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2.xml" ContentType="application/vnd.openxmlformats-officedocument.theme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96" r:id="rId5"/>
    <p:sldMasterId id="2147483756" r:id="rId6"/>
  </p:sldMasterIdLst>
  <p:notesMasterIdLst>
    <p:notesMasterId r:id="rId26"/>
  </p:notesMasterIdLst>
  <p:sldIdLst>
    <p:sldId id="303" r:id="rId7"/>
    <p:sldId id="2147478191" r:id="rId8"/>
    <p:sldId id="2147478196" r:id="rId9"/>
    <p:sldId id="2147475994" r:id="rId10"/>
    <p:sldId id="2147478193" r:id="rId11"/>
    <p:sldId id="2147478195" r:id="rId12"/>
    <p:sldId id="2147478194" r:id="rId13"/>
    <p:sldId id="2147478192" r:id="rId14"/>
    <p:sldId id="299" r:id="rId15"/>
    <p:sldId id="2147478111" r:id="rId16"/>
    <p:sldId id="2147478184" r:id="rId17"/>
    <p:sldId id="2147478185" r:id="rId18"/>
    <p:sldId id="2147478142" r:id="rId19"/>
    <p:sldId id="2147478143" r:id="rId20"/>
    <p:sldId id="2147478157" r:id="rId21"/>
    <p:sldId id="2147478181" r:id="rId22"/>
    <p:sldId id="2147478179" r:id="rId23"/>
    <p:sldId id="2147478180" r:id="rId24"/>
    <p:sldId id="2147478170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958A221-9C21-9353-1638-6DAAF01489B6}" name="Emily McKenzie" initials="EM" userId="S::Emily.McKenzie@tnfd.global::be897b47-bea9-4e01-8fb8-bf0958e2a21e" providerId="AD"/>
  <p188:author id="{CA29558F-033F-D247-92A6-6D419DB19F01}" name="Emily McKenzie" initials="EM" userId="S::emily.mckenzie@tnfd.global::be897b47-bea9-4e01-8fb8-bf0958e2a21e" providerId="AD"/>
  <p188:author id="{93BA1EF8-7C80-FCB0-8A9B-4532B9AFD334}" name="Laura Clavey" initials="LC" userId="S::Laura.Clavey@tnfd.global::f682e473-e58a-423e-958f-c84347a5f72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E06F"/>
    <a:srgbClr val="434546"/>
    <a:srgbClr val="22747E"/>
    <a:srgbClr val="F6F6F6"/>
    <a:srgbClr val="75597B"/>
    <a:srgbClr val="F4F2F1"/>
    <a:srgbClr val="4472C4"/>
    <a:srgbClr val="CADD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794C74-F2DB-4B39-97E9-380CF49EA26C}" type="datetimeFigureOut">
              <a:rPr lang="en-GB" smtClean="0"/>
              <a:t>21/11/2023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7CF0D6-B3B8-46CD-AF05-659F34C9D6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932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fa58cc14e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7" name="Google Shape;417;gfa58cc14e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SzPts val="1100"/>
            </a:pPr>
            <a:r>
              <a:rPr lang="en-US">
                <a:cs typeface="Calibri"/>
              </a:rPr>
              <a:t>Get rid of enterprise value – just use Business</a:t>
            </a:r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fa58cc14e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7" name="Google Shape;417;gfa58cc14e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All 11 of the TCFD recommended disclosures have been carried over to TNFD, with a focus on nature.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The Taskforce has done this by design to: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/>
              <a:t>encourage and support integrated climate and nature reporting;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/>
              <a:t>make it easier for those already reporting against TCFD by </a:t>
            </a:r>
            <a:r>
              <a:rPr lang="en-US">
                <a:solidFill>
                  <a:srgbClr val="262626"/>
                </a:solidFill>
                <a:effectLst/>
              </a:rPr>
              <a:t>building on existing market practice.</a:t>
            </a:r>
            <a:endParaRPr lang="en-US"/>
          </a:p>
          <a:p>
            <a:pPr>
              <a:buSzPts val="1100"/>
            </a:pPr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01223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fa58cc14e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7" name="Google Shape;417;gfa58cc14e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677290"/>
                </a:solidFill>
                <a:effectLst/>
              </a:rPr>
              <a:t>The Taskforce has added three additional recommendations to the 11 from TCFD.</a:t>
            </a:r>
            <a:endParaRPr lang="en-US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The TNFD replicates all 11 TCFD recommended disclosures for nature-related issues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The TNFD only added additional recommended disclosures where there is a clear rationale to do so for nature.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With this rationale, the TNFD has added </a:t>
            </a:r>
            <a:r>
              <a:rPr lang="en-US">
                <a:solidFill>
                  <a:srgbClr val="262626"/>
                </a:solidFill>
                <a:effectLst/>
              </a:rPr>
              <a:t>3 additional disclosures covering:</a:t>
            </a:r>
            <a:endParaRPr lang="en-US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262626"/>
                </a:solidFill>
                <a:effectLst/>
              </a:rPr>
              <a:t>engagement with IPLCs and affected stakeholders;</a:t>
            </a:r>
            <a:endParaRPr lang="en-US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262626"/>
                </a:solidFill>
                <a:effectLst/>
              </a:rPr>
              <a:t>specific locations, including the interface with ecologically sensitive locations; and </a:t>
            </a:r>
            <a:endParaRPr lang="en-US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262626"/>
                </a:solidFill>
                <a:effectLst/>
              </a:rPr>
              <a:t>value chains.</a:t>
            </a:r>
            <a:endParaRPr lang="en-US"/>
          </a:p>
          <a:p>
            <a:pPr>
              <a:buSzPts val="1100"/>
            </a:pPr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558448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fa58cc14e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7" name="Google Shape;417;gfa58cc14e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SzPts val="1100"/>
            </a:pPr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302896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fa58cc14e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7" name="Google Shape;417;gfa58cc14e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SzPts val="1100"/>
            </a:pPr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219882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7CF0D6-B3B8-46CD-AF05-659F34C9D6D9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15190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fa58cc14e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7" name="Google Shape;417;gfa58cc14e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SzPts val="1100"/>
            </a:pPr>
            <a:r>
              <a:rPr lang="en-US">
                <a:cs typeface="Calibri"/>
              </a:rPr>
              <a:t>Get rid of enterprise value – just use Business</a:t>
            </a:r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fa58cc14e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7" name="Google Shape;417;gfa58cc14e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SzPts val="1100"/>
            </a:pPr>
            <a:r>
              <a:rPr lang="en-US">
                <a:cs typeface="Calibri"/>
              </a:rPr>
              <a:t>Get rid of enterprise value – just use Business</a:t>
            </a:r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fa58cc14e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7" name="Google Shape;417;gfa58cc14e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SzPts val="1100"/>
            </a:pPr>
            <a:r>
              <a:rPr lang="en-US">
                <a:cs typeface="Calibri"/>
              </a:rPr>
              <a:t>Get rid of enterprise value – just use Business</a:t>
            </a:r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fa58cc14e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7" name="Google Shape;417;gfa58cc14e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SzPts val="1100"/>
            </a:pPr>
            <a:r>
              <a:rPr lang="en-US">
                <a:cs typeface="Calibri"/>
              </a:rPr>
              <a:t>Get rid of enterprise value – just use Business</a:t>
            </a:r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fa58cc14e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7" name="Google Shape;417;gfa58cc14e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SzPts val="1100"/>
            </a:pPr>
            <a:r>
              <a:rPr lang="en-US">
                <a:cs typeface="Calibri"/>
              </a:rPr>
              <a:t>Get rid of enterprise value – just use Business</a:t>
            </a:r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fa58cc14e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7" name="Google Shape;417;gfa58cc14e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SzPts val="1100"/>
            </a:pPr>
            <a:r>
              <a:rPr lang="en-US">
                <a:cs typeface="Calibri"/>
              </a:rPr>
              <a:t>Get rid of enterprise value – just use Business</a:t>
            </a:r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>
                <a:solidFill>
                  <a:srgbClr val="000000"/>
                </a:solidFill>
                <a:effectLst/>
              </a:rPr>
              <a:t>Our </a:t>
            </a:r>
            <a:r>
              <a:rPr lang="en-US" sz="2800" b="1">
                <a:solidFill>
                  <a:srgbClr val="000000"/>
                </a:solidFill>
                <a:effectLst/>
              </a:rPr>
              <a:t>knowledge partners</a:t>
            </a:r>
            <a:r>
              <a:rPr lang="en-US" sz="2800">
                <a:solidFill>
                  <a:srgbClr val="000000"/>
                </a:solidFill>
                <a:effectLst/>
              </a:rPr>
              <a:t>, including the world’s leading science and conservation </a:t>
            </a:r>
            <a:r>
              <a:rPr lang="en-US" sz="2800" err="1">
                <a:solidFill>
                  <a:srgbClr val="000000"/>
                </a:solidFill>
                <a:effectLst/>
              </a:rPr>
              <a:t>organisations</a:t>
            </a:r>
            <a:r>
              <a:rPr lang="en-US" sz="2800">
                <a:solidFill>
                  <a:srgbClr val="000000"/>
                </a:solidFill>
                <a:effectLst/>
              </a:rPr>
              <a:t>, multilateral institutions and standards-setting </a:t>
            </a:r>
            <a:r>
              <a:rPr lang="en-US" sz="2800" err="1">
                <a:solidFill>
                  <a:srgbClr val="000000"/>
                </a:solidFill>
                <a:effectLst/>
              </a:rPr>
              <a:t>organisations</a:t>
            </a:r>
            <a:r>
              <a:rPr lang="en-US" sz="2800">
                <a:solidFill>
                  <a:srgbClr val="000000"/>
                </a:solidFill>
                <a:effectLst/>
              </a:rPr>
              <a:t>, have provided a wealth of technical advice.</a:t>
            </a:r>
            <a:endParaRPr lang="en-US" sz="28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>
                <a:solidFill>
                  <a:srgbClr val="434546"/>
                </a:solidFill>
                <a:effectLst/>
              </a:rPr>
              <a:t>The Taskforce would like to thank them and the many other individual experts and </a:t>
            </a:r>
            <a:r>
              <a:rPr lang="en-US" sz="2800" err="1">
                <a:solidFill>
                  <a:srgbClr val="434546"/>
                </a:solidFill>
                <a:effectLst/>
              </a:rPr>
              <a:t>organisations</a:t>
            </a:r>
            <a:r>
              <a:rPr lang="en-US" sz="2800">
                <a:solidFill>
                  <a:srgbClr val="434546"/>
                </a:solidFill>
                <a:effectLst/>
              </a:rPr>
              <a:t> that have contributed their expertise to support the development of the TNFD’s recommendations and guidance.</a:t>
            </a:r>
            <a:endParaRPr lang="en-US" sz="2800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7CF0D6-B3B8-46CD-AF05-659F34C9D6D9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93868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This figure shows the emerging global architecture for nature-related corporate reporting, in parallel with what has emerged for climate-related reporting.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Based on the experience of the TCFD, the TNFD anticipates its recommendations being used along three related pathways to shift the corporate reporting landscape: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/>
              <a:t>First, companies will now start adopting on a voluntary basis while nature-disclosure standards develop further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/>
              <a:t>Second, the TNFD recommendations can inform further standards development, such as the global sustainability standards developed the ISSB and GRI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/>
              <a:t>Finally, the TNFD recommendations can start informing regulatory developments, led by regulators in different jurisdictions.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7CF0D6-B3B8-46CD-AF05-659F34C9D6D9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08929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4.jpeg"/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5.jpeg"/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6.jpeg"/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9.jpeg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2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2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2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2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Master" Target="../slideMasters/slideMaster2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1.jpeg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9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4.jpeg"/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5.jpeg"/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9.jpeg"/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1.jpeg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 / Content Slide + Heading _GREEN">
  <p:cSld name="01 / Content Slide + Heading _GREEN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4633" y="51197"/>
            <a:ext cx="11716736" cy="665393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/>
          <p:nvPr/>
        </p:nvSpPr>
        <p:spPr>
          <a:xfrm>
            <a:off x="373167" y="-8133"/>
            <a:ext cx="11818800" cy="3896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11" name="Google Shape;11;p2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99277" y="-34586"/>
            <a:ext cx="401900" cy="41285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 txBox="1"/>
          <p:nvPr/>
        </p:nvSpPr>
        <p:spPr>
          <a:xfrm>
            <a:off x="9547632" y="112345"/>
            <a:ext cx="1924000" cy="143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33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tnfd.global   |   </a:t>
            </a:r>
            <a:fld id="{00000000-1234-1234-1234-123412341234}" type="slidenum"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2B2B2"/>
                </a:buClr>
                <a:buSzPts val="700"/>
                <a:buFont typeface="Arial"/>
                <a:buNone/>
              </a:pPr>
              <a:t>‹#›</a:t>
            </a:fld>
            <a:endParaRPr sz="933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-8167" y="-8133"/>
            <a:ext cx="381600" cy="389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2"/>
          <p:cNvSpPr txBox="1">
            <a:spLocks noGrp="1"/>
          </p:cNvSpPr>
          <p:nvPr>
            <p:ph type="title"/>
          </p:nvPr>
        </p:nvSpPr>
        <p:spPr>
          <a:xfrm>
            <a:off x="455900" y="537400"/>
            <a:ext cx="5606000" cy="5936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0" tIns="0" rIns="0" bIns="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472192" y="89567"/>
            <a:ext cx="2871200" cy="17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2"/>
          </p:nvPr>
        </p:nvSpPr>
        <p:spPr>
          <a:xfrm>
            <a:off x="472167" y="1301000"/>
            <a:ext cx="5606000" cy="7244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0" tIns="0" rIns="0" bIns="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chivo Light"/>
              <a:buNone/>
              <a:defRPr sz="16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65556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1">
  <p:cSld name="COVER 1">
    <p:bg>
      <p:bgPr>
        <a:solidFill>
          <a:schemeClr val="dk1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1"/>
          <p:cNvSpPr>
            <a:spLocks noGrp="1"/>
          </p:cNvSpPr>
          <p:nvPr>
            <p:ph type="pic" idx="2"/>
          </p:nvPr>
        </p:nvSpPr>
        <p:spPr>
          <a:xfrm>
            <a:off x="4933927" y="-1133"/>
            <a:ext cx="65924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04" name="Google Shape;104;p11"/>
          <p:cNvSpPr txBox="1">
            <a:spLocks noGrp="1"/>
          </p:cNvSpPr>
          <p:nvPr>
            <p:ph type="title"/>
          </p:nvPr>
        </p:nvSpPr>
        <p:spPr>
          <a:xfrm>
            <a:off x="0" y="400037"/>
            <a:ext cx="5194800" cy="5228400"/>
          </a:xfrm>
          <a:prstGeom prst="rect">
            <a:avLst/>
          </a:prstGeom>
          <a:ln>
            <a:noFill/>
          </a:ln>
        </p:spPr>
        <p:txBody>
          <a:bodyPr spcFirstLastPara="1" wrap="square" lIns="180000" tIns="180000" rIns="180000" bIns="180000" anchor="t" anchorCtr="0">
            <a:norm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4300"/>
              <a:buFont typeface="Archivo SemiBold"/>
              <a:buNone/>
              <a:defRPr sz="5733">
                <a:solidFill>
                  <a:srgbClr val="FDFEFE"/>
                </a:solidFill>
                <a:latin typeface="Archivo SemiBold"/>
                <a:ea typeface="Archivo SemiBold"/>
                <a:cs typeface="Archivo SemiBold"/>
                <a:sym typeface="Archivo SemiBold"/>
              </a:defRPr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300"/>
              <a:buFont typeface="Archivo SemiBold"/>
              <a:buNone/>
              <a:defRPr sz="5733">
                <a:latin typeface="Archivo SemiBold"/>
                <a:ea typeface="Archivo SemiBold"/>
                <a:cs typeface="Archivo SemiBold"/>
                <a:sym typeface="Archivo SemiBold"/>
              </a:defRPr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300"/>
              <a:buFont typeface="Archivo SemiBold"/>
              <a:buNone/>
              <a:defRPr sz="5733">
                <a:latin typeface="Archivo SemiBold"/>
                <a:ea typeface="Archivo SemiBold"/>
                <a:cs typeface="Archivo SemiBold"/>
                <a:sym typeface="Archivo SemiBold"/>
              </a:defRPr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300"/>
              <a:buFont typeface="Archivo SemiBold"/>
              <a:buNone/>
              <a:defRPr sz="5733">
                <a:latin typeface="Archivo SemiBold"/>
                <a:ea typeface="Archivo SemiBold"/>
                <a:cs typeface="Archivo SemiBold"/>
                <a:sym typeface="Archivo SemiBold"/>
              </a:defRPr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300"/>
              <a:buFont typeface="Archivo SemiBold"/>
              <a:buNone/>
              <a:defRPr sz="5733">
                <a:latin typeface="Archivo SemiBold"/>
                <a:ea typeface="Archivo SemiBold"/>
                <a:cs typeface="Archivo SemiBold"/>
                <a:sym typeface="Archivo SemiBold"/>
              </a:defRPr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300"/>
              <a:buFont typeface="Archivo SemiBold"/>
              <a:buNone/>
              <a:defRPr sz="5733">
                <a:latin typeface="Archivo SemiBold"/>
                <a:ea typeface="Archivo SemiBold"/>
                <a:cs typeface="Archivo SemiBold"/>
                <a:sym typeface="Archivo SemiBold"/>
              </a:defRPr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300"/>
              <a:buFont typeface="Archivo SemiBold"/>
              <a:buNone/>
              <a:defRPr sz="5733">
                <a:latin typeface="Archivo SemiBold"/>
                <a:ea typeface="Archivo SemiBold"/>
                <a:cs typeface="Archivo SemiBold"/>
                <a:sym typeface="Archivo SemiBold"/>
              </a:defRPr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300"/>
              <a:buFont typeface="Archivo SemiBold"/>
              <a:buNone/>
              <a:defRPr sz="5733">
                <a:latin typeface="Archivo SemiBold"/>
                <a:ea typeface="Archivo SemiBold"/>
                <a:cs typeface="Archivo SemiBold"/>
                <a:sym typeface="Archivo SemiBold"/>
              </a:defRPr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300"/>
              <a:buFont typeface="Archivo SemiBold"/>
              <a:buNone/>
              <a:defRPr sz="5733">
                <a:latin typeface="Archivo SemiBold"/>
                <a:ea typeface="Archivo SemiBold"/>
                <a:cs typeface="Archivo SemiBold"/>
                <a:sym typeface="Archivo SemiBold"/>
              </a:defRPr>
            </a:lvl9pPr>
          </a:lstStyle>
          <a:p>
            <a:endParaRPr/>
          </a:p>
        </p:txBody>
      </p:sp>
      <p:pic>
        <p:nvPicPr>
          <p:cNvPr id="105" name="Google Shape;105;p11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091" y="5651975"/>
            <a:ext cx="2952212" cy="749567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1"/>
          <p:cNvSpPr>
            <a:spLocks noGrp="1"/>
          </p:cNvSpPr>
          <p:nvPr>
            <p:ph type="pic" idx="3"/>
          </p:nvPr>
        </p:nvSpPr>
        <p:spPr>
          <a:xfrm>
            <a:off x="5762517" y="814800"/>
            <a:ext cx="5228400" cy="5228400"/>
          </a:xfrm>
          <a:prstGeom prst="rect">
            <a:avLst/>
          </a:prstGeom>
          <a:noFill/>
          <a:ln>
            <a:noFill/>
          </a:ln>
        </p:spPr>
      </p:sp>
      <p:sp>
        <p:nvSpPr>
          <p:cNvPr id="107" name="Google Shape;107;p11"/>
          <p:cNvSpPr txBox="1">
            <a:spLocks noGrp="1"/>
          </p:cNvSpPr>
          <p:nvPr>
            <p:ph type="subTitle" idx="1"/>
          </p:nvPr>
        </p:nvSpPr>
        <p:spPr>
          <a:xfrm>
            <a:off x="284277" y="3436195"/>
            <a:ext cx="3596800" cy="32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200"/>
              <a:buFont typeface="Archivo Medium"/>
              <a:buNone/>
              <a:defRPr sz="1600">
                <a:solidFill>
                  <a:srgbClr val="FDFEFE"/>
                </a:solidFill>
                <a:latin typeface="Archivo Medium"/>
                <a:ea typeface="Archivo Medium"/>
                <a:cs typeface="Archivo Medium"/>
                <a:sym typeface="Archivo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200"/>
              <a:buFont typeface="Archivo Medium"/>
              <a:buNone/>
              <a:defRPr sz="1600">
                <a:solidFill>
                  <a:srgbClr val="FDFEFE"/>
                </a:solidFill>
                <a:latin typeface="Archivo Medium"/>
                <a:ea typeface="Archivo Medium"/>
                <a:cs typeface="Archivo Medium"/>
                <a:sym typeface="Archivo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200"/>
              <a:buFont typeface="Archivo Medium"/>
              <a:buNone/>
              <a:defRPr sz="1600">
                <a:solidFill>
                  <a:srgbClr val="FDFEFE"/>
                </a:solidFill>
                <a:latin typeface="Archivo Medium"/>
                <a:ea typeface="Archivo Medium"/>
                <a:cs typeface="Archivo Medium"/>
                <a:sym typeface="Archivo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200"/>
              <a:buFont typeface="Archivo Medium"/>
              <a:buNone/>
              <a:defRPr sz="1600">
                <a:solidFill>
                  <a:srgbClr val="FDFEFE"/>
                </a:solidFill>
                <a:latin typeface="Archivo Medium"/>
                <a:ea typeface="Archivo Medium"/>
                <a:cs typeface="Archivo Medium"/>
                <a:sym typeface="Archivo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200"/>
              <a:buFont typeface="Archivo Medium"/>
              <a:buNone/>
              <a:defRPr sz="1600">
                <a:solidFill>
                  <a:srgbClr val="FDFEFE"/>
                </a:solidFill>
                <a:latin typeface="Archivo Medium"/>
                <a:ea typeface="Archivo Medium"/>
                <a:cs typeface="Archivo Medium"/>
                <a:sym typeface="Archivo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200"/>
              <a:buFont typeface="Archivo Medium"/>
              <a:buNone/>
              <a:defRPr sz="1600">
                <a:solidFill>
                  <a:srgbClr val="FDFEFE"/>
                </a:solidFill>
                <a:latin typeface="Archivo Medium"/>
                <a:ea typeface="Archivo Medium"/>
                <a:cs typeface="Archivo Medium"/>
                <a:sym typeface="Archivo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200"/>
              <a:buFont typeface="Archivo Medium"/>
              <a:buNone/>
              <a:defRPr sz="1600">
                <a:solidFill>
                  <a:srgbClr val="FDFEFE"/>
                </a:solidFill>
                <a:latin typeface="Archivo Medium"/>
                <a:ea typeface="Archivo Medium"/>
                <a:cs typeface="Archivo Medium"/>
                <a:sym typeface="Archivo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200"/>
              <a:buFont typeface="Archivo Medium"/>
              <a:buNone/>
              <a:defRPr sz="1600">
                <a:solidFill>
                  <a:srgbClr val="FDFEFE"/>
                </a:solidFill>
                <a:latin typeface="Archivo Medium"/>
                <a:ea typeface="Archivo Medium"/>
                <a:cs typeface="Archivo Medium"/>
                <a:sym typeface="Archivo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200"/>
              <a:buFont typeface="Archivo Medium"/>
              <a:buNone/>
              <a:defRPr sz="1600">
                <a:solidFill>
                  <a:srgbClr val="FDFEFE"/>
                </a:solidFill>
                <a:latin typeface="Archivo Medium"/>
                <a:ea typeface="Archivo Medium"/>
                <a:cs typeface="Archivo Medium"/>
                <a:sym typeface="Archivo Medium"/>
              </a:defRPr>
            </a:lvl9pPr>
          </a:lstStyle>
          <a:p>
            <a:endParaRPr/>
          </a:p>
        </p:txBody>
      </p:sp>
      <p:sp>
        <p:nvSpPr>
          <p:cNvPr id="108" name="Google Shape;108;p11"/>
          <p:cNvSpPr txBox="1">
            <a:spLocks noGrp="1"/>
          </p:cNvSpPr>
          <p:nvPr>
            <p:ph type="subTitle" idx="4"/>
          </p:nvPr>
        </p:nvSpPr>
        <p:spPr>
          <a:xfrm>
            <a:off x="284277" y="3689375"/>
            <a:ext cx="3596800" cy="32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200"/>
              <a:buFont typeface="Archivo Light"/>
              <a:buNone/>
              <a:defRPr sz="1600">
                <a:solidFill>
                  <a:srgbClr val="FDFEFE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200"/>
              <a:buFont typeface="Archivo Light"/>
              <a:buNone/>
              <a:defRPr sz="1600">
                <a:solidFill>
                  <a:srgbClr val="FDFEFE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200"/>
              <a:buFont typeface="Archivo Light"/>
              <a:buNone/>
              <a:defRPr sz="1600">
                <a:solidFill>
                  <a:srgbClr val="FDFEFE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200"/>
              <a:buFont typeface="Archivo Light"/>
              <a:buNone/>
              <a:defRPr sz="1600">
                <a:solidFill>
                  <a:srgbClr val="FDFEFE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200"/>
              <a:buFont typeface="Archivo Light"/>
              <a:buNone/>
              <a:defRPr sz="1600">
                <a:solidFill>
                  <a:srgbClr val="FDFEFE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200"/>
              <a:buFont typeface="Archivo Light"/>
              <a:buNone/>
              <a:defRPr sz="1600">
                <a:solidFill>
                  <a:srgbClr val="FDFEFE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200"/>
              <a:buFont typeface="Archivo Light"/>
              <a:buNone/>
              <a:defRPr sz="1600">
                <a:solidFill>
                  <a:srgbClr val="FDFEFE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200"/>
              <a:buFont typeface="Archivo Light"/>
              <a:buNone/>
              <a:defRPr sz="1600">
                <a:solidFill>
                  <a:srgbClr val="FDFEFE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200"/>
              <a:buFont typeface="Archivo Light"/>
              <a:buNone/>
              <a:defRPr sz="1600">
                <a:solidFill>
                  <a:srgbClr val="FDFEFE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9pPr>
          </a:lstStyle>
          <a:p>
            <a:endParaRPr/>
          </a:p>
        </p:txBody>
      </p:sp>
      <p:sp>
        <p:nvSpPr>
          <p:cNvPr id="109" name="Google Shape;109;p11"/>
          <p:cNvSpPr txBox="1"/>
          <p:nvPr/>
        </p:nvSpPr>
        <p:spPr>
          <a:xfrm rot="5400000">
            <a:off x="10312279" y="1685597"/>
            <a:ext cx="30120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33">
                <a:solidFill>
                  <a:srgbClr val="FFFFFF"/>
                </a:solidFill>
                <a:latin typeface="Archivo SemiBold"/>
                <a:ea typeface="Archivo SemiBold"/>
                <a:cs typeface="Archivo SemiBold"/>
                <a:sym typeface="Archivo SemiBold"/>
              </a:rPr>
              <a:t>framework.tnfd.global</a:t>
            </a:r>
            <a:endParaRPr sz="1333">
              <a:solidFill>
                <a:srgbClr val="FFFFFF"/>
              </a:solidFill>
              <a:latin typeface="Archivo SemiBold"/>
              <a:ea typeface="Archivo SemiBold"/>
              <a:cs typeface="Archivo SemiBold"/>
              <a:sym typeface="Archivo SemiBold"/>
            </a:endParaRPr>
          </a:p>
        </p:txBody>
      </p:sp>
      <p:sp>
        <p:nvSpPr>
          <p:cNvPr id="110" name="Google Shape;110;p11"/>
          <p:cNvSpPr/>
          <p:nvPr/>
        </p:nvSpPr>
        <p:spPr>
          <a:xfrm>
            <a:off x="11528367" y="2311067"/>
            <a:ext cx="658400" cy="647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1" name="Google Shape;111;p11"/>
          <p:cNvSpPr/>
          <p:nvPr/>
        </p:nvSpPr>
        <p:spPr>
          <a:xfrm>
            <a:off x="11528367" y="2962193"/>
            <a:ext cx="658400" cy="647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" name="Google Shape;112;p11"/>
          <p:cNvSpPr/>
          <p:nvPr/>
        </p:nvSpPr>
        <p:spPr>
          <a:xfrm>
            <a:off x="11528367" y="3613321"/>
            <a:ext cx="658400" cy="647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" name="Google Shape;113;p11"/>
          <p:cNvSpPr/>
          <p:nvPr/>
        </p:nvSpPr>
        <p:spPr>
          <a:xfrm>
            <a:off x="11528367" y="4264448"/>
            <a:ext cx="658400" cy="647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4" name="Google Shape;114;p11"/>
          <p:cNvSpPr/>
          <p:nvPr/>
        </p:nvSpPr>
        <p:spPr>
          <a:xfrm>
            <a:off x="11528367" y="4915575"/>
            <a:ext cx="658400" cy="647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5" name="Google Shape;115;p11"/>
          <p:cNvSpPr/>
          <p:nvPr/>
        </p:nvSpPr>
        <p:spPr>
          <a:xfrm>
            <a:off x="11528367" y="5566701"/>
            <a:ext cx="658400" cy="647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6" name="Google Shape;116;p11"/>
          <p:cNvSpPr/>
          <p:nvPr/>
        </p:nvSpPr>
        <p:spPr>
          <a:xfrm>
            <a:off x="11528367" y="6217828"/>
            <a:ext cx="658400" cy="647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117" name="Google Shape;117;p11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36821" y="5651980"/>
            <a:ext cx="461391" cy="461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1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36821" y="3694415"/>
            <a:ext cx="461391" cy="461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1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36821" y="4994640"/>
            <a:ext cx="461391" cy="461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1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36821" y="6309324"/>
            <a:ext cx="461391" cy="461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1"/>
          <p:cNvPicPr preferRelativeResize="0"/>
          <p:nvPr/>
        </p:nvPicPr>
        <p:blipFill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36821" y="3050028"/>
            <a:ext cx="461391" cy="461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1"/>
          <p:cNvPicPr preferRelativeResize="0"/>
          <p:nvPr/>
        </p:nvPicPr>
        <p:blipFill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36821" y="2402562"/>
            <a:ext cx="461391" cy="461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1"/>
          <p:cNvPicPr preferRelativeResize="0"/>
          <p:nvPr/>
        </p:nvPicPr>
        <p:blipFill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36821" y="4335726"/>
            <a:ext cx="461391" cy="461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42203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">
          <p15:clr>
            <a:srgbClr val="E46962"/>
          </p15:clr>
        </p15:guide>
      </p15:sldGuideLst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1 Purple w D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plant&#10;&#10;Description automatically generated">
            <a:extLst>
              <a:ext uri="{FF2B5EF4-FFF2-40B4-BE49-F238E27FC236}">
                <a16:creationId xmlns:a16="http://schemas.microsoft.com/office/drawing/2014/main" id="{56FF45EF-9A3A-BE0B-B267-ACC1FE0B08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83367" y="429472"/>
            <a:ext cx="7932453" cy="6437052"/>
          </a:xfrm>
          <a:prstGeom prst="rect">
            <a:avLst/>
          </a:prstGeom>
        </p:spPr>
      </p:pic>
      <p:sp>
        <p:nvSpPr>
          <p:cNvPr id="7" name="Google Shape;481;p42">
            <a:extLst>
              <a:ext uri="{FF2B5EF4-FFF2-40B4-BE49-F238E27FC236}">
                <a16:creationId xmlns:a16="http://schemas.microsoft.com/office/drawing/2014/main" id="{F359A812-AD4B-6CCE-02F2-0069A82E2421}"/>
              </a:ext>
            </a:extLst>
          </p:cNvPr>
          <p:cNvSpPr/>
          <p:nvPr userDrawn="1"/>
        </p:nvSpPr>
        <p:spPr>
          <a:xfrm>
            <a:off x="-24490" y="404005"/>
            <a:ext cx="1474384" cy="1449897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126;p12">
            <a:extLst>
              <a:ext uri="{FF2B5EF4-FFF2-40B4-BE49-F238E27FC236}">
                <a16:creationId xmlns:a16="http://schemas.microsoft.com/office/drawing/2014/main" id="{6784145D-4AB2-C6FB-9D84-3CAF11FB966F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" name="Google Shape;127;p12">
            <a:extLst>
              <a:ext uri="{FF2B5EF4-FFF2-40B4-BE49-F238E27FC236}">
                <a16:creationId xmlns:a16="http://schemas.microsoft.com/office/drawing/2014/main" id="{CFADB064-3CF0-DA36-F6EB-D1F24E194350}"/>
              </a:ext>
            </a:extLst>
          </p:cNvPr>
          <p:cNvPicPr preferRelativeResize="0"/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128;p12">
            <a:extLst>
              <a:ext uri="{FF2B5EF4-FFF2-40B4-BE49-F238E27FC236}">
                <a16:creationId xmlns:a16="http://schemas.microsoft.com/office/drawing/2014/main" id="{3BA4E0DC-A17E-C927-BFA7-45ECADAA2F8A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25" name="Google Shape;129;p12">
            <a:extLst>
              <a:ext uri="{FF2B5EF4-FFF2-40B4-BE49-F238E27FC236}">
                <a16:creationId xmlns:a16="http://schemas.microsoft.com/office/drawing/2014/main" id="{C40E32C9-0F86-DAE7-8892-5D9DEE41E82A}"/>
              </a:ext>
            </a:extLst>
          </p:cNvPr>
          <p:cNvSpPr/>
          <p:nvPr userDrawn="1"/>
        </p:nvSpPr>
        <p:spPr>
          <a:xfrm>
            <a:off x="-24491" y="-26607"/>
            <a:ext cx="446522" cy="457639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481;p42">
            <a:extLst>
              <a:ext uri="{FF2B5EF4-FFF2-40B4-BE49-F238E27FC236}">
                <a16:creationId xmlns:a16="http://schemas.microsoft.com/office/drawing/2014/main" id="{4C96819D-A2F2-98BE-5D0A-A5D7A3F51348}"/>
              </a:ext>
            </a:extLst>
          </p:cNvPr>
          <p:cNvSpPr/>
          <p:nvPr userDrawn="1"/>
        </p:nvSpPr>
        <p:spPr>
          <a:xfrm>
            <a:off x="1449893" y="431032"/>
            <a:ext cx="7739263" cy="5487854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Title 27">
            <a:extLst>
              <a:ext uri="{FF2B5EF4-FFF2-40B4-BE49-F238E27FC236}">
                <a16:creationId xmlns:a16="http://schemas.microsoft.com/office/drawing/2014/main" id="{C559931B-1ECB-2AF3-C5B4-5EEFBC5B95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68166" y="701569"/>
            <a:ext cx="4444089" cy="730363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</a:lstStyle>
          <a:p>
            <a:r>
              <a:rPr lang="en-GB"/>
              <a:t>Contents</a:t>
            </a:r>
            <a:endParaRPr lang="en-US"/>
          </a:p>
        </p:txBody>
      </p:sp>
      <p:sp>
        <p:nvSpPr>
          <p:cNvPr id="51" name="Google Shape;486;p42">
            <a:extLst>
              <a:ext uri="{FF2B5EF4-FFF2-40B4-BE49-F238E27FC236}">
                <a16:creationId xmlns:a16="http://schemas.microsoft.com/office/drawing/2014/main" id="{4532677D-7A6D-5D49-D884-28AFD2913932}"/>
              </a:ext>
            </a:extLst>
          </p:cNvPr>
          <p:cNvSpPr/>
          <p:nvPr userDrawn="1"/>
        </p:nvSpPr>
        <p:spPr>
          <a:xfrm>
            <a:off x="1690332" y="1873643"/>
            <a:ext cx="6892835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52" name="Google Shape;494;p42">
            <a:extLst>
              <a:ext uri="{FF2B5EF4-FFF2-40B4-BE49-F238E27FC236}">
                <a16:creationId xmlns:a16="http://schemas.microsoft.com/office/drawing/2014/main" id="{D293FAB2-5EB9-E607-E269-B5AA67BCE39C}"/>
              </a:ext>
            </a:extLst>
          </p:cNvPr>
          <p:cNvSpPr/>
          <p:nvPr userDrawn="1"/>
        </p:nvSpPr>
        <p:spPr>
          <a:xfrm>
            <a:off x="8223483" y="1983438"/>
            <a:ext cx="239787" cy="239787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486;p42">
            <a:extLst>
              <a:ext uri="{FF2B5EF4-FFF2-40B4-BE49-F238E27FC236}">
                <a16:creationId xmlns:a16="http://schemas.microsoft.com/office/drawing/2014/main" id="{2FC2FE78-A7DF-F6A5-D48A-81B1915B9824}"/>
              </a:ext>
            </a:extLst>
          </p:cNvPr>
          <p:cNvSpPr/>
          <p:nvPr userDrawn="1"/>
        </p:nvSpPr>
        <p:spPr>
          <a:xfrm>
            <a:off x="1690333" y="2405981"/>
            <a:ext cx="6892834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54" name="Google Shape;494;p42">
            <a:extLst>
              <a:ext uri="{FF2B5EF4-FFF2-40B4-BE49-F238E27FC236}">
                <a16:creationId xmlns:a16="http://schemas.microsoft.com/office/drawing/2014/main" id="{81C4B130-75D8-2CA4-8BCD-FAA8C8DC96BF}"/>
              </a:ext>
            </a:extLst>
          </p:cNvPr>
          <p:cNvSpPr/>
          <p:nvPr userDrawn="1"/>
        </p:nvSpPr>
        <p:spPr>
          <a:xfrm>
            <a:off x="8223483" y="2515776"/>
            <a:ext cx="239787" cy="239787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486;p42">
            <a:extLst>
              <a:ext uri="{FF2B5EF4-FFF2-40B4-BE49-F238E27FC236}">
                <a16:creationId xmlns:a16="http://schemas.microsoft.com/office/drawing/2014/main" id="{3231E69F-B77E-61CB-8D08-41CD0DFD075B}"/>
              </a:ext>
            </a:extLst>
          </p:cNvPr>
          <p:cNvSpPr/>
          <p:nvPr userDrawn="1"/>
        </p:nvSpPr>
        <p:spPr>
          <a:xfrm>
            <a:off x="1690332" y="2918482"/>
            <a:ext cx="6892833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56" name="Google Shape;494;p42">
            <a:extLst>
              <a:ext uri="{FF2B5EF4-FFF2-40B4-BE49-F238E27FC236}">
                <a16:creationId xmlns:a16="http://schemas.microsoft.com/office/drawing/2014/main" id="{E51D5369-1E1A-69B0-CA31-BA76C8423D85}"/>
              </a:ext>
            </a:extLst>
          </p:cNvPr>
          <p:cNvSpPr/>
          <p:nvPr userDrawn="1"/>
        </p:nvSpPr>
        <p:spPr>
          <a:xfrm>
            <a:off x="8223483" y="3028277"/>
            <a:ext cx="239787" cy="239787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486;p42">
            <a:extLst>
              <a:ext uri="{FF2B5EF4-FFF2-40B4-BE49-F238E27FC236}">
                <a16:creationId xmlns:a16="http://schemas.microsoft.com/office/drawing/2014/main" id="{D5C7E870-F69D-3A8A-FECA-E1AB4EF7E65F}"/>
              </a:ext>
            </a:extLst>
          </p:cNvPr>
          <p:cNvSpPr/>
          <p:nvPr userDrawn="1"/>
        </p:nvSpPr>
        <p:spPr>
          <a:xfrm>
            <a:off x="1690332" y="3432676"/>
            <a:ext cx="6892832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58" name="Google Shape;494;p42">
            <a:extLst>
              <a:ext uri="{FF2B5EF4-FFF2-40B4-BE49-F238E27FC236}">
                <a16:creationId xmlns:a16="http://schemas.microsoft.com/office/drawing/2014/main" id="{2840BFA3-5AFB-08DA-35D0-AA0668C7E0B9}"/>
              </a:ext>
            </a:extLst>
          </p:cNvPr>
          <p:cNvSpPr/>
          <p:nvPr userDrawn="1"/>
        </p:nvSpPr>
        <p:spPr>
          <a:xfrm>
            <a:off x="8223482" y="3542471"/>
            <a:ext cx="239787" cy="239787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486;p42">
            <a:extLst>
              <a:ext uri="{FF2B5EF4-FFF2-40B4-BE49-F238E27FC236}">
                <a16:creationId xmlns:a16="http://schemas.microsoft.com/office/drawing/2014/main" id="{1D891B99-6272-B2F5-8612-F320E14EA774}"/>
              </a:ext>
            </a:extLst>
          </p:cNvPr>
          <p:cNvSpPr/>
          <p:nvPr userDrawn="1"/>
        </p:nvSpPr>
        <p:spPr>
          <a:xfrm>
            <a:off x="1690332" y="3964209"/>
            <a:ext cx="6892831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60" name="Google Shape;494;p42">
            <a:extLst>
              <a:ext uri="{FF2B5EF4-FFF2-40B4-BE49-F238E27FC236}">
                <a16:creationId xmlns:a16="http://schemas.microsoft.com/office/drawing/2014/main" id="{D2D54863-7BBD-858B-E353-F1F2AB5D82BF}"/>
              </a:ext>
            </a:extLst>
          </p:cNvPr>
          <p:cNvSpPr/>
          <p:nvPr userDrawn="1"/>
        </p:nvSpPr>
        <p:spPr>
          <a:xfrm>
            <a:off x="8223483" y="4074004"/>
            <a:ext cx="239787" cy="239787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486;p42">
            <a:extLst>
              <a:ext uri="{FF2B5EF4-FFF2-40B4-BE49-F238E27FC236}">
                <a16:creationId xmlns:a16="http://schemas.microsoft.com/office/drawing/2014/main" id="{B8A76847-811D-02EF-A0C1-DD7A17231B7F}"/>
              </a:ext>
            </a:extLst>
          </p:cNvPr>
          <p:cNvSpPr/>
          <p:nvPr userDrawn="1"/>
        </p:nvSpPr>
        <p:spPr>
          <a:xfrm>
            <a:off x="1690333" y="4499268"/>
            <a:ext cx="6892830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62" name="Google Shape;494;p42">
            <a:extLst>
              <a:ext uri="{FF2B5EF4-FFF2-40B4-BE49-F238E27FC236}">
                <a16:creationId xmlns:a16="http://schemas.microsoft.com/office/drawing/2014/main" id="{E276FB92-E89C-28EE-AB82-CF3AA5976AEF}"/>
              </a:ext>
            </a:extLst>
          </p:cNvPr>
          <p:cNvSpPr/>
          <p:nvPr userDrawn="1"/>
        </p:nvSpPr>
        <p:spPr>
          <a:xfrm>
            <a:off x="8223483" y="4609063"/>
            <a:ext cx="239787" cy="239787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7813C1A1-8B7C-2769-0828-F053ADDED6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41298" y="1960318"/>
            <a:ext cx="6269418" cy="262907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5" name="Text Placeholder 63">
            <a:extLst>
              <a:ext uri="{FF2B5EF4-FFF2-40B4-BE49-F238E27FC236}">
                <a16:creationId xmlns:a16="http://schemas.microsoft.com/office/drawing/2014/main" id="{4AA615AC-3ACD-EAED-024B-FF19682FA8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41298" y="2515776"/>
            <a:ext cx="6269418" cy="229426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6" name="Text Placeholder 63">
            <a:extLst>
              <a:ext uri="{FF2B5EF4-FFF2-40B4-BE49-F238E27FC236}">
                <a16:creationId xmlns:a16="http://schemas.microsoft.com/office/drawing/2014/main" id="{CEAB57C4-1F22-8F04-167B-B6C3E2BDAEB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1298" y="3023038"/>
            <a:ext cx="6244928" cy="239787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7" name="Text Placeholder 63">
            <a:extLst>
              <a:ext uri="{FF2B5EF4-FFF2-40B4-BE49-F238E27FC236}">
                <a16:creationId xmlns:a16="http://schemas.microsoft.com/office/drawing/2014/main" id="{B07E1160-D4B8-DDFA-FAC1-C9535E30825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41297" y="3561334"/>
            <a:ext cx="6244929" cy="239787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8" name="Text Placeholder 63">
            <a:extLst>
              <a:ext uri="{FF2B5EF4-FFF2-40B4-BE49-F238E27FC236}">
                <a16:creationId xmlns:a16="http://schemas.microsoft.com/office/drawing/2014/main" id="{CD9A52D0-017E-3719-1406-A727F6898D7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41296" y="4054808"/>
            <a:ext cx="6244931" cy="25890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9" name="Text Placeholder 63">
            <a:extLst>
              <a:ext uri="{FF2B5EF4-FFF2-40B4-BE49-F238E27FC236}">
                <a16:creationId xmlns:a16="http://schemas.microsoft.com/office/drawing/2014/main" id="{15C114F1-2877-A8C0-52AE-225B69278E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41297" y="4593168"/>
            <a:ext cx="6269419" cy="255682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48535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1 Purple w D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lose-up of a plant&#10;&#10;Description automatically generated">
            <a:extLst>
              <a:ext uri="{FF2B5EF4-FFF2-40B4-BE49-F238E27FC236}">
                <a16:creationId xmlns:a16="http://schemas.microsoft.com/office/drawing/2014/main" id="{50DEFA4F-7B83-4149-2AAA-168B59A7BD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47"/>
          <a:stretch/>
        </p:blipFill>
        <p:spPr>
          <a:xfrm>
            <a:off x="5136747" y="442347"/>
            <a:ext cx="7122562" cy="6453205"/>
          </a:xfrm>
          <a:prstGeom prst="rect">
            <a:avLst/>
          </a:prstGeom>
        </p:spPr>
      </p:pic>
      <p:sp>
        <p:nvSpPr>
          <p:cNvPr id="7" name="Google Shape;481;p42">
            <a:extLst>
              <a:ext uri="{FF2B5EF4-FFF2-40B4-BE49-F238E27FC236}">
                <a16:creationId xmlns:a16="http://schemas.microsoft.com/office/drawing/2014/main" id="{F359A812-AD4B-6CCE-02F2-0069A82E2421}"/>
              </a:ext>
            </a:extLst>
          </p:cNvPr>
          <p:cNvSpPr/>
          <p:nvPr userDrawn="1"/>
        </p:nvSpPr>
        <p:spPr>
          <a:xfrm>
            <a:off x="-24490" y="404005"/>
            <a:ext cx="1474384" cy="1449897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126;p12">
            <a:extLst>
              <a:ext uri="{FF2B5EF4-FFF2-40B4-BE49-F238E27FC236}">
                <a16:creationId xmlns:a16="http://schemas.microsoft.com/office/drawing/2014/main" id="{6784145D-4AB2-C6FB-9D84-3CAF11FB966F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" name="Google Shape;127;p12">
            <a:extLst>
              <a:ext uri="{FF2B5EF4-FFF2-40B4-BE49-F238E27FC236}">
                <a16:creationId xmlns:a16="http://schemas.microsoft.com/office/drawing/2014/main" id="{CFADB064-3CF0-DA36-F6EB-D1F24E194350}"/>
              </a:ext>
            </a:extLst>
          </p:cNvPr>
          <p:cNvPicPr preferRelativeResize="0"/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128;p12">
            <a:extLst>
              <a:ext uri="{FF2B5EF4-FFF2-40B4-BE49-F238E27FC236}">
                <a16:creationId xmlns:a16="http://schemas.microsoft.com/office/drawing/2014/main" id="{3BA4E0DC-A17E-C927-BFA7-45ECADAA2F8A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25" name="Google Shape;129;p12">
            <a:extLst>
              <a:ext uri="{FF2B5EF4-FFF2-40B4-BE49-F238E27FC236}">
                <a16:creationId xmlns:a16="http://schemas.microsoft.com/office/drawing/2014/main" id="{C40E32C9-0F86-DAE7-8892-5D9DEE41E82A}"/>
              </a:ext>
            </a:extLst>
          </p:cNvPr>
          <p:cNvSpPr/>
          <p:nvPr userDrawn="1"/>
        </p:nvSpPr>
        <p:spPr>
          <a:xfrm>
            <a:off x="-24491" y="-26607"/>
            <a:ext cx="446522" cy="457639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481;p42">
            <a:extLst>
              <a:ext uri="{FF2B5EF4-FFF2-40B4-BE49-F238E27FC236}">
                <a16:creationId xmlns:a16="http://schemas.microsoft.com/office/drawing/2014/main" id="{4C96819D-A2F2-98BE-5D0A-A5D7A3F51348}"/>
              </a:ext>
            </a:extLst>
          </p:cNvPr>
          <p:cNvSpPr/>
          <p:nvPr userDrawn="1"/>
        </p:nvSpPr>
        <p:spPr>
          <a:xfrm>
            <a:off x="1449893" y="431032"/>
            <a:ext cx="7739263" cy="5487854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Title 27">
            <a:extLst>
              <a:ext uri="{FF2B5EF4-FFF2-40B4-BE49-F238E27FC236}">
                <a16:creationId xmlns:a16="http://schemas.microsoft.com/office/drawing/2014/main" id="{C559931B-1ECB-2AF3-C5B4-5EEFBC5B95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68166" y="701569"/>
            <a:ext cx="4444089" cy="730363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</a:lstStyle>
          <a:p>
            <a:r>
              <a:rPr lang="en-GB"/>
              <a:t>Contents</a:t>
            </a:r>
            <a:endParaRPr lang="en-US"/>
          </a:p>
        </p:txBody>
      </p:sp>
      <p:sp>
        <p:nvSpPr>
          <p:cNvPr id="51" name="Google Shape;486;p42">
            <a:extLst>
              <a:ext uri="{FF2B5EF4-FFF2-40B4-BE49-F238E27FC236}">
                <a16:creationId xmlns:a16="http://schemas.microsoft.com/office/drawing/2014/main" id="{4532677D-7A6D-5D49-D884-28AFD2913932}"/>
              </a:ext>
            </a:extLst>
          </p:cNvPr>
          <p:cNvSpPr/>
          <p:nvPr userDrawn="1"/>
        </p:nvSpPr>
        <p:spPr>
          <a:xfrm>
            <a:off x="1690332" y="1873643"/>
            <a:ext cx="6892835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52" name="Google Shape;494;p42">
            <a:extLst>
              <a:ext uri="{FF2B5EF4-FFF2-40B4-BE49-F238E27FC236}">
                <a16:creationId xmlns:a16="http://schemas.microsoft.com/office/drawing/2014/main" id="{D293FAB2-5EB9-E607-E269-B5AA67BCE39C}"/>
              </a:ext>
            </a:extLst>
          </p:cNvPr>
          <p:cNvSpPr/>
          <p:nvPr userDrawn="1"/>
        </p:nvSpPr>
        <p:spPr>
          <a:xfrm>
            <a:off x="8223483" y="1983438"/>
            <a:ext cx="239787" cy="239787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486;p42">
            <a:extLst>
              <a:ext uri="{FF2B5EF4-FFF2-40B4-BE49-F238E27FC236}">
                <a16:creationId xmlns:a16="http://schemas.microsoft.com/office/drawing/2014/main" id="{2FC2FE78-A7DF-F6A5-D48A-81B1915B9824}"/>
              </a:ext>
            </a:extLst>
          </p:cNvPr>
          <p:cNvSpPr/>
          <p:nvPr userDrawn="1"/>
        </p:nvSpPr>
        <p:spPr>
          <a:xfrm>
            <a:off x="1690333" y="2405981"/>
            <a:ext cx="6892834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54" name="Google Shape;494;p42">
            <a:extLst>
              <a:ext uri="{FF2B5EF4-FFF2-40B4-BE49-F238E27FC236}">
                <a16:creationId xmlns:a16="http://schemas.microsoft.com/office/drawing/2014/main" id="{81C4B130-75D8-2CA4-8BCD-FAA8C8DC96BF}"/>
              </a:ext>
            </a:extLst>
          </p:cNvPr>
          <p:cNvSpPr/>
          <p:nvPr userDrawn="1"/>
        </p:nvSpPr>
        <p:spPr>
          <a:xfrm>
            <a:off x="8223483" y="2515776"/>
            <a:ext cx="239787" cy="239787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486;p42">
            <a:extLst>
              <a:ext uri="{FF2B5EF4-FFF2-40B4-BE49-F238E27FC236}">
                <a16:creationId xmlns:a16="http://schemas.microsoft.com/office/drawing/2014/main" id="{3231E69F-B77E-61CB-8D08-41CD0DFD075B}"/>
              </a:ext>
            </a:extLst>
          </p:cNvPr>
          <p:cNvSpPr/>
          <p:nvPr userDrawn="1"/>
        </p:nvSpPr>
        <p:spPr>
          <a:xfrm>
            <a:off x="1690332" y="2918482"/>
            <a:ext cx="6892833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56" name="Google Shape;494;p42">
            <a:extLst>
              <a:ext uri="{FF2B5EF4-FFF2-40B4-BE49-F238E27FC236}">
                <a16:creationId xmlns:a16="http://schemas.microsoft.com/office/drawing/2014/main" id="{E51D5369-1E1A-69B0-CA31-BA76C8423D85}"/>
              </a:ext>
            </a:extLst>
          </p:cNvPr>
          <p:cNvSpPr/>
          <p:nvPr userDrawn="1"/>
        </p:nvSpPr>
        <p:spPr>
          <a:xfrm>
            <a:off x="8223483" y="3028277"/>
            <a:ext cx="239787" cy="239787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486;p42">
            <a:extLst>
              <a:ext uri="{FF2B5EF4-FFF2-40B4-BE49-F238E27FC236}">
                <a16:creationId xmlns:a16="http://schemas.microsoft.com/office/drawing/2014/main" id="{D5C7E870-F69D-3A8A-FECA-E1AB4EF7E65F}"/>
              </a:ext>
            </a:extLst>
          </p:cNvPr>
          <p:cNvSpPr/>
          <p:nvPr userDrawn="1"/>
        </p:nvSpPr>
        <p:spPr>
          <a:xfrm>
            <a:off x="1690332" y="3432676"/>
            <a:ext cx="6892832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58" name="Google Shape;494;p42">
            <a:extLst>
              <a:ext uri="{FF2B5EF4-FFF2-40B4-BE49-F238E27FC236}">
                <a16:creationId xmlns:a16="http://schemas.microsoft.com/office/drawing/2014/main" id="{2840BFA3-5AFB-08DA-35D0-AA0668C7E0B9}"/>
              </a:ext>
            </a:extLst>
          </p:cNvPr>
          <p:cNvSpPr/>
          <p:nvPr userDrawn="1"/>
        </p:nvSpPr>
        <p:spPr>
          <a:xfrm>
            <a:off x="8223482" y="3542471"/>
            <a:ext cx="239787" cy="239787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486;p42">
            <a:extLst>
              <a:ext uri="{FF2B5EF4-FFF2-40B4-BE49-F238E27FC236}">
                <a16:creationId xmlns:a16="http://schemas.microsoft.com/office/drawing/2014/main" id="{1D891B99-6272-B2F5-8612-F320E14EA774}"/>
              </a:ext>
            </a:extLst>
          </p:cNvPr>
          <p:cNvSpPr/>
          <p:nvPr userDrawn="1"/>
        </p:nvSpPr>
        <p:spPr>
          <a:xfrm>
            <a:off x="1690332" y="3964209"/>
            <a:ext cx="6892831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60" name="Google Shape;494;p42">
            <a:extLst>
              <a:ext uri="{FF2B5EF4-FFF2-40B4-BE49-F238E27FC236}">
                <a16:creationId xmlns:a16="http://schemas.microsoft.com/office/drawing/2014/main" id="{D2D54863-7BBD-858B-E353-F1F2AB5D82BF}"/>
              </a:ext>
            </a:extLst>
          </p:cNvPr>
          <p:cNvSpPr/>
          <p:nvPr userDrawn="1"/>
        </p:nvSpPr>
        <p:spPr>
          <a:xfrm>
            <a:off x="8223483" y="4074004"/>
            <a:ext cx="239787" cy="239787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486;p42">
            <a:extLst>
              <a:ext uri="{FF2B5EF4-FFF2-40B4-BE49-F238E27FC236}">
                <a16:creationId xmlns:a16="http://schemas.microsoft.com/office/drawing/2014/main" id="{B8A76847-811D-02EF-A0C1-DD7A17231B7F}"/>
              </a:ext>
            </a:extLst>
          </p:cNvPr>
          <p:cNvSpPr/>
          <p:nvPr userDrawn="1"/>
        </p:nvSpPr>
        <p:spPr>
          <a:xfrm>
            <a:off x="1690333" y="4499268"/>
            <a:ext cx="6892830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62" name="Google Shape;494;p42">
            <a:extLst>
              <a:ext uri="{FF2B5EF4-FFF2-40B4-BE49-F238E27FC236}">
                <a16:creationId xmlns:a16="http://schemas.microsoft.com/office/drawing/2014/main" id="{E276FB92-E89C-28EE-AB82-CF3AA5976AEF}"/>
              </a:ext>
            </a:extLst>
          </p:cNvPr>
          <p:cNvSpPr/>
          <p:nvPr userDrawn="1"/>
        </p:nvSpPr>
        <p:spPr>
          <a:xfrm>
            <a:off x="8223483" y="4609063"/>
            <a:ext cx="239787" cy="239787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7813C1A1-8B7C-2769-0828-F053ADDED6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41298" y="1960318"/>
            <a:ext cx="6269418" cy="262907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5" name="Text Placeholder 63">
            <a:extLst>
              <a:ext uri="{FF2B5EF4-FFF2-40B4-BE49-F238E27FC236}">
                <a16:creationId xmlns:a16="http://schemas.microsoft.com/office/drawing/2014/main" id="{4AA615AC-3ACD-EAED-024B-FF19682FA8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41298" y="2515776"/>
            <a:ext cx="6269418" cy="229426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6" name="Text Placeholder 63">
            <a:extLst>
              <a:ext uri="{FF2B5EF4-FFF2-40B4-BE49-F238E27FC236}">
                <a16:creationId xmlns:a16="http://schemas.microsoft.com/office/drawing/2014/main" id="{CEAB57C4-1F22-8F04-167B-B6C3E2BDAEB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1298" y="3023038"/>
            <a:ext cx="6244928" cy="239787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7" name="Text Placeholder 63">
            <a:extLst>
              <a:ext uri="{FF2B5EF4-FFF2-40B4-BE49-F238E27FC236}">
                <a16:creationId xmlns:a16="http://schemas.microsoft.com/office/drawing/2014/main" id="{B07E1160-D4B8-DDFA-FAC1-C9535E30825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41297" y="3561334"/>
            <a:ext cx="6244929" cy="239787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8" name="Text Placeholder 63">
            <a:extLst>
              <a:ext uri="{FF2B5EF4-FFF2-40B4-BE49-F238E27FC236}">
                <a16:creationId xmlns:a16="http://schemas.microsoft.com/office/drawing/2014/main" id="{CD9A52D0-017E-3719-1406-A727F6898D7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41296" y="4054808"/>
            <a:ext cx="6244931" cy="25890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9" name="Text Placeholder 63">
            <a:extLst>
              <a:ext uri="{FF2B5EF4-FFF2-40B4-BE49-F238E27FC236}">
                <a16:creationId xmlns:a16="http://schemas.microsoft.com/office/drawing/2014/main" id="{15C114F1-2877-A8C0-52AE-225B69278E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41297" y="4593168"/>
            <a:ext cx="6269419" cy="255682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77622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1 Purple w D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481;p42">
            <a:extLst>
              <a:ext uri="{FF2B5EF4-FFF2-40B4-BE49-F238E27FC236}">
                <a16:creationId xmlns:a16="http://schemas.microsoft.com/office/drawing/2014/main" id="{F359A812-AD4B-6CCE-02F2-0069A82E2421}"/>
              </a:ext>
            </a:extLst>
          </p:cNvPr>
          <p:cNvSpPr/>
          <p:nvPr userDrawn="1"/>
        </p:nvSpPr>
        <p:spPr>
          <a:xfrm>
            <a:off x="-24490" y="404005"/>
            <a:ext cx="1474384" cy="1449897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126;p12">
            <a:extLst>
              <a:ext uri="{FF2B5EF4-FFF2-40B4-BE49-F238E27FC236}">
                <a16:creationId xmlns:a16="http://schemas.microsoft.com/office/drawing/2014/main" id="{6784145D-4AB2-C6FB-9D84-3CAF11FB966F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" name="Google Shape;127;p12">
            <a:extLst>
              <a:ext uri="{FF2B5EF4-FFF2-40B4-BE49-F238E27FC236}">
                <a16:creationId xmlns:a16="http://schemas.microsoft.com/office/drawing/2014/main" id="{CFADB064-3CF0-DA36-F6EB-D1F24E194350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128;p12">
            <a:extLst>
              <a:ext uri="{FF2B5EF4-FFF2-40B4-BE49-F238E27FC236}">
                <a16:creationId xmlns:a16="http://schemas.microsoft.com/office/drawing/2014/main" id="{3BA4E0DC-A17E-C927-BFA7-45ECADAA2F8A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25" name="Google Shape;129;p12">
            <a:extLst>
              <a:ext uri="{FF2B5EF4-FFF2-40B4-BE49-F238E27FC236}">
                <a16:creationId xmlns:a16="http://schemas.microsoft.com/office/drawing/2014/main" id="{C40E32C9-0F86-DAE7-8892-5D9DEE41E82A}"/>
              </a:ext>
            </a:extLst>
          </p:cNvPr>
          <p:cNvSpPr/>
          <p:nvPr userDrawn="1"/>
        </p:nvSpPr>
        <p:spPr>
          <a:xfrm>
            <a:off x="-24491" y="-26607"/>
            <a:ext cx="446522" cy="457639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481;p42">
            <a:extLst>
              <a:ext uri="{FF2B5EF4-FFF2-40B4-BE49-F238E27FC236}">
                <a16:creationId xmlns:a16="http://schemas.microsoft.com/office/drawing/2014/main" id="{4C96819D-A2F2-98BE-5D0A-A5D7A3F51348}"/>
              </a:ext>
            </a:extLst>
          </p:cNvPr>
          <p:cNvSpPr/>
          <p:nvPr userDrawn="1"/>
        </p:nvSpPr>
        <p:spPr>
          <a:xfrm>
            <a:off x="1449893" y="431032"/>
            <a:ext cx="9173941" cy="6426968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Title 27">
            <a:extLst>
              <a:ext uri="{FF2B5EF4-FFF2-40B4-BE49-F238E27FC236}">
                <a16:creationId xmlns:a16="http://schemas.microsoft.com/office/drawing/2014/main" id="{C559931B-1ECB-2AF3-C5B4-5EEFBC5B95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68166" y="701569"/>
            <a:ext cx="4444089" cy="730363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</a:lstStyle>
          <a:p>
            <a:r>
              <a:rPr lang="en-GB"/>
              <a:t>Contents</a:t>
            </a:r>
            <a:endParaRPr lang="en-US"/>
          </a:p>
        </p:txBody>
      </p:sp>
      <p:sp>
        <p:nvSpPr>
          <p:cNvPr id="51" name="Google Shape;486;p42">
            <a:extLst>
              <a:ext uri="{FF2B5EF4-FFF2-40B4-BE49-F238E27FC236}">
                <a16:creationId xmlns:a16="http://schemas.microsoft.com/office/drawing/2014/main" id="{4532677D-7A6D-5D49-D884-28AFD2913932}"/>
              </a:ext>
            </a:extLst>
          </p:cNvPr>
          <p:cNvSpPr/>
          <p:nvPr userDrawn="1"/>
        </p:nvSpPr>
        <p:spPr>
          <a:xfrm>
            <a:off x="1690332" y="1873643"/>
            <a:ext cx="8490371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52" name="Google Shape;494;p42">
            <a:extLst>
              <a:ext uri="{FF2B5EF4-FFF2-40B4-BE49-F238E27FC236}">
                <a16:creationId xmlns:a16="http://schemas.microsoft.com/office/drawing/2014/main" id="{D293FAB2-5EB9-E607-E269-B5AA67BCE39C}"/>
              </a:ext>
            </a:extLst>
          </p:cNvPr>
          <p:cNvSpPr/>
          <p:nvPr userDrawn="1"/>
        </p:nvSpPr>
        <p:spPr>
          <a:xfrm>
            <a:off x="9612442" y="1983438"/>
            <a:ext cx="239787" cy="239787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486;p42">
            <a:extLst>
              <a:ext uri="{FF2B5EF4-FFF2-40B4-BE49-F238E27FC236}">
                <a16:creationId xmlns:a16="http://schemas.microsoft.com/office/drawing/2014/main" id="{2FC2FE78-A7DF-F6A5-D48A-81B1915B9824}"/>
              </a:ext>
            </a:extLst>
          </p:cNvPr>
          <p:cNvSpPr/>
          <p:nvPr userDrawn="1"/>
        </p:nvSpPr>
        <p:spPr>
          <a:xfrm>
            <a:off x="1690332" y="2405981"/>
            <a:ext cx="8490371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54" name="Google Shape;494;p42">
            <a:extLst>
              <a:ext uri="{FF2B5EF4-FFF2-40B4-BE49-F238E27FC236}">
                <a16:creationId xmlns:a16="http://schemas.microsoft.com/office/drawing/2014/main" id="{81C4B130-75D8-2CA4-8BCD-FAA8C8DC96BF}"/>
              </a:ext>
            </a:extLst>
          </p:cNvPr>
          <p:cNvSpPr/>
          <p:nvPr userDrawn="1"/>
        </p:nvSpPr>
        <p:spPr>
          <a:xfrm>
            <a:off x="9612442" y="2517605"/>
            <a:ext cx="239787" cy="239787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486;p42">
            <a:extLst>
              <a:ext uri="{FF2B5EF4-FFF2-40B4-BE49-F238E27FC236}">
                <a16:creationId xmlns:a16="http://schemas.microsoft.com/office/drawing/2014/main" id="{3231E69F-B77E-61CB-8D08-41CD0DFD075B}"/>
              </a:ext>
            </a:extLst>
          </p:cNvPr>
          <p:cNvSpPr/>
          <p:nvPr userDrawn="1"/>
        </p:nvSpPr>
        <p:spPr>
          <a:xfrm>
            <a:off x="1690332" y="2941632"/>
            <a:ext cx="8490372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56" name="Google Shape;494;p42">
            <a:extLst>
              <a:ext uri="{FF2B5EF4-FFF2-40B4-BE49-F238E27FC236}">
                <a16:creationId xmlns:a16="http://schemas.microsoft.com/office/drawing/2014/main" id="{E51D5369-1E1A-69B0-CA31-BA76C8423D85}"/>
              </a:ext>
            </a:extLst>
          </p:cNvPr>
          <p:cNvSpPr/>
          <p:nvPr userDrawn="1"/>
        </p:nvSpPr>
        <p:spPr>
          <a:xfrm>
            <a:off x="9612444" y="3028277"/>
            <a:ext cx="239787" cy="239787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486;p42">
            <a:extLst>
              <a:ext uri="{FF2B5EF4-FFF2-40B4-BE49-F238E27FC236}">
                <a16:creationId xmlns:a16="http://schemas.microsoft.com/office/drawing/2014/main" id="{D5C7E870-F69D-3A8A-FECA-E1AB4EF7E65F}"/>
              </a:ext>
            </a:extLst>
          </p:cNvPr>
          <p:cNvSpPr/>
          <p:nvPr userDrawn="1"/>
        </p:nvSpPr>
        <p:spPr>
          <a:xfrm>
            <a:off x="1690331" y="3467401"/>
            <a:ext cx="8490373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58" name="Google Shape;494;p42">
            <a:extLst>
              <a:ext uri="{FF2B5EF4-FFF2-40B4-BE49-F238E27FC236}">
                <a16:creationId xmlns:a16="http://schemas.microsoft.com/office/drawing/2014/main" id="{2840BFA3-5AFB-08DA-35D0-AA0668C7E0B9}"/>
              </a:ext>
            </a:extLst>
          </p:cNvPr>
          <p:cNvSpPr/>
          <p:nvPr userDrawn="1"/>
        </p:nvSpPr>
        <p:spPr>
          <a:xfrm>
            <a:off x="9612442" y="3577185"/>
            <a:ext cx="239787" cy="239787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486;p42">
            <a:extLst>
              <a:ext uri="{FF2B5EF4-FFF2-40B4-BE49-F238E27FC236}">
                <a16:creationId xmlns:a16="http://schemas.microsoft.com/office/drawing/2014/main" id="{1D891B99-6272-B2F5-8612-F320E14EA774}"/>
              </a:ext>
            </a:extLst>
          </p:cNvPr>
          <p:cNvSpPr/>
          <p:nvPr userDrawn="1"/>
        </p:nvSpPr>
        <p:spPr>
          <a:xfrm>
            <a:off x="1690332" y="3998934"/>
            <a:ext cx="8490373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60" name="Google Shape;494;p42">
            <a:extLst>
              <a:ext uri="{FF2B5EF4-FFF2-40B4-BE49-F238E27FC236}">
                <a16:creationId xmlns:a16="http://schemas.microsoft.com/office/drawing/2014/main" id="{D2D54863-7BBD-858B-E353-F1F2AB5D82BF}"/>
              </a:ext>
            </a:extLst>
          </p:cNvPr>
          <p:cNvSpPr/>
          <p:nvPr userDrawn="1"/>
        </p:nvSpPr>
        <p:spPr>
          <a:xfrm>
            <a:off x="9612442" y="4109767"/>
            <a:ext cx="239787" cy="239787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486;p42">
            <a:extLst>
              <a:ext uri="{FF2B5EF4-FFF2-40B4-BE49-F238E27FC236}">
                <a16:creationId xmlns:a16="http://schemas.microsoft.com/office/drawing/2014/main" id="{B8A76847-811D-02EF-A0C1-DD7A17231B7F}"/>
              </a:ext>
            </a:extLst>
          </p:cNvPr>
          <p:cNvSpPr/>
          <p:nvPr userDrawn="1"/>
        </p:nvSpPr>
        <p:spPr>
          <a:xfrm>
            <a:off x="1690332" y="4522418"/>
            <a:ext cx="8490373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62" name="Google Shape;494;p42">
            <a:extLst>
              <a:ext uri="{FF2B5EF4-FFF2-40B4-BE49-F238E27FC236}">
                <a16:creationId xmlns:a16="http://schemas.microsoft.com/office/drawing/2014/main" id="{E276FB92-E89C-28EE-AB82-CF3AA5976AEF}"/>
              </a:ext>
            </a:extLst>
          </p:cNvPr>
          <p:cNvSpPr/>
          <p:nvPr userDrawn="1"/>
        </p:nvSpPr>
        <p:spPr>
          <a:xfrm>
            <a:off x="9612442" y="4633251"/>
            <a:ext cx="239787" cy="239787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7813C1A1-8B7C-2769-0828-F053ADDED6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41298" y="1960318"/>
            <a:ext cx="6269418" cy="262907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5" name="Text Placeholder 63">
            <a:extLst>
              <a:ext uri="{FF2B5EF4-FFF2-40B4-BE49-F238E27FC236}">
                <a16:creationId xmlns:a16="http://schemas.microsoft.com/office/drawing/2014/main" id="{4AA615AC-3ACD-EAED-024B-FF19682FA8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41298" y="2515776"/>
            <a:ext cx="6269418" cy="229426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6" name="Text Placeholder 63">
            <a:extLst>
              <a:ext uri="{FF2B5EF4-FFF2-40B4-BE49-F238E27FC236}">
                <a16:creationId xmlns:a16="http://schemas.microsoft.com/office/drawing/2014/main" id="{CEAB57C4-1F22-8F04-167B-B6C3E2BDAEB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1298" y="3023038"/>
            <a:ext cx="6244928" cy="239787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7" name="Text Placeholder 63">
            <a:extLst>
              <a:ext uri="{FF2B5EF4-FFF2-40B4-BE49-F238E27FC236}">
                <a16:creationId xmlns:a16="http://schemas.microsoft.com/office/drawing/2014/main" id="{B07E1160-D4B8-DDFA-FAC1-C9535E30825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41297" y="3561334"/>
            <a:ext cx="6244929" cy="239787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8" name="Text Placeholder 63">
            <a:extLst>
              <a:ext uri="{FF2B5EF4-FFF2-40B4-BE49-F238E27FC236}">
                <a16:creationId xmlns:a16="http://schemas.microsoft.com/office/drawing/2014/main" id="{CD9A52D0-017E-3719-1406-A727F6898D7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41296" y="4054808"/>
            <a:ext cx="6244931" cy="25890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9" name="Text Placeholder 63">
            <a:extLst>
              <a:ext uri="{FF2B5EF4-FFF2-40B4-BE49-F238E27FC236}">
                <a16:creationId xmlns:a16="http://schemas.microsoft.com/office/drawing/2014/main" id="{15C114F1-2877-A8C0-52AE-225B69278E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41297" y="4593168"/>
            <a:ext cx="6269419" cy="255682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2" name="Google Shape;486;p42">
            <a:extLst>
              <a:ext uri="{FF2B5EF4-FFF2-40B4-BE49-F238E27FC236}">
                <a16:creationId xmlns:a16="http://schemas.microsoft.com/office/drawing/2014/main" id="{98A4367B-C63A-BA7F-1E20-1E871306D435}"/>
              </a:ext>
            </a:extLst>
          </p:cNvPr>
          <p:cNvSpPr/>
          <p:nvPr userDrawn="1"/>
        </p:nvSpPr>
        <p:spPr>
          <a:xfrm>
            <a:off x="1690330" y="5058942"/>
            <a:ext cx="8490373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3" name="Google Shape;494;p42">
            <a:extLst>
              <a:ext uri="{FF2B5EF4-FFF2-40B4-BE49-F238E27FC236}">
                <a16:creationId xmlns:a16="http://schemas.microsoft.com/office/drawing/2014/main" id="{F861F279-C26A-5647-797E-6FB78A9A95D0}"/>
              </a:ext>
            </a:extLst>
          </p:cNvPr>
          <p:cNvSpPr/>
          <p:nvPr userDrawn="1"/>
        </p:nvSpPr>
        <p:spPr>
          <a:xfrm>
            <a:off x="9612442" y="5169775"/>
            <a:ext cx="239787" cy="239787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Text Placeholder 63">
            <a:extLst>
              <a:ext uri="{FF2B5EF4-FFF2-40B4-BE49-F238E27FC236}">
                <a16:creationId xmlns:a16="http://schemas.microsoft.com/office/drawing/2014/main" id="{CF1BD55B-976E-967D-618C-7E40978F15D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774858" y="5164417"/>
            <a:ext cx="6269419" cy="255682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67595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1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964;p65">
            <a:extLst>
              <a:ext uri="{FF2B5EF4-FFF2-40B4-BE49-F238E27FC236}">
                <a16:creationId xmlns:a16="http://schemas.microsoft.com/office/drawing/2014/main" id="{A79AF486-A7D3-6D60-76DF-5679659BC94A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010686" y="-296285"/>
            <a:ext cx="6453995" cy="790863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481;p42">
            <a:extLst>
              <a:ext uri="{FF2B5EF4-FFF2-40B4-BE49-F238E27FC236}">
                <a16:creationId xmlns:a16="http://schemas.microsoft.com/office/drawing/2014/main" id="{F359A812-AD4B-6CCE-02F2-0069A82E2421}"/>
              </a:ext>
            </a:extLst>
          </p:cNvPr>
          <p:cNvSpPr/>
          <p:nvPr userDrawn="1"/>
        </p:nvSpPr>
        <p:spPr>
          <a:xfrm>
            <a:off x="-24490" y="404005"/>
            <a:ext cx="1474384" cy="1449897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126;p12">
            <a:extLst>
              <a:ext uri="{FF2B5EF4-FFF2-40B4-BE49-F238E27FC236}">
                <a16:creationId xmlns:a16="http://schemas.microsoft.com/office/drawing/2014/main" id="{6784145D-4AB2-C6FB-9D84-3CAF11FB966F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" name="Google Shape;127;p12">
            <a:extLst>
              <a:ext uri="{FF2B5EF4-FFF2-40B4-BE49-F238E27FC236}">
                <a16:creationId xmlns:a16="http://schemas.microsoft.com/office/drawing/2014/main" id="{CFADB064-3CF0-DA36-F6EB-D1F24E194350}"/>
              </a:ext>
            </a:extLst>
          </p:cNvPr>
          <p:cNvPicPr preferRelativeResize="0"/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128;p12">
            <a:extLst>
              <a:ext uri="{FF2B5EF4-FFF2-40B4-BE49-F238E27FC236}">
                <a16:creationId xmlns:a16="http://schemas.microsoft.com/office/drawing/2014/main" id="{3BA4E0DC-A17E-C927-BFA7-45ECADAA2F8A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25" name="Google Shape;129;p12">
            <a:extLst>
              <a:ext uri="{FF2B5EF4-FFF2-40B4-BE49-F238E27FC236}">
                <a16:creationId xmlns:a16="http://schemas.microsoft.com/office/drawing/2014/main" id="{C40E32C9-0F86-DAE7-8892-5D9DEE41E82A}"/>
              </a:ext>
            </a:extLst>
          </p:cNvPr>
          <p:cNvSpPr/>
          <p:nvPr userDrawn="1"/>
        </p:nvSpPr>
        <p:spPr>
          <a:xfrm>
            <a:off x="-24491" y="-26607"/>
            <a:ext cx="446522" cy="457639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481;p42">
            <a:extLst>
              <a:ext uri="{FF2B5EF4-FFF2-40B4-BE49-F238E27FC236}">
                <a16:creationId xmlns:a16="http://schemas.microsoft.com/office/drawing/2014/main" id="{4C96819D-A2F2-98BE-5D0A-A5D7A3F51348}"/>
              </a:ext>
            </a:extLst>
          </p:cNvPr>
          <p:cNvSpPr/>
          <p:nvPr userDrawn="1"/>
        </p:nvSpPr>
        <p:spPr>
          <a:xfrm>
            <a:off x="1449893" y="431032"/>
            <a:ext cx="7739263" cy="5487854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Title 27">
            <a:extLst>
              <a:ext uri="{FF2B5EF4-FFF2-40B4-BE49-F238E27FC236}">
                <a16:creationId xmlns:a16="http://schemas.microsoft.com/office/drawing/2014/main" id="{C559931B-1ECB-2AF3-C5B4-5EEFBC5B95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68166" y="701569"/>
            <a:ext cx="4444089" cy="730363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</a:lstStyle>
          <a:p>
            <a:r>
              <a:rPr lang="en-GB"/>
              <a:t>Contents</a:t>
            </a:r>
            <a:endParaRPr lang="en-US"/>
          </a:p>
        </p:txBody>
      </p:sp>
      <p:sp>
        <p:nvSpPr>
          <p:cNvPr id="51" name="Google Shape;486;p42">
            <a:extLst>
              <a:ext uri="{FF2B5EF4-FFF2-40B4-BE49-F238E27FC236}">
                <a16:creationId xmlns:a16="http://schemas.microsoft.com/office/drawing/2014/main" id="{4532677D-7A6D-5D49-D884-28AFD2913932}"/>
              </a:ext>
            </a:extLst>
          </p:cNvPr>
          <p:cNvSpPr/>
          <p:nvPr userDrawn="1"/>
        </p:nvSpPr>
        <p:spPr>
          <a:xfrm>
            <a:off x="1690332" y="1873643"/>
            <a:ext cx="6892835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52" name="Google Shape;494;p42">
            <a:extLst>
              <a:ext uri="{FF2B5EF4-FFF2-40B4-BE49-F238E27FC236}">
                <a16:creationId xmlns:a16="http://schemas.microsoft.com/office/drawing/2014/main" id="{D293FAB2-5EB9-E607-E269-B5AA67BCE39C}"/>
              </a:ext>
            </a:extLst>
          </p:cNvPr>
          <p:cNvSpPr/>
          <p:nvPr userDrawn="1"/>
        </p:nvSpPr>
        <p:spPr>
          <a:xfrm>
            <a:off x="8223483" y="1983438"/>
            <a:ext cx="239787" cy="239787"/>
          </a:xfrm>
          <a:prstGeom prst="rect">
            <a:avLst/>
          </a:prstGeom>
          <a:solidFill>
            <a:srgbClr val="7559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486;p42">
            <a:extLst>
              <a:ext uri="{FF2B5EF4-FFF2-40B4-BE49-F238E27FC236}">
                <a16:creationId xmlns:a16="http://schemas.microsoft.com/office/drawing/2014/main" id="{2FC2FE78-A7DF-F6A5-D48A-81B1915B9824}"/>
              </a:ext>
            </a:extLst>
          </p:cNvPr>
          <p:cNvSpPr/>
          <p:nvPr userDrawn="1"/>
        </p:nvSpPr>
        <p:spPr>
          <a:xfrm>
            <a:off x="1690333" y="2405981"/>
            <a:ext cx="6892834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54" name="Google Shape;494;p42">
            <a:extLst>
              <a:ext uri="{FF2B5EF4-FFF2-40B4-BE49-F238E27FC236}">
                <a16:creationId xmlns:a16="http://schemas.microsoft.com/office/drawing/2014/main" id="{81C4B130-75D8-2CA4-8BCD-FAA8C8DC96BF}"/>
              </a:ext>
            </a:extLst>
          </p:cNvPr>
          <p:cNvSpPr/>
          <p:nvPr userDrawn="1"/>
        </p:nvSpPr>
        <p:spPr>
          <a:xfrm>
            <a:off x="8223483" y="2515776"/>
            <a:ext cx="239787" cy="239787"/>
          </a:xfrm>
          <a:prstGeom prst="rect">
            <a:avLst/>
          </a:prstGeom>
          <a:solidFill>
            <a:srgbClr val="7559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486;p42">
            <a:extLst>
              <a:ext uri="{FF2B5EF4-FFF2-40B4-BE49-F238E27FC236}">
                <a16:creationId xmlns:a16="http://schemas.microsoft.com/office/drawing/2014/main" id="{3231E69F-B77E-61CB-8D08-41CD0DFD075B}"/>
              </a:ext>
            </a:extLst>
          </p:cNvPr>
          <p:cNvSpPr/>
          <p:nvPr userDrawn="1"/>
        </p:nvSpPr>
        <p:spPr>
          <a:xfrm>
            <a:off x="1690332" y="2918482"/>
            <a:ext cx="6892833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56" name="Google Shape;494;p42">
            <a:extLst>
              <a:ext uri="{FF2B5EF4-FFF2-40B4-BE49-F238E27FC236}">
                <a16:creationId xmlns:a16="http://schemas.microsoft.com/office/drawing/2014/main" id="{E51D5369-1E1A-69B0-CA31-BA76C8423D85}"/>
              </a:ext>
            </a:extLst>
          </p:cNvPr>
          <p:cNvSpPr/>
          <p:nvPr userDrawn="1"/>
        </p:nvSpPr>
        <p:spPr>
          <a:xfrm>
            <a:off x="8223483" y="3028277"/>
            <a:ext cx="239787" cy="239787"/>
          </a:xfrm>
          <a:prstGeom prst="rect">
            <a:avLst/>
          </a:prstGeom>
          <a:solidFill>
            <a:srgbClr val="7559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486;p42">
            <a:extLst>
              <a:ext uri="{FF2B5EF4-FFF2-40B4-BE49-F238E27FC236}">
                <a16:creationId xmlns:a16="http://schemas.microsoft.com/office/drawing/2014/main" id="{D5C7E870-F69D-3A8A-FECA-E1AB4EF7E65F}"/>
              </a:ext>
            </a:extLst>
          </p:cNvPr>
          <p:cNvSpPr/>
          <p:nvPr userDrawn="1"/>
        </p:nvSpPr>
        <p:spPr>
          <a:xfrm>
            <a:off x="1690332" y="3432676"/>
            <a:ext cx="6892832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58" name="Google Shape;494;p42">
            <a:extLst>
              <a:ext uri="{FF2B5EF4-FFF2-40B4-BE49-F238E27FC236}">
                <a16:creationId xmlns:a16="http://schemas.microsoft.com/office/drawing/2014/main" id="{2840BFA3-5AFB-08DA-35D0-AA0668C7E0B9}"/>
              </a:ext>
            </a:extLst>
          </p:cNvPr>
          <p:cNvSpPr/>
          <p:nvPr userDrawn="1"/>
        </p:nvSpPr>
        <p:spPr>
          <a:xfrm>
            <a:off x="8223482" y="3542471"/>
            <a:ext cx="239787" cy="239787"/>
          </a:xfrm>
          <a:prstGeom prst="rect">
            <a:avLst/>
          </a:prstGeom>
          <a:solidFill>
            <a:srgbClr val="7559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486;p42">
            <a:extLst>
              <a:ext uri="{FF2B5EF4-FFF2-40B4-BE49-F238E27FC236}">
                <a16:creationId xmlns:a16="http://schemas.microsoft.com/office/drawing/2014/main" id="{1D891B99-6272-B2F5-8612-F320E14EA774}"/>
              </a:ext>
            </a:extLst>
          </p:cNvPr>
          <p:cNvSpPr/>
          <p:nvPr userDrawn="1"/>
        </p:nvSpPr>
        <p:spPr>
          <a:xfrm>
            <a:off x="1690332" y="3964209"/>
            <a:ext cx="6892831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60" name="Google Shape;494;p42">
            <a:extLst>
              <a:ext uri="{FF2B5EF4-FFF2-40B4-BE49-F238E27FC236}">
                <a16:creationId xmlns:a16="http://schemas.microsoft.com/office/drawing/2014/main" id="{D2D54863-7BBD-858B-E353-F1F2AB5D82BF}"/>
              </a:ext>
            </a:extLst>
          </p:cNvPr>
          <p:cNvSpPr/>
          <p:nvPr userDrawn="1"/>
        </p:nvSpPr>
        <p:spPr>
          <a:xfrm>
            <a:off x="8223483" y="4074004"/>
            <a:ext cx="239787" cy="239787"/>
          </a:xfrm>
          <a:prstGeom prst="rect">
            <a:avLst/>
          </a:prstGeom>
          <a:solidFill>
            <a:srgbClr val="7559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486;p42">
            <a:extLst>
              <a:ext uri="{FF2B5EF4-FFF2-40B4-BE49-F238E27FC236}">
                <a16:creationId xmlns:a16="http://schemas.microsoft.com/office/drawing/2014/main" id="{B8A76847-811D-02EF-A0C1-DD7A17231B7F}"/>
              </a:ext>
            </a:extLst>
          </p:cNvPr>
          <p:cNvSpPr/>
          <p:nvPr userDrawn="1"/>
        </p:nvSpPr>
        <p:spPr>
          <a:xfrm>
            <a:off x="1690333" y="4499268"/>
            <a:ext cx="6892830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62" name="Google Shape;494;p42">
            <a:extLst>
              <a:ext uri="{FF2B5EF4-FFF2-40B4-BE49-F238E27FC236}">
                <a16:creationId xmlns:a16="http://schemas.microsoft.com/office/drawing/2014/main" id="{E276FB92-E89C-28EE-AB82-CF3AA5976AEF}"/>
              </a:ext>
            </a:extLst>
          </p:cNvPr>
          <p:cNvSpPr/>
          <p:nvPr userDrawn="1"/>
        </p:nvSpPr>
        <p:spPr>
          <a:xfrm>
            <a:off x="8223483" y="4609063"/>
            <a:ext cx="239787" cy="239787"/>
          </a:xfrm>
          <a:prstGeom prst="rect">
            <a:avLst/>
          </a:prstGeom>
          <a:solidFill>
            <a:srgbClr val="7559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7813C1A1-8B7C-2769-0828-F053ADDED6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41298" y="1960318"/>
            <a:ext cx="6269418" cy="262907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5" name="Text Placeholder 63">
            <a:extLst>
              <a:ext uri="{FF2B5EF4-FFF2-40B4-BE49-F238E27FC236}">
                <a16:creationId xmlns:a16="http://schemas.microsoft.com/office/drawing/2014/main" id="{4AA615AC-3ACD-EAED-024B-FF19682FA8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41298" y="2515776"/>
            <a:ext cx="6269418" cy="229426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6" name="Text Placeholder 63">
            <a:extLst>
              <a:ext uri="{FF2B5EF4-FFF2-40B4-BE49-F238E27FC236}">
                <a16:creationId xmlns:a16="http://schemas.microsoft.com/office/drawing/2014/main" id="{CEAB57C4-1F22-8F04-167B-B6C3E2BDAEB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1298" y="3023038"/>
            <a:ext cx="6244928" cy="239787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7" name="Text Placeholder 63">
            <a:extLst>
              <a:ext uri="{FF2B5EF4-FFF2-40B4-BE49-F238E27FC236}">
                <a16:creationId xmlns:a16="http://schemas.microsoft.com/office/drawing/2014/main" id="{B07E1160-D4B8-DDFA-FAC1-C9535E30825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41297" y="3561334"/>
            <a:ext cx="6244929" cy="239787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8" name="Text Placeholder 63">
            <a:extLst>
              <a:ext uri="{FF2B5EF4-FFF2-40B4-BE49-F238E27FC236}">
                <a16:creationId xmlns:a16="http://schemas.microsoft.com/office/drawing/2014/main" id="{CD9A52D0-017E-3719-1406-A727F6898D7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41296" y="4054808"/>
            <a:ext cx="6244931" cy="25890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9" name="Text Placeholder 63">
            <a:extLst>
              <a:ext uri="{FF2B5EF4-FFF2-40B4-BE49-F238E27FC236}">
                <a16:creationId xmlns:a16="http://schemas.microsoft.com/office/drawing/2014/main" id="{15C114F1-2877-A8C0-52AE-225B69278E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41297" y="4593168"/>
            <a:ext cx="6269419" cy="255682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30352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2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building&#10;&#10;Description automatically generated">
            <a:extLst>
              <a:ext uri="{FF2B5EF4-FFF2-40B4-BE49-F238E27FC236}">
                <a16:creationId xmlns:a16="http://schemas.microsoft.com/office/drawing/2014/main" id="{D6D83CBB-677A-98FD-9A6E-F4C31ACC34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76699" y="430707"/>
            <a:ext cx="8164269" cy="6427294"/>
          </a:xfrm>
          <a:prstGeom prst="rect">
            <a:avLst/>
          </a:prstGeom>
        </p:spPr>
      </p:pic>
      <p:sp>
        <p:nvSpPr>
          <p:cNvPr id="7" name="Google Shape;481;p42">
            <a:extLst>
              <a:ext uri="{FF2B5EF4-FFF2-40B4-BE49-F238E27FC236}">
                <a16:creationId xmlns:a16="http://schemas.microsoft.com/office/drawing/2014/main" id="{F359A812-AD4B-6CCE-02F2-0069A82E2421}"/>
              </a:ext>
            </a:extLst>
          </p:cNvPr>
          <p:cNvSpPr/>
          <p:nvPr userDrawn="1"/>
        </p:nvSpPr>
        <p:spPr>
          <a:xfrm>
            <a:off x="-24490" y="404005"/>
            <a:ext cx="1474384" cy="1449897"/>
          </a:xfrm>
          <a:prstGeom prst="rect">
            <a:avLst/>
          </a:prstGeom>
          <a:solidFill>
            <a:srgbClr val="2B517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126;p12">
            <a:extLst>
              <a:ext uri="{FF2B5EF4-FFF2-40B4-BE49-F238E27FC236}">
                <a16:creationId xmlns:a16="http://schemas.microsoft.com/office/drawing/2014/main" id="{6784145D-4AB2-C6FB-9D84-3CAF11FB966F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" name="Google Shape;127;p12">
            <a:extLst>
              <a:ext uri="{FF2B5EF4-FFF2-40B4-BE49-F238E27FC236}">
                <a16:creationId xmlns:a16="http://schemas.microsoft.com/office/drawing/2014/main" id="{CFADB064-3CF0-DA36-F6EB-D1F24E194350}"/>
              </a:ext>
            </a:extLst>
          </p:cNvPr>
          <p:cNvPicPr preferRelativeResize="0"/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128;p12">
            <a:extLst>
              <a:ext uri="{FF2B5EF4-FFF2-40B4-BE49-F238E27FC236}">
                <a16:creationId xmlns:a16="http://schemas.microsoft.com/office/drawing/2014/main" id="{3BA4E0DC-A17E-C927-BFA7-45ECADAA2F8A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25" name="Google Shape;129;p12">
            <a:extLst>
              <a:ext uri="{FF2B5EF4-FFF2-40B4-BE49-F238E27FC236}">
                <a16:creationId xmlns:a16="http://schemas.microsoft.com/office/drawing/2014/main" id="{C40E32C9-0F86-DAE7-8892-5D9DEE41E82A}"/>
              </a:ext>
            </a:extLst>
          </p:cNvPr>
          <p:cNvSpPr/>
          <p:nvPr userDrawn="1"/>
        </p:nvSpPr>
        <p:spPr>
          <a:xfrm>
            <a:off x="-24491" y="-26607"/>
            <a:ext cx="446522" cy="457639"/>
          </a:xfrm>
          <a:prstGeom prst="rect">
            <a:avLst/>
          </a:prstGeom>
          <a:solidFill>
            <a:srgbClr val="2B517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481;p42">
            <a:extLst>
              <a:ext uri="{FF2B5EF4-FFF2-40B4-BE49-F238E27FC236}">
                <a16:creationId xmlns:a16="http://schemas.microsoft.com/office/drawing/2014/main" id="{4C96819D-A2F2-98BE-5D0A-A5D7A3F51348}"/>
              </a:ext>
            </a:extLst>
          </p:cNvPr>
          <p:cNvSpPr/>
          <p:nvPr userDrawn="1"/>
        </p:nvSpPr>
        <p:spPr>
          <a:xfrm>
            <a:off x="1449893" y="431032"/>
            <a:ext cx="7739263" cy="5487854"/>
          </a:xfrm>
          <a:prstGeom prst="rect">
            <a:avLst/>
          </a:prstGeom>
          <a:solidFill>
            <a:srgbClr val="2B517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Title 27">
            <a:extLst>
              <a:ext uri="{FF2B5EF4-FFF2-40B4-BE49-F238E27FC236}">
                <a16:creationId xmlns:a16="http://schemas.microsoft.com/office/drawing/2014/main" id="{C559931B-1ECB-2AF3-C5B4-5EEFBC5B95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68166" y="701569"/>
            <a:ext cx="4444089" cy="730363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</a:lstStyle>
          <a:p>
            <a:r>
              <a:rPr lang="en-GB"/>
              <a:t>Contents</a:t>
            </a:r>
            <a:endParaRPr lang="en-US"/>
          </a:p>
        </p:txBody>
      </p:sp>
      <p:sp>
        <p:nvSpPr>
          <p:cNvPr id="51" name="Google Shape;486;p42">
            <a:extLst>
              <a:ext uri="{FF2B5EF4-FFF2-40B4-BE49-F238E27FC236}">
                <a16:creationId xmlns:a16="http://schemas.microsoft.com/office/drawing/2014/main" id="{4532677D-7A6D-5D49-D884-28AFD2913932}"/>
              </a:ext>
            </a:extLst>
          </p:cNvPr>
          <p:cNvSpPr/>
          <p:nvPr userDrawn="1"/>
        </p:nvSpPr>
        <p:spPr>
          <a:xfrm>
            <a:off x="1690332" y="1873643"/>
            <a:ext cx="6892835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52" name="Google Shape;494;p42">
            <a:extLst>
              <a:ext uri="{FF2B5EF4-FFF2-40B4-BE49-F238E27FC236}">
                <a16:creationId xmlns:a16="http://schemas.microsoft.com/office/drawing/2014/main" id="{D293FAB2-5EB9-E607-E269-B5AA67BCE39C}"/>
              </a:ext>
            </a:extLst>
          </p:cNvPr>
          <p:cNvSpPr/>
          <p:nvPr userDrawn="1"/>
        </p:nvSpPr>
        <p:spPr>
          <a:xfrm>
            <a:off x="8223483" y="1983438"/>
            <a:ext cx="239787" cy="239787"/>
          </a:xfrm>
          <a:prstGeom prst="rect">
            <a:avLst/>
          </a:prstGeom>
          <a:solidFill>
            <a:srgbClr val="2B517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486;p42">
            <a:extLst>
              <a:ext uri="{FF2B5EF4-FFF2-40B4-BE49-F238E27FC236}">
                <a16:creationId xmlns:a16="http://schemas.microsoft.com/office/drawing/2014/main" id="{2FC2FE78-A7DF-F6A5-D48A-81B1915B9824}"/>
              </a:ext>
            </a:extLst>
          </p:cNvPr>
          <p:cNvSpPr/>
          <p:nvPr userDrawn="1"/>
        </p:nvSpPr>
        <p:spPr>
          <a:xfrm>
            <a:off x="1690333" y="2405981"/>
            <a:ext cx="6892834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54" name="Google Shape;494;p42">
            <a:extLst>
              <a:ext uri="{FF2B5EF4-FFF2-40B4-BE49-F238E27FC236}">
                <a16:creationId xmlns:a16="http://schemas.microsoft.com/office/drawing/2014/main" id="{81C4B130-75D8-2CA4-8BCD-FAA8C8DC96BF}"/>
              </a:ext>
            </a:extLst>
          </p:cNvPr>
          <p:cNvSpPr/>
          <p:nvPr userDrawn="1"/>
        </p:nvSpPr>
        <p:spPr>
          <a:xfrm>
            <a:off x="8223483" y="2515776"/>
            <a:ext cx="239787" cy="239787"/>
          </a:xfrm>
          <a:prstGeom prst="rect">
            <a:avLst/>
          </a:prstGeom>
          <a:solidFill>
            <a:srgbClr val="2B517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486;p42">
            <a:extLst>
              <a:ext uri="{FF2B5EF4-FFF2-40B4-BE49-F238E27FC236}">
                <a16:creationId xmlns:a16="http://schemas.microsoft.com/office/drawing/2014/main" id="{3231E69F-B77E-61CB-8D08-41CD0DFD075B}"/>
              </a:ext>
            </a:extLst>
          </p:cNvPr>
          <p:cNvSpPr/>
          <p:nvPr userDrawn="1"/>
        </p:nvSpPr>
        <p:spPr>
          <a:xfrm>
            <a:off x="1690332" y="2918482"/>
            <a:ext cx="6892833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56" name="Google Shape;494;p42">
            <a:extLst>
              <a:ext uri="{FF2B5EF4-FFF2-40B4-BE49-F238E27FC236}">
                <a16:creationId xmlns:a16="http://schemas.microsoft.com/office/drawing/2014/main" id="{E51D5369-1E1A-69B0-CA31-BA76C8423D85}"/>
              </a:ext>
            </a:extLst>
          </p:cNvPr>
          <p:cNvSpPr/>
          <p:nvPr userDrawn="1"/>
        </p:nvSpPr>
        <p:spPr>
          <a:xfrm>
            <a:off x="8223483" y="3028277"/>
            <a:ext cx="239787" cy="239787"/>
          </a:xfrm>
          <a:prstGeom prst="rect">
            <a:avLst/>
          </a:prstGeom>
          <a:solidFill>
            <a:srgbClr val="2B517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486;p42">
            <a:extLst>
              <a:ext uri="{FF2B5EF4-FFF2-40B4-BE49-F238E27FC236}">
                <a16:creationId xmlns:a16="http://schemas.microsoft.com/office/drawing/2014/main" id="{D5C7E870-F69D-3A8A-FECA-E1AB4EF7E65F}"/>
              </a:ext>
            </a:extLst>
          </p:cNvPr>
          <p:cNvSpPr/>
          <p:nvPr userDrawn="1"/>
        </p:nvSpPr>
        <p:spPr>
          <a:xfrm>
            <a:off x="1690332" y="3432676"/>
            <a:ext cx="6892832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58" name="Google Shape;494;p42">
            <a:extLst>
              <a:ext uri="{FF2B5EF4-FFF2-40B4-BE49-F238E27FC236}">
                <a16:creationId xmlns:a16="http://schemas.microsoft.com/office/drawing/2014/main" id="{2840BFA3-5AFB-08DA-35D0-AA0668C7E0B9}"/>
              </a:ext>
            </a:extLst>
          </p:cNvPr>
          <p:cNvSpPr/>
          <p:nvPr userDrawn="1"/>
        </p:nvSpPr>
        <p:spPr>
          <a:xfrm>
            <a:off x="8223482" y="3542471"/>
            <a:ext cx="239787" cy="239787"/>
          </a:xfrm>
          <a:prstGeom prst="rect">
            <a:avLst/>
          </a:prstGeom>
          <a:solidFill>
            <a:srgbClr val="2B517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486;p42">
            <a:extLst>
              <a:ext uri="{FF2B5EF4-FFF2-40B4-BE49-F238E27FC236}">
                <a16:creationId xmlns:a16="http://schemas.microsoft.com/office/drawing/2014/main" id="{1D891B99-6272-B2F5-8612-F320E14EA774}"/>
              </a:ext>
            </a:extLst>
          </p:cNvPr>
          <p:cNvSpPr/>
          <p:nvPr userDrawn="1"/>
        </p:nvSpPr>
        <p:spPr>
          <a:xfrm>
            <a:off x="1690332" y="3964209"/>
            <a:ext cx="6892831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60" name="Google Shape;494;p42">
            <a:extLst>
              <a:ext uri="{FF2B5EF4-FFF2-40B4-BE49-F238E27FC236}">
                <a16:creationId xmlns:a16="http://schemas.microsoft.com/office/drawing/2014/main" id="{D2D54863-7BBD-858B-E353-F1F2AB5D82BF}"/>
              </a:ext>
            </a:extLst>
          </p:cNvPr>
          <p:cNvSpPr/>
          <p:nvPr userDrawn="1"/>
        </p:nvSpPr>
        <p:spPr>
          <a:xfrm>
            <a:off x="8223483" y="4074004"/>
            <a:ext cx="239787" cy="239787"/>
          </a:xfrm>
          <a:prstGeom prst="rect">
            <a:avLst/>
          </a:prstGeom>
          <a:solidFill>
            <a:srgbClr val="2B517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486;p42">
            <a:extLst>
              <a:ext uri="{FF2B5EF4-FFF2-40B4-BE49-F238E27FC236}">
                <a16:creationId xmlns:a16="http://schemas.microsoft.com/office/drawing/2014/main" id="{B8A76847-811D-02EF-A0C1-DD7A17231B7F}"/>
              </a:ext>
            </a:extLst>
          </p:cNvPr>
          <p:cNvSpPr/>
          <p:nvPr userDrawn="1"/>
        </p:nvSpPr>
        <p:spPr>
          <a:xfrm>
            <a:off x="1690333" y="4499268"/>
            <a:ext cx="6892830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62" name="Google Shape;494;p42">
            <a:extLst>
              <a:ext uri="{FF2B5EF4-FFF2-40B4-BE49-F238E27FC236}">
                <a16:creationId xmlns:a16="http://schemas.microsoft.com/office/drawing/2014/main" id="{E276FB92-E89C-28EE-AB82-CF3AA5976AEF}"/>
              </a:ext>
            </a:extLst>
          </p:cNvPr>
          <p:cNvSpPr/>
          <p:nvPr userDrawn="1"/>
        </p:nvSpPr>
        <p:spPr>
          <a:xfrm>
            <a:off x="8223483" y="4609063"/>
            <a:ext cx="239787" cy="239787"/>
          </a:xfrm>
          <a:prstGeom prst="rect">
            <a:avLst/>
          </a:prstGeom>
          <a:solidFill>
            <a:srgbClr val="2B517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7813C1A1-8B7C-2769-0828-F053ADDED6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41298" y="1960318"/>
            <a:ext cx="6269418" cy="262907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5" name="Text Placeholder 63">
            <a:extLst>
              <a:ext uri="{FF2B5EF4-FFF2-40B4-BE49-F238E27FC236}">
                <a16:creationId xmlns:a16="http://schemas.microsoft.com/office/drawing/2014/main" id="{4AA615AC-3ACD-EAED-024B-FF19682FA8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41298" y="2515776"/>
            <a:ext cx="6269418" cy="229426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6" name="Text Placeholder 63">
            <a:extLst>
              <a:ext uri="{FF2B5EF4-FFF2-40B4-BE49-F238E27FC236}">
                <a16:creationId xmlns:a16="http://schemas.microsoft.com/office/drawing/2014/main" id="{CEAB57C4-1F22-8F04-167B-B6C3E2BDAEB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1298" y="3023038"/>
            <a:ext cx="6244928" cy="239787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7" name="Text Placeholder 63">
            <a:extLst>
              <a:ext uri="{FF2B5EF4-FFF2-40B4-BE49-F238E27FC236}">
                <a16:creationId xmlns:a16="http://schemas.microsoft.com/office/drawing/2014/main" id="{B07E1160-D4B8-DDFA-FAC1-C9535E30825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41297" y="3561334"/>
            <a:ext cx="6244929" cy="239787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8" name="Text Placeholder 63">
            <a:extLst>
              <a:ext uri="{FF2B5EF4-FFF2-40B4-BE49-F238E27FC236}">
                <a16:creationId xmlns:a16="http://schemas.microsoft.com/office/drawing/2014/main" id="{CD9A52D0-017E-3719-1406-A727F6898D7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41296" y="4054808"/>
            <a:ext cx="6244931" cy="25890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9" name="Text Placeholder 63">
            <a:extLst>
              <a:ext uri="{FF2B5EF4-FFF2-40B4-BE49-F238E27FC236}">
                <a16:creationId xmlns:a16="http://schemas.microsoft.com/office/drawing/2014/main" id="{15C114F1-2877-A8C0-52AE-225B69278E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41297" y="4593168"/>
            <a:ext cx="6269419" cy="255682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25003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 and Bio 1 White w D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B4F71795-40B1-4C9B-5063-B77D1A5D91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32671" y="2345634"/>
            <a:ext cx="4859329" cy="451236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Google Shape;126;p12">
            <a:extLst>
              <a:ext uri="{FF2B5EF4-FFF2-40B4-BE49-F238E27FC236}">
                <a16:creationId xmlns:a16="http://schemas.microsoft.com/office/drawing/2014/main" id="{3449CFE1-F7A9-9854-0186-C90FE65AC2AF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" name="Google Shape;127;p12">
            <a:extLst>
              <a:ext uri="{FF2B5EF4-FFF2-40B4-BE49-F238E27FC236}">
                <a16:creationId xmlns:a16="http://schemas.microsoft.com/office/drawing/2014/main" id="{490346CB-CC0E-5397-AF17-E280C996FBC7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128;p12">
            <a:extLst>
              <a:ext uri="{FF2B5EF4-FFF2-40B4-BE49-F238E27FC236}">
                <a16:creationId xmlns:a16="http://schemas.microsoft.com/office/drawing/2014/main" id="{BD66FB31-0F9A-C506-355F-A898378095EF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0" name="Google Shape;129;p12">
            <a:extLst>
              <a:ext uri="{FF2B5EF4-FFF2-40B4-BE49-F238E27FC236}">
                <a16:creationId xmlns:a16="http://schemas.microsoft.com/office/drawing/2014/main" id="{6BDEC067-B993-1D71-0764-8758B21C3600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FF3FA"/>
              </a:solidFill>
            </a:endParaRPr>
          </a:p>
        </p:txBody>
      </p:sp>
      <p:sp>
        <p:nvSpPr>
          <p:cNvPr id="12" name="Google Shape;502;p43">
            <a:extLst>
              <a:ext uri="{FF2B5EF4-FFF2-40B4-BE49-F238E27FC236}">
                <a16:creationId xmlns:a16="http://schemas.microsoft.com/office/drawing/2014/main" id="{4C3B031C-38CE-D22C-3F07-2BA2BBDA6657}"/>
              </a:ext>
            </a:extLst>
          </p:cNvPr>
          <p:cNvSpPr/>
          <p:nvPr userDrawn="1"/>
        </p:nvSpPr>
        <p:spPr>
          <a:xfrm>
            <a:off x="6096000" y="4695568"/>
            <a:ext cx="1236671" cy="1236824"/>
          </a:xfrm>
          <a:prstGeom prst="rect">
            <a:avLst/>
          </a:prstGeom>
          <a:solidFill>
            <a:srgbClr val="FF51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503;p43">
            <a:extLst>
              <a:ext uri="{FF2B5EF4-FFF2-40B4-BE49-F238E27FC236}">
                <a16:creationId xmlns:a16="http://schemas.microsoft.com/office/drawing/2014/main" id="{FCAE2294-A473-9CCB-7C14-302CE000AC8C}"/>
              </a:ext>
            </a:extLst>
          </p:cNvPr>
          <p:cNvSpPr/>
          <p:nvPr userDrawn="1"/>
        </p:nvSpPr>
        <p:spPr>
          <a:xfrm>
            <a:off x="5487215" y="4108516"/>
            <a:ext cx="587052" cy="587052"/>
          </a:xfrm>
          <a:prstGeom prst="rect">
            <a:avLst/>
          </a:prstGeom>
          <a:solidFill>
            <a:srgbClr val="FFD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513;p43">
            <a:extLst>
              <a:ext uri="{FF2B5EF4-FFF2-40B4-BE49-F238E27FC236}">
                <a16:creationId xmlns:a16="http://schemas.microsoft.com/office/drawing/2014/main" id="{0DDC0AB5-F738-357D-02E7-810861C1276E}"/>
              </a:ext>
            </a:extLst>
          </p:cNvPr>
          <p:cNvSpPr/>
          <p:nvPr userDrawn="1"/>
        </p:nvSpPr>
        <p:spPr>
          <a:xfrm>
            <a:off x="-6125" y="431032"/>
            <a:ext cx="1246363" cy="1246363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FF3FA"/>
              </a:solidFill>
            </a:endParaRPr>
          </a:p>
        </p:txBody>
      </p:sp>
      <p:sp>
        <p:nvSpPr>
          <p:cNvPr id="19" name="Google Shape;513;p43">
            <a:extLst>
              <a:ext uri="{FF2B5EF4-FFF2-40B4-BE49-F238E27FC236}">
                <a16:creationId xmlns:a16="http://schemas.microsoft.com/office/drawing/2014/main" id="{1A9ACAFF-8A3E-2F31-DE31-0CE20CF6041C}"/>
              </a:ext>
            </a:extLst>
          </p:cNvPr>
          <p:cNvSpPr/>
          <p:nvPr userDrawn="1"/>
        </p:nvSpPr>
        <p:spPr>
          <a:xfrm>
            <a:off x="1240238" y="437678"/>
            <a:ext cx="4257890" cy="4257890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FF3FA"/>
              </a:solidFill>
            </a:endParaRPr>
          </a:p>
        </p:txBody>
      </p:sp>
      <p:sp>
        <p:nvSpPr>
          <p:cNvPr id="18" name="Title 17">
            <a:extLst>
              <a:ext uri="{FF2B5EF4-FFF2-40B4-BE49-F238E27FC236}">
                <a16:creationId xmlns:a16="http://schemas.microsoft.com/office/drawing/2014/main" id="{9ADE5C97-0997-5E28-42C2-B3F950B813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40290" y="603222"/>
            <a:ext cx="3886618" cy="657168"/>
          </a:xfrm>
        </p:spPr>
        <p:txBody>
          <a:bodyPr>
            <a:normAutofit/>
          </a:bodyPr>
          <a:lstStyle>
            <a:lvl1pPr>
              <a:defRPr sz="3800"/>
            </a:lvl1pPr>
          </a:lstStyle>
          <a:p>
            <a:r>
              <a:rPr lang="en-GB"/>
              <a:t>Presenter Name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5301D8-677B-C765-2E4B-46349DB5B23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39850" y="1576388"/>
            <a:ext cx="3887788" cy="1670050"/>
          </a:xfrm>
        </p:spPr>
        <p:txBody>
          <a:bodyPr>
            <a:normAutofit/>
          </a:bodyPr>
          <a:lstStyle>
            <a:lvl1pPr marL="0" indent="0">
              <a:buNone/>
              <a:defRPr sz="2500"/>
            </a:lvl1pPr>
          </a:lstStyle>
          <a:p>
            <a:pPr lvl="0"/>
            <a:r>
              <a:rPr lang="en-US"/>
              <a:t>Bio</a:t>
            </a:r>
          </a:p>
        </p:txBody>
      </p:sp>
    </p:spTree>
    <p:extLst>
      <p:ext uri="{BB962C8B-B14F-4D97-AF65-F5344CB8AC3E}">
        <p14:creationId xmlns:p14="http://schemas.microsoft.com/office/powerpoint/2010/main" val="385201912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 and Bio 2 Charcoal w Dot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125;p12">
            <a:extLst>
              <a:ext uri="{FF2B5EF4-FFF2-40B4-BE49-F238E27FC236}">
                <a16:creationId xmlns:a16="http://schemas.microsoft.com/office/drawing/2014/main" id="{E00CCC5B-1BB0-3A44-1B9D-26B3BA207F87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80074" y="129703"/>
            <a:ext cx="11674671" cy="663004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26;p12">
            <a:extLst>
              <a:ext uri="{FF2B5EF4-FFF2-40B4-BE49-F238E27FC236}">
                <a16:creationId xmlns:a16="http://schemas.microsoft.com/office/drawing/2014/main" id="{035751BA-E301-F003-D75F-BBC253E81DB3}"/>
              </a:ext>
            </a:extLst>
          </p:cNvPr>
          <p:cNvSpPr/>
          <p:nvPr userDrawn="1"/>
        </p:nvSpPr>
        <p:spPr>
          <a:xfrm>
            <a:off x="280075" y="1119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" name="Google Shape;127;p12">
            <a:extLst>
              <a:ext uri="{FF2B5EF4-FFF2-40B4-BE49-F238E27FC236}">
                <a16:creationId xmlns:a16="http://schemas.microsoft.com/office/drawing/2014/main" id="{3A4A61EA-D770-BAE2-384B-0D770737FA2A}"/>
              </a:ext>
            </a:extLst>
          </p:cNvPr>
          <p:cNvPicPr preferRelativeResize="0"/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28;p12">
            <a:extLst>
              <a:ext uri="{FF2B5EF4-FFF2-40B4-BE49-F238E27FC236}">
                <a16:creationId xmlns:a16="http://schemas.microsoft.com/office/drawing/2014/main" id="{45902072-E396-E356-8484-7370861481F1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B4F71795-40B1-4C9B-5063-B77D1A5D91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32671" y="2345634"/>
            <a:ext cx="4859329" cy="451236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Google Shape;129;p12">
            <a:extLst>
              <a:ext uri="{FF2B5EF4-FFF2-40B4-BE49-F238E27FC236}">
                <a16:creationId xmlns:a16="http://schemas.microsoft.com/office/drawing/2014/main" id="{6BDEC067-B993-1D71-0764-8758B21C3600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FF3FA"/>
              </a:solidFill>
            </a:endParaRPr>
          </a:p>
        </p:txBody>
      </p:sp>
      <p:sp>
        <p:nvSpPr>
          <p:cNvPr id="12" name="Google Shape;502;p43">
            <a:extLst>
              <a:ext uri="{FF2B5EF4-FFF2-40B4-BE49-F238E27FC236}">
                <a16:creationId xmlns:a16="http://schemas.microsoft.com/office/drawing/2014/main" id="{4C3B031C-38CE-D22C-3F07-2BA2BBDA6657}"/>
              </a:ext>
            </a:extLst>
          </p:cNvPr>
          <p:cNvSpPr/>
          <p:nvPr userDrawn="1"/>
        </p:nvSpPr>
        <p:spPr>
          <a:xfrm>
            <a:off x="6096000" y="4695568"/>
            <a:ext cx="1236671" cy="1236824"/>
          </a:xfrm>
          <a:prstGeom prst="rect">
            <a:avLst/>
          </a:prstGeom>
          <a:solidFill>
            <a:srgbClr val="DFF3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503;p43">
            <a:extLst>
              <a:ext uri="{FF2B5EF4-FFF2-40B4-BE49-F238E27FC236}">
                <a16:creationId xmlns:a16="http://schemas.microsoft.com/office/drawing/2014/main" id="{FCAE2294-A473-9CCB-7C14-302CE000AC8C}"/>
              </a:ext>
            </a:extLst>
          </p:cNvPr>
          <p:cNvSpPr/>
          <p:nvPr userDrawn="1"/>
        </p:nvSpPr>
        <p:spPr>
          <a:xfrm>
            <a:off x="5498128" y="4081363"/>
            <a:ext cx="587052" cy="587052"/>
          </a:xfrm>
          <a:prstGeom prst="rect">
            <a:avLst/>
          </a:prstGeom>
          <a:solidFill>
            <a:srgbClr val="FF51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513;p43">
            <a:extLst>
              <a:ext uri="{FF2B5EF4-FFF2-40B4-BE49-F238E27FC236}">
                <a16:creationId xmlns:a16="http://schemas.microsoft.com/office/drawing/2014/main" id="{0DDC0AB5-F738-357D-02E7-810861C1276E}"/>
              </a:ext>
            </a:extLst>
          </p:cNvPr>
          <p:cNvSpPr/>
          <p:nvPr userDrawn="1"/>
        </p:nvSpPr>
        <p:spPr>
          <a:xfrm>
            <a:off x="-6125" y="410525"/>
            <a:ext cx="1246363" cy="1246363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FF3FA"/>
              </a:solidFill>
            </a:endParaRPr>
          </a:p>
        </p:txBody>
      </p:sp>
      <p:sp>
        <p:nvSpPr>
          <p:cNvPr id="19" name="Google Shape;513;p43">
            <a:extLst>
              <a:ext uri="{FF2B5EF4-FFF2-40B4-BE49-F238E27FC236}">
                <a16:creationId xmlns:a16="http://schemas.microsoft.com/office/drawing/2014/main" id="{1A9ACAFF-8A3E-2F31-DE31-0CE20CF6041C}"/>
              </a:ext>
            </a:extLst>
          </p:cNvPr>
          <p:cNvSpPr/>
          <p:nvPr userDrawn="1"/>
        </p:nvSpPr>
        <p:spPr>
          <a:xfrm>
            <a:off x="1240238" y="410525"/>
            <a:ext cx="4257890" cy="4257890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FF3FA"/>
              </a:solidFill>
            </a:endParaRPr>
          </a:p>
        </p:txBody>
      </p:sp>
      <p:sp>
        <p:nvSpPr>
          <p:cNvPr id="18" name="Title 17">
            <a:extLst>
              <a:ext uri="{FF2B5EF4-FFF2-40B4-BE49-F238E27FC236}">
                <a16:creationId xmlns:a16="http://schemas.microsoft.com/office/drawing/2014/main" id="{9ADE5C97-0997-5E28-42C2-B3F950B813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40290" y="603222"/>
            <a:ext cx="3886618" cy="657168"/>
          </a:xfrm>
        </p:spPr>
        <p:txBody>
          <a:bodyPr>
            <a:normAutofit/>
          </a:bodyPr>
          <a:lstStyle>
            <a:lvl1pPr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GB"/>
              <a:t>Presenter Name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5301D8-677B-C765-2E4B-46349DB5B23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39850" y="1576388"/>
            <a:ext cx="3887788" cy="1670050"/>
          </a:xfrm>
        </p:spPr>
        <p:txBody>
          <a:bodyPr>
            <a:normAutofit/>
          </a:bodyPr>
          <a:lstStyle>
            <a:lvl1pPr marL="0" indent="0">
              <a:buNone/>
              <a:defRPr sz="2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Bio</a:t>
            </a:r>
          </a:p>
        </p:txBody>
      </p:sp>
    </p:spTree>
    <p:extLst>
      <p:ext uri="{BB962C8B-B14F-4D97-AF65-F5344CB8AC3E}">
        <p14:creationId xmlns:p14="http://schemas.microsoft.com/office/powerpoint/2010/main" val="32570118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 and Bio 2 Charco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26;p12">
            <a:extLst>
              <a:ext uri="{FF2B5EF4-FFF2-40B4-BE49-F238E27FC236}">
                <a16:creationId xmlns:a16="http://schemas.microsoft.com/office/drawing/2014/main" id="{035751BA-E301-F003-D75F-BBC253E81DB3}"/>
              </a:ext>
            </a:extLst>
          </p:cNvPr>
          <p:cNvSpPr/>
          <p:nvPr userDrawn="1"/>
        </p:nvSpPr>
        <p:spPr>
          <a:xfrm>
            <a:off x="280075" y="1119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" name="Google Shape;127;p12">
            <a:extLst>
              <a:ext uri="{FF2B5EF4-FFF2-40B4-BE49-F238E27FC236}">
                <a16:creationId xmlns:a16="http://schemas.microsoft.com/office/drawing/2014/main" id="{3A4A61EA-D770-BAE2-384B-0D770737FA2A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28;p12">
            <a:extLst>
              <a:ext uri="{FF2B5EF4-FFF2-40B4-BE49-F238E27FC236}">
                <a16:creationId xmlns:a16="http://schemas.microsoft.com/office/drawing/2014/main" id="{45902072-E396-E356-8484-7370861481F1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B4F71795-40B1-4C9B-5063-B77D1A5D91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32671" y="2345634"/>
            <a:ext cx="4859329" cy="451236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Google Shape;129;p12">
            <a:extLst>
              <a:ext uri="{FF2B5EF4-FFF2-40B4-BE49-F238E27FC236}">
                <a16:creationId xmlns:a16="http://schemas.microsoft.com/office/drawing/2014/main" id="{6BDEC067-B993-1D71-0764-8758B21C3600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FF3FA"/>
              </a:solidFill>
            </a:endParaRPr>
          </a:p>
        </p:txBody>
      </p:sp>
      <p:sp>
        <p:nvSpPr>
          <p:cNvPr id="12" name="Google Shape;502;p43">
            <a:extLst>
              <a:ext uri="{FF2B5EF4-FFF2-40B4-BE49-F238E27FC236}">
                <a16:creationId xmlns:a16="http://schemas.microsoft.com/office/drawing/2014/main" id="{4C3B031C-38CE-D22C-3F07-2BA2BBDA6657}"/>
              </a:ext>
            </a:extLst>
          </p:cNvPr>
          <p:cNvSpPr/>
          <p:nvPr userDrawn="1"/>
        </p:nvSpPr>
        <p:spPr>
          <a:xfrm>
            <a:off x="6096000" y="4695568"/>
            <a:ext cx="1236671" cy="1236824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503;p43">
            <a:extLst>
              <a:ext uri="{FF2B5EF4-FFF2-40B4-BE49-F238E27FC236}">
                <a16:creationId xmlns:a16="http://schemas.microsoft.com/office/drawing/2014/main" id="{FCAE2294-A473-9CCB-7C14-302CE000AC8C}"/>
              </a:ext>
            </a:extLst>
          </p:cNvPr>
          <p:cNvSpPr/>
          <p:nvPr userDrawn="1"/>
        </p:nvSpPr>
        <p:spPr>
          <a:xfrm>
            <a:off x="5498128" y="4081363"/>
            <a:ext cx="587052" cy="587052"/>
          </a:xfrm>
          <a:prstGeom prst="rect">
            <a:avLst/>
          </a:prstGeom>
          <a:solidFill>
            <a:srgbClr val="FF51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513;p43">
            <a:extLst>
              <a:ext uri="{FF2B5EF4-FFF2-40B4-BE49-F238E27FC236}">
                <a16:creationId xmlns:a16="http://schemas.microsoft.com/office/drawing/2014/main" id="{0DDC0AB5-F738-357D-02E7-810861C1276E}"/>
              </a:ext>
            </a:extLst>
          </p:cNvPr>
          <p:cNvSpPr/>
          <p:nvPr userDrawn="1"/>
        </p:nvSpPr>
        <p:spPr>
          <a:xfrm>
            <a:off x="-6125" y="410525"/>
            <a:ext cx="1246363" cy="1246363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FF3FA"/>
              </a:solidFill>
            </a:endParaRPr>
          </a:p>
        </p:txBody>
      </p:sp>
      <p:sp>
        <p:nvSpPr>
          <p:cNvPr id="19" name="Google Shape;513;p43">
            <a:extLst>
              <a:ext uri="{FF2B5EF4-FFF2-40B4-BE49-F238E27FC236}">
                <a16:creationId xmlns:a16="http://schemas.microsoft.com/office/drawing/2014/main" id="{1A9ACAFF-8A3E-2F31-DE31-0CE20CF6041C}"/>
              </a:ext>
            </a:extLst>
          </p:cNvPr>
          <p:cNvSpPr/>
          <p:nvPr userDrawn="1"/>
        </p:nvSpPr>
        <p:spPr>
          <a:xfrm>
            <a:off x="1240238" y="410525"/>
            <a:ext cx="4257890" cy="4257890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FF3FA"/>
              </a:solidFill>
            </a:endParaRPr>
          </a:p>
        </p:txBody>
      </p:sp>
      <p:sp>
        <p:nvSpPr>
          <p:cNvPr id="18" name="Title 17">
            <a:extLst>
              <a:ext uri="{FF2B5EF4-FFF2-40B4-BE49-F238E27FC236}">
                <a16:creationId xmlns:a16="http://schemas.microsoft.com/office/drawing/2014/main" id="{9ADE5C97-0997-5E28-42C2-B3F950B813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40290" y="603222"/>
            <a:ext cx="3886618" cy="657168"/>
          </a:xfrm>
        </p:spPr>
        <p:txBody>
          <a:bodyPr>
            <a:normAutofit/>
          </a:bodyPr>
          <a:lstStyle>
            <a:lvl1pPr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GB"/>
              <a:t>Presenter Name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5301D8-677B-C765-2E4B-46349DB5B23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39850" y="1576388"/>
            <a:ext cx="3887788" cy="1670050"/>
          </a:xfrm>
        </p:spPr>
        <p:txBody>
          <a:bodyPr>
            <a:normAutofit/>
          </a:bodyPr>
          <a:lstStyle>
            <a:lvl1pPr marL="0" indent="0">
              <a:buNone/>
              <a:defRPr sz="2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Bio</a:t>
            </a:r>
          </a:p>
        </p:txBody>
      </p:sp>
    </p:spTree>
    <p:extLst>
      <p:ext uri="{BB962C8B-B14F-4D97-AF65-F5344CB8AC3E}">
        <p14:creationId xmlns:p14="http://schemas.microsoft.com/office/powerpoint/2010/main" val="8967426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1 Charcoal w D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00D40-F182-8C41-DF49-DF354C24E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184" y="761507"/>
            <a:ext cx="10884878" cy="83539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12511-E9AA-87CA-5484-3EE8F72B1E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183" y="1745154"/>
            <a:ext cx="10884877" cy="45853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Google Shape;126;p12">
            <a:extLst>
              <a:ext uri="{FF2B5EF4-FFF2-40B4-BE49-F238E27FC236}">
                <a16:creationId xmlns:a16="http://schemas.microsoft.com/office/drawing/2014/main" id="{94C04A64-ADA6-F8A2-8586-521CDB5ECB4F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Google Shape;127;p12">
            <a:extLst>
              <a:ext uri="{FF2B5EF4-FFF2-40B4-BE49-F238E27FC236}">
                <a16:creationId xmlns:a16="http://schemas.microsoft.com/office/drawing/2014/main" id="{C20C40F0-4A71-3F7D-06C6-1F2DBC36D4A7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28;p12">
            <a:extLst>
              <a:ext uri="{FF2B5EF4-FFF2-40B4-BE49-F238E27FC236}">
                <a16:creationId xmlns:a16="http://schemas.microsoft.com/office/drawing/2014/main" id="{46A9AD10-8ACD-729D-85AF-033977440BFE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1" name="Google Shape;129;p12">
            <a:extLst>
              <a:ext uri="{FF2B5EF4-FFF2-40B4-BE49-F238E27FC236}">
                <a16:creationId xmlns:a16="http://schemas.microsoft.com/office/drawing/2014/main" id="{1AB7125D-712B-F18F-D5BD-AA982AE2EF4B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3086589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1 Charco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00D40-F182-8C41-DF49-DF354C24E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184" y="761507"/>
            <a:ext cx="10884878" cy="83539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12511-E9AA-87CA-5484-3EE8F72B1E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183" y="1745154"/>
            <a:ext cx="10884877" cy="45853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Google Shape;126;p12">
            <a:extLst>
              <a:ext uri="{FF2B5EF4-FFF2-40B4-BE49-F238E27FC236}">
                <a16:creationId xmlns:a16="http://schemas.microsoft.com/office/drawing/2014/main" id="{94C04A64-ADA6-F8A2-8586-521CDB5ECB4F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Google Shape;127;p12">
            <a:extLst>
              <a:ext uri="{FF2B5EF4-FFF2-40B4-BE49-F238E27FC236}">
                <a16:creationId xmlns:a16="http://schemas.microsoft.com/office/drawing/2014/main" id="{C20C40F0-4A71-3F7D-06C6-1F2DBC36D4A7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28;p12">
            <a:extLst>
              <a:ext uri="{FF2B5EF4-FFF2-40B4-BE49-F238E27FC236}">
                <a16:creationId xmlns:a16="http://schemas.microsoft.com/office/drawing/2014/main" id="{46A9AD10-8ACD-729D-85AF-033977440BFE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1" name="Google Shape;129;p12">
            <a:extLst>
              <a:ext uri="{FF2B5EF4-FFF2-40B4-BE49-F238E27FC236}">
                <a16:creationId xmlns:a16="http://schemas.microsoft.com/office/drawing/2014/main" id="{1AB7125D-712B-F18F-D5BD-AA982AE2EF4B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96640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ID BLUE">
  <p:cSld name="GRID BLUE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4633" y="51197"/>
            <a:ext cx="11716736" cy="6653935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3"/>
          <p:cNvSpPr/>
          <p:nvPr/>
        </p:nvSpPr>
        <p:spPr>
          <a:xfrm>
            <a:off x="373433" y="-8133"/>
            <a:ext cx="11818400" cy="3896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133" name="Google Shape;133;p13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99277" y="-34586"/>
            <a:ext cx="401900" cy="412855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3"/>
          <p:cNvSpPr txBox="1"/>
          <p:nvPr/>
        </p:nvSpPr>
        <p:spPr>
          <a:xfrm>
            <a:off x="9547632" y="112345"/>
            <a:ext cx="1924000" cy="143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33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tnfd.global   |   </a:t>
            </a:r>
            <a:fld id="{00000000-1234-1234-1234-123412341234}" type="slidenum"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2B2B2"/>
                </a:buClr>
                <a:buSzPts val="700"/>
                <a:buFont typeface="Arial"/>
                <a:buNone/>
              </a:pPr>
              <a:t>‹#›</a:t>
            </a:fld>
            <a:endParaRPr sz="933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35" name="Google Shape;135;p13"/>
          <p:cNvSpPr/>
          <p:nvPr/>
        </p:nvSpPr>
        <p:spPr>
          <a:xfrm>
            <a:off x="-8167" y="-8133"/>
            <a:ext cx="381600" cy="389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6" name="Google Shape;136;p13"/>
          <p:cNvSpPr txBox="1">
            <a:spLocks noGrp="1"/>
          </p:cNvSpPr>
          <p:nvPr>
            <p:ph type="subTitle" idx="1"/>
          </p:nvPr>
        </p:nvSpPr>
        <p:spPr>
          <a:xfrm>
            <a:off x="472192" y="89567"/>
            <a:ext cx="2871200" cy="17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3259241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1 Green w D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00D40-F182-8C41-DF49-DF354C24E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184" y="761507"/>
            <a:ext cx="10884878" cy="83539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12511-E9AA-87CA-5484-3EE8F72B1E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183" y="1745154"/>
            <a:ext cx="10884877" cy="45853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Google Shape;126;p12">
            <a:extLst>
              <a:ext uri="{FF2B5EF4-FFF2-40B4-BE49-F238E27FC236}">
                <a16:creationId xmlns:a16="http://schemas.microsoft.com/office/drawing/2014/main" id="{94C04A64-ADA6-F8A2-8586-521CDB5ECB4F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Google Shape;127;p12">
            <a:extLst>
              <a:ext uri="{FF2B5EF4-FFF2-40B4-BE49-F238E27FC236}">
                <a16:creationId xmlns:a16="http://schemas.microsoft.com/office/drawing/2014/main" id="{C20C40F0-4A71-3F7D-06C6-1F2DBC36D4A7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28;p12">
            <a:extLst>
              <a:ext uri="{FF2B5EF4-FFF2-40B4-BE49-F238E27FC236}">
                <a16:creationId xmlns:a16="http://schemas.microsoft.com/office/drawing/2014/main" id="{46A9AD10-8ACD-729D-85AF-033977440BFE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1" name="Google Shape;129;p12">
            <a:extLst>
              <a:ext uri="{FF2B5EF4-FFF2-40B4-BE49-F238E27FC236}">
                <a16:creationId xmlns:a16="http://schemas.microsoft.com/office/drawing/2014/main" id="{1AB7125D-712B-F18F-D5BD-AA982AE2EF4B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7078527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1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00D40-F182-8C41-DF49-DF354C24E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184" y="761507"/>
            <a:ext cx="10884878" cy="83539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12511-E9AA-87CA-5484-3EE8F72B1E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183" y="1745154"/>
            <a:ext cx="10884877" cy="45853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Google Shape;126;p12">
            <a:extLst>
              <a:ext uri="{FF2B5EF4-FFF2-40B4-BE49-F238E27FC236}">
                <a16:creationId xmlns:a16="http://schemas.microsoft.com/office/drawing/2014/main" id="{94C04A64-ADA6-F8A2-8586-521CDB5ECB4F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Google Shape;127;p12">
            <a:extLst>
              <a:ext uri="{FF2B5EF4-FFF2-40B4-BE49-F238E27FC236}">
                <a16:creationId xmlns:a16="http://schemas.microsoft.com/office/drawing/2014/main" id="{C20C40F0-4A71-3F7D-06C6-1F2DBC36D4A7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28;p12">
            <a:extLst>
              <a:ext uri="{FF2B5EF4-FFF2-40B4-BE49-F238E27FC236}">
                <a16:creationId xmlns:a16="http://schemas.microsoft.com/office/drawing/2014/main" id="{46A9AD10-8ACD-729D-85AF-033977440BFE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1" name="Google Shape;129;p12">
            <a:extLst>
              <a:ext uri="{FF2B5EF4-FFF2-40B4-BE49-F238E27FC236}">
                <a16:creationId xmlns:a16="http://schemas.microsoft.com/office/drawing/2014/main" id="{1AB7125D-712B-F18F-D5BD-AA982AE2EF4B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0783271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2 Charcoal w D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00D40-F182-8C41-DF49-DF354C24E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184" y="761507"/>
            <a:ext cx="10884878" cy="83539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12511-E9AA-87CA-5484-3EE8F72B1E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183" y="1745154"/>
            <a:ext cx="10884877" cy="45853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Google Shape;126;p12">
            <a:extLst>
              <a:ext uri="{FF2B5EF4-FFF2-40B4-BE49-F238E27FC236}">
                <a16:creationId xmlns:a16="http://schemas.microsoft.com/office/drawing/2014/main" id="{03529298-6E23-3156-F89A-836A8688E6CE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28;p12">
            <a:extLst>
              <a:ext uri="{FF2B5EF4-FFF2-40B4-BE49-F238E27FC236}">
                <a16:creationId xmlns:a16="http://schemas.microsoft.com/office/drawing/2014/main" id="{EC9EA4BD-60A6-2DCD-5B1D-CC9200B6FC92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D1E06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6" name="Google Shape;129;p12">
            <a:extLst>
              <a:ext uri="{FF2B5EF4-FFF2-40B4-BE49-F238E27FC236}">
                <a16:creationId xmlns:a16="http://schemas.microsoft.com/office/drawing/2014/main" id="{325521D9-CF75-6F37-03F9-5C3AB1DAE50C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FF3FA"/>
              </a:solidFill>
            </a:endParaRPr>
          </a:p>
        </p:txBody>
      </p:sp>
      <p:pic>
        <p:nvPicPr>
          <p:cNvPr id="12" name="Picture 1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38F63B08-5C6C-6958-8D8E-B9AF462149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76435" y="0"/>
            <a:ext cx="356619" cy="370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96387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2 Charco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00D40-F182-8C41-DF49-DF354C24E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184" y="761507"/>
            <a:ext cx="10884878" cy="83539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12511-E9AA-87CA-5484-3EE8F72B1E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183" y="1745154"/>
            <a:ext cx="10884877" cy="45853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Google Shape;126;p12">
            <a:extLst>
              <a:ext uri="{FF2B5EF4-FFF2-40B4-BE49-F238E27FC236}">
                <a16:creationId xmlns:a16="http://schemas.microsoft.com/office/drawing/2014/main" id="{03529298-6E23-3156-F89A-836A8688E6CE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28;p12">
            <a:extLst>
              <a:ext uri="{FF2B5EF4-FFF2-40B4-BE49-F238E27FC236}">
                <a16:creationId xmlns:a16="http://schemas.microsoft.com/office/drawing/2014/main" id="{EC9EA4BD-60A6-2DCD-5B1D-CC9200B6FC92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D1E06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6" name="Google Shape;129;p12">
            <a:extLst>
              <a:ext uri="{FF2B5EF4-FFF2-40B4-BE49-F238E27FC236}">
                <a16:creationId xmlns:a16="http://schemas.microsoft.com/office/drawing/2014/main" id="{325521D9-CF75-6F37-03F9-5C3AB1DAE50C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FF3FA"/>
              </a:solidFill>
            </a:endParaRPr>
          </a:p>
        </p:txBody>
      </p:sp>
      <p:pic>
        <p:nvPicPr>
          <p:cNvPr id="12" name="Picture 1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38F63B08-5C6C-6958-8D8E-B9AF462149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76979" y="8429"/>
            <a:ext cx="356619" cy="370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18098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Heavy 1 Charcoal w D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12511-E9AA-87CA-5484-3EE8F72B1E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184" y="1745154"/>
            <a:ext cx="5355338" cy="458530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8" name="Google Shape;126;p12">
            <a:extLst>
              <a:ext uri="{FF2B5EF4-FFF2-40B4-BE49-F238E27FC236}">
                <a16:creationId xmlns:a16="http://schemas.microsoft.com/office/drawing/2014/main" id="{94C04A64-ADA6-F8A2-8586-521CDB5ECB4F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Google Shape;127;p12">
            <a:extLst>
              <a:ext uri="{FF2B5EF4-FFF2-40B4-BE49-F238E27FC236}">
                <a16:creationId xmlns:a16="http://schemas.microsoft.com/office/drawing/2014/main" id="{C20C40F0-4A71-3F7D-06C6-1F2DBC36D4A7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28;p12">
            <a:extLst>
              <a:ext uri="{FF2B5EF4-FFF2-40B4-BE49-F238E27FC236}">
                <a16:creationId xmlns:a16="http://schemas.microsoft.com/office/drawing/2014/main" id="{46A9AD10-8ACD-729D-85AF-033977440BFE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1" name="Google Shape;129;p12">
            <a:extLst>
              <a:ext uri="{FF2B5EF4-FFF2-40B4-BE49-F238E27FC236}">
                <a16:creationId xmlns:a16="http://schemas.microsoft.com/office/drawing/2014/main" id="{1AB7125D-712B-F18F-D5BD-AA982AE2EF4B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980703D-EE8C-3D5A-5B1F-5E3849934BC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156724" y="1745154"/>
            <a:ext cx="5355338" cy="458530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" name="Title 37">
            <a:extLst>
              <a:ext uri="{FF2B5EF4-FFF2-40B4-BE49-F238E27FC236}">
                <a16:creationId xmlns:a16="http://schemas.microsoft.com/office/drawing/2014/main" id="{39B6EC94-8FC8-A8E5-5B81-BD5865C180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184" y="566835"/>
            <a:ext cx="10884878" cy="582515"/>
          </a:xfrm>
        </p:spPr>
        <p:txBody>
          <a:bodyPr>
            <a:noAutofit/>
          </a:bodyPr>
          <a:lstStyle>
            <a:lvl1pPr>
              <a:defRPr sz="35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12" name="Text Placeholder 44">
            <a:extLst>
              <a:ext uri="{FF2B5EF4-FFF2-40B4-BE49-F238E27FC236}">
                <a16:creationId xmlns:a16="http://schemas.microsoft.com/office/drawing/2014/main" id="{1BBD57FE-2CF7-58D2-B98D-C79AD1228AA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0798" y="1149350"/>
            <a:ext cx="10870088" cy="34607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63708C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63051247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Heavy 1 Charco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12511-E9AA-87CA-5484-3EE8F72B1E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184" y="1745154"/>
            <a:ext cx="5355338" cy="458530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8" name="Google Shape;126;p12">
            <a:extLst>
              <a:ext uri="{FF2B5EF4-FFF2-40B4-BE49-F238E27FC236}">
                <a16:creationId xmlns:a16="http://schemas.microsoft.com/office/drawing/2014/main" id="{94C04A64-ADA6-F8A2-8586-521CDB5ECB4F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Google Shape;127;p12">
            <a:extLst>
              <a:ext uri="{FF2B5EF4-FFF2-40B4-BE49-F238E27FC236}">
                <a16:creationId xmlns:a16="http://schemas.microsoft.com/office/drawing/2014/main" id="{C20C40F0-4A71-3F7D-06C6-1F2DBC36D4A7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28;p12">
            <a:extLst>
              <a:ext uri="{FF2B5EF4-FFF2-40B4-BE49-F238E27FC236}">
                <a16:creationId xmlns:a16="http://schemas.microsoft.com/office/drawing/2014/main" id="{46A9AD10-8ACD-729D-85AF-033977440BFE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1" name="Google Shape;129;p12">
            <a:extLst>
              <a:ext uri="{FF2B5EF4-FFF2-40B4-BE49-F238E27FC236}">
                <a16:creationId xmlns:a16="http://schemas.microsoft.com/office/drawing/2014/main" id="{1AB7125D-712B-F18F-D5BD-AA982AE2EF4B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980703D-EE8C-3D5A-5B1F-5E3849934BC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156724" y="1745154"/>
            <a:ext cx="5355338" cy="458530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" name="Title 37">
            <a:extLst>
              <a:ext uri="{FF2B5EF4-FFF2-40B4-BE49-F238E27FC236}">
                <a16:creationId xmlns:a16="http://schemas.microsoft.com/office/drawing/2014/main" id="{39B6EC94-8FC8-A8E5-5B81-BD5865C180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184" y="566835"/>
            <a:ext cx="10884878" cy="582515"/>
          </a:xfrm>
        </p:spPr>
        <p:txBody>
          <a:bodyPr>
            <a:noAutofit/>
          </a:bodyPr>
          <a:lstStyle>
            <a:lvl1pPr>
              <a:defRPr sz="35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12" name="Text Placeholder 44">
            <a:extLst>
              <a:ext uri="{FF2B5EF4-FFF2-40B4-BE49-F238E27FC236}">
                <a16:creationId xmlns:a16="http://schemas.microsoft.com/office/drawing/2014/main" id="{1BBD57FE-2CF7-58D2-B98D-C79AD1228AA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0798" y="1149350"/>
            <a:ext cx="10870088" cy="34607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63708C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20473741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Heavy 1 Green w D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26;p12">
            <a:extLst>
              <a:ext uri="{FF2B5EF4-FFF2-40B4-BE49-F238E27FC236}">
                <a16:creationId xmlns:a16="http://schemas.microsoft.com/office/drawing/2014/main" id="{94C04A64-ADA6-F8A2-8586-521CDB5ECB4F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Google Shape;127;p12">
            <a:extLst>
              <a:ext uri="{FF2B5EF4-FFF2-40B4-BE49-F238E27FC236}">
                <a16:creationId xmlns:a16="http://schemas.microsoft.com/office/drawing/2014/main" id="{C20C40F0-4A71-3F7D-06C6-1F2DBC36D4A7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28;p12">
            <a:extLst>
              <a:ext uri="{FF2B5EF4-FFF2-40B4-BE49-F238E27FC236}">
                <a16:creationId xmlns:a16="http://schemas.microsoft.com/office/drawing/2014/main" id="{46A9AD10-8ACD-729D-85AF-033977440BFE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1" name="Google Shape;129;p12">
            <a:extLst>
              <a:ext uri="{FF2B5EF4-FFF2-40B4-BE49-F238E27FC236}">
                <a16:creationId xmlns:a16="http://schemas.microsoft.com/office/drawing/2014/main" id="{1AB7125D-712B-F18F-D5BD-AA982AE2EF4B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DD1BFB-DBBD-EA26-9984-0FD3D473C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184" y="1745154"/>
            <a:ext cx="5355338" cy="458530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5F9C6F8-ADF2-3D08-1E9F-BD0D050215C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156724" y="1745154"/>
            <a:ext cx="5355338" cy="458530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13" name="Title 37">
            <a:extLst>
              <a:ext uri="{FF2B5EF4-FFF2-40B4-BE49-F238E27FC236}">
                <a16:creationId xmlns:a16="http://schemas.microsoft.com/office/drawing/2014/main" id="{911CE097-FCDB-E217-ACC4-D08D5238F8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184" y="566835"/>
            <a:ext cx="10884878" cy="582515"/>
          </a:xfrm>
        </p:spPr>
        <p:txBody>
          <a:bodyPr>
            <a:noAutofit/>
          </a:bodyPr>
          <a:lstStyle>
            <a:lvl1pPr>
              <a:defRPr sz="35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14" name="Text Placeholder 44">
            <a:extLst>
              <a:ext uri="{FF2B5EF4-FFF2-40B4-BE49-F238E27FC236}">
                <a16:creationId xmlns:a16="http://schemas.microsoft.com/office/drawing/2014/main" id="{6D94047D-DB83-18B7-E1C1-2EFE129DA04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0798" y="1149350"/>
            <a:ext cx="10870088" cy="34607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63708C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66395545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Heavy 1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26;p12">
            <a:extLst>
              <a:ext uri="{FF2B5EF4-FFF2-40B4-BE49-F238E27FC236}">
                <a16:creationId xmlns:a16="http://schemas.microsoft.com/office/drawing/2014/main" id="{94C04A64-ADA6-F8A2-8586-521CDB5ECB4F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Google Shape;127;p12">
            <a:extLst>
              <a:ext uri="{FF2B5EF4-FFF2-40B4-BE49-F238E27FC236}">
                <a16:creationId xmlns:a16="http://schemas.microsoft.com/office/drawing/2014/main" id="{C20C40F0-4A71-3F7D-06C6-1F2DBC36D4A7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28;p12">
            <a:extLst>
              <a:ext uri="{FF2B5EF4-FFF2-40B4-BE49-F238E27FC236}">
                <a16:creationId xmlns:a16="http://schemas.microsoft.com/office/drawing/2014/main" id="{46A9AD10-8ACD-729D-85AF-033977440BFE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1" name="Google Shape;129;p12">
            <a:extLst>
              <a:ext uri="{FF2B5EF4-FFF2-40B4-BE49-F238E27FC236}">
                <a16:creationId xmlns:a16="http://schemas.microsoft.com/office/drawing/2014/main" id="{1AB7125D-712B-F18F-D5BD-AA982AE2EF4B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DD1BFB-DBBD-EA26-9984-0FD3D473C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184" y="1745154"/>
            <a:ext cx="5355338" cy="458530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5F9C6F8-ADF2-3D08-1E9F-BD0D050215C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156724" y="1745154"/>
            <a:ext cx="5355338" cy="458530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13" name="Title 37">
            <a:extLst>
              <a:ext uri="{FF2B5EF4-FFF2-40B4-BE49-F238E27FC236}">
                <a16:creationId xmlns:a16="http://schemas.microsoft.com/office/drawing/2014/main" id="{911CE097-FCDB-E217-ACC4-D08D5238F8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184" y="566835"/>
            <a:ext cx="10884878" cy="582515"/>
          </a:xfrm>
        </p:spPr>
        <p:txBody>
          <a:bodyPr>
            <a:noAutofit/>
          </a:bodyPr>
          <a:lstStyle>
            <a:lvl1pPr>
              <a:defRPr sz="35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14" name="Text Placeholder 44">
            <a:extLst>
              <a:ext uri="{FF2B5EF4-FFF2-40B4-BE49-F238E27FC236}">
                <a16:creationId xmlns:a16="http://schemas.microsoft.com/office/drawing/2014/main" id="{6D94047D-DB83-18B7-E1C1-2EFE129DA04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0798" y="1149350"/>
            <a:ext cx="10870088" cy="34607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63708C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0377573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Heavy 2 Charcoal w D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26;p12">
            <a:extLst>
              <a:ext uri="{FF2B5EF4-FFF2-40B4-BE49-F238E27FC236}">
                <a16:creationId xmlns:a16="http://schemas.microsoft.com/office/drawing/2014/main" id="{03529298-6E23-3156-F89A-836A8688E6CE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28;p12">
            <a:extLst>
              <a:ext uri="{FF2B5EF4-FFF2-40B4-BE49-F238E27FC236}">
                <a16:creationId xmlns:a16="http://schemas.microsoft.com/office/drawing/2014/main" id="{EC9EA4BD-60A6-2DCD-5B1D-CC9200B6FC92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D1E06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6" name="Google Shape;129;p12">
            <a:extLst>
              <a:ext uri="{FF2B5EF4-FFF2-40B4-BE49-F238E27FC236}">
                <a16:creationId xmlns:a16="http://schemas.microsoft.com/office/drawing/2014/main" id="{325521D9-CF75-6F37-03F9-5C3AB1DAE50C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FF3FA"/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A71F4E0-50C4-0953-6D0F-11375E3C7C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184" y="1745154"/>
            <a:ext cx="5355338" cy="458530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1CC229D-A4FE-CAF5-E632-ED4791D23C3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156724" y="1745154"/>
            <a:ext cx="5355338" cy="458530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13" name="Title 37">
            <a:extLst>
              <a:ext uri="{FF2B5EF4-FFF2-40B4-BE49-F238E27FC236}">
                <a16:creationId xmlns:a16="http://schemas.microsoft.com/office/drawing/2014/main" id="{3FA46780-7CFB-F7B2-027C-A57E32B9C7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184" y="566835"/>
            <a:ext cx="10884878" cy="582515"/>
          </a:xfrm>
        </p:spPr>
        <p:txBody>
          <a:bodyPr>
            <a:noAutofit/>
          </a:bodyPr>
          <a:lstStyle>
            <a:lvl1pPr>
              <a:defRPr sz="35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14" name="Text Placeholder 44">
            <a:extLst>
              <a:ext uri="{FF2B5EF4-FFF2-40B4-BE49-F238E27FC236}">
                <a16:creationId xmlns:a16="http://schemas.microsoft.com/office/drawing/2014/main" id="{1CC30A65-832C-EC46-11B3-33C169EE98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0798" y="1149350"/>
            <a:ext cx="10870088" cy="34607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63708C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4E36C449-17CD-DFA2-A547-938DA300AF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76435" y="0"/>
            <a:ext cx="356619" cy="370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08333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Heavy 2 Charco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26;p12">
            <a:extLst>
              <a:ext uri="{FF2B5EF4-FFF2-40B4-BE49-F238E27FC236}">
                <a16:creationId xmlns:a16="http://schemas.microsoft.com/office/drawing/2014/main" id="{03529298-6E23-3156-F89A-836A8688E6CE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28;p12">
            <a:extLst>
              <a:ext uri="{FF2B5EF4-FFF2-40B4-BE49-F238E27FC236}">
                <a16:creationId xmlns:a16="http://schemas.microsoft.com/office/drawing/2014/main" id="{EC9EA4BD-60A6-2DCD-5B1D-CC9200B6FC92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D1E06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6" name="Google Shape;129;p12">
            <a:extLst>
              <a:ext uri="{FF2B5EF4-FFF2-40B4-BE49-F238E27FC236}">
                <a16:creationId xmlns:a16="http://schemas.microsoft.com/office/drawing/2014/main" id="{325521D9-CF75-6F37-03F9-5C3AB1DAE50C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FF3FA"/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A71F4E0-50C4-0953-6D0F-11375E3C7C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184" y="1745154"/>
            <a:ext cx="5355338" cy="458530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1CC229D-A4FE-CAF5-E632-ED4791D23C3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156724" y="1745154"/>
            <a:ext cx="5355338" cy="458530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13" name="Title 37">
            <a:extLst>
              <a:ext uri="{FF2B5EF4-FFF2-40B4-BE49-F238E27FC236}">
                <a16:creationId xmlns:a16="http://schemas.microsoft.com/office/drawing/2014/main" id="{3FA46780-7CFB-F7B2-027C-A57E32B9C7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184" y="566835"/>
            <a:ext cx="10884878" cy="582515"/>
          </a:xfrm>
        </p:spPr>
        <p:txBody>
          <a:bodyPr>
            <a:noAutofit/>
          </a:bodyPr>
          <a:lstStyle>
            <a:lvl1pPr>
              <a:defRPr sz="35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14" name="Text Placeholder 44">
            <a:extLst>
              <a:ext uri="{FF2B5EF4-FFF2-40B4-BE49-F238E27FC236}">
                <a16:creationId xmlns:a16="http://schemas.microsoft.com/office/drawing/2014/main" id="{1CC30A65-832C-EC46-11B3-33C169EE98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0798" y="1149350"/>
            <a:ext cx="10870088" cy="34607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63708C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EFBB0849-5653-4701-99B1-57499588D9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76435" y="0"/>
            <a:ext cx="356619" cy="370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3586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ID PURPLE">
  <p:cSld name="GRID PURPLE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4633" y="51197"/>
            <a:ext cx="11716736" cy="6653935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4"/>
          <p:cNvSpPr/>
          <p:nvPr/>
        </p:nvSpPr>
        <p:spPr>
          <a:xfrm>
            <a:off x="373433" y="-8133"/>
            <a:ext cx="11818400" cy="3896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140" name="Google Shape;140;p14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99277" y="-34586"/>
            <a:ext cx="401900" cy="412855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4"/>
          <p:cNvSpPr txBox="1"/>
          <p:nvPr/>
        </p:nvSpPr>
        <p:spPr>
          <a:xfrm>
            <a:off x="9547632" y="112345"/>
            <a:ext cx="1924000" cy="143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33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tnfd.global   |   </a:t>
            </a:r>
            <a:fld id="{00000000-1234-1234-1234-123412341234}" type="slidenum"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2B2B2"/>
                </a:buClr>
                <a:buSzPts val="700"/>
                <a:buFont typeface="Arial"/>
                <a:buNone/>
              </a:pPr>
              <a:t>‹#›</a:t>
            </a:fld>
            <a:endParaRPr sz="933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42" name="Google Shape;142;p14"/>
          <p:cNvSpPr/>
          <p:nvPr/>
        </p:nvSpPr>
        <p:spPr>
          <a:xfrm>
            <a:off x="-8167" y="-8133"/>
            <a:ext cx="381600" cy="38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3" name="Google Shape;143;p14"/>
          <p:cNvSpPr txBox="1">
            <a:spLocks noGrp="1"/>
          </p:cNvSpPr>
          <p:nvPr>
            <p:ph type="subTitle" idx="1"/>
          </p:nvPr>
        </p:nvSpPr>
        <p:spPr>
          <a:xfrm>
            <a:off x="472192" y="89567"/>
            <a:ext cx="2871200" cy="17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74116606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Heavy 3 Blue w Dots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42C6D30-420A-2F1A-F7E0-761E4379E982}"/>
              </a:ext>
            </a:extLst>
          </p:cNvPr>
          <p:cNvSpPr/>
          <p:nvPr userDrawn="1"/>
        </p:nvSpPr>
        <p:spPr>
          <a:xfrm>
            <a:off x="8000725" y="1660815"/>
            <a:ext cx="3580030" cy="4781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10D402C-9EBD-FFAC-B58E-7FC9CF29AFEC}"/>
              </a:ext>
            </a:extLst>
          </p:cNvPr>
          <p:cNvSpPr/>
          <p:nvPr userDrawn="1"/>
        </p:nvSpPr>
        <p:spPr>
          <a:xfrm>
            <a:off x="4305985" y="1660815"/>
            <a:ext cx="3580030" cy="4781320"/>
          </a:xfrm>
          <a:prstGeom prst="rect">
            <a:avLst/>
          </a:prstGeom>
          <a:solidFill>
            <a:srgbClr val="C4E9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AC0B65-B680-906A-5B71-50A16DA97581}"/>
              </a:ext>
            </a:extLst>
          </p:cNvPr>
          <p:cNvSpPr/>
          <p:nvPr userDrawn="1"/>
        </p:nvSpPr>
        <p:spPr>
          <a:xfrm>
            <a:off x="611245" y="1660815"/>
            <a:ext cx="3580030" cy="4781320"/>
          </a:xfrm>
          <a:prstGeom prst="rect">
            <a:avLst/>
          </a:prstGeom>
          <a:solidFill>
            <a:srgbClr val="1D7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12511-E9AA-87CA-5484-3EE8F72B1E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73372" y="1758823"/>
            <a:ext cx="3437514" cy="458530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8" name="Google Shape;126;p12">
            <a:extLst>
              <a:ext uri="{FF2B5EF4-FFF2-40B4-BE49-F238E27FC236}">
                <a16:creationId xmlns:a16="http://schemas.microsoft.com/office/drawing/2014/main" id="{94C04A64-ADA6-F8A2-8586-521CDB5ECB4F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Google Shape;127;p12">
            <a:extLst>
              <a:ext uri="{FF2B5EF4-FFF2-40B4-BE49-F238E27FC236}">
                <a16:creationId xmlns:a16="http://schemas.microsoft.com/office/drawing/2014/main" id="{C20C40F0-4A71-3F7D-06C6-1F2DBC36D4A7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28;p12">
            <a:extLst>
              <a:ext uri="{FF2B5EF4-FFF2-40B4-BE49-F238E27FC236}">
                <a16:creationId xmlns:a16="http://schemas.microsoft.com/office/drawing/2014/main" id="{46A9AD10-8ACD-729D-85AF-033977440BFE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1" name="Google Shape;129;p12">
            <a:extLst>
              <a:ext uri="{FF2B5EF4-FFF2-40B4-BE49-F238E27FC236}">
                <a16:creationId xmlns:a16="http://schemas.microsoft.com/office/drawing/2014/main" id="{1AB7125D-712B-F18F-D5BD-AA982AE2EF4B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Title 37">
            <a:extLst>
              <a:ext uri="{FF2B5EF4-FFF2-40B4-BE49-F238E27FC236}">
                <a16:creationId xmlns:a16="http://schemas.microsoft.com/office/drawing/2014/main" id="{39B6EC94-8FC8-A8E5-5B81-BD5865C180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184" y="566835"/>
            <a:ext cx="10884878" cy="582515"/>
          </a:xfrm>
        </p:spPr>
        <p:txBody>
          <a:bodyPr>
            <a:noAutofit/>
          </a:bodyPr>
          <a:lstStyle>
            <a:lvl1pPr>
              <a:defRPr sz="35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12" name="Text Placeholder 44">
            <a:extLst>
              <a:ext uri="{FF2B5EF4-FFF2-40B4-BE49-F238E27FC236}">
                <a16:creationId xmlns:a16="http://schemas.microsoft.com/office/drawing/2014/main" id="{1BBD57FE-2CF7-58D2-B98D-C79AD1228AA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0798" y="1149350"/>
            <a:ext cx="10870088" cy="34607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63708C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253933A-33C5-ABAE-50B9-8DB10300A508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82503" y="1758822"/>
            <a:ext cx="3437514" cy="458530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907D088-5BEE-9C71-6367-C1C11D61E0E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77243" y="1758822"/>
            <a:ext cx="3437514" cy="458530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4452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Heavy 3 Blu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42C6D30-420A-2F1A-F7E0-761E4379E982}"/>
              </a:ext>
            </a:extLst>
          </p:cNvPr>
          <p:cNvSpPr/>
          <p:nvPr userDrawn="1"/>
        </p:nvSpPr>
        <p:spPr>
          <a:xfrm>
            <a:off x="8000725" y="1660815"/>
            <a:ext cx="3580030" cy="4781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10D402C-9EBD-FFAC-B58E-7FC9CF29AFEC}"/>
              </a:ext>
            </a:extLst>
          </p:cNvPr>
          <p:cNvSpPr/>
          <p:nvPr userDrawn="1"/>
        </p:nvSpPr>
        <p:spPr>
          <a:xfrm>
            <a:off x="4305985" y="1660815"/>
            <a:ext cx="3580030" cy="4781320"/>
          </a:xfrm>
          <a:prstGeom prst="rect">
            <a:avLst/>
          </a:prstGeom>
          <a:solidFill>
            <a:srgbClr val="C4E9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AC0B65-B680-906A-5B71-50A16DA97581}"/>
              </a:ext>
            </a:extLst>
          </p:cNvPr>
          <p:cNvSpPr/>
          <p:nvPr userDrawn="1"/>
        </p:nvSpPr>
        <p:spPr>
          <a:xfrm>
            <a:off x="611245" y="1660815"/>
            <a:ext cx="3580030" cy="4781320"/>
          </a:xfrm>
          <a:prstGeom prst="rect">
            <a:avLst/>
          </a:prstGeom>
          <a:solidFill>
            <a:srgbClr val="1D7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12511-E9AA-87CA-5484-3EE8F72B1E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73372" y="1758823"/>
            <a:ext cx="3437514" cy="458530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8" name="Google Shape;126;p12">
            <a:extLst>
              <a:ext uri="{FF2B5EF4-FFF2-40B4-BE49-F238E27FC236}">
                <a16:creationId xmlns:a16="http://schemas.microsoft.com/office/drawing/2014/main" id="{94C04A64-ADA6-F8A2-8586-521CDB5ECB4F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Google Shape;127;p12">
            <a:extLst>
              <a:ext uri="{FF2B5EF4-FFF2-40B4-BE49-F238E27FC236}">
                <a16:creationId xmlns:a16="http://schemas.microsoft.com/office/drawing/2014/main" id="{C20C40F0-4A71-3F7D-06C6-1F2DBC36D4A7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28;p12">
            <a:extLst>
              <a:ext uri="{FF2B5EF4-FFF2-40B4-BE49-F238E27FC236}">
                <a16:creationId xmlns:a16="http://schemas.microsoft.com/office/drawing/2014/main" id="{46A9AD10-8ACD-729D-85AF-033977440BFE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1" name="Google Shape;129;p12">
            <a:extLst>
              <a:ext uri="{FF2B5EF4-FFF2-40B4-BE49-F238E27FC236}">
                <a16:creationId xmlns:a16="http://schemas.microsoft.com/office/drawing/2014/main" id="{1AB7125D-712B-F18F-D5BD-AA982AE2EF4B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Title 37">
            <a:extLst>
              <a:ext uri="{FF2B5EF4-FFF2-40B4-BE49-F238E27FC236}">
                <a16:creationId xmlns:a16="http://schemas.microsoft.com/office/drawing/2014/main" id="{39B6EC94-8FC8-A8E5-5B81-BD5865C180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184" y="566835"/>
            <a:ext cx="10884878" cy="582515"/>
          </a:xfrm>
        </p:spPr>
        <p:txBody>
          <a:bodyPr>
            <a:noAutofit/>
          </a:bodyPr>
          <a:lstStyle>
            <a:lvl1pPr>
              <a:defRPr sz="35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12" name="Text Placeholder 44">
            <a:extLst>
              <a:ext uri="{FF2B5EF4-FFF2-40B4-BE49-F238E27FC236}">
                <a16:creationId xmlns:a16="http://schemas.microsoft.com/office/drawing/2014/main" id="{1BBD57FE-2CF7-58D2-B98D-C79AD1228AA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0798" y="1149350"/>
            <a:ext cx="10870088" cy="34607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63708C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253933A-33C5-ABAE-50B9-8DB10300A508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82503" y="1758822"/>
            <a:ext cx="3437514" cy="458530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907D088-5BEE-9C71-6367-C1C11D61E0E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77243" y="1758822"/>
            <a:ext cx="3437514" cy="458530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69266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Heavy 3 Charcoal Green w Dots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42C6D30-420A-2F1A-F7E0-761E4379E982}"/>
              </a:ext>
            </a:extLst>
          </p:cNvPr>
          <p:cNvSpPr/>
          <p:nvPr userDrawn="1"/>
        </p:nvSpPr>
        <p:spPr>
          <a:xfrm>
            <a:off x="8000725" y="1660815"/>
            <a:ext cx="3580030" cy="4781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10D402C-9EBD-FFAC-B58E-7FC9CF29AFEC}"/>
              </a:ext>
            </a:extLst>
          </p:cNvPr>
          <p:cNvSpPr/>
          <p:nvPr userDrawn="1"/>
        </p:nvSpPr>
        <p:spPr>
          <a:xfrm>
            <a:off x="4305985" y="1660815"/>
            <a:ext cx="3580030" cy="4781320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AC0B65-B680-906A-5B71-50A16DA97581}"/>
              </a:ext>
            </a:extLst>
          </p:cNvPr>
          <p:cNvSpPr/>
          <p:nvPr userDrawn="1"/>
        </p:nvSpPr>
        <p:spPr>
          <a:xfrm>
            <a:off x="611245" y="1660815"/>
            <a:ext cx="3580030" cy="4781320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12511-E9AA-87CA-5484-3EE8F72B1E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73372" y="1758823"/>
            <a:ext cx="3437514" cy="458530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8" name="Google Shape;126;p12">
            <a:extLst>
              <a:ext uri="{FF2B5EF4-FFF2-40B4-BE49-F238E27FC236}">
                <a16:creationId xmlns:a16="http://schemas.microsoft.com/office/drawing/2014/main" id="{94C04A64-ADA6-F8A2-8586-521CDB5ECB4F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Google Shape;127;p12">
            <a:extLst>
              <a:ext uri="{FF2B5EF4-FFF2-40B4-BE49-F238E27FC236}">
                <a16:creationId xmlns:a16="http://schemas.microsoft.com/office/drawing/2014/main" id="{C20C40F0-4A71-3F7D-06C6-1F2DBC36D4A7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28;p12">
            <a:extLst>
              <a:ext uri="{FF2B5EF4-FFF2-40B4-BE49-F238E27FC236}">
                <a16:creationId xmlns:a16="http://schemas.microsoft.com/office/drawing/2014/main" id="{46A9AD10-8ACD-729D-85AF-033977440BFE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6" name="Title 37">
            <a:extLst>
              <a:ext uri="{FF2B5EF4-FFF2-40B4-BE49-F238E27FC236}">
                <a16:creationId xmlns:a16="http://schemas.microsoft.com/office/drawing/2014/main" id="{39B6EC94-8FC8-A8E5-5B81-BD5865C180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184" y="566835"/>
            <a:ext cx="10884878" cy="582515"/>
          </a:xfrm>
        </p:spPr>
        <p:txBody>
          <a:bodyPr>
            <a:noAutofit/>
          </a:bodyPr>
          <a:lstStyle>
            <a:lvl1pPr>
              <a:defRPr sz="35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12" name="Text Placeholder 44">
            <a:extLst>
              <a:ext uri="{FF2B5EF4-FFF2-40B4-BE49-F238E27FC236}">
                <a16:creationId xmlns:a16="http://schemas.microsoft.com/office/drawing/2014/main" id="{1BBD57FE-2CF7-58D2-B98D-C79AD1228AA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0798" y="1149350"/>
            <a:ext cx="10870088" cy="34607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63708C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253933A-33C5-ABAE-50B9-8DB10300A508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82503" y="1758822"/>
            <a:ext cx="3437514" cy="458530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907D088-5BEE-9C71-6367-C1C11D61E0E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77243" y="1758822"/>
            <a:ext cx="3437514" cy="458530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2" name="Google Shape;129;p12">
            <a:extLst>
              <a:ext uri="{FF2B5EF4-FFF2-40B4-BE49-F238E27FC236}">
                <a16:creationId xmlns:a16="http://schemas.microsoft.com/office/drawing/2014/main" id="{6BB0A4D7-F181-BDED-7376-4A56A2321DBE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2672974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Heavy 3 Charcoal Green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42C6D30-420A-2F1A-F7E0-761E4379E982}"/>
              </a:ext>
            </a:extLst>
          </p:cNvPr>
          <p:cNvSpPr/>
          <p:nvPr userDrawn="1"/>
        </p:nvSpPr>
        <p:spPr>
          <a:xfrm>
            <a:off x="8000725" y="1660815"/>
            <a:ext cx="3580030" cy="4781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10D402C-9EBD-FFAC-B58E-7FC9CF29AFEC}"/>
              </a:ext>
            </a:extLst>
          </p:cNvPr>
          <p:cNvSpPr/>
          <p:nvPr userDrawn="1"/>
        </p:nvSpPr>
        <p:spPr>
          <a:xfrm>
            <a:off x="4305985" y="1660815"/>
            <a:ext cx="3580030" cy="4781320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AC0B65-B680-906A-5B71-50A16DA97581}"/>
              </a:ext>
            </a:extLst>
          </p:cNvPr>
          <p:cNvSpPr/>
          <p:nvPr userDrawn="1"/>
        </p:nvSpPr>
        <p:spPr>
          <a:xfrm>
            <a:off x="611245" y="1660815"/>
            <a:ext cx="3580030" cy="4781320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12511-E9AA-87CA-5484-3EE8F72B1E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73372" y="1758823"/>
            <a:ext cx="3437514" cy="458530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8" name="Google Shape;126;p12">
            <a:extLst>
              <a:ext uri="{FF2B5EF4-FFF2-40B4-BE49-F238E27FC236}">
                <a16:creationId xmlns:a16="http://schemas.microsoft.com/office/drawing/2014/main" id="{94C04A64-ADA6-F8A2-8586-521CDB5ECB4F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Google Shape;127;p12">
            <a:extLst>
              <a:ext uri="{FF2B5EF4-FFF2-40B4-BE49-F238E27FC236}">
                <a16:creationId xmlns:a16="http://schemas.microsoft.com/office/drawing/2014/main" id="{C20C40F0-4A71-3F7D-06C6-1F2DBC36D4A7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28;p12">
            <a:extLst>
              <a:ext uri="{FF2B5EF4-FFF2-40B4-BE49-F238E27FC236}">
                <a16:creationId xmlns:a16="http://schemas.microsoft.com/office/drawing/2014/main" id="{46A9AD10-8ACD-729D-85AF-033977440BFE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6" name="Title 37">
            <a:extLst>
              <a:ext uri="{FF2B5EF4-FFF2-40B4-BE49-F238E27FC236}">
                <a16:creationId xmlns:a16="http://schemas.microsoft.com/office/drawing/2014/main" id="{39B6EC94-8FC8-A8E5-5B81-BD5865C180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184" y="566835"/>
            <a:ext cx="10884878" cy="582515"/>
          </a:xfrm>
        </p:spPr>
        <p:txBody>
          <a:bodyPr>
            <a:noAutofit/>
          </a:bodyPr>
          <a:lstStyle>
            <a:lvl1pPr>
              <a:defRPr sz="35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12" name="Text Placeholder 44">
            <a:extLst>
              <a:ext uri="{FF2B5EF4-FFF2-40B4-BE49-F238E27FC236}">
                <a16:creationId xmlns:a16="http://schemas.microsoft.com/office/drawing/2014/main" id="{1BBD57FE-2CF7-58D2-B98D-C79AD1228AA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0798" y="1149350"/>
            <a:ext cx="10870088" cy="34607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63708C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253933A-33C5-ABAE-50B9-8DB10300A508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82503" y="1758822"/>
            <a:ext cx="3437514" cy="458530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907D088-5BEE-9C71-6367-C1C11D61E0E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77243" y="1758822"/>
            <a:ext cx="3437514" cy="458530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2" name="Google Shape;129;p12">
            <a:extLst>
              <a:ext uri="{FF2B5EF4-FFF2-40B4-BE49-F238E27FC236}">
                <a16:creationId xmlns:a16="http://schemas.microsoft.com/office/drawing/2014/main" id="{6BB0A4D7-F181-BDED-7376-4A56A2321DBE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569862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Heavy 3 Charcoal Green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42C6D30-420A-2F1A-F7E0-761E4379E982}"/>
              </a:ext>
            </a:extLst>
          </p:cNvPr>
          <p:cNvSpPr/>
          <p:nvPr userDrawn="1"/>
        </p:nvSpPr>
        <p:spPr>
          <a:xfrm>
            <a:off x="8000725" y="1660815"/>
            <a:ext cx="3580030" cy="4781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10D402C-9EBD-FFAC-B58E-7FC9CF29AFEC}"/>
              </a:ext>
            </a:extLst>
          </p:cNvPr>
          <p:cNvSpPr/>
          <p:nvPr userDrawn="1"/>
        </p:nvSpPr>
        <p:spPr>
          <a:xfrm>
            <a:off x="8000725" y="1660815"/>
            <a:ext cx="3580030" cy="4781320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AC0B65-B680-906A-5B71-50A16DA97581}"/>
              </a:ext>
            </a:extLst>
          </p:cNvPr>
          <p:cNvSpPr/>
          <p:nvPr userDrawn="1"/>
        </p:nvSpPr>
        <p:spPr>
          <a:xfrm>
            <a:off x="611244" y="1660815"/>
            <a:ext cx="7319611" cy="4781320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12511-E9AA-87CA-5484-3EE8F72B1E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73372" y="1758823"/>
            <a:ext cx="3437514" cy="458530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8" name="Google Shape;126;p12">
            <a:extLst>
              <a:ext uri="{FF2B5EF4-FFF2-40B4-BE49-F238E27FC236}">
                <a16:creationId xmlns:a16="http://schemas.microsoft.com/office/drawing/2014/main" id="{94C04A64-ADA6-F8A2-8586-521CDB5ECB4F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Google Shape;127;p12">
            <a:extLst>
              <a:ext uri="{FF2B5EF4-FFF2-40B4-BE49-F238E27FC236}">
                <a16:creationId xmlns:a16="http://schemas.microsoft.com/office/drawing/2014/main" id="{C20C40F0-4A71-3F7D-06C6-1F2DBC36D4A7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28;p12">
            <a:extLst>
              <a:ext uri="{FF2B5EF4-FFF2-40B4-BE49-F238E27FC236}">
                <a16:creationId xmlns:a16="http://schemas.microsoft.com/office/drawing/2014/main" id="{46A9AD10-8ACD-729D-85AF-033977440BFE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6" name="Title 37">
            <a:extLst>
              <a:ext uri="{FF2B5EF4-FFF2-40B4-BE49-F238E27FC236}">
                <a16:creationId xmlns:a16="http://schemas.microsoft.com/office/drawing/2014/main" id="{39B6EC94-8FC8-A8E5-5B81-BD5865C180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184" y="566835"/>
            <a:ext cx="10884878" cy="582515"/>
          </a:xfrm>
        </p:spPr>
        <p:txBody>
          <a:bodyPr>
            <a:noAutofit/>
          </a:bodyPr>
          <a:lstStyle>
            <a:lvl1pPr>
              <a:defRPr sz="35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12" name="Text Placeholder 44">
            <a:extLst>
              <a:ext uri="{FF2B5EF4-FFF2-40B4-BE49-F238E27FC236}">
                <a16:creationId xmlns:a16="http://schemas.microsoft.com/office/drawing/2014/main" id="{1BBD57FE-2CF7-58D2-B98D-C79AD1228AA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0798" y="1149350"/>
            <a:ext cx="10870088" cy="34607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63708C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253933A-33C5-ABAE-50B9-8DB10300A508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82503" y="1758822"/>
            <a:ext cx="7118834" cy="458530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2" name="Google Shape;129;p12">
            <a:extLst>
              <a:ext uri="{FF2B5EF4-FFF2-40B4-BE49-F238E27FC236}">
                <a16:creationId xmlns:a16="http://schemas.microsoft.com/office/drawing/2014/main" id="{6BB0A4D7-F181-BDED-7376-4A56A2321DBE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7510124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Heavy 4 Charcoal Green w D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26;p12">
            <a:extLst>
              <a:ext uri="{FF2B5EF4-FFF2-40B4-BE49-F238E27FC236}">
                <a16:creationId xmlns:a16="http://schemas.microsoft.com/office/drawing/2014/main" id="{03529298-6E23-3156-F89A-836A8688E6CE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28;p12">
            <a:extLst>
              <a:ext uri="{FF2B5EF4-FFF2-40B4-BE49-F238E27FC236}">
                <a16:creationId xmlns:a16="http://schemas.microsoft.com/office/drawing/2014/main" id="{EC9EA4BD-60A6-2DCD-5B1D-CC9200B6FC92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D1E06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6" name="Google Shape;129;p12">
            <a:extLst>
              <a:ext uri="{FF2B5EF4-FFF2-40B4-BE49-F238E27FC236}">
                <a16:creationId xmlns:a16="http://schemas.microsoft.com/office/drawing/2014/main" id="{325521D9-CF75-6F37-03F9-5C3AB1DAE50C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FF3FA"/>
              </a:solidFill>
            </a:endParaRPr>
          </a:p>
        </p:txBody>
      </p:sp>
      <p:sp>
        <p:nvSpPr>
          <p:cNvPr id="13" name="Title 37">
            <a:extLst>
              <a:ext uri="{FF2B5EF4-FFF2-40B4-BE49-F238E27FC236}">
                <a16:creationId xmlns:a16="http://schemas.microsoft.com/office/drawing/2014/main" id="{3FA46780-7CFB-F7B2-027C-A57E32B9C7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184" y="566835"/>
            <a:ext cx="10884878" cy="582515"/>
          </a:xfrm>
        </p:spPr>
        <p:txBody>
          <a:bodyPr>
            <a:noAutofit/>
          </a:bodyPr>
          <a:lstStyle>
            <a:lvl1pPr>
              <a:defRPr sz="35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14" name="Text Placeholder 44">
            <a:extLst>
              <a:ext uri="{FF2B5EF4-FFF2-40B4-BE49-F238E27FC236}">
                <a16:creationId xmlns:a16="http://schemas.microsoft.com/office/drawing/2014/main" id="{1CC30A65-832C-EC46-11B3-33C169EE98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0798" y="1149350"/>
            <a:ext cx="10870088" cy="34607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63708C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A332146-2864-737B-67D1-73DB1AFC845B}"/>
              </a:ext>
            </a:extLst>
          </p:cNvPr>
          <p:cNvSpPr/>
          <p:nvPr userDrawn="1"/>
        </p:nvSpPr>
        <p:spPr>
          <a:xfrm>
            <a:off x="8000725" y="1660815"/>
            <a:ext cx="3580030" cy="4781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AC4EA9D-9620-CB58-0A32-A3326F703145}"/>
              </a:ext>
            </a:extLst>
          </p:cNvPr>
          <p:cNvSpPr/>
          <p:nvPr userDrawn="1"/>
        </p:nvSpPr>
        <p:spPr>
          <a:xfrm>
            <a:off x="4305985" y="1660815"/>
            <a:ext cx="3580030" cy="4781320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4F58944-2F83-5BA7-022A-D558B2E3CAA1}"/>
              </a:ext>
            </a:extLst>
          </p:cNvPr>
          <p:cNvSpPr/>
          <p:nvPr userDrawn="1"/>
        </p:nvSpPr>
        <p:spPr>
          <a:xfrm>
            <a:off x="611245" y="1660815"/>
            <a:ext cx="3580030" cy="4781320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4BBB32A-ABC9-86EA-8DE9-51DDDA9BB8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73372" y="1758823"/>
            <a:ext cx="3437514" cy="458530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5F08D1E6-B856-D735-E295-9AC08BFC3BB3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82503" y="1758822"/>
            <a:ext cx="3437514" cy="458530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DB31A12-43A5-5357-5881-BE70948F2A0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77243" y="1758822"/>
            <a:ext cx="3437514" cy="458530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pic>
        <p:nvPicPr>
          <p:cNvPr id="10" name="Picture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E24706AE-D7BC-821C-04DB-49DCC29560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76435" y="0"/>
            <a:ext cx="356619" cy="370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60575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Heavy 4 Charcoa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26;p12">
            <a:extLst>
              <a:ext uri="{FF2B5EF4-FFF2-40B4-BE49-F238E27FC236}">
                <a16:creationId xmlns:a16="http://schemas.microsoft.com/office/drawing/2014/main" id="{03529298-6E23-3156-F89A-836A8688E6CE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28;p12">
            <a:extLst>
              <a:ext uri="{FF2B5EF4-FFF2-40B4-BE49-F238E27FC236}">
                <a16:creationId xmlns:a16="http://schemas.microsoft.com/office/drawing/2014/main" id="{EC9EA4BD-60A6-2DCD-5B1D-CC9200B6FC92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D1E06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6" name="Google Shape;129;p12">
            <a:extLst>
              <a:ext uri="{FF2B5EF4-FFF2-40B4-BE49-F238E27FC236}">
                <a16:creationId xmlns:a16="http://schemas.microsoft.com/office/drawing/2014/main" id="{325521D9-CF75-6F37-03F9-5C3AB1DAE50C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FF3FA"/>
              </a:solidFill>
            </a:endParaRPr>
          </a:p>
        </p:txBody>
      </p:sp>
      <p:sp>
        <p:nvSpPr>
          <p:cNvPr id="13" name="Title 37">
            <a:extLst>
              <a:ext uri="{FF2B5EF4-FFF2-40B4-BE49-F238E27FC236}">
                <a16:creationId xmlns:a16="http://schemas.microsoft.com/office/drawing/2014/main" id="{3FA46780-7CFB-F7B2-027C-A57E32B9C7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184" y="566835"/>
            <a:ext cx="10884878" cy="582515"/>
          </a:xfrm>
        </p:spPr>
        <p:txBody>
          <a:bodyPr>
            <a:noAutofit/>
          </a:bodyPr>
          <a:lstStyle>
            <a:lvl1pPr>
              <a:defRPr sz="35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14" name="Text Placeholder 44">
            <a:extLst>
              <a:ext uri="{FF2B5EF4-FFF2-40B4-BE49-F238E27FC236}">
                <a16:creationId xmlns:a16="http://schemas.microsoft.com/office/drawing/2014/main" id="{1CC30A65-832C-EC46-11B3-33C169EE98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0798" y="1149350"/>
            <a:ext cx="10870088" cy="34607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63708C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A332146-2864-737B-67D1-73DB1AFC845B}"/>
              </a:ext>
            </a:extLst>
          </p:cNvPr>
          <p:cNvSpPr/>
          <p:nvPr userDrawn="1"/>
        </p:nvSpPr>
        <p:spPr>
          <a:xfrm>
            <a:off x="8000725" y="1660815"/>
            <a:ext cx="3580030" cy="4781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AC4EA9D-9620-CB58-0A32-A3326F703145}"/>
              </a:ext>
            </a:extLst>
          </p:cNvPr>
          <p:cNvSpPr/>
          <p:nvPr userDrawn="1"/>
        </p:nvSpPr>
        <p:spPr>
          <a:xfrm>
            <a:off x="4305985" y="1660815"/>
            <a:ext cx="3580030" cy="4781320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4F58944-2F83-5BA7-022A-D558B2E3CAA1}"/>
              </a:ext>
            </a:extLst>
          </p:cNvPr>
          <p:cNvSpPr/>
          <p:nvPr userDrawn="1"/>
        </p:nvSpPr>
        <p:spPr>
          <a:xfrm>
            <a:off x="611245" y="1660815"/>
            <a:ext cx="3580030" cy="4781320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4BBB32A-ABC9-86EA-8DE9-51DDDA9BB8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73372" y="1758823"/>
            <a:ext cx="3437514" cy="458530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5F08D1E6-B856-D735-E295-9AC08BFC3BB3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82503" y="1758822"/>
            <a:ext cx="3437514" cy="458530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DB31A12-43A5-5357-5881-BE70948F2A0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77243" y="1758822"/>
            <a:ext cx="3437514" cy="458530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pic>
        <p:nvPicPr>
          <p:cNvPr id="7" name="Picture 6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65875155-823F-BCC9-3DC2-CA16AA4D36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76435" y="0"/>
            <a:ext cx="356619" cy="370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02059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ext and Graphic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25;p12">
            <a:extLst>
              <a:ext uri="{FF2B5EF4-FFF2-40B4-BE49-F238E27FC236}">
                <a16:creationId xmlns:a16="http://schemas.microsoft.com/office/drawing/2014/main" id="{DD81E31F-BC88-1656-F524-F0DFB7BF4F18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80074" y="129703"/>
            <a:ext cx="11674671" cy="6630046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81E991B-BB1C-9CCF-FB20-D57DFA099D65}"/>
              </a:ext>
            </a:extLst>
          </p:cNvPr>
          <p:cNvSpPr/>
          <p:nvPr userDrawn="1"/>
        </p:nvSpPr>
        <p:spPr>
          <a:xfrm>
            <a:off x="6096000" y="1664677"/>
            <a:ext cx="5549115" cy="34348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7632092-5106-AB97-71B3-42CC7E995C8B}"/>
              </a:ext>
            </a:extLst>
          </p:cNvPr>
          <p:cNvSpPr/>
          <p:nvPr userDrawn="1"/>
        </p:nvSpPr>
        <p:spPr>
          <a:xfrm>
            <a:off x="422031" y="1664677"/>
            <a:ext cx="5527706" cy="34348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6C90E1-3612-EA97-CEEF-C2A7BFF4D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30" y="813516"/>
            <a:ext cx="11201675" cy="593254"/>
          </a:xfrm>
        </p:spPr>
        <p:txBody>
          <a:bodyPr>
            <a:normAutofit/>
          </a:bodyPr>
          <a:lstStyle>
            <a:lvl1pPr>
              <a:defRPr sz="3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766BF3-768B-18C1-A7DF-78C9B44621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6885" y="1775959"/>
            <a:ext cx="5279484" cy="306567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1701A1-E1B6-A579-6D55-5A7E8FF5A8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8401" y="1784507"/>
            <a:ext cx="5251938" cy="305712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9" name="Google Shape;126;p12">
            <a:extLst>
              <a:ext uri="{FF2B5EF4-FFF2-40B4-BE49-F238E27FC236}">
                <a16:creationId xmlns:a16="http://schemas.microsoft.com/office/drawing/2014/main" id="{36E40740-9F19-F4C2-0A98-69C626EA2DD9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" name="Google Shape;127;p12">
            <a:extLst>
              <a:ext uri="{FF2B5EF4-FFF2-40B4-BE49-F238E27FC236}">
                <a16:creationId xmlns:a16="http://schemas.microsoft.com/office/drawing/2014/main" id="{472DFF83-9C3D-88AD-7BAB-43363D170B21}"/>
              </a:ext>
            </a:extLst>
          </p:cNvPr>
          <p:cNvPicPr preferRelativeResize="0"/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28;p12">
            <a:extLst>
              <a:ext uri="{FF2B5EF4-FFF2-40B4-BE49-F238E27FC236}">
                <a16:creationId xmlns:a16="http://schemas.microsoft.com/office/drawing/2014/main" id="{FE52D815-24E8-0C98-7E5B-692A6FEE25DD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2" name="Google Shape;129;p12">
            <a:extLst>
              <a:ext uri="{FF2B5EF4-FFF2-40B4-BE49-F238E27FC236}">
                <a16:creationId xmlns:a16="http://schemas.microsoft.com/office/drawing/2014/main" id="{7156D33C-1B25-DD42-4B15-6420A1F84D6C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4BC5786-35ED-9B96-A2B4-4EDB0A8E0791}"/>
              </a:ext>
            </a:extLst>
          </p:cNvPr>
          <p:cNvSpPr/>
          <p:nvPr userDrawn="1"/>
        </p:nvSpPr>
        <p:spPr>
          <a:xfrm>
            <a:off x="6096000" y="5219368"/>
            <a:ext cx="5549115" cy="970524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A9D146B-2C4D-C55D-1A17-AC5954C73BFB}"/>
              </a:ext>
            </a:extLst>
          </p:cNvPr>
          <p:cNvSpPr/>
          <p:nvPr userDrawn="1"/>
        </p:nvSpPr>
        <p:spPr>
          <a:xfrm>
            <a:off x="422031" y="5210820"/>
            <a:ext cx="5527706" cy="970524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7442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Graphic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7632092-5106-AB97-71B3-42CC7E995C8B}"/>
              </a:ext>
            </a:extLst>
          </p:cNvPr>
          <p:cNvSpPr/>
          <p:nvPr userDrawn="1"/>
        </p:nvSpPr>
        <p:spPr>
          <a:xfrm>
            <a:off x="422032" y="1650407"/>
            <a:ext cx="5381166" cy="34348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6C90E1-3612-EA97-CEEF-C2A7BFF4D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30" y="813516"/>
            <a:ext cx="11201675" cy="593254"/>
          </a:xfrm>
        </p:spPr>
        <p:txBody>
          <a:bodyPr>
            <a:normAutofit/>
          </a:bodyPr>
          <a:lstStyle>
            <a:lvl1pPr>
              <a:defRPr sz="350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766BF3-768B-18C1-A7DF-78C9B44621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9849" y="1789254"/>
            <a:ext cx="5045532" cy="3065672"/>
          </a:xfrm>
        </p:spPr>
        <p:txBody>
          <a:bodyPr/>
          <a:lstStyle/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9" name="Google Shape;126;p12">
            <a:extLst>
              <a:ext uri="{FF2B5EF4-FFF2-40B4-BE49-F238E27FC236}">
                <a16:creationId xmlns:a16="http://schemas.microsoft.com/office/drawing/2014/main" id="{36E40740-9F19-F4C2-0A98-69C626EA2DD9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" name="Google Shape;127;p12">
            <a:extLst>
              <a:ext uri="{FF2B5EF4-FFF2-40B4-BE49-F238E27FC236}">
                <a16:creationId xmlns:a16="http://schemas.microsoft.com/office/drawing/2014/main" id="{472DFF83-9C3D-88AD-7BAB-43363D170B21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28;p12">
            <a:extLst>
              <a:ext uri="{FF2B5EF4-FFF2-40B4-BE49-F238E27FC236}">
                <a16:creationId xmlns:a16="http://schemas.microsoft.com/office/drawing/2014/main" id="{FE52D815-24E8-0C98-7E5B-692A6FEE25DD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2" name="Google Shape;129;p12">
            <a:extLst>
              <a:ext uri="{FF2B5EF4-FFF2-40B4-BE49-F238E27FC236}">
                <a16:creationId xmlns:a16="http://schemas.microsoft.com/office/drawing/2014/main" id="{7156D33C-1B25-DD42-4B15-6420A1F84D6C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1369;p80">
            <a:extLst>
              <a:ext uri="{FF2B5EF4-FFF2-40B4-BE49-F238E27FC236}">
                <a16:creationId xmlns:a16="http://schemas.microsoft.com/office/drawing/2014/main" id="{31EAD20C-C0DC-9870-1BC5-1F96C78929DC}"/>
              </a:ext>
            </a:extLst>
          </p:cNvPr>
          <p:cNvSpPr/>
          <p:nvPr userDrawn="1"/>
        </p:nvSpPr>
        <p:spPr>
          <a:xfrm>
            <a:off x="5803199" y="5524510"/>
            <a:ext cx="839685" cy="839685"/>
          </a:xfrm>
          <a:prstGeom prst="rect">
            <a:avLst/>
          </a:prstGeom>
          <a:solidFill>
            <a:srgbClr val="FFD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1370;p80">
            <a:extLst>
              <a:ext uri="{FF2B5EF4-FFF2-40B4-BE49-F238E27FC236}">
                <a16:creationId xmlns:a16="http://schemas.microsoft.com/office/drawing/2014/main" id="{ACF06CE8-FB68-C547-554F-637183CBA1F1}"/>
              </a:ext>
            </a:extLst>
          </p:cNvPr>
          <p:cNvSpPr/>
          <p:nvPr userDrawn="1"/>
        </p:nvSpPr>
        <p:spPr>
          <a:xfrm>
            <a:off x="5803198" y="5091772"/>
            <a:ext cx="432738" cy="432738"/>
          </a:xfrm>
          <a:prstGeom prst="rect">
            <a:avLst/>
          </a:prstGeom>
          <a:solidFill>
            <a:srgbClr val="FF51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" name="Picture 14" descr="A satellite view of water and land&#10;&#10;Description automatically generated">
            <a:extLst>
              <a:ext uri="{FF2B5EF4-FFF2-40B4-BE49-F238E27FC236}">
                <a16:creationId xmlns:a16="http://schemas.microsoft.com/office/drawing/2014/main" id="{8897806D-C590-BA00-6D2C-B39FFAB5F2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41744" y="1595865"/>
            <a:ext cx="5599200" cy="5263590"/>
          </a:xfrm>
          <a:prstGeom prst="rect">
            <a:avLst/>
          </a:prstGeom>
        </p:spPr>
      </p:pic>
      <p:pic>
        <p:nvPicPr>
          <p:cNvPr id="5" name="Picture 4" descr="A close up of a shell&#10;&#10;Description automatically generated">
            <a:extLst>
              <a:ext uri="{FF2B5EF4-FFF2-40B4-BE49-F238E27FC236}">
                <a16:creationId xmlns:a16="http://schemas.microsoft.com/office/drawing/2014/main" id="{7877879B-B201-68FB-FCDF-3E0BEFA3D9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41744" y="1594410"/>
            <a:ext cx="5599200" cy="5263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4677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range w D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6;p12">
            <a:extLst>
              <a:ext uri="{FF2B5EF4-FFF2-40B4-BE49-F238E27FC236}">
                <a16:creationId xmlns:a16="http://schemas.microsoft.com/office/drawing/2014/main" id="{6D197811-B11C-1365-7574-A9B89CA74288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" name="Google Shape;127;p12">
            <a:extLst>
              <a:ext uri="{FF2B5EF4-FFF2-40B4-BE49-F238E27FC236}">
                <a16:creationId xmlns:a16="http://schemas.microsoft.com/office/drawing/2014/main" id="{0338886E-5E0D-AE25-21C2-60B3C1FB8B2C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28;p12">
            <a:extLst>
              <a:ext uri="{FF2B5EF4-FFF2-40B4-BE49-F238E27FC236}">
                <a16:creationId xmlns:a16="http://schemas.microsoft.com/office/drawing/2014/main" id="{1790B5D1-BE08-EE90-EABA-5596F8BCEB58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5" name="Google Shape;129;p12">
            <a:extLst>
              <a:ext uri="{FF2B5EF4-FFF2-40B4-BE49-F238E27FC236}">
                <a16:creationId xmlns:a16="http://schemas.microsoft.com/office/drawing/2014/main" id="{E0247C28-59DC-C037-A9DF-A17FB50E82FE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434546"/>
          </a:solidFill>
          <a:ln>
            <a:solidFill>
              <a:srgbClr val="434546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Title 37">
            <a:extLst>
              <a:ext uri="{FF2B5EF4-FFF2-40B4-BE49-F238E27FC236}">
                <a16:creationId xmlns:a16="http://schemas.microsoft.com/office/drawing/2014/main" id="{E61E3BCA-710D-6C2A-8BF6-C9C7272C1A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074" y="566835"/>
            <a:ext cx="10515600" cy="43713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40" name="Google Shape;129;p12">
            <a:extLst>
              <a:ext uri="{FF2B5EF4-FFF2-40B4-BE49-F238E27FC236}">
                <a16:creationId xmlns:a16="http://schemas.microsoft.com/office/drawing/2014/main" id="{F218C2D0-77C1-B779-6402-0DD64A1B209C}"/>
              </a:ext>
            </a:extLst>
          </p:cNvPr>
          <p:cNvSpPr/>
          <p:nvPr userDrawn="1"/>
        </p:nvSpPr>
        <p:spPr>
          <a:xfrm>
            <a:off x="294332" y="1628873"/>
            <a:ext cx="2312944" cy="4870351"/>
          </a:xfrm>
          <a:prstGeom prst="rect">
            <a:avLst/>
          </a:prstGeom>
          <a:solidFill>
            <a:srgbClr val="434546"/>
          </a:solidFill>
          <a:ln>
            <a:solidFill>
              <a:srgbClr val="434546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5B82FC95-5269-9A1D-7190-161670BF31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3688" y="1149350"/>
            <a:ext cx="10501312" cy="34607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63708C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46" name="Text Placeholder 44">
            <a:extLst>
              <a:ext uri="{FF2B5EF4-FFF2-40B4-BE49-F238E27FC236}">
                <a16:creationId xmlns:a16="http://schemas.microsoft.com/office/drawing/2014/main" id="{042891CD-6794-93CA-9498-CFA6F37F25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715" y="1787886"/>
            <a:ext cx="2070636" cy="211594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8" name="Table Placeholder 47">
            <a:extLst>
              <a:ext uri="{FF2B5EF4-FFF2-40B4-BE49-F238E27FC236}">
                <a16:creationId xmlns:a16="http://schemas.microsoft.com/office/drawing/2014/main" id="{E8024B0F-6636-B042-DFC7-73C0E7DF2EB1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2743200" y="1628775"/>
            <a:ext cx="8999538" cy="48704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3591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1394520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l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6;p12">
            <a:extLst>
              <a:ext uri="{FF2B5EF4-FFF2-40B4-BE49-F238E27FC236}">
                <a16:creationId xmlns:a16="http://schemas.microsoft.com/office/drawing/2014/main" id="{6D197811-B11C-1365-7574-A9B89CA74288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" name="Google Shape;127;p12">
            <a:extLst>
              <a:ext uri="{FF2B5EF4-FFF2-40B4-BE49-F238E27FC236}">
                <a16:creationId xmlns:a16="http://schemas.microsoft.com/office/drawing/2014/main" id="{0338886E-5E0D-AE25-21C2-60B3C1FB8B2C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28;p12">
            <a:extLst>
              <a:ext uri="{FF2B5EF4-FFF2-40B4-BE49-F238E27FC236}">
                <a16:creationId xmlns:a16="http://schemas.microsoft.com/office/drawing/2014/main" id="{1790B5D1-BE08-EE90-EABA-5596F8BCEB58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5" name="Google Shape;129;p12">
            <a:extLst>
              <a:ext uri="{FF2B5EF4-FFF2-40B4-BE49-F238E27FC236}">
                <a16:creationId xmlns:a16="http://schemas.microsoft.com/office/drawing/2014/main" id="{E0247C28-59DC-C037-A9DF-A17FB50E82FE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Title 37">
            <a:extLst>
              <a:ext uri="{FF2B5EF4-FFF2-40B4-BE49-F238E27FC236}">
                <a16:creationId xmlns:a16="http://schemas.microsoft.com/office/drawing/2014/main" id="{E61E3BCA-710D-6C2A-8BF6-C9C7272C1A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074" y="566835"/>
            <a:ext cx="10515600" cy="43713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40" name="Google Shape;129;p12">
            <a:extLst>
              <a:ext uri="{FF2B5EF4-FFF2-40B4-BE49-F238E27FC236}">
                <a16:creationId xmlns:a16="http://schemas.microsoft.com/office/drawing/2014/main" id="{F218C2D0-77C1-B779-6402-0DD64A1B209C}"/>
              </a:ext>
            </a:extLst>
          </p:cNvPr>
          <p:cNvSpPr/>
          <p:nvPr userDrawn="1"/>
        </p:nvSpPr>
        <p:spPr>
          <a:xfrm>
            <a:off x="294332" y="1628873"/>
            <a:ext cx="3292148" cy="4870351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5B82FC95-5269-9A1D-7190-161670BF31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3688" y="1149350"/>
            <a:ext cx="10501312" cy="34607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63708C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46" name="Text Placeholder 44">
            <a:extLst>
              <a:ext uri="{FF2B5EF4-FFF2-40B4-BE49-F238E27FC236}">
                <a16:creationId xmlns:a16="http://schemas.microsoft.com/office/drawing/2014/main" id="{042891CD-6794-93CA-9498-CFA6F37F25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715" y="1787886"/>
            <a:ext cx="2070636" cy="211594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34546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8" name="Table Placeholder 47">
            <a:extLst>
              <a:ext uri="{FF2B5EF4-FFF2-40B4-BE49-F238E27FC236}">
                <a16:creationId xmlns:a16="http://schemas.microsoft.com/office/drawing/2014/main" id="{E8024B0F-6636-B042-DFC7-73C0E7DF2EB1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3779520" y="1628775"/>
            <a:ext cx="7963218" cy="48704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47189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le Orange w D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6;p12">
            <a:extLst>
              <a:ext uri="{FF2B5EF4-FFF2-40B4-BE49-F238E27FC236}">
                <a16:creationId xmlns:a16="http://schemas.microsoft.com/office/drawing/2014/main" id="{6D197811-B11C-1365-7574-A9B89CA74288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" name="Google Shape;127;p12">
            <a:extLst>
              <a:ext uri="{FF2B5EF4-FFF2-40B4-BE49-F238E27FC236}">
                <a16:creationId xmlns:a16="http://schemas.microsoft.com/office/drawing/2014/main" id="{0338886E-5E0D-AE25-21C2-60B3C1FB8B2C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28;p12">
            <a:extLst>
              <a:ext uri="{FF2B5EF4-FFF2-40B4-BE49-F238E27FC236}">
                <a16:creationId xmlns:a16="http://schemas.microsoft.com/office/drawing/2014/main" id="{1790B5D1-BE08-EE90-EABA-5596F8BCEB58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5" name="Google Shape;129;p12">
            <a:extLst>
              <a:ext uri="{FF2B5EF4-FFF2-40B4-BE49-F238E27FC236}">
                <a16:creationId xmlns:a16="http://schemas.microsoft.com/office/drawing/2014/main" id="{E0247C28-59DC-C037-A9DF-A17FB50E82FE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Title 37">
            <a:extLst>
              <a:ext uri="{FF2B5EF4-FFF2-40B4-BE49-F238E27FC236}">
                <a16:creationId xmlns:a16="http://schemas.microsoft.com/office/drawing/2014/main" id="{E61E3BCA-710D-6C2A-8BF6-C9C7272C1A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074" y="566835"/>
            <a:ext cx="10515600" cy="43713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40" name="Google Shape;129;p12">
            <a:extLst>
              <a:ext uri="{FF2B5EF4-FFF2-40B4-BE49-F238E27FC236}">
                <a16:creationId xmlns:a16="http://schemas.microsoft.com/office/drawing/2014/main" id="{F218C2D0-77C1-B779-6402-0DD64A1B209C}"/>
              </a:ext>
            </a:extLst>
          </p:cNvPr>
          <p:cNvSpPr/>
          <p:nvPr userDrawn="1"/>
        </p:nvSpPr>
        <p:spPr>
          <a:xfrm>
            <a:off x="294332" y="1628874"/>
            <a:ext cx="2312944" cy="244885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5B82FC95-5269-9A1D-7190-161670BF31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3688" y="1149350"/>
            <a:ext cx="10501312" cy="34607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63708C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46" name="Text Placeholder 44">
            <a:extLst>
              <a:ext uri="{FF2B5EF4-FFF2-40B4-BE49-F238E27FC236}">
                <a16:creationId xmlns:a16="http://schemas.microsoft.com/office/drawing/2014/main" id="{042891CD-6794-93CA-9498-CFA6F37F25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715" y="1787886"/>
            <a:ext cx="2070636" cy="211594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8" name="Table Placeholder 47">
            <a:extLst>
              <a:ext uri="{FF2B5EF4-FFF2-40B4-BE49-F238E27FC236}">
                <a16:creationId xmlns:a16="http://schemas.microsoft.com/office/drawing/2014/main" id="{E8024B0F-6636-B042-DFC7-73C0E7DF2EB1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2743200" y="1628775"/>
            <a:ext cx="8999538" cy="48704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552436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6;p12">
            <a:extLst>
              <a:ext uri="{FF2B5EF4-FFF2-40B4-BE49-F238E27FC236}">
                <a16:creationId xmlns:a16="http://schemas.microsoft.com/office/drawing/2014/main" id="{6D197811-B11C-1365-7574-A9B89CA74288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" name="Google Shape;127;p12">
            <a:extLst>
              <a:ext uri="{FF2B5EF4-FFF2-40B4-BE49-F238E27FC236}">
                <a16:creationId xmlns:a16="http://schemas.microsoft.com/office/drawing/2014/main" id="{0338886E-5E0D-AE25-21C2-60B3C1FB8B2C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28;p12">
            <a:extLst>
              <a:ext uri="{FF2B5EF4-FFF2-40B4-BE49-F238E27FC236}">
                <a16:creationId xmlns:a16="http://schemas.microsoft.com/office/drawing/2014/main" id="{1790B5D1-BE08-EE90-EABA-5596F8BCEB58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5" name="Google Shape;129;p12">
            <a:extLst>
              <a:ext uri="{FF2B5EF4-FFF2-40B4-BE49-F238E27FC236}">
                <a16:creationId xmlns:a16="http://schemas.microsoft.com/office/drawing/2014/main" id="{E0247C28-59DC-C037-A9DF-A17FB50E82FE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Title 37">
            <a:extLst>
              <a:ext uri="{FF2B5EF4-FFF2-40B4-BE49-F238E27FC236}">
                <a16:creationId xmlns:a16="http://schemas.microsoft.com/office/drawing/2014/main" id="{E61E3BCA-710D-6C2A-8BF6-C9C7272C1A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074" y="566835"/>
            <a:ext cx="10515600" cy="43713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40" name="Google Shape;129;p12">
            <a:extLst>
              <a:ext uri="{FF2B5EF4-FFF2-40B4-BE49-F238E27FC236}">
                <a16:creationId xmlns:a16="http://schemas.microsoft.com/office/drawing/2014/main" id="{F218C2D0-77C1-B779-6402-0DD64A1B209C}"/>
              </a:ext>
            </a:extLst>
          </p:cNvPr>
          <p:cNvSpPr/>
          <p:nvPr userDrawn="1"/>
        </p:nvSpPr>
        <p:spPr>
          <a:xfrm>
            <a:off x="294332" y="1628873"/>
            <a:ext cx="3871268" cy="487035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5B82FC95-5269-9A1D-7190-161670BF31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3688" y="1149350"/>
            <a:ext cx="10501312" cy="34607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63708C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46" name="Text Placeholder 44">
            <a:extLst>
              <a:ext uri="{FF2B5EF4-FFF2-40B4-BE49-F238E27FC236}">
                <a16:creationId xmlns:a16="http://schemas.microsoft.com/office/drawing/2014/main" id="{042891CD-6794-93CA-9498-CFA6F37F25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715" y="1787886"/>
            <a:ext cx="2070636" cy="211594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8" name="Table Placeholder 47">
            <a:extLst>
              <a:ext uri="{FF2B5EF4-FFF2-40B4-BE49-F238E27FC236}">
                <a16:creationId xmlns:a16="http://schemas.microsoft.com/office/drawing/2014/main" id="{E8024B0F-6636-B042-DFC7-73C0E7DF2EB1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4271983" y="1628775"/>
            <a:ext cx="7470755" cy="48704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284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Green w D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6;p12">
            <a:extLst>
              <a:ext uri="{FF2B5EF4-FFF2-40B4-BE49-F238E27FC236}">
                <a16:creationId xmlns:a16="http://schemas.microsoft.com/office/drawing/2014/main" id="{6D197811-B11C-1365-7574-A9B89CA74288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" name="Google Shape;127;p12">
            <a:extLst>
              <a:ext uri="{FF2B5EF4-FFF2-40B4-BE49-F238E27FC236}">
                <a16:creationId xmlns:a16="http://schemas.microsoft.com/office/drawing/2014/main" id="{0338886E-5E0D-AE25-21C2-60B3C1FB8B2C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28;p12">
            <a:extLst>
              <a:ext uri="{FF2B5EF4-FFF2-40B4-BE49-F238E27FC236}">
                <a16:creationId xmlns:a16="http://schemas.microsoft.com/office/drawing/2014/main" id="{1790B5D1-BE08-EE90-EABA-5596F8BCEB58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5" name="Google Shape;129;p12">
            <a:extLst>
              <a:ext uri="{FF2B5EF4-FFF2-40B4-BE49-F238E27FC236}">
                <a16:creationId xmlns:a16="http://schemas.microsoft.com/office/drawing/2014/main" id="{E0247C28-59DC-C037-A9DF-A17FB50E82FE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Title 37">
            <a:extLst>
              <a:ext uri="{FF2B5EF4-FFF2-40B4-BE49-F238E27FC236}">
                <a16:creationId xmlns:a16="http://schemas.microsoft.com/office/drawing/2014/main" id="{E61E3BCA-710D-6C2A-8BF6-C9C7272C1A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074" y="566835"/>
            <a:ext cx="10515600" cy="43713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40" name="Google Shape;129;p12">
            <a:extLst>
              <a:ext uri="{FF2B5EF4-FFF2-40B4-BE49-F238E27FC236}">
                <a16:creationId xmlns:a16="http://schemas.microsoft.com/office/drawing/2014/main" id="{F218C2D0-77C1-B779-6402-0DD64A1B209C}"/>
              </a:ext>
            </a:extLst>
          </p:cNvPr>
          <p:cNvSpPr/>
          <p:nvPr userDrawn="1"/>
        </p:nvSpPr>
        <p:spPr>
          <a:xfrm>
            <a:off x="294332" y="1628874"/>
            <a:ext cx="2312944" cy="2448856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5B82FC95-5269-9A1D-7190-161670BF31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3688" y="1149350"/>
            <a:ext cx="10501312" cy="34607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63708C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46" name="Text Placeholder 44">
            <a:extLst>
              <a:ext uri="{FF2B5EF4-FFF2-40B4-BE49-F238E27FC236}">
                <a16:creationId xmlns:a16="http://schemas.microsoft.com/office/drawing/2014/main" id="{042891CD-6794-93CA-9498-CFA6F37F25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715" y="1787886"/>
            <a:ext cx="2070636" cy="211594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34546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8" name="Table Placeholder 47">
            <a:extLst>
              <a:ext uri="{FF2B5EF4-FFF2-40B4-BE49-F238E27FC236}">
                <a16:creationId xmlns:a16="http://schemas.microsoft.com/office/drawing/2014/main" id="{E8024B0F-6636-B042-DFC7-73C0E7DF2EB1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2743200" y="1628775"/>
            <a:ext cx="8999538" cy="48704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41031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6;p12">
            <a:extLst>
              <a:ext uri="{FF2B5EF4-FFF2-40B4-BE49-F238E27FC236}">
                <a16:creationId xmlns:a16="http://schemas.microsoft.com/office/drawing/2014/main" id="{6D197811-B11C-1365-7574-A9B89CA74288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" name="Google Shape;127;p12">
            <a:extLst>
              <a:ext uri="{FF2B5EF4-FFF2-40B4-BE49-F238E27FC236}">
                <a16:creationId xmlns:a16="http://schemas.microsoft.com/office/drawing/2014/main" id="{0338886E-5E0D-AE25-21C2-60B3C1FB8B2C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28;p12">
            <a:extLst>
              <a:ext uri="{FF2B5EF4-FFF2-40B4-BE49-F238E27FC236}">
                <a16:creationId xmlns:a16="http://schemas.microsoft.com/office/drawing/2014/main" id="{1790B5D1-BE08-EE90-EABA-5596F8BCEB58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5" name="Google Shape;129;p12">
            <a:extLst>
              <a:ext uri="{FF2B5EF4-FFF2-40B4-BE49-F238E27FC236}">
                <a16:creationId xmlns:a16="http://schemas.microsoft.com/office/drawing/2014/main" id="{E0247C28-59DC-C037-A9DF-A17FB50E82FE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Title 37">
            <a:extLst>
              <a:ext uri="{FF2B5EF4-FFF2-40B4-BE49-F238E27FC236}">
                <a16:creationId xmlns:a16="http://schemas.microsoft.com/office/drawing/2014/main" id="{E61E3BCA-710D-6C2A-8BF6-C9C7272C1A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074" y="566835"/>
            <a:ext cx="10515600" cy="43713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40" name="Google Shape;129;p12">
            <a:extLst>
              <a:ext uri="{FF2B5EF4-FFF2-40B4-BE49-F238E27FC236}">
                <a16:creationId xmlns:a16="http://schemas.microsoft.com/office/drawing/2014/main" id="{F218C2D0-77C1-B779-6402-0DD64A1B209C}"/>
              </a:ext>
            </a:extLst>
          </p:cNvPr>
          <p:cNvSpPr/>
          <p:nvPr userDrawn="1"/>
        </p:nvSpPr>
        <p:spPr>
          <a:xfrm>
            <a:off x="294332" y="1628873"/>
            <a:ext cx="3129588" cy="4870351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5B82FC95-5269-9A1D-7190-161670BF31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3688" y="1149350"/>
            <a:ext cx="10501312" cy="34607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63708C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46" name="Text Placeholder 44">
            <a:extLst>
              <a:ext uri="{FF2B5EF4-FFF2-40B4-BE49-F238E27FC236}">
                <a16:creationId xmlns:a16="http://schemas.microsoft.com/office/drawing/2014/main" id="{042891CD-6794-93CA-9498-CFA6F37F25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715" y="1787886"/>
            <a:ext cx="2070636" cy="211594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34546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8" name="Table Placeholder 47">
            <a:extLst>
              <a:ext uri="{FF2B5EF4-FFF2-40B4-BE49-F238E27FC236}">
                <a16:creationId xmlns:a16="http://schemas.microsoft.com/office/drawing/2014/main" id="{E8024B0F-6636-B042-DFC7-73C0E7DF2EB1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3530303" y="1628775"/>
            <a:ext cx="8212435" cy="48704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90618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ebinar 9 Speakers w D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oup 64">
            <a:extLst>
              <a:ext uri="{FF2B5EF4-FFF2-40B4-BE49-F238E27FC236}">
                <a16:creationId xmlns:a16="http://schemas.microsoft.com/office/drawing/2014/main" id="{DDFA5ED4-7095-755B-A878-E8424DCD5E0B}"/>
              </a:ext>
            </a:extLst>
          </p:cNvPr>
          <p:cNvGrpSpPr/>
          <p:nvPr userDrawn="1"/>
        </p:nvGrpSpPr>
        <p:grpSpPr>
          <a:xfrm>
            <a:off x="2727635" y="352540"/>
            <a:ext cx="2051748" cy="3394679"/>
            <a:chOff x="2727635" y="352540"/>
            <a:chExt cx="2051748" cy="3394679"/>
          </a:xfrm>
        </p:grpSpPr>
        <p:sp>
          <p:nvSpPr>
            <p:cNvPr id="23" name="Google Shape;129;p12">
              <a:extLst>
                <a:ext uri="{FF2B5EF4-FFF2-40B4-BE49-F238E27FC236}">
                  <a16:creationId xmlns:a16="http://schemas.microsoft.com/office/drawing/2014/main" id="{9A176EDF-6435-D428-2367-00816ABF96E2}"/>
                </a:ext>
              </a:extLst>
            </p:cNvPr>
            <p:cNvSpPr/>
            <p:nvPr userDrawn="1"/>
          </p:nvSpPr>
          <p:spPr>
            <a:xfrm>
              <a:off x="2727635" y="352540"/>
              <a:ext cx="2051748" cy="2957547"/>
            </a:xfrm>
            <a:prstGeom prst="rect">
              <a:avLst/>
            </a:prstGeom>
            <a:solidFill>
              <a:srgbClr val="43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29;p12">
              <a:extLst>
                <a:ext uri="{FF2B5EF4-FFF2-40B4-BE49-F238E27FC236}">
                  <a16:creationId xmlns:a16="http://schemas.microsoft.com/office/drawing/2014/main" id="{C6C40BB1-09DF-DB24-0AF3-A77A678ED92C}"/>
                </a:ext>
              </a:extLst>
            </p:cNvPr>
            <p:cNvSpPr/>
            <p:nvPr userDrawn="1"/>
          </p:nvSpPr>
          <p:spPr>
            <a:xfrm>
              <a:off x="2727635" y="3310087"/>
              <a:ext cx="428156" cy="437132"/>
            </a:xfrm>
            <a:prstGeom prst="rect">
              <a:avLst/>
            </a:prstGeom>
            <a:solidFill>
              <a:srgbClr val="43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" name="Picture Placeholder 75">
            <a:extLst>
              <a:ext uri="{FF2B5EF4-FFF2-40B4-BE49-F238E27FC236}">
                <a16:creationId xmlns:a16="http://schemas.microsoft.com/office/drawing/2014/main" id="{B3AC490C-0639-C39D-B6EB-E1B90FE424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827338" y="439561"/>
            <a:ext cx="1833562" cy="1828800"/>
          </a:xfrm>
        </p:spPr>
        <p:txBody>
          <a:bodyPr/>
          <a:lstStyle/>
          <a:p>
            <a:endParaRPr lang="en-US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5B31E81-1E9B-9113-C441-150A769C2B43}"/>
              </a:ext>
            </a:extLst>
          </p:cNvPr>
          <p:cNvGrpSpPr/>
          <p:nvPr userDrawn="1"/>
        </p:nvGrpSpPr>
        <p:grpSpPr>
          <a:xfrm>
            <a:off x="2718413" y="3442115"/>
            <a:ext cx="2051748" cy="3316187"/>
            <a:chOff x="2718413" y="3442115"/>
            <a:chExt cx="2051748" cy="3316187"/>
          </a:xfrm>
        </p:grpSpPr>
        <p:sp>
          <p:nvSpPr>
            <p:cNvPr id="28" name="Google Shape;129;p12">
              <a:extLst>
                <a:ext uri="{FF2B5EF4-FFF2-40B4-BE49-F238E27FC236}">
                  <a16:creationId xmlns:a16="http://schemas.microsoft.com/office/drawing/2014/main" id="{E64F300B-22D3-E149-9FEC-F79CC885073E}"/>
                </a:ext>
              </a:extLst>
            </p:cNvPr>
            <p:cNvSpPr/>
            <p:nvPr userDrawn="1"/>
          </p:nvSpPr>
          <p:spPr>
            <a:xfrm>
              <a:off x="2718413" y="3879247"/>
              <a:ext cx="2051748" cy="2879055"/>
            </a:xfrm>
            <a:prstGeom prst="rect">
              <a:avLst/>
            </a:prstGeom>
            <a:solidFill>
              <a:srgbClr val="1D76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29;p12">
              <a:extLst>
                <a:ext uri="{FF2B5EF4-FFF2-40B4-BE49-F238E27FC236}">
                  <a16:creationId xmlns:a16="http://schemas.microsoft.com/office/drawing/2014/main" id="{06E0A888-9529-1B8B-9398-6651E4397FFA}"/>
                </a:ext>
              </a:extLst>
            </p:cNvPr>
            <p:cNvSpPr/>
            <p:nvPr userDrawn="1"/>
          </p:nvSpPr>
          <p:spPr>
            <a:xfrm>
              <a:off x="4342005" y="3442115"/>
              <a:ext cx="428156" cy="437132"/>
            </a:xfrm>
            <a:prstGeom prst="rect">
              <a:avLst/>
            </a:prstGeom>
            <a:solidFill>
              <a:srgbClr val="1D76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7F402A03-E485-EC06-58C2-D6C4BC663357}"/>
              </a:ext>
            </a:extLst>
          </p:cNvPr>
          <p:cNvGrpSpPr/>
          <p:nvPr userDrawn="1"/>
        </p:nvGrpSpPr>
        <p:grpSpPr>
          <a:xfrm>
            <a:off x="5060904" y="3442115"/>
            <a:ext cx="2051748" cy="3316187"/>
            <a:chOff x="5060904" y="3442115"/>
            <a:chExt cx="2051748" cy="3316187"/>
          </a:xfrm>
        </p:grpSpPr>
        <p:sp>
          <p:nvSpPr>
            <p:cNvPr id="38" name="Google Shape;129;p12">
              <a:extLst>
                <a:ext uri="{FF2B5EF4-FFF2-40B4-BE49-F238E27FC236}">
                  <a16:creationId xmlns:a16="http://schemas.microsoft.com/office/drawing/2014/main" id="{504DF268-320E-132A-1A9C-D8366C994DD4}"/>
                </a:ext>
              </a:extLst>
            </p:cNvPr>
            <p:cNvSpPr/>
            <p:nvPr userDrawn="1"/>
          </p:nvSpPr>
          <p:spPr>
            <a:xfrm>
              <a:off x="5060904" y="3879247"/>
              <a:ext cx="2051748" cy="2879055"/>
            </a:xfrm>
            <a:prstGeom prst="rect">
              <a:avLst/>
            </a:prstGeom>
            <a:solidFill>
              <a:srgbClr val="75B2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29;p12">
              <a:extLst>
                <a:ext uri="{FF2B5EF4-FFF2-40B4-BE49-F238E27FC236}">
                  <a16:creationId xmlns:a16="http://schemas.microsoft.com/office/drawing/2014/main" id="{36304640-7F25-54BD-E4A3-E4D0DF2860D0}"/>
                </a:ext>
              </a:extLst>
            </p:cNvPr>
            <p:cNvSpPr/>
            <p:nvPr userDrawn="1"/>
          </p:nvSpPr>
          <p:spPr>
            <a:xfrm>
              <a:off x="6684496" y="3442115"/>
              <a:ext cx="428156" cy="437132"/>
            </a:xfrm>
            <a:prstGeom prst="rect">
              <a:avLst/>
            </a:prstGeom>
            <a:solidFill>
              <a:srgbClr val="75B2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F6C48DE-6964-1FC3-236D-8B7BD99925A9}"/>
              </a:ext>
            </a:extLst>
          </p:cNvPr>
          <p:cNvGrpSpPr/>
          <p:nvPr userDrawn="1"/>
        </p:nvGrpSpPr>
        <p:grpSpPr>
          <a:xfrm>
            <a:off x="7389562" y="3442115"/>
            <a:ext cx="2051748" cy="3316187"/>
            <a:chOff x="7389562" y="3442115"/>
            <a:chExt cx="2051748" cy="3316187"/>
          </a:xfrm>
        </p:grpSpPr>
        <p:sp>
          <p:nvSpPr>
            <p:cNvPr id="48" name="Google Shape;129;p12">
              <a:extLst>
                <a:ext uri="{FF2B5EF4-FFF2-40B4-BE49-F238E27FC236}">
                  <a16:creationId xmlns:a16="http://schemas.microsoft.com/office/drawing/2014/main" id="{04D72C60-AEE6-73FF-67C0-00F5F9470A8B}"/>
                </a:ext>
              </a:extLst>
            </p:cNvPr>
            <p:cNvSpPr/>
            <p:nvPr userDrawn="1"/>
          </p:nvSpPr>
          <p:spPr>
            <a:xfrm>
              <a:off x="7389562" y="3879247"/>
              <a:ext cx="2051748" cy="2879055"/>
            </a:xfrm>
            <a:prstGeom prst="rect">
              <a:avLst/>
            </a:prstGeom>
            <a:solidFill>
              <a:srgbClr val="8FA7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29;p12">
              <a:extLst>
                <a:ext uri="{FF2B5EF4-FFF2-40B4-BE49-F238E27FC236}">
                  <a16:creationId xmlns:a16="http://schemas.microsoft.com/office/drawing/2014/main" id="{C17E3364-6CE0-CD2F-E18C-6BCB24BDB608}"/>
                </a:ext>
              </a:extLst>
            </p:cNvPr>
            <p:cNvSpPr/>
            <p:nvPr userDrawn="1"/>
          </p:nvSpPr>
          <p:spPr>
            <a:xfrm>
              <a:off x="9013154" y="3442115"/>
              <a:ext cx="428156" cy="437132"/>
            </a:xfrm>
            <a:prstGeom prst="rect">
              <a:avLst/>
            </a:prstGeom>
            <a:solidFill>
              <a:srgbClr val="8FA7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4E7F430F-842D-025B-6402-893040161808}"/>
              </a:ext>
            </a:extLst>
          </p:cNvPr>
          <p:cNvGrpSpPr/>
          <p:nvPr userDrawn="1"/>
        </p:nvGrpSpPr>
        <p:grpSpPr>
          <a:xfrm>
            <a:off x="9718221" y="3442115"/>
            <a:ext cx="2051748" cy="3316187"/>
            <a:chOff x="9718221" y="3442115"/>
            <a:chExt cx="2051748" cy="3316187"/>
          </a:xfrm>
        </p:grpSpPr>
        <p:sp>
          <p:nvSpPr>
            <p:cNvPr id="58" name="Google Shape;129;p12">
              <a:extLst>
                <a:ext uri="{FF2B5EF4-FFF2-40B4-BE49-F238E27FC236}">
                  <a16:creationId xmlns:a16="http://schemas.microsoft.com/office/drawing/2014/main" id="{0E8E8DA2-5C40-BB03-F876-9DFFCF881CE3}"/>
                </a:ext>
              </a:extLst>
            </p:cNvPr>
            <p:cNvSpPr/>
            <p:nvPr userDrawn="1"/>
          </p:nvSpPr>
          <p:spPr>
            <a:xfrm>
              <a:off x="9718221" y="3879247"/>
              <a:ext cx="2051748" cy="2879055"/>
            </a:xfrm>
            <a:prstGeom prst="rect">
              <a:avLst/>
            </a:prstGeom>
            <a:solidFill>
              <a:srgbClr val="C4E9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29;p12">
              <a:extLst>
                <a:ext uri="{FF2B5EF4-FFF2-40B4-BE49-F238E27FC236}">
                  <a16:creationId xmlns:a16="http://schemas.microsoft.com/office/drawing/2014/main" id="{56233743-CF62-2571-A304-5071D8E097BE}"/>
                </a:ext>
              </a:extLst>
            </p:cNvPr>
            <p:cNvSpPr/>
            <p:nvPr userDrawn="1"/>
          </p:nvSpPr>
          <p:spPr>
            <a:xfrm>
              <a:off x="11341813" y="3442115"/>
              <a:ext cx="428156" cy="437132"/>
            </a:xfrm>
            <a:prstGeom prst="rect">
              <a:avLst/>
            </a:prstGeom>
            <a:solidFill>
              <a:srgbClr val="C4E9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Google Shape;129;p12">
            <a:extLst>
              <a:ext uri="{FF2B5EF4-FFF2-40B4-BE49-F238E27FC236}">
                <a16:creationId xmlns:a16="http://schemas.microsoft.com/office/drawing/2014/main" id="{157E52E6-45B1-8C75-F3DB-3F31DDCD24C6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83A44D4B-7CE2-06DD-EFCF-FEF092376C32}"/>
              </a:ext>
            </a:extLst>
          </p:cNvPr>
          <p:cNvGrpSpPr/>
          <p:nvPr userDrawn="1"/>
        </p:nvGrpSpPr>
        <p:grpSpPr>
          <a:xfrm>
            <a:off x="5070126" y="352540"/>
            <a:ext cx="2051748" cy="3394679"/>
            <a:chOff x="5070126" y="352540"/>
            <a:chExt cx="2051748" cy="3394679"/>
          </a:xfrm>
        </p:grpSpPr>
        <p:sp>
          <p:nvSpPr>
            <p:cNvPr id="33" name="Google Shape;129;p12">
              <a:extLst>
                <a:ext uri="{FF2B5EF4-FFF2-40B4-BE49-F238E27FC236}">
                  <a16:creationId xmlns:a16="http://schemas.microsoft.com/office/drawing/2014/main" id="{A37F3DED-111F-0B28-6E9F-6286526C06D1}"/>
                </a:ext>
              </a:extLst>
            </p:cNvPr>
            <p:cNvSpPr/>
            <p:nvPr userDrawn="1"/>
          </p:nvSpPr>
          <p:spPr>
            <a:xfrm>
              <a:off x="5070126" y="352540"/>
              <a:ext cx="2051748" cy="2957547"/>
            </a:xfrm>
            <a:prstGeom prst="rect">
              <a:avLst/>
            </a:prstGeom>
            <a:solidFill>
              <a:srgbClr val="1A97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29;p12">
              <a:extLst>
                <a:ext uri="{FF2B5EF4-FFF2-40B4-BE49-F238E27FC236}">
                  <a16:creationId xmlns:a16="http://schemas.microsoft.com/office/drawing/2014/main" id="{15A6EB63-09FE-FD6E-8A3A-3E90CC47ADBD}"/>
                </a:ext>
              </a:extLst>
            </p:cNvPr>
            <p:cNvSpPr/>
            <p:nvPr userDrawn="1"/>
          </p:nvSpPr>
          <p:spPr>
            <a:xfrm>
              <a:off x="5070126" y="3310087"/>
              <a:ext cx="428156" cy="437132"/>
            </a:xfrm>
            <a:prstGeom prst="rect">
              <a:avLst/>
            </a:prstGeom>
            <a:solidFill>
              <a:srgbClr val="1A97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9908B2F4-CD40-35A6-3258-2EEA2782BC84}"/>
              </a:ext>
            </a:extLst>
          </p:cNvPr>
          <p:cNvGrpSpPr/>
          <p:nvPr userDrawn="1"/>
        </p:nvGrpSpPr>
        <p:grpSpPr>
          <a:xfrm>
            <a:off x="7398784" y="352540"/>
            <a:ext cx="2051748" cy="3394679"/>
            <a:chOff x="7398784" y="352540"/>
            <a:chExt cx="2051748" cy="3394679"/>
          </a:xfrm>
        </p:grpSpPr>
        <p:sp>
          <p:nvSpPr>
            <p:cNvPr id="43" name="Google Shape;129;p12">
              <a:extLst>
                <a:ext uri="{FF2B5EF4-FFF2-40B4-BE49-F238E27FC236}">
                  <a16:creationId xmlns:a16="http://schemas.microsoft.com/office/drawing/2014/main" id="{B1CD5B90-75F0-2D5E-657B-77D2151AB4E0}"/>
                </a:ext>
              </a:extLst>
            </p:cNvPr>
            <p:cNvSpPr/>
            <p:nvPr userDrawn="1"/>
          </p:nvSpPr>
          <p:spPr>
            <a:xfrm>
              <a:off x="7398784" y="352540"/>
              <a:ext cx="2051748" cy="2957547"/>
            </a:xfrm>
            <a:prstGeom prst="rect">
              <a:avLst/>
            </a:prstGeom>
            <a:solidFill>
              <a:srgbClr val="D1E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29;p12">
              <a:extLst>
                <a:ext uri="{FF2B5EF4-FFF2-40B4-BE49-F238E27FC236}">
                  <a16:creationId xmlns:a16="http://schemas.microsoft.com/office/drawing/2014/main" id="{F8A6788C-4DCE-E717-09F0-5012097090FC}"/>
                </a:ext>
              </a:extLst>
            </p:cNvPr>
            <p:cNvSpPr/>
            <p:nvPr userDrawn="1"/>
          </p:nvSpPr>
          <p:spPr>
            <a:xfrm>
              <a:off x="7398784" y="3310087"/>
              <a:ext cx="428156" cy="437132"/>
            </a:xfrm>
            <a:prstGeom prst="rect">
              <a:avLst/>
            </a:prstGeom>
            <a:solidFill>
              <a:srgbClr val="D1E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7EEAD86D-21C9-E88E-C1A6-70DA15CE8823}"/>
              </a:ext>
            </a:extLst>
          </p:cNvPr>
          <p:cNvGrpSpPr/>
          <p:nvPr userDrawn="1"/>
        </p:nvGrpSpPr>
        <p:grpSpPr>
          <a:xfrm>
            <a:off x="9727443" y="352540"/>
            <a:ext cx="2051748" cy="3394679"/>
            <a:chOff x="9727443" y="352540"/>
            <a:chExt cx="2051748" cy="3394679"/>
          </a:xfrm>
        </p:grpSpPr>
        <p:sp>
          <p:nvSpPr>
            <p:cNvPr id="53" name="Google Shape;129;p12">
              <a:extLst>
                <a:ext uri="{FF2B5EF4-FFF2-40B4-BE49-F238E27FC236}">
                  <a16:creationId xmlns:a16="http://schemas.microsoft.com/office/drawing/2014/main" id="{BE012188-2469-2130-9426-DF4EF0D860D3}"/>
                </a:ext>
              </a:extLst>
            </p:cNvPr>
            <p:cNvSpPr/>
            <p:nvPr userDrawn="1"/>
          </p:nvSpPr>
          <p:spPr>
            <a:xfrm>
              <a:off x="9727443" y="352540"/>
              <a:ext cx="2051748" cy="2957547"/>
            </a:xfrm>
            <a:prstGeom prst="rect">
              <a:avLst/>
            </a:prstGeom>
            <a:solidFill>
              <a:srgbClr val="FFD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29;p12">
              <a:extLst>
                <a:ext uri="{FF2B5EF4-FFF2-40B4-BE49-F238E27FC236}">
                  <a16:creationId xmlns:a16="http://schemas.microsoft.com/office/drawing/2014/main" id="{3BD40C52-CB71-CB70-0062-33C68DF80D08}"/>
                </a:ext>
              </a:extLst>
            </p:cNvPr>
            <p:cNvSpPr/>
            <p:nvPr userDrawn="1"/>
          </p:nvSpPr>
          <p:spPr>
            <a:xfrm>
              <a:off x="9727443" y="3310087"/>
              <a:ext cx="428156" cy="437132"/>
            </a:xfrm>
            <a:prstGeom prst="rect">
              <a:avLst/>
            </a:prstGeom>
            <a:solidFill>
              <a:srgbClr val="FFD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" name="Picture Placeholder 75">
            <a:extLst>
              <a:ext uri="{FF2B5EF4-FFF2-40B4-BE49-F238E27FC236}">
                <a16:creationId xmlns:a16="http://schemas.microsoft.com/office/drawing/2014/main" id="{DA98A216-87D8-AC07-6D18-1AEA7983C59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166828" y="431032"/>
            <a:ext cx="1833562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78" name="Picture Placeholder 75">
            <a:extLst>
              <a:ext uri="{FF2B5EF4-FFF2-40B4-BE49-F238E27FC236}">
                <a16:creationId xmlns:a16="http://schemas.microsoft.com/office/drawing/2014/main" id="{FEC9FD06-8717-D179-A166-3A69D20CC1D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07877" y="426328"/>
            <a:ext cx="1833562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79" name="Picture Placeholder 75">
            <a:extLst>
              <a:ext uri="{FF2B5EF4-FFF2-40B4-BE49-F238E27FC236}">
                <a16:creationId xmlns:a16="http://schemas.microsoft.com/office/drawing/2014/main" id="{2FD2FC06-6AC7-FAD1-2BD9-E5ABEA2BD99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836536" y="423901"/>
            <a:ext cx="1833562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80" name="Picture Placeholder 75">
            <a:extLst>
              <a:ext uri="{FF2B5EF4-FFF2-40B4-BE49-F238E27FC236}">
                <a16:creationId xmlns:a16="http://schemas.microsoft.com/office/drawing/2014/main" id="{600D5C23-4122-243B-2192-14CA4780B10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827314" y="3954506"/>
            <a:ext cx="1833562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81" name="Picture Placeholder 75">
            <a:extLst>
              <a:ext uri="{FF2B5EF4-FFF2-40B4-BE49-F238E27FC236}">
                <a16:creationId xmlns:a16="http://schemas.microsoft.com/office/drawing/2014/main" id="{6A9E7E1C-E92D-2CFB-B0FB-B9981573BC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507877" y="3954506"/>
            <a:ext cx="1833562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82" name="Picture Placeholder 75">
            <a:extLst>
              <a:ext uri="{FF2B5EF4-FFF2-40B4-BE49-F238E27FC236}">
                <a16:creationId xmlns:a16="http://schemas.microsoft.com/office/drawing/2014/main" id="{9DA2E9E5-9DFA-440B-7329-76E9F656BED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179219" y="3954506"/>
            <a:ext cx="1833562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83" name="Picture Placeholder 75">
            <a:extLst>
              <a:ext uri="{FF2B5EF4-FFF2-40B4-BE49-F238E27FC236}">
                <a16:creationId xmlns:a16="http://schemas.microsoft.com/office/drawing/2014/main" id="{B2742E47-B939-BF1C-E5FE-7ECF9EF3C59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836560" y="3954506"/>
            <a:ext cx="1833562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86" name="Text Placeholder 85">
            <a:extLst>
              <a:ext uri="{FF2B5EF4-FFF2-40B4-BE49-F238E27FC236}">
                <a16:creationId xmlns:a16="http://schemas.microsoft.com/office/drawing/2014/main" id="{6C1B5EF5-C1C1-C519-AE38-9AEDBDE8708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739992" y="2328916"/>
            <a:ext cx="2030001" cy="25973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87" name="Text Placeholder 85">
            <a:extLst>
              <a:ext uri="{FF2B5EF4-FFF2-40B4-BE49-F238E27FC236}">
                <a16:creationId xmlns:a16="http://schemas.microsoft.com/office/drawing/2014/main" id="{666C0E6A-E67C-0990-564A-1A622166ED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739993" y="2588649"/>
            <a:ext cx="2039390" cy="43713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  <p:sp>
        <p:nvSpPr>
          <p:cNvPr id="88" name="Text Placeholder 85">
            <a:extLst>
              <a:ext uri="{FF2B5EF4-FFF2-40B4-BE49-F238E27FC236}">
                <a16:creationId xmlns:a16="http://schemas.microsoft.com/office/drawing/2014/main" id="{A7D5E73F-757E-B7C1-04C7-E248AA024A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82651" y="2328916"/>
            <a:ext cx="2030001" cy="25973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89" name="Text Placeholder 85">
            <a:extLst>
              <a:ext uri="{FF2B5EF4-FFF2-40B4-BE49-F238E27FC236}">
                <a16:creationId xmlns:a16="http://schemas.microsoft.com/office/drawing/2014/main" id="{2302CC9B-8291-C662-163F-5459F1AFCB1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82651" y="2588649"/>
            <a:ext cx="2030001" cy="57203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  <p:sp>
        <p:nvSpPr>
          <p:cNvPr id="98" name="Text Placeholder 85">
            <a:extLst>
              <a:ext uri="{FF2B5EF4-FFF2-40B4-BE49-F238E27FC236}">
                <a16:creationId xmlns:a16="http://schemas.microsoft.com/office/drawing/2014/main" id="{581E61CF-FF98-9328-3918-5E85E1020B7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408073" y="2328916"/>
            <a:ext cx="2030001" cy="25676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rgbClr val="434546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99" name="Text Placeholder 85">
            <a:extLst>
              <a:ext uri="{FF2B5EF4-FFF2-40B4-BE49-F238E27FC236}">
                <a16:creationId xmlns:a16="http://schemas.microsoft.com/office/drawing/2014/main" id="{462BC832-6E77-FA26-F382-31FEA5373B6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408073" y="2588649"/>
            <a:ext cx="2030001" cy="47833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rgbClr val="434546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  <p:sp>
        <p:nvSpPr>
          <p:cNvPr id="106" name="Title 105">
            <a:extLst>
              <a:ext uri="{FF2B5EF4-FFF2-40B4-BE49-F238E27FC236}">
                <a16:creationId xmlns:a16="http://schemas.microsoft.com/office/drawing/2014/main" id="{A9779CD8-0720-4543-0719-45EE55108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31" y="431032"/>
            <a:ext cx="2051747" cy="132556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107" name="Text Placeholder 85">
            <a:extLst>
              <a:ext uri="{FF2B5EF4-FFF2-40B4-BE49-F238E27FC236}">
                <a16:creationId xmlns:a16="http://schemas.microsoft.com/office/drawing/2014/main" id="{71B0FF20-FD7F-A6E0-09F2-5E231937082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732116" y="2325951"/>
            <a:ext cx="2030001" cy="25676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rgbClr val="434546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08" name="Text Placeholder 85">
            <a:extLst>
              <a:ext uri="{FF2B5EF4-FFF2-40B4-BE49-F238E27FC236}">
                <a16:creationId xmlns:a16="http://schemas.microsoft.com/office/drawing/2014/main" id="{205F15E0-E6AC-293C-4739-7FDD77882B33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732116" y="2585684"/>
            <a:ext cx="2030001" cy="47833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rgbClr val="434546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  <p:sp>
        <p:nvSpPr>
          <p:cNvPr id="113" name="Text Placeholder 85">
            <a:extLst>
              <a:ext uri="{FF2B5EF4-FFF2-40B4-BE49-F238E27FC236}">
                <a16:creationId xmlns:a16="http://schemas.microsoft.com/office/drawing/2014/main" id="{A0A65A0C-4576-86F5-4067-AFAB7AD158C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2722738" y="5849888"/>
            <a:ext cx="2030001" cy="25973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14" name="Text Placeholder 85">
            <a:extLst>
              <a:ext uri="{FF2B5EF4-FFF2-40B4-BE49-F238E27FC236}">
                <a16:creationId xmlns:a16="http://schemas.microsoft.com/office/drawing/2014/main" id="{AD10A57D-11F7-CEEC-0D49-7619692783C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722739" y="6109621"/>
            <a:ext cx="2039390" cy="43713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  <p:sp>
        <p:nvSpPr>
          <p:cNvPr id="115" name="Text Placeholder 85">
            <a:extLst>
              <a:ext uri="{FF2B5EF4-FFF2-40B4-BE49-F238E27FC236}">
                <a16:creationId xmlns:a16="http://schemas.microsoft.com/office/drawing/2014/main" id="{5F27D8D6-7A32-A28C-C5D5-A71901FA7F1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5073260" y="5849888"/>
            <a:ext cx="2030001" cy="25973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16" name="Text Placeholder 85">
            <a:extLst>
              <a:ext uri="{FF2B5EF4-FFF2-40B4-BE49-F238E27FC236}">
                <a16:creationId xmlns:a16="http://schemas.microsoft.com/office/drawing/2014/main" id="{058DFF3C-1E20-98DD-0045-24DCC038632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073261" y="6109621"/>
            <a:ext cx="2039390" cy="43713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  <p:sp>
        <p:nvSpPr>
          <p:cNvPr id="117" name="Text Placeholder 85">
            <a:extLst>
              <a:ext uri="{FF2B5EF4-FFF2-40B4-BE49-F238E27FC236}">
                <a16:creationId xmlns:a16="http://schemas.microsoft.com/office/drawing/2014/main" id="{B061ED0D-6F6D-83C0-90C3-5DA5024FBE5E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398783" y="5849888"/>
            <a:ext cx="2030001" cy="25973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18" name="Text Placeholder 85">
            <a:extLst>
              <a:ext uri="{FF2B5EF4-FFF2-40B4-BE49-F238E27FC236}">
                <a16:creationId xmlns:a16="http://schemas.microsoft.com/office/drawing/2014/main" id="{E648BBD6-14B0-84B0-E69C-10DC978FC9F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398784" y="6109621"/>
            <a:ext cx="2039390" cy="43713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  <p:sp>
        <p:nvSpPr>
          <p:cNvPr id="121" name="Text Placeholder 85">
            <a:extLst>
              <a:ext uri="{FF2B5EF4-FFF2-40B4-BE49-F238E27FC236}">
                <a16:creationId xmlns:a16="http://schemas.microsoft.com/office/drawing/2014/main" id="{BA7188FC-8B4A-92B5-F562-CBF73B245B4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9714983" y="5849888"/>
            <a:ext cx="2030001" cy="25676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rgbClr val="434546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22" name="Text Placeholder 85">
            <a:extLst>
              <a:ext uri="{FF2B5EF4-FFF2-40B4-BE49-F238E27FC236}">
                <a16:creationId xmlns:a16="http://schemas.microsoft.com/office/drawing/2014/main" id="{9057CA5D-6AD6-C898-8C9B-41CE48E3AA1D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9714983" y="6109621"/>
            <a:ext cx="2030001" cy="47833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rgbClr val="434546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</p:spTree>
    <p:extLst>
      <p:ext uri="{BB962C8B-B14F-4D97-AF65-F5344CB8AC3E}">
        <p14:creationId xmlns:p14="http://schemas.microsoft.com/office/powerpoint/2010/main" val="418562010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ebinar 6 Speak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roup 71">
            <a:extLst>
              <a:ext uri="{FF2B5EF4-FFF2-40B4-BE49-F238E27FC236}">
                <a16:creationId xmlns:a16="http://schemas.microsoft.com/office/drawing/2014/main" id="{B5B31E81-1E9B-9113-C441-150A769C2B43}"/>
              </a:ext>
            </a:extLst>
          </p:cNvPr>
          <p:cNvGrpSpPr/>
          <p:nvPr userDrawn="1"/>
        </p:nvGrpSpPr>
        <p:grpSpPr>
          <a:xfrm>
            <a:off x="1560803" y="3348574"/>
            <a:ext cx="3010361" cy="3316187"/>
            <a:chOff x="2718413" y="3442115"/>
            <a:chExt cx="2051748" cy="3316187"/>
          </a:xfrm>
        </p:grpSpPr>
        <p:sp>
          <p:nvSpPr>
            <p:cNvPr id="28" name="Google Shape;129;p12">
              <a:extLst>
                <a:ext uri="{FF2B5EF4-FFF2-40B4-BE49-F238E27FC236}">
                  <a16:creationId xmlns:a16="http://schemas.microsoft.com/office/drawing/2014/main" id="{E64F300B-22D3-E149-9FEC-F79CC885073E}"/>
                </a:ext>
              </a:extLst>
            </p:cNvPr>
            <p:cNvSpPr/>
            <p:nvPr userDrawn="1"/>
          </p:nvSpPr>
          <p:spPr>
            <a:xfrm>
              <a:off x="2718413" y="3879247"/>
              <a:ext cx="2051748" cy="2879055"/>
            </a:xfrm>
            <a:prstGeom prst="rect">
              <a:avLst/>
            </a:prstGeom>
            <a:solidFill>
              <a:srgbClr val="1D76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29;p12">
              <a:extLst>
                <a:ext uri="{FF2B5EF4-FFF2-40B4-BE49-F238E27FC236}">
                  <a16:creationId xmlns:a16="http://schemas.microsoft.com/office/drawing/2014/main" id="{06E0A888-9529-1B8B-9398-6651E4397FFA}"/>
                </a:ext>
              </a:extLst>
            </p:cNvPr>
            <p:cNvSpPr/>
            <p:nvPr userDrawn="1"/>
          </p:nvSpPr>
          <p:spPr>
            <a:xfrm>
              <a:off x="4342005" y="3442115"/>
              <a:ext cx="428156" cy="437132"/>
            </a:xfrm>
            <a:prstGeom prst="rect">
              <a:avLst/>
            </a:prstGeom>
            <a:solidFill>
              <a:srgbClr val="1D76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7F402A03-E485-EC06-58C2-D6C4BC663357}"/>
              </a:ext>
            </a:extLst>
          </p:cNvPr>
          <p:cNvGrpSpPr/>
          <p:nvPr userDrawn="1"/>
        </p:nvGrpSpPr>
        <p:grpSpPr>
          <a:xfrm>
            <a:off x="4701634" y="3348574"/>
            <a:ext cx="3010360" cy="3316187"/>
            <a:chOff x="5060904" y="3442115"/>
            <a:chExt cx="2051748" cy="3316187"/>
          </a:xfrm>
        </p:grpSpPr>
        <p:sp>
          <p:nvSpPr>
            <p:cNvPr id="38" name="Google Shape;129;p12">
              <a:extLst>
                <a:ext uri="{FF2B5EF4-FFF2-40B4-BE49-F238E27FC236}">
                  <a16:creationId xmlns:a16="http://schemas.microsoft.com/office/drawing/2014/main" id="{504DF268-320E-132A-1A9C-D8366C994DD4}"/>
                </a:ext>
              </a:extLst>
            </p:cNvPr>
            <p:cNvSpPr/>
            <p:nvPr userDrawn="1"/>
          </p:nvSpPr>
          <p:spPr>
            <a:xfrm>
              <a:off x="5060904" y="3879247"/>
              <a:ext cx="2051748" cy="2879055"/>
            </a:xfrm>
            <a:prstGeom prst="rect">
              <a:avLst/>
            </a:prstGeom>
            <a:solidFill>
              <a:srgbClr val="75B2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29;p12">
              <a:extLst>
                <a:ext uri="{FF2B5EF4-FFF2-40B4-BE49-F238E27FC236}">
                  <a16:creationId xmlns:a16="http://schemas.microsoft.com/office/drawing/2014/main" id="{36304640-7F25-54BD-E4A3-E4D0DF2860D0}"/>
                </a:ext>
              </a:extLst>
            </p:cNvPr>
            <p:cNvSpPr/>
            <p:nvPr userDrawn="1"/>
          </p:nvSpPr>
          <p:spPr>
            <a:xfrm>
              <a:off x="6684496" y="3442115"/>
              <a:ext cx="428156" cy="437132"/>
            </a:xfrm>
            <a:prstGeom prst="rect">
              <a:avLst/>
            </a:prstGeom>
            <a:solidFill>
              <a:srgbClr val="75B2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F6C48DE-6964-1FC3-236D-8B7BD99925A9}"/>
              </a:ext>
            </a:extLst>
          </p:cNvPr>
          <p:cNvGrpSpPr/>
          <p:nvPr userDrawn="1"/>
        </p:nvGrpSpPr>
        <p:grpSpPr>
          <a:xfrm>
            <a:off x="7839530" y="3373916"/>
            <a:ext cx="3010361" cy="3316187"/>
            <a:chOff x="7389562" y="3442115"/>
            <a:chExt cx="2051748" cy="3316187"/>
          </a:xfrm>
        </p:grpSpPr>
        <p:sp>
          <p:nvSpPr>
            <p:cNvPr id="48" name="Google Shape;129;p12">
              <a:extLst>
                <a:ext uri="{FF2B5EF4-FFF2-40B4-BE49-F238E27FC236}">
                  <a16:creationId xmlns:a16="http://schemas.microsoft.com/office/drawing/2014/main" id="{04D72C60-AEE6-73FF-67C0-00F5F9470A8B}"/>
                </a:ext>
              </a:extLst>
            </p:cNvPr>
            <p:cNvSpPr/>
            <p:nvPr userDrawn="1"/>
          </p:nvSpPr>
          <p:spPr>
            <a:xfrm>
              <a:off x="7389562" y="3879247"/>
              <a:ext cx="2051748" cy="2879055"/>
            </a:xfrm>
            <a:prstGeom prst="rect">
              <a:avLst/>
            </a:prstGeom>
            <a:solidFill>
              <a:srgbClr val="8FA7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29;p12">
              <a:extLst>
                <a:ext uri="{FF2B5EF4-FFF2-40B4-BE49-F238E27FC236}">
                  <a16:creationId xmlns:a16="http://schemas.microsoft.com/office/drawing/2014/main" id="{C17E3364-6CE0-CD2F-E18C-6BCB24BDB608}"/>
                </a:ext>
              </a:extLst>
            </p:cNvPr>
            <p:cNvSpPr/>
            <p:nvPr userDrawn="1"/>
          </p:nvSpPr>
          <p:spPr>
            <a:xfrm>
              <a:off x="9013154" y="3442115"/>
              <a:ext cx="428156" cy="437132"/>
            </a:xfrm>
            <a:prstGeom prst="rect">
              <a:avLst/>
            </a:prstGeom>
            <a:solidFill>
              <a:srgbClr val="8FA7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Google Shape;129;p12">
            <a:extLst>
              <a:ext uri="{FF2B5EF4-FFF2-40B4-BE49-F238E27FC236}">
                <a16:creationId xmlns:a16="http://schemas.microsoft.com/office/drawing/2014/main" id="{157E52E6-45B1-8C75-F3DB-3F31DDCD24C6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83A44D4B-7CE2-06DD-EFCF-FEF092376C32}"/>
              </a:ext>
            </a:extLst>
          </p:cNvPr>
          <p:cNvGrpSpPr/>
          <p:nvPr userDrawn="1"/>
        </p:nvGrpSpPr>
        <p:grpSpPr>
          <a:xfrm>
            <a:off x="5886312" y="258999"/>
            <a:ext cx="3010360" cy="3394679"/>
            <a:chOff x="5070126" y="352540"/>
            <a:chExt cx="2051748" cy="3394679"/>
          </a:xfrm>
        </p:grpSpPr>
        <p:sp>
          <p:nvSpPr>
            <p:cNvPr id="33" name="Google Shape;129;p12">
              <a:extLst>
                <a:ext uri="{FF2B5EF4-FFF2-40B4-BE49-F238E27FC236}">
                  <a16:creationId xmlns:a16="http://schemas.microsoft.com/office/drawing/2014/main" id="{A37F3DED-111F-0B28-6E9F-6286526C06D1}"/>
                </a:ext>
              </a:extLst>
            </p:cNvPr>
            <p:cNvSpPr/>
            <p:nvPr userDrawn="1"/>
          </p:nvSpPr>
          <p:spPr>
            <a:xfrm>
              <a:off x="5070126" y="352540"/>
              <a:ext cx="2051748" cy="2957547"/>
            </a:xfrm>
            <a:prstGeom prst="rect">
              <a:avLst/>
            </a:prstGeom>
            <a:solidFill>
              <a:srgbClr val="1A97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29;p12">
              <a:extLst>
                <a:ext uri="{FF2B5EF4-FFF2-40B4-BE49-F238E27FC236}">
                  <a16:creationId xmlns:a16="http://schemas.microsoft.com/office/drawing/2014/main" id="{15A6EB63-09FE-FD6E-8A3A-3E90CC47ADBD}"/>
                </a:ext>
              </a:extLst>
            </p:cNvPr>
            <p:cNvSpPr/>
            <p:nvPr userDrawn="1"/>
          </p:nvSpPr>
          <p:spPr>
            <a:xfrm>
              <a:off x="5070126" y="3310087"/>
              <a:ext cx="428156" cy="437132"/>
            </a:xfrm>
            <a:prstGeom prst="rect">
              <a:avLst/>
            </a:prstGeom>
            <a:solidFill>
              <a:srgbClr val="1A97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9908B2F4-CD40-35A6-3258-2EEA2782BC84}"/>
              </a:ext>
            </a:extLst>
          </p:cNvPr>
          <p:cNvGrpSpPr/>
          <p:nvPr userDrawn="1"/>
        </p:nvGrpSpPr>
        <p:grpSpPr>
          <a:xfrm>
            <a:off x="9058486" y="258999"/>
            <a:ext cx="3010361" cy="3394679"/>
            <a:chOff x="7398784" y="352540"/>
            <a:chExt cx="2051748" cy="3394679"/>
          </a:xfrm>
        </p:grpSpPr>
        <p:sp>
          <p:nvSpPr>
            <p:cNvPr id="43" name="Google Shape;129;p12">
              <a:extLst>
                <a:ext uri="{FF2B5EF4-FFF2-40B4-BE49-F238E27FC236}">
                  <a16:creationId xmlns:a16="http://schemas.microsoft.com/office/drawing/2014/main" id="{B1CD5B90-75F0-2D5E-657B-77D2151AB4E0}"/>
                </a:ext>
              </a:extLst>
            </p:cNvPr>
            <p:cNvSpPr/>
            <p:nvPr userDrawn="1"/>
          </p:nvSpPr>
          <p:spPr>
            <a:xfrm>
              <a:off x="7398784" y="352540"/>
              <a:ext cx="2051748" cy="2957547"/>
            </a:xfrm>
            <a:prstGeom prst="rect">
              <a:avLst/>
            </a:prstGeom>
            <a:solidFill>
              <a:srgbClr val="D1E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29;p12">
              <a:extLst>
                <a:ext uri="{FF2B5EF4-FFF2-40B4-BE49-F238E27FC236}">
                  <a16:creationId xmlns:a16="http://schemas.microsoft.com/office/drawing/2014/main" id="{F8A6788C-4DCE-E717-09F0-5012097090FC}"/>
                </a:ext>
              </a:extLst>
            </p:cNvPr>
            <p:cNvSpPr/>
            <p:nvPr userDrawn="1"/>
          </p:nvSpPr>
          <p:spPr>
            <a:xfrm>
              <a:off x="7398784" y="3310087"/>
              <a:ext cx="428156" cy="437132"/>
            </a:xfrm>
            <a:prstGeom prst="rect">
              <a:avLst/>
            </a:prstGeom>
            <a:solidFill>
              <a:srgbClr val="D1E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" name="Picture Placeholder 75">
            <a:extLst>
              <a:ext uri="{FF2B5EF4-FFF2-40B4-BE49-F238E27FC236}">
                <a16:creationId xmlns:a16="http://schemas.microsoft.com/office/drawing/2014/main" id="{DA98A216-87D8-AC07-6D18-1AEA7983C59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983014" y="337491"/>
            <a:ext cx="1833562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78" name="Picture Placeholder 75">
            <a:extLst>
              <a:ext uri="{FF2B5EF4-FFF2-40B4-BE49-F238E27FC236}">
                <a16:creationId xmlns:a16="http://schemas.microsoft.com/office/drawing/2014/main" id="{FEC9FD06-8717-D179-A166-3A69D20CC1D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176802" y="332787"/>
            <a:ext cx="1833562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81" name="Picture Placeholder 75">
            <a:extLst>
              <a:ext uri="{FF2B5EF4-FFF2-40B4-BE49-F238E27FC236}">
                <a16:creationId xmlns:a16="http://schemas.microsoft.com/office/drawing/2014/main" id="{6A9E7E1C-E92D-2CFB-B0FB-B9981573BC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957846" y="3886307"/>
            <a:ext cx="1833562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82" name="Picture Placeholder 75">
            <a:extLst>
              <a:ext uri="{FF2B5EF4-FFF2-40B4-BE49-F238E27FC236}">
                <a16:creationId xmlns:a16="http://schemas.microsoft.com/office/drawing/2014/main" id="{9DA2E9E5-9DFA-440B-7329-76E9F656BED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19949" y="3860965"/>
            <a:ext cx="1833562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83" name="Picture Placeholder 75">
            <a:extLst>
              <a:ext uri="{FF2B5EF4-FFF2-40B4-BE49-F238E27FC236}">
                <a16:creationId xmlns:a16="http://schemas.microsoft.com/office/drawing/2014/main" id="{B2742E47-B939-BF1C-E5FE-7ECF9EF3C59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651028" y="3861533"/>
            <a:ext cx="1833562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88" name="Text Placeholder 85">
            <a:extLst>
              <a:ext uri="{FF2B5EF4-FFF2-40B4-BE49-F238E27FC236}">
                <a16:creationId xmlns:a16="http://schemas.microsoft.com/office/drawing/2014/main" id="{A7D5E73F-757E-B7C1-04C7-E248AA024A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898837" y="2235375"/>
            <a:ext cx="2997835" cy="25973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89" name="Text Placeholder 85">
            <a:extLst>
              <a:ext uri="{FF2B5EF4-FFF2-40B4-BE49-F238E27FC236}">
                <a16:creationId xmlns:a16="http://schemas.microsoft.com/office/drawing/2014/main" id="{2302CC9B-8291-C662-163F-5459F1AFCB1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898837" y="2495108"/>
            <a:ext cx="2997835" cy="55408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  <p:sp>
        <p:nvSpPr>
          <p:cNvPr id="98" name="Text Placeholder 85">
            <a:extLst>
              <a:ext uri="{FF2B5EF4-FFF2-40B4-BE49-F238E27FC236}">
                <a16:creationId xmlns:a16="http://schemas.microsoft.com/office/drawing/2014/main" id="{581E61CF-FF98-9328-3918-5E85E1020B7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076998" y="2235374"/>
            <a:ext cx="2991849" cy="25973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rgbClr val="434546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99" name="Text Placeholder 85">
            <a:extLst>
              <a:ext uri="{FF2B5EF4-FFF2-40B4-BE49-F238E27FC236}">
                <a16:creationId xmlns:a16="http://schemas.microsoft.com/office/drawing/2014/main" id="{462BC832-6E77-FA26-F382-31FEA5373B6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076998" y="2495107"/>
            <a:ext cx="2991849" cy="50989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rgbClr val="434546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  <p:sp>
        <p:nvSpPr>
          <p:cNvPr id="113" name="Text Placeholder 85">
            <a:extLst>
              <a:ext uri="{FF2B5EF4-FFF2-40B4-BE49-F238E27FC236}">
                <a16:creationId xmlns:a16="http://schemas.microsoft.com/office/drawing/2014/main" id="{A0A65A0C-4576-86F5-4067-AFAB7AD158C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551583" y="5756347"/>
            <a:ext cx="3002160" cy="25973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14" name="Text Placeholder 85">
            <a:extLst>
              <a:ext uri="{FF2B5EF4-FFF2-40B4-BE49-F238E27FC236}">
                <a16:creationId xmlns:a16="http://schemas.microsoft.com/office/drawing/2014/main" id="{AD10A57D-11F7-CEEC-0D49-7619692783C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551582" y="6016080"/>
            <a:ext cx="3011550" cy="39583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  <p:sp>
        <p:nvSpPr>
          <p:cNvPr id="115" name="Text Placeholder 85">
            <a:extLst>
              <a:ext uri="{FF2B5EF4-FFF2-40B4-BE49-F238E27FC236}">
                <a16:creationId xmlns:a16="http://schemas.microsoft.com/office/drawing/2014/main" id="{5F27D8D6-7A32-A28C-C5D5-A71901FA7F1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713990" y="5756347"/>
            <a:ext cx="2998004" cy="25973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16" name="Text Placeholder 85">
            <a:extLst>
              <a:ext uri="{FF2B5EF4-FFF2-40B4-BE49-F238E27FC236}">
                <a16:creationId xmlns:a16="http://schemas.microsoft.com/office/drawing/2014/main" id="{058DFF3C-1E20-98DD-0045-24DCC038632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713990" y="6016080"/>
            <a:ext cx="3007225" cy="43713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  <p:sp>
        <p:nvSpPr>
          <p:cNvPr id="117" name="Text Placeholder 85">
            <a:extLst>
              <a:ext uri="{FF2B5EF4-FFF2-40B4-BE49-F238E27FC236}">
                <a16:creationId xmlns:a16="http://schemas.microsoft.com/office/drawing/2014/main" id="{B061ED0D-6F6D-83C0-90C3-5DA5024FBE5E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848752" y="5781689"/>
            <a:ext cx="3001139" cy="25973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18" name="Text Placeholder 85">
            <a:extLst>
              <a:ext uri="{FF2B5EF4-FFF2-40B4-BE49-F238E27FC236}">
                <a16:creationId xmlns:a16="http://schemas.microsoft.com/office/drawing/2014/main" id="{E648BBD6-14B0-84B0-E69C-10DC978FC9F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848753" y="6041422"/>
            <a:ext cx="3001138" cy="39583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  <p:sp>
        <p:nvSpPr>
          <p:cNvPr id="2" name="Title 105">
            <a:extLst>
              <a:ext uri="{FF2B5EF4-FFF2-40B4-BE49-F238E27FC236}">
                <a16:creationId xmlns:a16="http://schemas.microsoft.com/office/drawing/2014/main" id="{50295E0E-C781-949C-0546-F74C11CDA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31" y="431032"/>
            <a:ext cx="2051747" cy="132556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7DACAFA-966C-6461-F27C-0FD95973224A}"/>
              </a:ext>
            </a:extLst>
          </p:cNvPr>
          <p:cNvGrpSpPr/>
          <p:nvPr userDrawn="1"/>
        </p:nvGrpSpPr>
        <p:grpSpPr>
          <a:xfrm>
            <a:off x="2704206" y="261160"/>
            <a:ext cx="3010360" cy="3394679"/>
            <a:chOff x="2727635" y="352540"/>
            <a:chExt cx="2051748" cy="3394679"/>
          </a:xfrm>
        </p:grpSpPr>
        <p:sp>
          <p:nvSpPr>
            <p:cNvPr id="4" name="Google Shape;129;p12">
              <a:extLst>
                <a:ext uri="{FF2B5EF4-FFF2-40B4-BE49-F238E27FC236}">
                  <a16:creationId xmlns:a16="http://schemas.microsoft.com/office/drawing/2014/main" id="{859505EA-DA9C-855A-0588-CA26733C1D71}"/>
                </a:ext>
              </a:extLst>
            </p:cNvPr>
            <p:cNvSpPr/>
            <p:nvPr userDrawn="1"/>
          </p:nvSpPr>
          <p:spPr>
            <a:xfrm>
              <a:off x="2727635" y="352540"/>
              <a:ext cx="2051748" cy="2957547"/>
            </a:xfrm>
            <a:prstGeom prst="rect">
              <a:avLst/>
            </a:prstGeom>
            <a:solidFill>
              <a:srgbClr val="43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129;p12">
              <a:extLst>
                <a:ext uri="{FF2B5EF4-FFF2-40B4-BE49-F238E27FC236}">
                  <a16:creationId xmlns:a16="http://schemas.microsoft.com/office/drawing/2014/main" id="{1EDA97EC-2A45-CB83-4BFD-53A8A1EE9009}"/>
                </a:ext>
              </a:extLst>
            </p:cNvPr>
            <p:cNvSpPr/>
            <p:nvPr userDrawn="1"/>
          </p:nvSpPr>
          <p:spPr>
            <a:xfrm>
              <a:off x="2727635" y="3310087"/>
              <a:ext cx="428156" cy="437132"/>
            </a:xfrm>
            <a:prstGeom prst="rect">
              <a:avLst/>
            </a:prstGeom>
            <a:solidFill>
              <a:srgbClr val="43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Picture Placeholder 75">
            <a:extLst>
              <a:ext uri="{FF2B5EF4-FFF2-40B4-BE49-F238E27FC236}">
                <a16:creationId xmlns:a16="http://schemas.microsoft.com/office/drawing/2014/main" id="{0DAB3325-D8F6-17FF-E715-82A705BA786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795372" y="346260"/>
            <a:ext cx="1833562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Text Placeholder 85">
            <a:extLst>
              <a:ext uri="{FF2B5EF4-FFF2-40B4-BE49-F238E27FC236}">
                <a16:creationId xmlns:a16="http://schemas.microsoft.com/office/drawing/2014/main" id="{B7664E34-5094-5535-6E1B-896A6AC4432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707048" y="2237629"/>
            <a:ext cx="2993671" cy="25973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9" name="Text Placeholder 85">
            <a:extLst>
              <a:ext uri="{FF2B5EF4-FFF2-40B4-BE49-F238E27FC236}">
                <a16:creationId xmlns:a16="http://schemas.microsoft.com/office/drawing/2014/main" id="{86482A97-6AC7-A721-E4EC-80B9BB7C5C5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707048" y="2497362"/>
            <a:ext cx="3007517" cy="43713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</p:spTree>
    <p:extLst>
      <p:ext uri="{BB962C8B-B14F-4D97-AF65-F5344CB8AC3E}">
        <p14:creationId xmlns:p14="http://schemas.microsoft.com/office/powerpoint/2010/main" val="395405277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ebinar 6 Speak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29;p12">
            <a:extLst>
              <a:ext uri="{FF2B5EF4-FFF2-40B4-BE49-F238E27FC236}">
                <a16:creationId xmlns:a16="http://schemas.microsoft.com/office/drawing/2014/main" id="{157E52E6-45B1-8C75-F3DB-3F31DDCD24C6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83A44D4B-7CE2-06DD-EFCF-FEF092376C32}"/>
              </a:ext>
            </a:extLst>
          </p:cNvPr>
          <p:cNvGrpSpPr/>
          <p:nvPr userDrawn="1"/>
        </p:nvGrpSpPr>
        <p:grpSpPr>
          <a:xfrm>
            <a:off x="1553120" y="1195348"/>
            <a:ext cx="4639336" cy="5231620"/>
            <a:chOff x="5070126" y="352540"/>
            <a:chExt cx="2051748" cy="3394679"/>
          </a:xfrm>
          <a:solidFill>
            <a:srgbClr val="434546"/>
          </a:solidFill>
        </p:grpSpPr>
        <p:sp>
          <p:nvSpPr>
            <p:cNvPr id="33" name="Google Shape;129;p12">
              <a:extLst>
                <a:ext uri="{FF2B5EF4-FFF2-40B4-BE49-F238E27FC236}">
                  <a16:creationId xmlns:a16="http://schemas.microsoft.com/office/drawing/2014/main" id="{A37F3DED-111F-0B28-6E9F-6286526C06D1}"/>
                </a:ext>
              </a:extLst>
            </p:cNvPr>
            <p:cNvSpPr/>
            <p:nvPr userDrawn="1"/>
          </p:nvSpPr>
          <p:spPr>
            <a:xfrm>
              <a:off x="5070126" y="352540"/>
              <a:ext cx="2051748" cy="2957547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29;p12">
              <a:extLst>
                <a:ext uri="{FF2B5EF4-FFF2-40B4-BE49-F238E27FC236}">
                  <a16:creationId xmlns:a16="http://schemas.microsoft.com/office/drawing/2014/main" id="{15A6EB63-09FE-FD6E-8A3A-3E90CC47ADBD}"/>
                </a:ext>
              </a:extLst>
            </p:cNvPr>
            <p:cNvSpPr/>
            <p:nvPr userDrawn="1"/>
          </p:nvSpPr>
          <p:spPr>
            <a:xfrm>
              <a:off x="5070126" y="3310087"/>
              <a:ext cx="428156" cy="437132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9908B2F4-CD40-35A6-3258-2EEA2782BC84}"/>
              </a:ext>
            </a:extLst>
          </p:cNvPr>
          <p:cNvGrpSpPr/>
          <p:nvPr userDrawn="1"/>
        </p:nvGrpSpPr>
        <p:grpSpPr>
          <a:xfrm>
            <a:off x="6715428" y="1195348"/>
            <a:ext cx="4639335" cy="5231620"/>
            <a:chOff x="7398784" y="352540"/>
            <a:chExt cx="2051748" cy="3394679"/>
          </a:xfrm>
        </p:grpSpPr>
        <p:sp>
          <p:nvSpPr>
            <p:cNvPr id="43" name="Google Shape;129;p12">
              <a:extLst>
                <a:ext uri="{FF2B5EF4-FFF2-40B4-BE49-F238E27FC236}">
                  <a16:creationId xmlns:a16="http://schemas.microsoft.com/office/drawing/2014/main" id="{B1CD5B90-75F0-2D5E-657B-77D2151AB4E0}"/>
                </a:ext>
              </a:extLst>
            </p:cNvPr>
            <p:cNvSpPr/>
            <p:nvPr userDrawn="1"/>
          </p:nvSpPr>
          <p:spPr>
            <a:xfrm>
              <a:off x="7398784" y="352540"/>
              <a:ext cx="2051748" cy="2957547"/>
            </a:xfrm>
            <a:prstGeom prst="rect">
              <a:avLst/>
            </a:prstGeom>
            <a:solidFill>
              <a:srgbClr val="D1E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29;p12">
              <a:extLst>
                <a:ext uri="{FF2B5EF4-FFF2-40B4-BE49-F238E27FC236}">
                  <a16:creationId xmlns:a16="http://schemas.microsoft.com/office/drawing/2014/main" id="{F8A6788C-4DCE-E717-09F0-5012097090FC}"/>
                </a:ext>
              </a:extLst>
            </p:cNvPr>
            <p:cNvSpPr/>
            <p:nvPr userDrawn="1"/>
          </p:nvSpPr>
          <p:spPr>
            <a:xfrm>
              <a:off x="7398784" y="3310087"/>
              <a:ext cx="428156" cy="437132"/>
            </a:xfrm>
            <a:prstGeom prst="rect">
              <a:avLst/>
            </a:prstGeom>
            <a:solidFill>
              <a:srgbClr val="D1E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" name="Picture Placeholder 75">
            <a:extLst>
              <a:ext uri="{FF2B5EF4-FFF2-40B4-BE49-F238E27FC236}">
                <a16:creationId xmlns:a16="http://schemas.microsoft.com/office/drawing/2014/main" id="{DA98A216-87D8-AC07-6D18-1AEA7983C59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14268" y="1499205"/>
            <a:ext cx="3113752" cy="3105666"/>
          </a:xfrm>
        </p:spPr>
        <p:txBody>
          <a:bodyPr/>
          <a:lstStyle/>
          <a:p>
            <a:endParaRPr lang="en-US"/>
          </a:p>
        </p:txBody>
      </p:sp>
      <p:sp>
        <p:nvSpPr>
          <p:cNvPr id="88" name="Text Placeholder 85">
            <a:extLst>
              <a:ext uri="{FF2B5EF4-FFF2-40B4-BE49-F238E27FC236}">
                <a16:creationId xmlns:a16="http://schemas.microsoft.com/office/drawing/2014/main" id="{A7D5E73F-757E-B7C1-04C7-E248AA024A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624494" y="4574511"/>
            <a:ext cx="4417497" cy="44107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89" name="Text Placeholder 85">
            <a:extLst>
              <a:ext uri="{FF2B5EF4-FFF2-40B4-BE49-F238E27FC236}">
                <a16:creationId xmlns:a16="http://schemas.microsoft.com/office/drawing/2014/main" id="{2302CC9B-8291-C662-163F-5459F1AFCB1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624502" y="5015588"/>
            <a:ext cx="4417483" cy="65683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  <p:sp>
        <p:nvSpPr>
          <p:cNvPr id="2" name="Title 105">
            <a:extLst>
              <a:ext uri="{FF2B5EF4-FFF2-40B4-BE49-F238E27FC236}">
                <a16:creationId xmlns:a16="http://schemas.microsoft.com/office/drawing/2014/main" id="{50295E0E-C781-949C-0546-F74C11CDA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31" y="431032"/>
            <a:ext cx="2051747" cy="132556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10" name="Picture Placeholder 75">
            <a:extLst>
              <a:ext uri="{FF2B5EF4-FFF2-40B4-BE49-F238E27FC236}">
                <a16:creationId xmlns:a16="http://schemas.microsoft.com/office/drawing/2014/main" id="{ECE35140-2DB4-B6F5-AF35-A0A8A2526758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990760" y="1499205"/>
            <a:ext cx="3113752" cy="3105666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Text Placeholder 85">
            <a:extLst>
              <a:ext uri="{FF2B5EF4-FFF2-40B4-BE49-F238E27FC236}">
                <a16:creationId xmlns:a16="http://schemas.microsoft.com/office/drawing/2014/main" id="{DCEC336E-C883-1D1D-F354-7D4388221B2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800986" y="4574511"/>
            <a:ext cx="4417497" cy="44107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2" name="Text Placeholder 85">
            <a:extLst>
              <a:ext uri="{FF2B5EF4-FFF2-40B4-BE49-F238E27FC236}">
                <a16:creationId xmlns:a16="http://schemas.microsoft.com/office/drawing/2014/main" id="{4176F110-9A49-458D-70A2-FFA7EC79BBF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800994" y="5015588"/>
            <a:ext cx="4417483" cy="65683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</p:spTree>
    <p:extLst>
      <p:ext uri="{BB962C8B-B14F-4D97-AF65-F5344CB8AC3E}">
        <p14:creationId xmlns:p14="http://schemas.microsoft.com/office/powerpoint/2010/main" val="450133774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 / Content Slide + Heading 1">
  <p:cSld name="01 / Content Slide + Heading 1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/>
          <p:nvPr/>
        </p:nvSpPr>
        <p:spPr>
          <a:xfrm>
            <a:off x="373167" y="-8133"/>
            <a:ext cx="11818800" cy="3896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28" name="Google Shape;28;p4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99277" y="-34586"/>
            <a:ext cx="401900" cy="412855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4"/>
          <p:cNvSpPr txBox="1"/>
          <p:nvPr/>
        </p:nvSpPr>
        <p:spPr>
          <a:xfrm>
            <a:off x="9547632" y="112345"/>
            <a:ext cx="1924000" cy="143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33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tnfd.global   |   </a:t>
            </a:r>
            <a:fld id="{00000000-1234-1234-1234-123412341234}" type="slidenum"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2B2B2"/>
                </a:buClr>
                <a:buSzPts val="700"/>
                <a:buFont typeface="Arial"/>
                <a:buNone/>
              </a:pPr>
              <a:t>‹#›</a:t>
            </a:fld>
            <a:endParaRPr sz="933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30" name="Google Shape;30;p4"/>
          <p:cNvSpPr/>
          <p:nvPr/>
        </p:nvSpPr>
        <p:spPr>
          <a:xfrm>
            <a:off x="-8167" y="-18293"/>
            <a:ext cx="381600" cy="389600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" name="Google Shape;31;p4"/>
          <p:cNvSpPr txBox="1">
            <a:spLocks noGrp="1"/>
          </p:cNvSpPr>
          <p:nvPr>
            <p:ph type="title"/>
          </p:nvPr>
        </p:nvSpPr>
        <p:spPr>
          <a:xfrm>
            <a:off x="455908" y="537400"/>
            <a:ext cx="8956000" cy="5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ubTitle" idx="1"/>
          </p:nvPr>
        </p:nvSpPr>
        <p:spPr>
          <a:xfrm>
            <a:off x="472192" y="89567"/>
            <a:ext cx="2871200" cy="17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ubTitle" idx="2"/>
          </p:nvPr>
        </p:nvSpPr>
        <p:spPr>
          <a:xfrm>
            <a:off x="472167" y="1301000"/>
            <a:ext cx="6555200" cy="72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chivo Light"/>
              <a:buNone/>
              <a:defRPr sz="16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39923601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 / Content Slide + Heading 1">
  <p:cSld name="01 / Content Slide + Heading 1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/>
          <p:nvPr/>
        </p:nvSpPr>
        <p:spPr>
          <a:xfrm>
            <a:off x="373167" y="-8133"/>
            <a:ext cx="11818800" cy="3896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28" name="Google Shape;28;p4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99277" y="-34586"/>
            <a:ext cx="401900" cy="412855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4"/>
          <p:cNvSpPr txBox="1"/>
          <p:nvPr/>
        </p:nvSpPr>
        <p:spPr>
          <a:xfrm>
            <a:off x="9547632" y="112345"/>
            <a:ext cx="1924000" cy="143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33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tnfd.global   |   </a:t>
            </a:r>
            <a:fld id="{00000000-1234-1234-1234-123412341234}" type="slidenum"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2B2B2"/>
                </a:buClr>
                <a:buSzPts val="700"/>
                <a:buFont typeface="Arial"/>
                <a:buNone/>
              </a:pPr>
              <a:t>‹#›</a:t>
            </a:fld>
            <a:endParaRPr sz="933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30" name="Google Shape;30;p4"/>
          <p:cNvSpPr/>
          <p:nvPr/>
        </p:nvSpPr>
        <p:spPr>
          <a:xfrm>
            <a:off x="-8167" y="-18293"/>
            <a:ext cx="381600" cy="389600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" name="Google Shape;31;p4"/>
          <p:cNvSpPr txBox="1">
            <a:spLocks noGrp="1"/>
          </p:cNvSpPr>
          <p:nvPr>
            <p:ph type="title"/>
          </p:nvPr>
        </p:nvSpPr>
        <p:spPr>
          <a:xfrm>
            <a:off x="455908" y="537400"/>
            <a:ext cx="8956000" cy="5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ubTitle" idx="1"/>
          </p:nvPr>
        </p:nvSpPr>
        <p:spPr>
          <a:xfrm>
            <a:off x="472192" y="89567"/>
            <a:ext cx="2871200" cy="17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ubTitle" idx="2"/>
          </p:nvPr>
        </p:nvSpPr>
        <p:spPr>
          <a:xfrm>
            <a:off x="472167" y="1301000"/>
            <a:ext cx="6555200" cy="72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chivo Light"/>
              <a:buNone/>
              <a:defRPr sz="16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399236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sic: Text and Image">
  <p:cSld name="Basic: Text and Image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6"/>
          <p:cNvSpPr/>
          <p:nvPr/>
        </p:nvSpPr>
        <p:spPr>
          <a:xfrm>
            <a:off x="373433" y="-8133"/>
            <a:ext cx="11818400" cy="3896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147" name="Google Shape;147;p16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99277" y="-34586"/>
            <a:ext cx="401900" cy="412855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6"/>
          <p:cNvSpPr txBox="1"/>
          <p:nvPr/>
        </p:nvSpPr>
        <p:spPr>
          <a:xfrm>
            <a:off x="9547632" y="112345"/>
            <a:ext cx="1924000" cy="143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33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tnfd.global   |   </a:t>
            </a:r>
            <a:fld id="{00000000-1234-1234-1234-123412341234}" type="slidenum"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2B2B2"/>
                </a:buClr>
                <a:buSzPts val="700"/>
                <a:buFont typeface="Arial"/>
                <a:buNone/>
              </a:pPr>
              <a:t>‹#›</a:t>
            </a:fld>
            <a:endParaRPr sz="933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49" name="Google Shape;149;p16"/>
          <p:cNvSpPr/>
          <p:nvPr/>
        </p:nvSpPr>
        <p:spPr>
          <a:xfrm>
            <a:off x="-8167" y="-8133"/>
            <a:ext cx="381600" cy="389600"/>
          </a:xfrm>
          <a:prstGeom prst="rect">
            <a:avLst/>
          </a:prstGeom>
          <a:solidFill>
            <a:srgbClr val="67718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0" name="Google Shape;150;p16"/>
          <p:cNvSpPr txBox="1">
            <a:spLocks noGrp="1"/>
          </p:cNvSpPr>
          <p:nvPr>
            <p:ph type="sldNum" idx="12"/>
          </p:nvPr>
        </p:nvSpPr>
        <p:spPr>
          <a:xfrm>
            <a:off x="11712000" y="3166600"/>
            <a:ext cx="4800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333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buNone/>
              <a:defRPr sz="1333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buNone/>
              <a:defRPr sz="1333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buNone/>
              <a:defRPr sz="1333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buNone/>
              <a:defRPr sz="1333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buNone/>
              <a:defRPr sz="1333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buNone/>
              <a:defRPr sz="1333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buNone/>
              <a:defRPr sz="1333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buNone/>
              <a:defRPr sz="1333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1" name="Google Shape;151;p16"/>
          <p:cNvSpPr>
            <a:spLocks noGrp="1"/>
          </p:cNvSpPr>
          <p:nvPr>
            <p:ph type="pic" idx="2"/>
          </p:nvPr>
        </p:nvSpPr>
        <p:spPr>
          <a:xfrm>
            <a:off x="6094033" y="381433"/>
            <a:ext cx="6098000" cy="6476400"/>
          </a:xfrm>
          <a:prstGeom prst="rect">
            <a:avLst/>
          </a:prstGeom>
          <a:noFill/>
          <a:ln>
            <a:noFill/>
          </a:ln>
        </p:spPr>
      </p:sp>
      <p:sp>
        <p:nvSpPr>
          <p:cNvPr id="152" name="Google Shape;152;p16"/>
          <p:cNvSpPr txBox="1">
            <a:spLocks noGrp="1"/>
          </p:cNvSpPr>
          <p:nvPr>
            <p:ph type="body" idx="1"/>
          </p:nvPr>
        </p:nvSpPr>
        <p:spPr>
          <a:xfrm>
            <a:off x="443333" y="1290733"/>
            <a:ext cx="5446000" cy="4178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609585" lvl="0" indent="-457189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sz="2400">
                <a:solidFill>
                  <a:schemeClr val="dk1"/>
                </a:solidFill>
              </a:defRPr>
            </a:lvl1pPr>
            <a:lvl2pPr marL="1219170" lvl="1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○"/>
              <a:defRPr>
                <a:solidFill>
                  <a:schemeClr val="dk1"/>
                </a:solidFill>
              </a:defRPr>
            </a:lvl2pPr>
            <a:lvl3pPr marL="1828754" lvl="2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■"/>
              <a:defRPr>
                <a:solidFill>
                  <a:schemeClr val="dk1"/>
                </a:solidFill>
              </a:defRPr>
            </a:lvl3pPr>
            <a:lvl4pPr marL="2438339" lvl="3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  <a:defRPr>
                <a:solidFill>
                  <a:schemeClr val="dk1"/>
                </a:solidFill>
              </a:defRPr>
            </a:lvl4pPr>
            <a:lvl5pPr marL="3047924" lvl="4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○"/>
              <a:defRPr>
                <a:solidFill>
                  <a:schemeClr val="dk1"/>
                </a:solidFill>
              </a:defRPr>
            </a:lvl5pPr>
            <a:lvl6pPr marL="3657509" lvl="5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■"/>
              <a:defRPr>
                <a:solidFill>
                  <a:schemeClr val="dk1"/>
                </a:solidFill>
              </a:defRPr>
            </a:lvl6pPr>
            <a:lvl7pPr marL="4267093" lvl="6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  <a:defRPr>
                <a:solidFill>
                  <a:schemeClr val="dk1"/>
                </a:solidFill>
              </a:defRPr>
            </a:lvl7pPr>
            <a:lvl8pPr marL="4876678" lvl="7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○"/>
              <a:defRPr>
                <a:solidFill>
                  <a:schemeClr val="dk1"/>
                </a:solidFill>
              </a:defRPr>
            </a:lvl8pPr>
            <a:lvl9pPr marL="5486263" lvl="8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3" name="Google Shape;153;p16"/>
          <p:cNvSpPr txBox="1">
            <a:spLocks noGrp="1"/>
          </p:cNvSpPr>
          <p:nvPr>
            <p:ph type="title"/>
          </p:nvPr>
        </p:nvSpPr>
        <p:spPr>
          <a:xfrm>
            <a:off x="455908" y="537400"/>
            <a:ext cx="8956000" cy="5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77226729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ebinar Overview w D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2ABC0FF-2920-9EB1-E1BC-F3E90CCC0AB2}"/>
              </a:ext>
            </a:extLst>
          </p:cNvPr>
          <p:cNvSpPr/>
          <p:nvPr userDrawn="1"/>
        </p:nvSpPr>
        <p:spPr>
          <a:xfrm>
            <a:off x="627183" y="1745153"/>
            <a:ext cx="4845965" cy="4695403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97F5027-679A-5A26-D07C-EB24DE2E5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184" y="761507"/>
            <a:ext cx="10884878" cy="835397"/>
          </a:xfrm>
        </p:spPr>
        <p:txBody>
          <a:bodyPr>
            <a:normAutofit/>
          </a:bodyPr>
          <a:lstStyle>
            <a:lvl1pPr>
              <a:defRPr sz="38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C72022C-C2A5-8637-8D3B-931480C13B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9848" y="1948678"/>
            <a:ext cx="4500634" cy="4288352"/>
          </a:xfrm>
        </p:spPr>
        <p:txBody>
          <a:bodyPr/>
          <a:lstStyle>
            <a:lvl1pPr marL="0" indent="0">
              <a:buNone/>
              <a:defRPr sz="2200"/>
            </a:lvl1pPr>
            <a:lvl2pPr marL="457200" indent="0">
              <a:buNone/>
              <a:defRPr sz="2200"/>
            </a:lvl2pPr>
            <a:lvl3pPr marL="914400" indent="0">
              <a:buNone/>
              <a:defRPr sz="2200"/>
            </a:lvl3pPr>
            <a:lvl4pPr marL="1371600" indent="0">
              <a:buNone/>
              <a:defRPr sz="2200"/>
            </a:lvl4pPr>
            <a:lvl5pPr marL="1828800" indent="0">
              <a:buNone/>
              <a:defRPr sz="2200"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9" name="Google Shape;129;p12">
            <a:extLst>
              <a:ext uri="{FF2B5EF4-FFF2-40B4-BE49-F238E27FC236}">
                <a16:creationId xmlns:a16="http://schemas.microsoft.com/office/drawing/2014/main" id="{8C04A07B-CC29-C2E0-A079-BFD582373108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825F4D9-D8ED-5D04-691A-B00AEB11F5F4}"/>
              </a:ext>
            </a:extLst>
          </p:cNvPr>
          <p:cNvSpPr/>
          <p:nvPr userDrawn="1"/>
        </p:nvSpPr>
        <p:spPr>
          <a:xfrm>
            <a:off x="5586681" y="1742646"/>
            <a:ext cx="5925381" cy="46954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972A30C-49AC-8894-ED28-0E877B99588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759346" y="1946171"/>
            <a:ext cx="5632806" cy="4288352"/>
          </a:xfrm>
        </p:spPr>
        <p:txBody>
          <a:bodyPr/>
          <a:lstStyle>
            <a:lvl1pPr marL="0" indent="0">
              <a:buNone/>
              <a:defRPr sz="2200"/>
            </a:lvl1pPr>
            <a:lvl2pPr marL="457200" indent="0">
              <a:buNone/>
              <a:defRPr sz="2200"/>
            </a:lvl2pPr>
            <a:lvl3pPr marL="914400" indent="0">
              <a:buNone/>
              <a:defRPr sz="2200"/>
            </a:lvl3pPr>
            <a:lvl4pPr marL="1371600" indent="0">
              <a:buNone/>
              <a:defRPr sz="2200"/>
            </a:lvl4pPr>
            <a:lvl5pPr marL="1828800" indent="0">
              <a:buNone/>
              <a:defRPr sz="2200"/>
            </a:lvl5pPr>
          </a:lstStyle>
          <a:p>
            <a:pPr lvl="0"/>
            <a:r>
              <a:rPr lang="en-GB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1901897697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ebinar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2ABC0FF-2920-9EB1-E1BC-F3E90CCC0AB2}"/>
              </a:ext>
            </a:extLst>
          </p:cNvPr>
          <p:cNvSpPr/>
          <p:nvPr userDrawn="1"/>
        </p:nvSpPr>
        <p:spPr>
          <a:xfrm>
            <a:off x="627183" y="1745153"/>
            <a:ext cx="4845965" cy="4695403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97F5027-679A-5A26-D07C-EB24DE2E5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184" y="761507"/>
            <a:ext cx="10884878" cy="835397"/>
          </a:xfrm>
        </p:spPr>
        <p:txBody>
          <a:bodyPr>
            <a:normAutofit/>
          </a:bodyPr>
          <a:lstStyle>
            <a:lvl1pPr>
              <a:defRPr sz="38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C72022C-C2A5-8637-8D3B-931480C13B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9848" y="1948678"/>
            <a:ext cx="4500634" cy="4288352"/>
          </a:xfrm>
        </p:spPr>
        <p:txBody>
          <a:bodyPr/>
          <a:lstStyle>
            <a:lvl1pPr marL="0" indent="0">
              <a:buNone/>
              <a:defRPr sz="2200"/>
            </a:lvl1pPr>
            <a:lvl2pPr marL="457200" indent="0">
              <a:buNone/>
              <a:defRPr sz="2200"/>
            </a:lvl2pPr>
            <a:lvl3pPr marL="914400" indent="0">
              <a:buNone/>
              <a:defRPr sz="2200"/>
            </a:lvl3pPr>
            <a:lvl4pPr marL="1371600" indent="0">
              <a:buNone/>
              <a:defRPr sz="2200"/>
            </a:lvl4pPr>
            <a:lvl5pPr marL="1828800" indent="0">
              <a:buNone/>
              <a:defRPr sz="2200"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9" name="Google Shape;129;p12">
            <a:extLst>
              <a:ext uri="{FF2B5EF4-FFF2-40B4-BE49-F238E27FC236}">
                <a16:creationId xmlns:a16="http://schemas.microsoft.com/office/drawing/2014/main" id="{8C04A07B-CC29-C2E0-A079-BFD582373108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825F4D9-D8ED-5D04-691A-B00AEB11F5F4}"/>
              </a:ext>
            </a:extLst>
          </p:cNvPr>
          <p:cNvSpPr/>
          <p:nvPr userDrawn="1"/>
        </p:nvSpPr>
        <p:spPr>
          <a:xfrm>
            <a:off x="5586681" y="1742646"/>
            <a:ext cx="5925381" cy="46954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972A30C-49AC-8894-ED28-0E877B99588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759346" y="1946171"/>
            <a:ext cx="5632806" cy="4288352"/>
          </a:xfrm>
        </p:spPr>
        <p:txBody>
          <a:bodyPr/>
          <a:lstStyle>
            <a:lvl1pPr marL="0" indent="0">
              <a:buNone/>
              <a:defRPr sz="2200"/>
            </a:lvl1pPr>
            <a:lvl2pPr marL="457200" indent="0">
              <a:buNone/>
              <a:defRPr sz="2200"/>
            </a:lvl2pPr>
            <a:lvl3pPr marL="914400" indent="0">
              <a:buNone/>
              <a:defRPr sz="2200"/>
            </a:lvl3pPr>
            <a:lvl4pPr marL="1371600" indent="0">
              <a:buNone/>
              <a:defRPr sz="2200"/>
            </a:lvl4pPr>
            <a:lvl5pPr marL="1828800" indent="0">
              <a:buNone/>
              <a:defRPr sz="2200"/>
            </a:lvl5pPr>
          </a:lstStyle>
          <a:p>
            <a:pPr lvl="0"/>
            <a:r>
              <a:rPr lang="en-GB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38242096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usekeeping Green w Do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29;p12">
            <a:extLst>
              <a:ext uri="{FF2B5EF4-FFF2-40B4-BE49-F238E27FC236}">
                <a16:creationId xmlns:a16="http://schemas.microsoft.com/office/drawing/2014/main" id="{12E39FD8-D18A-AEF5-1EE0-00B4958E5D87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Title 37">
            <a:extLst>
              <a:ext uri="{FF2B5EF4-FFF2-40B4-BE49-F238E27FC236}">
                <a16:creationId xmlns:a16="http://schemas.microsoft.com/office/drawing/2014/main" id="{F1B5007C-4867-EE64-358E-DED9C21793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074" y="566835"/>
            <a:ext cx="10515600" cy="43713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10" name="Text Placeholder 44">
            <a:extLst>
              <a:ext uri="{FF2B5EF4-FFF2-40B4-BE49-F238E27FC236}">
                <a16:creationId xmlns:a16="http://schemas.microsoft.com/office/drawing/2014/main" id="{19FE12B3-3510-2D02-BD95-7A351A0CD8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3688" y="1149350"/>
            <a:ext cx="10501312" cy="34607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63708C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5BE556-9327-B2A7-81D7-D1C31D829E34}"/>
              </a:ext>
            </a:extLst>
          </p:cNvPr>
          <p:cNvSpPr/>
          <p:nvPr userDrawn="1"/>
        </p:nvSpPr>
        <p:spPr>
          <a:xfrm>
            <a:off x="999846" y="1795043"/>
            <a:ext cx="3389805" cy="4650358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84D000-0DF8-613C-B6FE-ADFC7EB898F2}"/>
              </a:ext>
            </a:extLst>
          </p:cNvPr>
          <p:cNvSpPr/>
          <p:nvPr userDrawn="1"/>
        </p:nvSpPr>
        <p:spPr>
          <a:xfrm>
            <a:off x="8233900" y="1795043"/>
            <a:ext cx="3389805" cy="4650358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EC36751-C14E-B37A-5BCB-9853D977BDD5}"/>
              </a:ext>
            </a:extLst>
          </p:cNvPr>
          <p:cNvSpPr/>
          <p:nvPr userDrawn="1"/>
        </p:nvSpPr>
        <p:spPr>
          <a:xfrm>
            <a:off x="4616873" y="1795043"/>
            <a:ext cx="3389805" cy="4650358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Google Shape;129;p12">
            <a:extLst>
              <a:ext uri="{FF2B5EF4-FFF2-40B4-BE49-F238E27FC236}">
                <a16:creationId xmlns:a16="http://schemas.microsoft.com/office/drawing/2014/main" id="{121F4FE9-39FD-33CF-D546-E98AE9374F3F}"/>
              </a:ext>
            </a:extLst>
          </p:cNvPr>
          <p:cNvSpPr/>
          <p:nvPr userDrawn="1"/>
        </p:nvSpPr>
        <p:spPr>
          <a:xfrm>
            <a:off x="280074" y="1795043"/>
            <a:ext cx="719772" cy="73486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47A92C2-1105-5EB9-B2C8-7FDEB7EC816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13598" y="1889782"/>
            <a:ext cx="3162300" cy="4460875"/>
          </a:xfrm>
        </p:spPr>
        <p:txBody>
          <a:bodyPr>
            <a:normAutofit/>
          </a:bodyPr>
          <a:lstStyle>
            <a:lvl1pPr marL="0" indent="0">
              <a:buNone/>
              <a:defRPr sz="1700">
                <a:solidFill>
                  <a:srgbClr val="434546"/>
                </a:solidFill>
              </a:defRPr>
            </a:lvl1pPr>
            <a:lvl2pPr>
              <a:defRPr sz="1700">
                <a:solidFill>
                  <a:schemeClr val="bg1"/>
                </a:solidFill>
              </a:defRPr>
            </a:lvl2pPr>
            <a:lvl3pPr>
              <a:defRPr sz="1700">
                <a:solidFill>
                  <a:schemeClr val="bg1"/>
                </a:solidFill>
              </a:defRPr>
            </a:lvl3pPr>
            <a:lvl4pPr>
              <a:defRPr sz="1700">
                <a:solidFill>
                  <a:schemeClr val="bg1"/>
                </a:solidFill>
              </a:defRPr>
            </a:lvl4pPr>
            <a:lvl5pPr>
              <a:defRPr sz="17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0A132342-7D23-DD59-D52D-F76FC4E22D5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30625" y="1889784"/>
            <a:ext cx="3162300" cy="4460875"/>
          </a:xfrm>
        </p:spPr>
        <p:txBody>
          <a:bodyPr>
            <a:normAutofit/>
          </a:bodyPr>
          <a:lstStyle>
            <a:lvl1pPr marL="0" indent="0">
              <a:buNone/>
              <a:defRPr sz="1700">
                <a:solidFill>
                  <a:srgbClr val="434546"/>
                </a:solidFill>
              </a:defRPr>
            </a:lvl1pPr>
            <a:lvl2pPr>
              <a:defRPr sz="1700">
                <a:solidFill>
                  <a:schemeClr val="bg1"/>
                </a:solidFill>
              </a:defRPr>
            </a:lvl2pPr>
            <a:lvl3pPr>
              <a:defRPr sz="1700">
                <a:solidFill>
                  <a:schemeClr val="bg1"/>
                </a:solidFill>
              </a:defRPr>
            </a:lvl3pPr>
            <a:lvl4pPr>
              <a:defRPr sz="1700">
                <a:solidFill>
                  <a:schemeClr val="bg1"/>
                </a:solidFill>
              </a:defRPr>
            </a:lvl4pPr>
            <a:lvl5pPr>
              <a:defRPr sz="17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AC5931A8-F353-722C-F6ED-FEF605D6807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47652" y="1889783"/>
            <a:ext cx="3162300" cy="4460875"/>
          </a:xfrm>
        </p:spPr>
        <p:txBody>
          <a:bodyPr>
            <a:normAutofit/>
          </a:bodyPr>
          <a:lstStyle>
            <a:lvl1pPr marL="0" indent="0">
              <a:buNone/>
              <a:defRPr sz="1700">
                <a:solidFill>
                  <a:srgbClr val="434546"/>
                </a:solidFill>
              </a:defRPr>
            </a:lvl1pPr>
            <a:lvl2pPr>
              <a:defRPr sz="1700">
                <a:solidFill>
                  <a:schemeClr val="bg1"/>
                </a:solidFill>
              </a:defRPr>
            </a:lvl2pPr>
            <a:lvl3pPr>
              <a:defRPr sz="1700">
                <a:solidFill>
                  <a:schemeClr val="bg1"/>
                </a:solidFill>
              </a:defRPr>
            </a:lvl3pPr>
            <a:lvl4pPr>
              <a:defRPr sz="1700">
                <a:solidFill>
                  <a:schemeClr val="bg1"/>
                </a:solidFill>
              </a:defRPr>
            </a:lvl4pPr>
            <a:lvl5pPr>
              <a:defRPr sz="17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5080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usekeeping Gre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29;p12">
            <a:extLst>
              <a:ext uri="{FF2B5EF4-FFF2-40B4-BE49-F238E27FC236}">
                <a16:creationId xmlns:a16="http://schemas.microsoft.com/office/drawing/2014/main" id="{12E39FD8-D18A-AEF5-1EE0-00B4958E5D87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Title 37">
            <a:extLst>
              <a:ext uri="{FF2B5EF4-FFF2-40B4-BE49-F238E27FC236}">
                <a16:creationId xmlns:a16="http://schemas.microsoft.com/office/drawing/2014/main" id="{F1B5007C-4867-EE64-358E-DED9C21793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074" y="566835"/>
            <a:ext cx="10515600" cy="43713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10" name="Text Placeholder 44">
            <a:extLst>
              <a:ext uri="{FF2B5EF4-FFF2-40B4-BE49-F238E27FC236}">
                <a16:creationId xmlns:a16="http://schemas.microsoft.com/office/drawing/2014/main" id="{19FE12B3-3510-2D02-BD95-7A351A0CD8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3688" y="1149350"/>
            <a:ext cx="10501312" cy="34607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63708C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5BE556-9327-B2A7-81D7-D1C31D829E34}"/>
              </a:ext>
            </a:extLst>
          </p:cNvPr>
          <p:cNvSpPr/>
          <p:nvPr userDrawn="1"/>
        </p:nvSpPr>
        <p:spPr>
          <a:xfrm>
            <a:off x="999846" y="1795043"/>
            <a:ext cx="3389805" cy="4650358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84D000-0DF8-613C-B6FE-ADFC7EB898F2}"/>
              </a:ext>
            </a:extLst>
          </p:cNvPr>
          <p:cNvSpPr/>
          <p:nvPr userDrawn="1"/>
        </p:nvSpPr>
        <p:spPr>
          <a:xfrm>
            <a:off x="8233900" y="1795043"/>
            <a:ext cx="3389805" cy="4650358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EC36751-C14E-B37A-5BCB-9853D977BDD5}"/>
              </a:ext>
            </a:extLst>
          </p:cNvPr>
          <p:cNvSpPr/>
          <p:nvPr userDrawn="1"/>
        </p:nvSpPr>
        <p:spPr>
          <a:xfrm>
            <a:off x="4616873" y="1795043"/>
            <a:ext cx="3389805" cy="4650358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Google Shape;129;p12">
            <a:extLst>
              <a:ext uri="{FF2B5EF4-FFF2-40B4-BE49-F238E27FC236}">
                <a16:creationId xmlns:a16="http://schemas.microsoft.com/office/drawing/2014/main" id="{121F4FE9-39FD-33CF-D546-E98AE9374F3F}"/>
              </a:ext>
            </a:extLst>
          </p:cNvPr>
          <p:cNvSpPr/>
          <p:nvPr userDrawn="1"/>
        </p:nvSpPr>
        <p:spPr>
          <a:xfrm>
            <a:off x="280074" y="1795043"/>
            <a:ext cx="719772" cy="73486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47A92C2-1105-5EB9-B2C8-7FDEB7EC816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13598" y="1889782"/>
            <a:ext cx="3162300" cy="4460875"/>
          </a:xfrm>
        </p:spPr>
        <p:txBody>
          <a:bodyPr>
            <a:normAutofit/>
          </a:bodyPr>
          <a:lstStyle>
            <a:lvl1pPr marL="0" indent="0">
              <a:buNone/>
              <a:defRPr sz="1700">
                <a:solidFill>
                  <a:srgbClr val="434546"/>
                </a:solidFill>
              </a:defRPr>
            </a:lvl1pPr>
            <a:lvl2pPr>
              <a:defRPr sz="1700">
                <a:solidFill>
                  <a:schemeClr val="bg1"/>
                </a:solidFill>
              </a:defRPr>
            </a:lvl2pPr>
            <a:lvl3pPr>
              <a:defRPr sz="1700">
                <a:solidFill>
                  <a:schemeClr val="bg1"/>
                </a:solidFill>
              </a:defRPr>
            </a:lvl3pPr>
            <a:lvl4pPr>
              <a:defRPr sz="1700">
                <a:solidFill>
                  <a:schemeClr val="bg1"/>
                </a:solidFill>
              </a:defRPr>
            </a:lvl4pPr>
            <a:lvl5pPr>
              <a:defRPr sz="17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0A132342-7D23-DD59-D52D-F76FC4E22D5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30625" y="1889784"/>
            <a:ext cx="3162300" cy="4460875"/>
          </a:xfrm>
        </p:spPr>
        <p:txBody>
          <a:bodyPr>
            <a:normAutofit/>
          </a:bodyPr>
          <a:lstStyle>
            <a:lvl1pPr marL="0" indent="0">
              <a:buNone/>
              <a:defRPr sz="1700">
                <a:solidFill>
                  <a:srgbClr val="434546"/>
                </a:solidFill>
              </a:defRPr>
            </a:lvl1pPr>
            <a:lvl2pPr>
              <a:defRPr sz="1700">
                <a:solidFill>
                  <a:schemeClr val="bg1"/>
                </a:solidFill>
              </a:defRPr>
            </a:lvl2pPr>
            <a:lvl3pPr>
              <a:defRPr sz="1700">
                <a:solidFill>
                  <a:schemeClr val="bg1"/>
                </a:solidFill>
              </a:defRPr>
            </a:lvl3pPr>
            <a:lvl4pPr>
              <a:defRPr sz="1700">
                <a:solidFill>
                  <a:schemeClr val="bg1"/>
                </a:solidFill>
              </a:defRPr>
            </a:lvl4pPr>
            <a:lvl5pPr>
              <a:defRPr sz="17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AC5931A8-F353-722C-F6ED-FEF605D6807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47652" y="1889783"/>
            <a:ext cx="3162300" cy="4460875"/>
          </a:xfrm>
        </p:spPr>
        <p:txBody>
          <a:bodyPr>
            <a:normAutofit/>
          </a:bodyPr>
          <a:lstStyle>
            <a:lvl1pPr marL="0" indent="0">
              <a:buNone/>
              <a:defRPr sz="1700">
                <a:solidFill>
                  <a:srgbClr val="434546"/>
                </a:solidFill>
              </a:defRPr>
            </a:lvl1pPr>
            <a:lvl2pPr>
              <a:defRPr sz="1700">
                <a:solidFill>
                  <a:schemeClr val="bg1"/>
                </a:solidFill>
              </a:defRPr>
            </a:lvl2pPr>
            <a:lvl3pPr>
              <a:defRPr sz="1700">
                <a:solidFill>
                  <a:schemeClr val="bg1"/>
                </a:solidFill>
              </a:defRPr>
            </a:lvl3pPr>
            <a:lvl4pPr>
              <a:defRPr sz="1700">
                <a:solidFill>
                  <a:schemeClr val="bg1"/>
                </a:solidFill>
              </a:defRPr>
            </a:lvl4pPr>
            <a:lvl5pPr>
              <a:defRPr sz="17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2197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usekeeping Charcoal  w Do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29;p12">
            <a:extLst>
              <a:ext uri="{FF2B5EF4-FFF2-40B4-BE49-F238E27FC236}">
                <a16:creationId xmlns:a16="http://schemas.microsoft.com/office/drawing/2014/main" id="{12E39FD8-D18A-AEF5-1EE0-00B4958E5D87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Title 37">
            <a:extLst>
              <a:ext uri="{FF2B5EF4-FFF2-40B4-BE49-F238E27FC236}">
                <a16:creationId xmlns:a16="http://schemas.microsoft.com/office/drawing/2014/main" id="{F1B5007C-4867-EE64-358E-DED9C21793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074" y="566835"/>
            <a:ext cx="10515600" cy="43713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10" name="Text Placeholder 44">
            <a:extLst>
              <a:ext uri="{FF2B5EF4-FFF2-40B4-BE49-F238E27FC236}">
                <a16:creationId xmlns:a16="http://schemas.microsoft.com/office/drawing/2014/main" id="{19FE12B3-3510-2D02-BD95-7A351A0CD8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3688" y="1149350"/>
            <a:ext cx="10501312" cy="34607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63708C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5BE556-9327-B2A7-81D7-D1C31D829E34}"/>
              </a:ext>
            </a:extLst>
          </p:cNvPr>
          <p:cNvSpPr/>
          <p:nvPr userDrawn="1"/>
        </p:nvSpPr>
        <p:spPr>
          <a:xfrm>
            <a:off x="999846" y="1795043"/>
            <a:ext cx="3389805" cy="4650358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84D000-0DF8-613C-B6FE-ADFC7EB898F2}"/>
              </a:ext>
            </a:extLst>
          </p:cNvPr>
          <p:cNvSpPr/>
          <p:nvPr userDrawn="1"/>
        </p:nvSpPr>
        <p:spPr>
          <a:xfrm>
            <a:off x="8233900" y="1795043"/>
            <a:ext cx="3389805" cy="4650358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EC36751-C14E-B37A-5BCB-9853D977BDD5}"/>
              </a:ext>
            </a:extLst>
          </p:cNvPr>
          <p:cNvSpPr/>
          <p:nvPr userDrawn="1"/>
        </p:nvSpPr>
        <p:spPr>
          <a:xfrm>
            <a:off x="4616873" y="1795043"/>
            <a:ext cx="3389805" cy="4650358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Google Shape;129;p12">
            <a:extLst>
              <a:ext uri="{FF2B5EF4-FFF2-40B4-BE49-F238E27FC236}">
                <a16:creationId xmlns:a16="http://schemas.microsoft.com/office/drawing/2014/main" id="{121F4FE9-39FD-33CF-D546-E98AE9374F3F}"/>
              </a:ext>
            </a:extLst>
          </p:cNvPr>
          <p:cNvSpPr/>
          <p:nvPr userDrawn="1"/>
        </p:nvSpPr>
        <p:spPr>
          <a:xfrm>
            <a:off x="280074" y="1795043"/>
            <a:ext cx="719772" cy="734862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47A92C2-1105-5EB9-B2C8-7FDEB7EC816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13598" y="1889782"/>
            <a:ext cx="3162300" cy="4460875"/>
          </a:xfrm>
        </p:spPr>
        <p:txBody>
          <a:bodyPr>
            <a:normAutofit/>
          </a:bodyPr>
          <a:lstStyle>
            <a:lvl1pPr marL="0" indent="0">
              <a:buNone/>
              <a:defRPr sz="1700">
                <a:solidFill>
                  <a:schemeClr val="bg1"/>
                </a:solidFill>
              </a:defRPr>
            </a:lvl1pPr>
            <a:lvl2pPr>
              <a:defRPr sz="1700">
                <a:solidFill>
                  <a:schemeClr val="bg1"/>
                </a:solidFill>
              </a:defRPr>
            </a:lvl2pPr>
            <a:lvl3pPr>
              <a:defRPr sz="1700">
                <a:solidFill>
                  <a:schemeClr val="bg1"/>
                </a:solidFill>
              </a:defRPr>
            </a:lvl3pPr>
            <a:lvl4pPr>
              <a:defRPr sz="1700">
                <a:solidFill>
                  <a:schemeClr val="bg1"/>
                </a:solidFill>
              </a:defRPr>
            </a:lvl4pPr>
            <a:lvl5pPr>
              <a:defRPr sz="17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0A132342-7D23-DD59-D52D-F76FC4E22D5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30625" y="1889784"/>
            <a:ext cx="3162300" cy="4460875"/>
          </a:xfrm>
        </p:spPr>
        <p:txBody>
          <a:bodyPr>
            <a:normAutofit/>
          </a:bodyPr>
          <a:lstStyle>
            <a:lvl1pPr marL="0" indent="0">
              <a:buNone/>
              <a:defRPr sz="1700">
                <a:solidFill>
                  <a:schemeClr val="bg1"/>
                </a:solidFill>
              </a:defRPr>
            </a:lvl1pPr>
            <a:lvl2pPr>
              <a:defRPr sz="1700">
                <a:solidFill>
                  <a:schemeClr val="bg1"/>
                </a:solidFill>
              </a:defRPr>
            </a:lvl2pPr>
            <a:lvl3pPr>
              <a:defRPr sz="1700">
                <a:solidFill>
                  <a:schemeClr val="bg1"/>
                </a:solidFill>
              </a:defRPr>
            </a:lvl3pPr>
            <a:lvl4pPr>
              <a:defRPr sz="1700">
                <a:solidFill>
                  <a:schemeClr val="bg1"/>
                </a:solidFill>
              </a:defRPr>
            </a:lvl4pPr>
            <a:lvl5pPr>
              <a:defRPr sz="17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AC5931A8-F353-722C-F6ED-FEF605D6807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47652" y="1889783"/>
            <a:ext cx="3162300" cy="4460875"/>
          </a:xfrm>
        </p:spPr>
        <p:txBody>
          <a:bodyPr>
            <a:normAutofit/>
          </a:bodyPr>
          <a:lstStyle>
            <a:lvl1pPr marL="0" indent="0">
              <a:buNone/>
              <a:defRPr sz="1700">
                <a:solidFill>
                  <a:schemeClr val="bg1"/>
                </a:solidFill>
              </a:defRPr>
            </a:lvl1pPr>
            <a:lvl2pPr>
              <a:defRPr sz="1700">
                <a:solidFill>
                  <a:schemeClr val="bg1"/>
                </a:solidFill>
              </a:defRPr>
            </a:lvl2pPr>
            <a:lvl3pPr>
              <a:defRPr sz="1700">
                <a:solidFill>
                  <a:schemeClr val="bg1"/>
                </a:solidFill>
              </a:defRPr>
            </a:lvl3pPr>
            <a:lvl4pPr>
              <a:defRPr sz="1700">
                <a:solidFill>
                  <a:schemeClr val="bg1"/>
                </a:solidFill>
              </a:defRPr>
            </a:lvl4pPr>
            <a:lvl5pPr>
              <a:defRPr sz="17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4511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1C784-0BC7-4D91-BE16-BA6DC108C2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6"/>
            <a:ext cx="9144000" cy="2387600"/>
          </a:xfrm>
        </p:spPr>
        <p:txBody>
          <a:bodyPr anchor="b"/>
          <a:lstStyle>
            <a:lvl1pPr algn="ctr">
              <a:defRPr sz="5995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E92C63-9CD3-4159-A502-939F8A54D9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9"/>
            <a:ext cx="9144000" cy="1655762"/>
          </a:xfrm>
        </p:spPr>
        <p:txBody>
          <a:bodyPr/>
          <a:lstStyle>
            <a:lvl1pPr marL="0" indent="0" algn="ctr">
              <a:buNone/>
              <a:defRPr sz="2398"/>
            </a:lvl1pPr>
            <a:lvl2pPr marL="456766" indent="0" algn="ctr">
              <a:buNone/>
              <a:defRPr sz="1998"/>
            </a:lvl2pPr>
            <a:lvl3pPr marL="913531" indent="0" algn="ctr">
              <a:buNone/>
              <a:defRPr sz="1798"/>
            </a:lvl3pPr>
            <a:lvl4pPr marL="1370297" indent="0" algn="ctr">
              <a:buNone/>
              <a:defRPr sz="1598"/>
            </a:lvl4pPr>
            <a:lvl5pPr marL="1827065" indent="0" algn="ctr">
              <a:buNone/>
              <a:defRPr sz="1598"/>
            </a:lvl5pPr>
            <a:lvl6pPr marL="2283830" indent="0" algn="ctr">
              <a:buNone/>
              <a:defRPr sz="1598"/>
            </a:lvl6pPr>
            <a:lvl7pPr marL="2740596" indent="0" algn="ctr">
              <a:buNone/>
              <a:defRPr sz="1598"/>
            </a:lvl7pPr>
            <a:lvl8pPr marL="3197361" indent="0" algn="ctr">
              <a:buNone/>
              <a:defRPr sz="1598"/>
            </a:lvl8pPr>
            <a:lvl9pPr marL="3654127" indent="0" algn="ctr">
              <a:buNone/>
              <a:defRPr sz="1598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5F8967-0B0B-473A-BFD9-3C397727B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6902"/>
            <a:fld id="{DBB71D86-24F6-4915-B7D7-C0DBC9776EE5}" type="datetimeFigureOut">
              <a:rPr lang="en-GB" sz="1798" smtClean="0">
                <a:solidFill>
                  <a:srgbClr val="000000"/>
                </a:solidFill>
              </a:rPr>
              <a:pPr defTabSz="456902"/>
              <a:t>21/11/2023</a:t>
            </a:fld>
            <a:endParaRPr lang="en-GB" sz="1798">
              <a:solidFill>
                <a:srgbClr val="000000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788492-5A57-4878-A1BD-7DA15CAEC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6902"/>
            <a:endParaRPr lang="en-GB" sz="1798">
              <a:solidFill>
                <a:srgbClr val="00000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D1AB1E-78F8-4FFF-9457-CE251A516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6902"/>
            <a:fld id="{00000000-1234-1234-1234-123412341234}" type="slidenum">
              <a:rPr lang="en-US" sz="1798" smtClean="0">
                <a:solidFill>
                  <a:srgbClr val="000000"/>
                </a:solidFill>
              </a:rPr>
              <a:pPr defTabSz="456902"/>
              <a:t>‹#›</a:t>
            </a:fld>
            <a:endParaRPr lang="en-US" sz="1798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192164"/>
      </p:ext>
    </p:extLst>
  </p:cSld>
  <p:clrMapOvr>
    <a:masterClrMapping/>
  </p:clrMapOvr>
  <p:hf hdr="0" ftr="0" dt="0"/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binar Main Fore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fish jumping out of a waterfall&#10;&#10;Description automatically generated">
            <a:extLst>
              <a:ext uri="{FF2B5EF4-FFF2-40B4-BE49-F238E27FC236}">
                <a16:creationId xmlns:a16="http://schemas.microsoft.com/office/drawing/2014/main" id="{986A0076-D534-EEB5-05DA-E0481BCB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Google Shape;1162;p73">
            <a:extLst>
              <a:ext uri="{FF2B5EF4-FFF2-40B4-BE49-F238E27FC236}">
                <a16:creationId xmlns:a16="http://schemas.microsoft.com/office/drawing/2014/main" id="{AD227A0A-4827-B441-22E5-FDB00EA44CF2}"/>
              </a:ext>
            </a:extLst>
          </p:cNvPr>
          <p:cNvSpPr txBox="1">
            <a:spLocks/>
          </p:cNvSpPr>
          <p:nvPr userDrawn="1"/>
        </p:nvSpPr>
        <p:spPr>
          <a:xfrm>
            <a:off x="588773" y="502538"/>
            <a:ext cx="5825279" cy="5898261"/>
          </a:xfrm>
          <a:prstGeom prst="rect">
            <a:avLst/>
          </a:prstGeom>
          <a:solidFill>
            <a:srgbClr val="434546"/>
          </a:solidFill>
        </p:spPr>
        <p:txBody>
          <a:bodyPr spcFirstLastPara="1" vert="horz" wrap="square" lIns="234000" tIns="324000" rIns="91425" bIns="91425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Archivo" pitchFamily="2" charset="77"/>
                <a:ea typeface="+mj-ea"/>
                <a:cs typeface="Archivo" pitchFamily="2" charset="77"/>
              </a:defRPr>
            </a:lvl1pPr>
          </a:lstStyle>
          <a:p>
            <a:pPr>
              <a:spcBef>
                <a:spcPts val="0"/>
              </a:spcBef>
            </a:pPr>
            <a:endParaRPr lang="en-GB" sz="3800">
              <a:solidFill>
                <a:schemeClr val="dk1"/>
              </a:solidFill>
              <a:latin typeface="Archivo Light"/>
              <a:ea typeface="Archivo Light"/>
              <a:cs typeface="Archivo Light"/>
              <a:sym typeface="Archivo Light"/>
            </a:endParaRPr>
          </a:p>
        </p:txBody>
      </p:sp>
      <p:sp>
        <p:nvSpPr>
          <p:cNvPr id="10" name="Google Shape;1182;p73">
            <a:extLst>
              <a:ext uri="{FF2B5EF4-FFF2-40B4-BE49-F238E27FC236}">
                <a16:creationId xmlns:a16="http://schemas.microsoft.com/office/drawing/2014/main" id="{B24CEB73-1299-5C04-7688-DA3DD5F2FF51}"/>
              </a:ext>
            </a:extLst>
          </p:cNvPr>
          <p:cNvSpPr/>
          <p:nvPr userDrawn="1"/>
        </p:nvSpPr>
        <p:spPr>
          <a:xfrm rot="5400000">
            <a:off x="6771862" y="502539"/>
            <a:ext cx="699300" cy="699300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83;p73">
            <a:extLst>
              <a:ext uri="{FF2B5EF4-FFF2-40B4-BE49-F238E27FC236}">
                <a16:creationId xmlns:a16="http://schemas.microsoft.com/office/drawing/2014/main" id="{F4D1E68D-FEFE-3593-4B97-5516738A0158}"/>
              </a:ext>
            </a:extLst>
          </p:cNvPr>
          <p:cNvSpPr/>
          <p:nvPr userDrawn="1"/>
        </p:nvSpPr>
        <p:spPr>
          <a:xfrm rot="5400000">
            <a:off x="6407426" y="138103"/>
            <a:ext cx="371061" cy="3578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178D495C-53CA-ECE3-DD26-FA0A8FB406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96443"/>
            <a:ext cx="5257800" cy="734805"/>
          </a:xfrm>
        </p:spPr>
        <p:txBody>
          <a:bodyPr anchor="t"/>
          <a:lstStyle/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14" name="Google Shape;1162;p73">
            <a:extLst>
              <a:ext uri="{FF2B5EF4-FFF2-40B4-BE49-F238E27FC236}">
                <a16:creationId xmlns:a16="http://schemas.microsoft.com/office/drawing/2014/main" id="{1B90C53B-B60F-B141-8822-A6E331E20DF3}"/>
              </a:ext>
            </a:extLst>
          </p:cNvPr>
          <p:cNvSpPr txBox="1">
            <a:spLocks/>
          </p:cNvSpPr>
          <p:nvPr userDrawn="1"/>
        </p:nvSpPr>
        <p:spPr>
          <a:xfrm>
            <a:off x="-163049" y="-298590"/>
            <a:ext cx="751822" cy="801128"/>
          </a:xfrm>
          <a:prstGeom prst="rect">
            <a:avLst/>
          </a:prstGeom>
          <a:solidFill>
            <a:srgbClr val="D1E06F"/>
          </a:solidFill>
        </p:spPr>
        <p:txBody>
          <a:bodyPr spcFirstLastPara="1" vert="horz" wrap="square" lIns="234000" tIns="324000" rIns="91425" bIns="91425" rtlCol="0" anchor="t" anchorCtr="0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Archivo" pitchFamily="2" charset="77"/>
                <a:ea typeface="+mj-ea"/>
                <a:cs typeface="Archivo" pitchFamily="2" charset="77"/>
              </a:defRPr>
            </a:lvl1pPr>
          </a:lstStyle>
          <a:p>
            <a:pPr>
              <a:spcBef>
                <a:spcPts val="0"/>
              </a:spcBef>
            </a:pPr>
            <a:endParaRPr lang="en-GB" sz="3800">
              <a:solidFill>
                <a:schemeClr val="dk1"/>
              </a:solidFill>
              <a:latin typeface="Archivo Light"/>
              <a:ea typeface="Archivo Light"/>
              <a:cs typeface="Archivo Light"/>
              <a:sym typeface="Archivo Light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7513A954-0319-E307-224B-95698F798D0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2041525"/>
            <a:ext cx="5257800" cy="13874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Click to add subtitle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568277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ebinar Main Tall Gra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plant&#10;&#10;Description automatically generated">
            <a:extLst>
              <a:ext uri="{FF2B5EF4-FFF2-40B4-BE49-F238E27FC236}">
                <a16:creationId xmlns:a16="http://schemas.microsoft.com/office/drawing/2014/main" id="{AE476B69-A1B2-421B-A196-57A1A59796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Google Shape;1162;p73">
            <a:extLst>
              <a:ext uri="{FF2B5EF4-FFF2-40B4-BE49-F238E27FC236}">
                <a16:creationId xmlns:a16="http://schemas.microsoft.com/office/drawing/2014/main" id="{AD227A0A-4827-B441-22E5-FDB00EA44CF2}"/>
              </a:ext>
            </a:extLst>
          </p:cNvPr>
          <p:cNvSpPr txBox="1">
            <a:spLocks/>
          </p:cNvSpPr>
          <p:nvPr userDrawn="1"/>
        </p:nvSpPr>
        <p:spPr>
          <a:xfrm>
            <a:off x="588773" y="502538"/>
            <a:ext cx="5825279" cy="5898261"/>
          </a:xfrm>
          <a:prstGeom prst="rect">
            <a:avLst/>
          </a:prstGeom>
          <a:solidFill>
            <a:srgbClr val="434546"/>
          </a:solidFill>
        </p:spPr>
        <p:txBody>
          <a:bodyPr spcFirstLastPara="1" vert="horz" wrap="square" lIns="234000" tIns="324000" rIns="91425" bIns="91425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Archivo" pitchFamily="2" charset="77"/>
                <a:ea typeface="+mj-ea"/>
                <a:cs typeface="Archivo" pitchFamily="2" charset="77"/>
              </a:defRPr>
            </a:lvl1pPr>
          </a:lstStyle>
          <a:p>
            <a:pPr>
              <a:spcBef>
                <a:spcPts val="0"/>
              </a:spcBef>
            </a:pPr>
            <a:endParaRPr lang="en-GB" sz="3800">
              <a:solidFill>
                <a:schemeClr val="dk1"/>
              </a:solidFill>
              <a:latin typeface="Archivo Light"/>
              <a:ea typeface="Archivo Light"/>
              <a:cs typeface="Archivo Light"/>
              <a:sym typeface="Archivo Light"/>
            </a:endParaRPr>
          </a:p>
        </p:txBody>
      </p:sp>
      <p:sp>
        <p:nvSpPr>
          <p:cNvPr id="10" name="Google Shape;1182;p73">
            <a:extLst>
              <a:ext uri="{FF2B5EF4-FFF2-40B4-BE49-F238E27FC236}">
                <a16:creationId xmlns:a16="http://schemas.microsoft.com/office/drawing/2014/main" id="{B24CEB73-1299-5C04-7688-DA3DD5F2FF51}"/>
              </a:ext>
            </a:extLst>
          </p:cNvPr>
          <p:cNvSpPr/>
          <p:nvPr userDrawn="1"/>
        </p:nvSpPr>
        <p:spPr>
          <a:xfrm rot="5400000">
            <a:off x="6771862" y="502539"/>
            <a:ext cx="699300" cy="699300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83;p73">
            <a:extLst>
              <a:ext uri="{FF2B5EF4-FFF2-40B4-BE49-F238E27FC236}">
                <a16:creationId xmlns:a16="http://schemas.microsoft.com/office/drawing/2014/main" id="{F4D1E68D-FEFE-3593-4B97-5516738A0158}"/>
              </a:ext>
            </a:extLst>
          </p:cNvPr>
          <p:cNvSpPr/>
          <p:nvPr userDrawn="1"/>
        </p:nvSpPr>
        <p:spPr>
          <a:xfrm rot="5400000">
            <a:off x="6407426" y="138103"/>
            <a:ext cx="371061" cy="3578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178D495C-53CA-ECE3-DD26-FA0A8FB406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96443"/>
            <a:ext cx="5257800" cy="734805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14" name="Google Shape;1162;p73">
            <a:extLst>
              <a:ext uri="{FF2B5EF4-FFF2-40B4-BE49-F238E27FC236}">
                <a16:creationId xmlns:a16="http://schemas.microsoft.com/office/drawing/2014/main" id="{1B90C53B-B60F-B141-8822-A6E331E20DF3}"/>
              </a:ext>
            </a:extLst>
          </p:cNvPr>
          <p:cNvSpPr txBox="1">
            <a:spLocks/>
          </p:cNvSpPr>
          <p:nvPr userDrawn="1"/>
        </p:nvSpPr>
        <p:spPr>
          <a:xfrm>
            <a:off x="-163049" y="-298590"/>
            <a:ext cx="751822" cy="801128"/>
          </a:xfrm>
          <a:prstGeom prst="rect">
            <a:avLst/>
          </a:prstGeom>
          <a:solidFill>
            <a:srgbClr val="D1E06F"/>
          </a:solidFill>
        </p:spPr>
        <p:txBody>
          <a:bodyPr spcFirstLastPara="1" vert="horz" wrap="square" lIns="234000" tIns="324000" rIns="91425" bIns="91425" rtlCol="0" anchor="t" anchorCtr="0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Archivo" pitchFamily="2" charset="77"/>
                <a:ea typeface="+mj-ea"/>
                <a:cs typeface="Archivo" pitchFamily="2" charset="77"/>
              </a:defRPr>
            </a:lvl1pPr>
          </a:lstStyle>
          <a:p>
            <a:pPr>
              <a:spcBef>
                <a:spcPts val="0"/>
              </a:spcBef>
            </a:pPr>
            <a:endParaRPr lang="en-GB" sz="3800">
              <a:solidFill>
                <a:schemeClr val="dk1"/>
              </a:solidFill>
              <a:latin typeface="Archivo Light"/>
              <a:ea typeface="Archivo Light"/>
              <a:cs typeface="Archivo Light"/>
              <a:sym typeface="Archivo Light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7513A954-0319-E307-224B-95698F798D0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2041525"/>
            <a:ext cx="5257800" cy="1387475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add subtitle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89503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binar Main Arct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ees on a honeycomb&#10;&#10;Description automatically generated">
            <a:extLst>
              <a:ext uri="{FF2B5EF4-FFF2-40B4-BE49-F238E27FC236}">
                <a16:creationId xmlns:a16="http://schemas.microsoft.com/office/drawing/2014/main" id="{2ABE8897-7404-4B71-4208-F358B63200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63049" y="-298589"/>
            <a:ext cx="12355049" cy="7156588"/>
          </a:xfrm>
          <a:prstGeom prst="rect">
            <a:avLst/>
          </a:prstGeom>
        </p:spPr>
      </p:pic>
      <p:sp>
        <p:nvSpPr>
          <p:cNvPr id="9" name="Google Shape;1162;p73">
            <a:extLst>
              <a:ext uri="{FF2B5EF4-FFF2-40B4-BE49-F238E27FC236}">
                <a16:creationId xmlns:a16="http://schemas.microsoft.com/office/drawing/2014/main" id="{AD227A0A-4827-B441-22E5-FDB00EA44CF2}"/>
              </a:ext>
            </a:extLst>
          </p:cNvPr>
          <p:cNvSpPr txBox="1">
            <a:spLocks/>
          </p:cNvSpPr>
          <p:nvPr userDrawn="1"/>
        </p:nvSpPr>
        <p:spPr>
          <a:xfrm>
            <a:off x="588773" y="502538"/>
            <a:ext cx="5825279" cy="5898261"/>
          </a:xfrm>
          <a:prstGeom prst="rect">
            <a:avLst/>
          </a:prstGeom>
          <a:solidFill>
            <a:srgbClr val="434546"/>
          </a:solidFill>
        </p:spPr>
        <p:txBody>
          <a:bodyPr spcFirstLastPara="1" vert="horz" wrap="square" lIns="234000" tIns="324000" rIns="91425" bIns="91425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Archivo" pitchFamily="2" charset="77"/>
                <a:ea typeface="+mj-ea"/>
                <a:cs typeface="Archivo" pitchFamily="2" charset="77"/>
              </a:defRPr>
            </a:lvl1pPr>
          </a:lstStyle>
          <a:p>
            <a:pPr>
              <a:spcBef>
                <a:spcPts val="0"/>
              </a:spcBef>
            </a:pPr>
            <a:endParaRPr lang="en-GB" sz="3800">
              <a:solidFill>
                <a:schemeClr val="dk1"/>
              </a:solidFill>
              <a:latin typeface="Archivo Light"/>
              <a:ea typeface="Archivo Light"/>
              <a:cs typeface="Archivo Light"/>
              <a:sym typeface="Archivo Light"/>
            </a:endParaRPr>
          </a:p>
        </p:txBody>
      </p:sp>
      <p:sp>
        <p:nvSpPr>
          <p:cNvPr id="10" name="Google Shape;1182;p73">
            <a:extLst>
              <a:ext uri="{FF2B5EF4-FFF2-40B4-BE49-F238E27FC236}">
                <a16:creationId xmlns:a16="http://schemas.microsoft.com/office/drawing/2014/main" id="{B24CEB73-1299-5C04-7688-DA3DD5F2FF51}"/>
              </a:ext>
            </a:extLst>
          </p:cNvPr>
          <p:cNvSpPr/>
          <p:nvPr userDrawn="1"/>
        </p:nvSpPr>
        <p:spPr>
          <a:xfrm rot="5400000">
            <a:off x="6771862" y="502539"/>
            <a:ext cx="699300" cy="699300"/>
          </a:xfrm>
          <a:prstGeom prst="rect">
            <a:avLst/>
          </a:prstGeom>
          <a:solidFill>
            <a:srgbClr val="FF51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83;p73">
            <a:extLst>
              <a:ext uri="{FF2B5EF4-FFF2-40B4-BE49-F238E27FC236}">
                <a16:creationId xmlns:a16="http://schemas.microsoft.com/office/drawing/2014/main" id="{F4D1E68D-FEFE-3593-4B97-5516738A0158}"/>
              </a:ext>
            </a:extLst>
          </p:cNvPr>
          <p:cNvSpPr/>
          <p:nvPr userDrawn="1"/>
        </p:nvSpPr>
        <p:spPr>
          <a:xfrm rot="5400000">
            <a:off x="6407426" y="138103"/>
            <a:ext cx="371061" cy="35781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178D495C-53CA-ECE3-DD26-FA0A8FB406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96443"/>
            <a:ext cx="5257800" cy="734805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14" name="Google Shape;1162;p73">
            <a:extLst>
              <a:ext uri="{FF2B5EF4-FFF2-40B4-BE49-F238E27FC236}">
                <a16:creationId xmlns:a16="http://schemas.microsoft.com/office/drawing/2014/main" id="{1B90C53B-B60F-B141-8822-A6E331E20DF3}"/>
              </a:ext>
            </a:extLst>
          </p:cNvPr>
          <p:cNvSpPr txBox="1">
            <a:spLocks/>
          </p:cNvSpPr>
          <p:nvPr userDrawn="1"/>
        </p:nvSpPr>
        <p:spPr>
          <a:xfrm>
            <a:off x="-163049" y="-298590"/>
            <a:ext cx="751822" cy="801128"/>
          </a:xfrm>
          <a:prstGeom prst="rect">
            <a:avLst/>
          </a:prstGeom>
          <a:solidFill>
            <a:srgbClr val="434546"/>
          </a:solidFill>
        </p:spPr>
        <p:txBody>
          <a:bodyPr spcFirstLastPara="1" vert="horz" wrap="square" lIns="234000" tIns="324000" rIns="91425" bIns="91425" rtlCol="0" anchor="t" anchorCtr="0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Archivo" pitchFamily="2" charset="77"/>
                <a:ea typeface="+mj-ea"/>
                <a:cs typeface="Archivo" pitchFamily="2" charset="77"/>
              </a:defRPr>
            </a:lvl1pPr>
          </a:lstStyle>
          <a:p>
            <a:pPr>
              <a:spcBef>
                <a:spcPts val="0"/>
              </a:spcBef>
            </a:pPr>
            <a:endParaRPr lang="en-GB" sz="3800">
              <a:solidFill>
                <a:schemeClr val="dk1"/>
              </a:solidFill>
              <a:latin typeface="Archivo Light"/>
              <a:ea typeface="Archivo Light"/>
              <a:cs typeface="Archivo Light"/>
              <a:sym typeface="Archivo Light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7513A954-0319-E307-224B-95698F798D0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2041525"/>
            <a:ext cx="5257800" cy="1387475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add subtitle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078460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binar Main Auro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aerial view of a beach&#10;&#10;Description automatically generated">
            <a:extLst>
              <a:ext uri="{FF2B5EF4-FFF2-40B4-BE49-F238E27FC236}">
                <a16:creationId xmlns:a16="http://schemas.microsoft.com/office/drawing/2014/main" id="{51E8C560-49B7-63DA-5F69-F2D512B3BA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Google Shape;1162;p73">
            <a:extLst>
              <a:ext uri="{FF2B5EF4-FFF2-40B4-BE49-F238E27FC236}">
                <a16:creationId xmlns:a16="http://schemas.microsoft.com/office/drawing/2014/main" id="{AD227A0A-4827-B441-22E5-FDB00EA44CF2}"/>
              </a:ext>
            </a:extLst>
          </p:cNvPr>
          <p:cNvSpPr txBox="1">
            <a:spLocks/>
          </p:cNvSpPr>
          <p:nvPr userDrawn="1"/>
        </p:nvSpPr>
        <p:spPr>
          <a:xfrm>
            <a:off x="588773" y="502538"/>
            <a:ext cx="5825279" cy="5898261"/>
          </a:xfrm>
          <a:prstGeom prst="rect">
            <a:avLst/>
          </a:prstGeom>
          <a:solidFill>
            <a:srgbClr val="C4E9F9"/>
          </a:solidFill>
        </p:spPr>
        <p:txBody>
          <a:bodyPr spcFirstLastPara="1" vert="horz" wrap="square" lIns="234000" tIns="324000" rIns="91425" bIns="91425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Archivo" pitchFamily="2" charset="77"/>
                <a:ea typeface="+mj-ea"/>
                <a:cs typeface="Archivo" pitchFamily="2" charset="77"/>
              </a:defRPr>
            </a:lvl1pPr>
          </a:lstStyle>
          <a:p>
            <a:pPr>
              <a:spcBef>
                <a:spcPts val="0"/>
              </a:spcBef>
            </a:pPr>
            <a:endParaRPr lang="en-GB" sz="3800">
              <a:solidFill>
                <a:schemeClr val="dk1"/>
              </a:solidFill>
              <a:latin typeface="Archivo Light"/>
              <a:ea typeface="Archivo Light"/>
              <a:cs typeface="Archivo Light"/>
              <a:sym typeface="Archivo Light"/>
            </a:endParaRPr>
          </a:p>
        </p:txBody>
      </p:sp>
      <p:sp>
        <p:nvSpPr>
          <p:cNvPr id="10" name="Google Shape;1182;p73">
            <a:extLst>
              <a:ext uri="{FF2B5EF4-FFF2-40B4-BE49-F238E27FC236}">
                <a16:creationId xmlns:a16="http://schemas.microsoft.com/office/drawing/2014/main" id="{B24CEB73-1299-5C04-7688-DA3DD5F2FF51}"/>
              </a:ext>
            </a:extLst>
          </p:cNvPr>
          <p:cNvSpPr/>
          <p:nvPr userDrawn="1"/>
        </p:nvSpPr>
        <p:spPr>
          <a:xfrm rot="5400000">
            <a:off x="6771862" y="502539"/>
            <a:ext cx="699300" cy="699300"/>
          </a:xfrm>
          <a:prstGeom prst="rect">
            <a:avLst/>
          </a:prstGeom>
          <a:solidFill>
            <a:srgbClr val="1D76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83;p73">
            <a:extLst>
              <a:ext uri="{FF2B5EF4-FFF2-40B4-BE49-F238E27FC236}">
                <a16:creationId xmlns:a16="http://schemas.microsoft.com/office/drawing/2014/main" id="{F4D1E68D-FEFE-3593-4B97-5516738A0158}"/>
              </a:ext>
            </a:extLst>
          </p:cNvPr>
          <p:cNvSpPr/>
          <p:nvPr userDrawn="1"/>
        </p:nvSpPr>
        <p:spPr>
          <a:xfrm rot="5400000">
            <a:off x="6407426" y="138103"/>
            <a:ext cx="371061" cy="357810"/>
          </a:xfrm>
          <a:prstGeom prst="rect">
            <a:avLst/>
          </a:prstGeom>
          <a:solidFill>
            <a:srgbClr val="DFF3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178D495C-53CA-ECE3-DD26-FA0A8FB406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96443"/>
            <a:ext cx="5257800" cy="734805"/>
          </a:xfrm>
        </p:spPr>
        <p:txBody>
          <a:bodyPr anchor="t"/>
          <a:lstStyle/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14" name="Google Shape;1162;p73">
            <a:extLst>
              <a:ext uri="{FF2B5EF4-FFF2-40B4-BE49-F238E27FC236}">
                <a16:creationId xmlns:a16="http://schemas.microsoft.com/office/drawing/2014/main" id="{1B90C53B-B60F-B141-8822-A6E331E20DF3}"/>
              </a:ext>
            </a:extLst>
          </p:cNvPr>
          <p:cNvSpPr txBox="1">
            <a:spLocks/>
          </p:cNvSpPr>
          <p:nvPr userDrawn="1"/>
        </p:nvSpPr>
        <p:spPr>
          <a:xfrm>
            <a:off x="-163049" y="-298590"/>
            <a:ext cx="751822" cy="801128"/>
          </a:xfrm>
          <a:prstGeom prst="rect">
            <a:avLst/>
          </a:prstGeom>
          <a:solidFill>
            <a:srgbClr val="434546"/>
          </a:solidFill>
        </p:spPr>
        <p:txBody>
          <a:bodyPr spcFirstLastPara="1" vert="horz" wrap="square" lIns="234000" tIns="324000" rIns="91425" bIns="91425" rtlCol="0" anchor="t" anchorCtr="0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Archivo" pitchFamily="2" charset="77"/>
                <a:ea typeface="+mj-ea"/>
                <a:cs typeface="Archivo" pitchFamily="2" charset="77"/>
              </a:defRPr>
            </a:lvl1pPr>
          </a:lstStyle>
          <a:p>
            <a:pPr>
              <a:spcBef>
                <a:spcPts val="0"/>
              </a:spcBef>
            </a:pPr>
            <a:endParaRPr lang="en-GB" sz="3800">
              <a:solidFill>
                <a:schemeClr val="dk1"/>
              </a:solidFill>
              <a:latin typeface="Archivo Light"/>
              <a:ea typeface="Archivo Light"/>
              <a:cs typeface="Archivo Light"/>
              <a:sym typeface="Archivo Light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7513A954-0319-E307-224B-95698F798D0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2041525"/>
            <a:ext cx="5257800" cy="13874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Click to add subtitle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5820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subtitle, content and strapline_1a">
  <p:cSld name="Title, subtitle, content and strapline_1a">
    <p:bg>
      <p:bgPr>
        <a:solidFill>
          <a:schemeClr val="lt1"/>
        </a:solid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7"/>
          <p:cNvSpPr txBox="1">
            <a:spLocks noGrp="1"/>
          </p:cNvSpPr>
          <p:nvPr>
            <p:ph type="title"/>
          </p:nvPr>
        </p:nvSpPr>
        <p:spPr>
          <a:xfrm>
            <a:off x="816000" y="239927"/>
            <a:ext cx="109576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99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17"/>
          <p:cNvSpPr txBox="1">
            <a:spLocks noGrp="1"/>
          </p:cNvSpPr>
          <p:nvPr>
            <p:ph type="body" idx="1"/>
          </p:nvPr>
        </p:nvSpPr>
        <p:spPr>
          <a:xfrm>
            <a:off x="432001" y="1629336"/>
            <a:ext cx="11341600" cy="42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 sz="1867" b="0" i="0"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 sz="1867" b="0" i="0">
                <a:latin typeface="Arial"/>
                <a:ea typeface="Arial"/>
                <a:cs typeface="Arial"/>
                <a:sym typeface="Arial"/>
              </a:defRPr>
            </a:lvl2pPr>
            <a:lvl3pPr marL="1828754" lvl="2" indent="-42332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Char char="■"/>
              <a:defRPr sz="1867" b="0" i="0">
                <a:latin typeface="Arial"/>
                <a:ea typeface="Arial"/>
                <a:cs typeface="Arial"/>
                <a:sym typeface="Arial"/>
              </a:defRPr>
            </a:lvl3pPr>
            <a:lvl4pPr marL="2438339" lvl="3" indent="-42332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Char char="●"/>
              <a:defRPr sz="1867" b="0" i="0">
                <a:latin typeface="Arial"/>
                <a:ea typeface="Arial"/>
                <a:cs typeface="Arial"/>
                <a:sym typeface="Arial"/>
              </a:defRPr>
            </a:lvl4pPr>
            <a:lvl5pPr marL="3047924" lvl="4" indent="-42332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Char char="○"/>
              <a:defRPr sz="1867" b="0" i="0">
                <a:latin typeface="Arial"/>
                <a:ea typeface="Arial"/>
                <a:cs typeface="Arial"/>
                <a:sym typeface="Arial"/>
              </a:defRPr>
            </a:lvl5pPr>
            <a:lvl6pPr marL="3657509" lvl="5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/>
            </a:lvl6pPr>
            <a:lvl7pPr marL="4267093" lvl="6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●"/>
              <a:defRPr/>
            </a:lvl7pPr>
            <a:lvl8pPr marL="4876678" lvl="7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○"/>
              <a:defRPr/>
            </a:lvl8pPr>
            <a:lvl9pPr marL="5486263" lvl="8" indent="-457189" algn="l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262626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57" name="Google Shape;157;p17"/>
          <p:cNvSpPr txBox="1">
            <a:spLocks noGrp="1"/>
          </p:cNvSpPr>
          <p:nvPr>
            <p:ph type="body" idx="2"/>
          </p:nvPr>
        </p:nvSpPr>
        <p:spPr>
          <a:xfrm>
            <a:off x="432001" y="6340681"/>
            <a:ext cx="113176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1200" b="0" i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2pPr>
            <a:lvl3pPr marL="1828754" lvl="2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3pPr>
            <a:lvl4pPr marL="2438339" lvl="3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4pPr>
            <a:lvl5pPr marL="3047924" lvl="4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5pPr>
            <a:lvl6pPr marL="3657509" lvl="5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/>
            </a:lvl6pPr>
            <a:lvl7pPr marL="4267093" lvl="6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●"/>
              <a:defRPr/>
            </a:lvl7pPr>
            <a:lvl8pPr marL="4876678" lvl="7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○"/>
              <a:defRPr/>
            </a:lvl8pPr>
            <a:lvl9pPr marL="5486263" lvl="8" indent="-457189" algn="l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262626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58" name="Google Shape;158;p17"/>
          <p:cNvSpPr txBox="1">
            <a:spLocks noGrp="1"/>
          </p:cNvSpPr>
          <p:nvPr>
            <p:ph type="body" idx="3"/>
          </p:nvPr>
        </p:nvSpPr>
        <p:spPr>
          <a:xfrm>
            <a:off x="432001" y="911721"/>
            <a:ext cx="113060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99"/>
              <a:buNone/>
              <a:defRPr sz="1999" b="0" i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900"/>
              <a:buFont typeface="Arial"/>
              <a:buNone/>
              <a:defRPr sz="1200"/>
            </a:lvl2pPr>
            <a:lvl3pPr marL="1828754" lvl="2" indent="-38099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900"/>
              <a:buFont typeface="Arial"/>
              <a:buChar char="•"/>
              <a:defRPr sz="1200"/>
            </a:lvl3pPr>
            <a:lvl4pPr marL="2438339" lvl="3" indent="-38099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900"/>
              <a:buFont typeface="Arial"/>
              <a:buChar char="•"/>
              <a:defRPr sz="1200"/>
            </a:lvl4pPr>
            <a:lvl5pPr marL="3047924" lvl="4" indent="-38099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900"/>
              <a:buFont typeface="Arial"/>
              <a:buChar char="•"/>
              <a:defRPr sz="1200"/>
            </a:lvl5pPr>
            <a:lvl6pPr marL="3657509" lvl="5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/>
            </a:lvl6pPr>
            <a:lvl7pPr marL="4267093" lvl="6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●"/>
              <a:defRPr/>
            </a:lvl7pPr>
            <a:lvl8pPr marL="4876678" lvl="7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○"/>
              <a:defRPr/>
            </a:lvl8pPr>
            <a:lvl9pPr marL="5486263" lvl="8" indent="-457189" algn="l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262626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59" name="Google Shape;159;p17"/>
          <p:cNvSpPr txBox="1"/>
          <p:nvPr/>
        </p:nvSpPr>
        <p:spPr>
          <a:xfrm>
            <a:off x="9953904" y="6299657"/>
            <a:ext cx="1924000" cy="266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33" b="0" i="0" u="none" strike="noStrike" cap="none">
                <a:solidFill>
                  <a:srgbClr val="B2B2B2"/>
                </a:solidFill>
                <a:latin typeface="Arial"/>
                <a:ea typeface="Arial"/>
                <a:cs typeface="Arial"/>
                <a:sym typeface="Arial"/>
              </a:rPr>
              <a:t>© 2023 | tnfd.global | </a:t>
            </a:r>
            <a:fld id="{00000000-1234-1234-1234-123412341234}" type="slidenum">
              <a:rPr lang="en-GB" sz="933" b="0" i="0" u="none" strike="noStrike" cap="none">
                <a:solidFill>
                  <a:srgbClr val="B2B2B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2B2B2"/>
                </a:buClr>
                <a:buSzPts val="700"/>
                <a:buFont typeface="Arial"/>
                <a:buNone/>
              </a:pPr>
              <a:t>‹#›</a:t>
            </a:fld>
            <a:endParaRPr sz="933" b="0" i="0" u="none" strike="noStrike" cap="none">
              <a:solidFill>
                <a:srgbClr val="B2B2B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3350383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binar Main Tall Gra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plant&#10;&#10;Description automatically generated">
            <a:extLst>
              <a:ext uri="{FF2B5EF4-FFF2-40B4-BE49-F238E27FC236}">
                <a16:creationId xmlns:a16="http://schemas.microsoft.com/office/drawing/2014/main" id="{AE476B69-A1B2-421B-A196-57A1A59796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Google Shape;1162;p73">
            <a:extLst>
              <a:ext uri="{FF2B5EF4-FFF2-40B4-BE49-F238E27FC236}">
                <a16:creationId xmlns:a16="http://schemas.microsoft.com/office/drawing/2014/main" id="{AD227A0A-4827-B441-22E5-FDB00EA44CF2}"/>
              </a:ext>
            </a:extLst>
          </p:cNvPr>
          <p:cNvSpPr txBox="1">
            <a:spLocks/>
          </p:cNvSpPr>
          <p:nvPr userDrawn="1"/>
        </p:nvSpPr>
        <p:spPr>
          <a:xfrm>
            <a:off x="588773" y="502538"/>
            <a:ext cx="5825279" cy="5898261"/>
          </a:xfrm>
          <a:prstGeom prst="rect">
            <a:avLst/>
          </a:prstGeom>
          <a:solidFill>
            <a:srgbClr val="1A9789"/>
          </a:solidFill>
        </p:spPr>
        <p:txBody>
          <a:bodyPr spcFirstLastPara="1" vert="horz" wrap="square" lIns="234000" tIns="324000" rIns="91425" bIns="91425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Archivo" pitchFamily="2" charset="77"/>
                <a:ea typeface="+mj-ea"/>
                <a:cs typeface="Archivo" pitchFamily="2" charset="77"/>
              </a:defRPr>
            </a:lvl1pPr>
          </a:lstStyle>
          <a:p>
            <a:pPr>
              <a:spcBef>
                <a:spcPts val="0"/>
              </a:spcBef>
            </a:pPr>
            <a:endParaRPr lang="en-GB" sz="3800">
              <a:solidFill>
                <a:schemeClr val="dk1"/>
              </a:solidFill>
              <a:latin typeface="Archivo Light"/>
              <a:ea typeface="Archivo Light"/>
              <a:cs typeface="Archivo Light"/>
              <a:sym typeface="Archivo Light"/>
            </a:endParaRPr>
          </a:p>
        </p:txBody>
      </p:sp>
      <p:sp>
        <p:nvSpPr>
          <p:cNvPr id="10" name="Google Shape;1182;p73">
            <a:extLst>
              <a:ext uri="{FF2B5EF4-FFF2-40B4-BE49-F238E27FC236}">
                <a16:creationId xmlns:a16="http://schemas.microsoft.com/office/drawing/2014/main" id="{B24CEB73-1299-5C04-7688-DA3DD5F2FF51}"/>
              </a:ext>
            </a:extLst>
          </p:cNvPr>
          <p:cNvSpPr/>
          <p:nvPr userDrawn="1"/>
        </p:nvSpPr>
        <p:spPr>
          <a:xfrm rot="5400000">
            <a:off x="6771862" y="502539"/>
            <a:ext cx="699300" cy="699300"/>
          </a:xfrm>
          <a:prstGeom prst="rect">
            <a:avLst/>
          </a:prstGeom>
          <a:solidFill>
            <a:srgbClr val="FF51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83;p73">
            <a:extLst>
              <a:ext uri="{FF2B5EF4-FFF2-40B4-BE49-F238E27FC236}">
                <a16:creationId xmlns:a16="http://schemas.microsoft.com/office/drawing/2014/main" id="{F4D1E68D-FEFE-3593-4B97-5516738A0158}"/>
              </a:ext>
            </a:extLst>
          </p:cNvPr>
          <p:cNvSpPr/>
          <p:nvPr userDrawn="1"/>
        </p:nvSpPr>
        <p:spPr>
          <a:xfrm rot="5400000">
            <a:off x="6407426" y="138103"/>
            <a:ext cx="371061" cy="357810"/>
          </a:xfrm>
          <a:prstGeom prst="rect">
            <a:avLst/>
          </a:prstGeom>
          <a:solidFill>
            <a:srgbClr val="DFF3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178D495C-53CA-ECE3-DD26-FA0A8FB406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96443"/>
            <a:ext cx="5257800" cy="734805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14" name="Google Shape;1162;p73">
            <a:extLst>
              <a:ext uri="{FF2B5EF4-FFF2-40B4-BE49-F238E27FC236}">
                <a16:creationId xmlns:a16="http://schemas.microsoft.com/office/drawing/2014/main" id="{1B90C53B-B60F-B141-8822-A6E331E20DF3}"/>
              </a:ext>
            </a:extLst>
          </p:cNvPr>
          <p:cNvSpPr txBox="1">
            <a:spLocks/>
          </p:cNvSpPr>
          <p:nvPr userDrawn="1"/>
        </p:nvSpPr>
        <p:spPr>
          <a:xfrm>
            <a:off x="-163049" y="-298590"/>
            <a:ext cx="751822" cy="801128"/>
          </a:xfrm>
          <a:prstGeom prst="rect">
            <a:avLst/>
          </a:prstGeom>
          <a:solidFill>
            <a:srgbClr val="1A9789"/>
          </a:solidFill>
        </p:spPr>
        <p:txBody>
          <a:bodyPr spcFirstLastPara="1" vert="horz" wrap="square" lIns="234000" tIns="324000" rIns="91425" bIns="91425" rtlCol="0" anchor="t" anchorCtr="0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Archivo" pitchFamily="2" charset="77"/>
                <a:ea typeface="+mj-ea"/>
                <a:cs typeface="Archivo" pitchFamily="2" charset="77"/>
              </a:defRPr>
            </a:lvl1pPr>
          </a:lstStyle>
          <a:p>
            <a:pPr>
              <a:spcBef>
                <a:spcPts val="0"/>
              </a:spcBef>
            </a:pPr>
            <a:endParaRPr lang="en-GB" sz="3800">
              <a:solidFill>
                <a:schemeClr val="dk1"/>
              </a:solidFill>
              <a:latin typeface="Archivo Light"/>
              <a:ea typeface="Archivo Light"/>
              <a:cs typeface="Archivo Light"/>
              <a:sym typeface="Archivo Light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7513A954-0319-E307-224B-95698F798D0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2041525"/>
            <a:ext cx="5257800" cy="1387475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add subtitle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607564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ebinar Main Arct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aerial view of a river&#10;&#10;Description automatically generated">
            <a:extLst>
              <a:ext uri="{FF2B5EF4-FFF2-40B4-BE49-F238E27FC236}">
                <a16:creationId xmlns:a16="http://schemas.microsoft.com/office/drawing/2014/main" id="{2BEAAF26-DCD8-C2D5-D4EA-F8B6C256A3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23932" y="-2710069"/>
            <a:ext cx="6857997" cy="12278140"/>
          </a:xfrm>
          <a:prstGeom prst="rect">
            <a:avLst/>
          </a:prstGeom>
        </p:spPr>
      </p:pic>
      <p:sp>
        <p:nvSpPr>
          <p:cNvPr id="9" name="Google Shape;1162;p73">
            <a:extLst>
              <a:ext uri="{FF2B5EF4-FFF2-40B4-BE49-F238E27FC236}">
                <a16:creationId xmlns:a16="http://schemas.microsoft.com/office/drawing/2014/main" id="{AD227A0A-4827-B441-22E5-FDB00EA44CF2}"/>
              </a:ext>
            </a:extLst>
          </p:cNvPr>
          <p:cNvSpPr txBox="1">
            <a:spLocks/>
          </p:cNvSpPr>
          <p:nvPr userDrawn="1"/>
        </p:nvSpPr>
        <p:spPr>
          <a:xfrm>
            <a:off x="588773" y="502538"/>
            <a:ext cx="5825279" cy="5898261"/>
          </a:xfrm>
          <a:prstGeom prst="rect">
            <a:avLst/>
          </a:prstGeom>
          <a:solidFill>
            <a:srgbClr val="1D76A0"/>
          </a:solidFill>
        </p:spPr>
        <p:txBody>
          <a:bodyPr spcFirstLastPara="1" vert="horz" wrap="square" lIns="234000" tIns="324000" rIns="91425" bIns="91425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Archivo" pitchFamily="2" charset="77"/>
                <a:ea typeface="+mj-ea"/>
                <a:cs typeface="Archivo" pitchFamily="2" charset="77"/>
              </a:defRPr>
            </a:lvl1pPr>
          </a:lstStyle>
          <a:p>
            <a:pPr>
              <a:spcBef>
                <a:spcPts val="0"/>
              </a:spcBef>
            </a:pPr>
            <a:endParaRPr lang="en-GB" sz="3800">
              <a:solidFill>
                <a:schemeClr val="dk1"/>
              </a:solidFill>
              <a:latin typeface="Archivo Light"/>
              <a:ea typeface="Archivo Light"/>
              <a:cs typeface="Archivo Light"/>
              <a:sym typeface="Archivo Light"/>
            </a:endParaRPr>
          </a:p>
        </p:txBody>
      </p:sp>
      <p:sp>
        <p:nvSpPr>
          <p:cNvPr id="10" name="Google Shape;1182;p73">
            <a:extLst>
              <a:ext uri="{FF2B5EF4-FFF2-40B4-BE49-F238E27FC236}">
                <a16:creationId xmlns:a16="http://schemas.microsoft.com/office/drawing/2014/main" id="{B24CEB73-1299-5C04-7688-DA3DD5F2FF51}"/>
              </a:ext>
            </a:extLst>
          </p:cNvPr>
          <p:cNvSpPr/>
          <p:nvPr userDrawn="1"/>
        </p:nvSpPr>
        <p:spPr>
          <a:xfrm rot="5400000">
            <a:off x="6771862" y="502539"/>
            <a:ext cx="699300" cy="699300"/>
          </a:xfrm>
          <a:prstGeom prst="rect">
            <a:avLst/>
          </a:prstGeom>
          <a:solidFill>
            <a:srgbClr val="75B2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83;p73">
            <a:extLst>
              <a:ext uri="{FF2B5EF4-FFF2-40B4-BE49-F238E27FC236}">
                <a16:creationId xmlns:a16="http://schemas.microsoft.com/office/drawing/2014/main" id="{F4D1E68D-FEFE-3593-4B97-5516738A0158}"/>
              </a:ext>
            </a:extLst>
          </p:cNvPr>
          <p:cNvSpPr/>
          <p:nvPr userDrawn="1"/>
        </p:nvSpPr>
        <p:spPr>
          <a:xfrm rot="5400000">
            <a:off x="6407426" y="138103"/>
            <a:ext cx="371061" cy="357810"/>
          </a:xfrm>
          <a:prstGeom prst="rect">
            <a:avLst/>
          </a:prstGeom>
          <a:solidFill>
            <a:srgbClr val="C4E9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178D495C-53CA-ECE3-DD26-FA0A8FB406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96443"/>
            <a:ext cx="5257800" cy="734805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14" name="Google Shape;1162;p73">
            <a:extLst>
              <a:ext uri="{FF2B5EF4-FFF2-40B4-BE49-F238E27FC236}">
                <a16:creationId xmlns:a16="http://schemas.microsoft.com/office/drawing/2014/main" id="{1B90C53B-B60F-B141-8822-A6E331E20DF3}"/>
              </a:ext>
            </a:extLst>
          </p:cNvPr>
          <p:cNvSpPr txBox="1">
            <a:spLocks/>
          </p:cNvSpPr>
          <p:nvPr userDrawn="1"/>
        </p:nvSpPr>
        <p:spPr>
          <a:xfrm>
            <a:off x="-163049" y="-298590"/>
            <a:ext cx="751822" cy="801128"/>
          </a:xfrm>
          <a:prstGeom prst="rect">
            <a:avLst/>
          </a:prstGeom>
          <a:solidFill>
            <a:srgbClr val="1D76A0"/>
          </a:solidFill>
        </p:spPr>
        <p:txBody>
          <a:bodyPr spcFirstLastPara="1" vert="horz" wrap="square" lIns="234000" tIns="324000" rIns="91425" bIns="91425" rtlCol="0" anchor="t" anchorCtr="0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Archivo" pitchFamily="2" charset="77"/>
                <a:ea typeface="+mj-ea"/>
                <a:cs typeface="Archivo" pitchFamily="2" charset="77"/>
              </a:defRPr>
            </a:lvl1pPr>
          </a:lstStyle>
          <a:p>
            <a:pPr>
              <a:spcBef>
                <a:spcPts val="0"/>
              </a:spcBef>
            </a:pPr>
            <a:endParaRPr lang="en-GB" sz="3800">
              <a:solidFill>
                <a:schemeClr val="dk1"/>
              </a:solidFill>
              <a:latin typeface="Archivo Light"/>
              <a:ea typeface="Archivo Light"/>
              <a:cs typeface="Archivo Light"/>
              <a:sym typeface="Archivo Light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7513A954-0319-E307-224B-95698F798D0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2041525"/>
            <a:ext cx="5257800" cy="1387475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add subtitle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835469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binar Agenda 1 w Dots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125;p12">
            <a:extLst>
              <a:ext uri="{FF2B5EF4-FFF2-40B4-BE49-F238E27FC236}">
                <a16:creationId xmlns:a16="http://schemas.microsoft.com/office/drawing/2014/main" id="{FDFE8D35-331B-4FBB-0CF1-011F0C294552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58664" y="227954"/>
            <a:ext cx="11674671" cy="6630046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itle 18">
            <a:extLst>
              <a:ext uri="{FF2B5EF4-FFF2-40B4-BE49-F238E27FC236}">
                <a16:creationId xmlns:a16="http://schemas.microsoft.com/office/drawing/2014/main" id="{26FA1AD4-EF23-4F4D-8F62-0E2DD179C9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074" y="764152"/>
            <a:ext cx="10515600" cy="480002"/>
          </a:xfrm>
        </p:spPr>
        <p:txBody>
          <a:bodyPr>
            <a:normAutofit/>
          </a:bodyPr>
          <a:lstStyle>
            <a:lvl1pPr>
              <a:defRPr sz="3500"/>
            </a:lvl1pPr>
          </a:lstStyle>
          <a:p>
            <a:r>
              <a:rPr lang="en-GB"/>
              <a:t>Agenda</a:t>
            </a:r>
            <a:endParaRPr lang="en-US"/>
          </a:p>
        </p:txBody>
      </p:sp>
      <p:sp>
        <p:nvSpPr>
          <p:cNvPr id="28" name="Google Shape;129;p12">
            <a:extLst>
              <a:ext uri="{FF2B5EF4-FFF2-40B4-BE49-F238E27FC236}">
                <a16:creationId xmlns:a16="http://schemas.microsoft.com/office/drawing/2014/main" id="{C7A3BE59-2D2A-F97E-C03B-1B6DB22A5EAF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00141AA-9527-9A35-BF28-B85588594003}"/>
              </a:ext>
            </a:extLst>
          </p:cNvPr>
          <p:cNvSpPr/>
          <p:nvPr userDrawn="1"/>
        </p:nvSpPr>
        <p:spPr>
          <a:xfrm>
            <a:off x="280074" y="1616765"/>
            <a:ext cx="3748587" cy="48105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E9C4CFCC-4942-3B64-FBD0-D8431AB474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2031" y="1742698"/>
            <a:ext cx="3464123" cy="456533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50D84E1-8006-9D97-7A20-6533A114567A}"/>
              </a:ext>
            </a:extLst>
          </p:cNvPr>
          <p:cNvSpPr/>
          <p:nvPr userDrawn="1"/>
        </p:nvSpPr>
        <p:spPr>
          <a:xfrm>
            <a:off x="4170618" y="1616765"/>
            <a:ext cx="3748587" cy="48105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 Placeholder 29">
            <a:extLst>
              <a:ext uri="{FF2B5EF4-FFF2-40B4-BE49-F238E27FC236}">
                <a16:creationId xmlns:a16="http://schemas.microsoft.com/office/drawing/2014/main" id="{668C487C-5303-BF14-A6AB-38D0F01635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12575" y="1742698"/>
            <a:ext cx="3464123" cy="456533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9C019F5-1F00-65D5-CA6B-BD528307B8CD}"/>
              </a:ext>
            </a:extLst>
          </p:cNvPr>
          <p:cNvSpPr/>
          <p:nvPr userDrawn="1"/>
        </p:nvSpPr>
        <p:spPr>
          <a:xfrm>
            <a:off x="8061162" y="1616765"/>
            <a:ext cx="3748587" cy="48105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 Placeholder 29">
            <a:extLst>
              <a:ext uri="{FF2B5EF4-FFF2-40B4-BE49-F238E27FC236}">
                <a16:creationId xmlns:a16="http://schemas.microsoft.com/office/drawing/2014/main" id="{4E3E214D-AB89-FE4D-2160-04CF423D966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203119" y="1742698"/>
            <a:ext cx="3464123" cy="456533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496694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binar Agenda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26FA1AD4-EF23-4F4D-8F62-0E2DD179C9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074" y="764152"/>
            <a:ext cx="10515600" cy="480002"/>
          </a:xfrm>
        </p:spPr>
        <p:txBody>
          <a:bodyPr>
            <a:normAutofit/>
          </a:bodyPr>
          <a:lstStyle>
            <a:lvl1pPr>
              <a:defRPr sz="3500"/>
            </a:lvl1pPr>
          </a:lstStyle>
          <a:p>
            <a:r>
              <a:rPr lang="en-GB"/>
              <a:t>Agenda</a:t>
            </a:r>
            <a:endParaRPr lang="en-US"/>
          </a:p>
        </p:txBody>
      </p:sp>
      <p:sp>
        <p:nvSpPr>
          <p:cNvPr id="28" name="Google Shape;129;p12">
            <a:extLst>
              <a:ext uri="{FF2B5EF4-FFF2-40B4-BE49-F238E27FC236}">
                <a16:creationId xmlns:a16="http://schemas.microsoft.com/office/drawing/2014/main" id="{C7A3BE59-2D2A-F97E-C03B-1B6DB22A5EAF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00141AA-9527-9A35-BF28-B85588594003}"/>
              </a:ext>
            </a:extLst>
          </p:cNvPr>
          <p:cNvSpPr/>
          <p:nvPr userDrawn="1"/>
        </p:nvSpPr>
        <p:spPr>
          <a:xfrm>
            <a:off x="280074" y="1616765"/>
            <a:ext cx="3748587" cy="48105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E9C4CFCC-4942-3B64-FBD0-D8431AB474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2031" y="1742698"/>
            <a:ext cx="3464123" cy="456533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50D84E1-8006-9D97-7A20-6533A114567A}"/>
              </a:ext>
            </a:extLst>
          </p:cNvPr>
          <p:cNvSpPr/>
          <p:nvPr userDrawn="1"/>
        </p:nvSpPr>
        <p:spPr>
          <a:xfrm>
            <a:off x="4170618" y="1616765"/>
            <a:ext cx="3748587" cy="48105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 Placeholder 29">
            <a:extLst>
              <a:ext uri="{FF2B5EF4-FFF2-40B4-BE49-F238E27FC236}">
                <a16:creationId xmlns:a16="http://schemas.microsoft.com/office/drawing/2014/main" id="{668C487C-5303-BF14-A6AB-38D0F01635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12575" y="1742698"/>
            <a:ext cx="3464123" cy="456533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9C019F5-1F00-65D5-CA6B-BD528307B8CD}"/>
              </a:ext>
            </a:extLst>
          </p:cNvPr>
          <p:cNvSpPr/>
          <p:nvPr userDrawn="1"/>
        </p:nvSpPr>
        <p:spPr>
          <a:xfrm>
            <a:off x="8061162" y="1616765"/>
            <a:ext cx="3748587" cy="48105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 Placeholder 29">
            <a:extLst>
              <a:ext uri="{FF2B5EF4-FFF2-40B4-BE49-F238E27FC236}">
                <a16:creationId xmlns:a16="http://schemas.microsoft.com/office/drawing/2014/main" id="{4E3E214D-AB89-FE4D-2160-04CF423D966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203119" y="1742698"/>
            <a:ext cx="3464123" cy="456533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03784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binar Agenda 2 w Dots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26FA1AD4-EF23-4F4D-8F62-0E2DD179C9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074" y="764152"/>
            <a:ext cx="10515600" cy="480002"/>
          </a:xfrm>
        </p:spPr>
        <p:txBody>
          <a:bodyPr>
            <a:normAutofit/>
          </a:bodyPr>
          <a:lstStyle>
            <a:lvl1pPr>
              <a:defRPr sz="3500"/>
            </a:lvl1pPr>
          </a:lstStyle>
          <a:p>
            <a:r>
              <a:rPr lang="en-GB"/>
              <a:t>Agenda</a:t>
            </a:r>
            <a:endParaRPr lang="en-US"/>
          </a:p>
        </p:txBody>
      </p:sp>
      <p:sp>
        <p:nvSpPr>
          <p:cNvPr id="28" name="Google Shape;129;p12">
            <a:extLst>
              <a:ext uri="{FF2B5EF4-FFF2-40B4-BE49-F238E27FC236}">
                <a16:creationId xmlns:a16="http://schemas.microsoft.com/office/drawing/2014/main" id="{C7A3BE59-2D2A-F97E-C03B-1B6DB22A5EAF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00141AA-9527-9A35-BF28-B85588594003}"/>
              </a:ext>
            </a:extLst>
          </p:cNvPr>
          <p:cNvSpPr/>
          <p:nvPr userDrawn="1"/>
        </p:nvSpPr>
        <p:spPr>
          <a:xfrm>
            <a:off x="280074" y="1616765"/>
            <a:ext cx="11489895" cy="4810539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74083740-6405-BEAE-7258-8B8DEA05997D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422275" y="1729647"/>
            <a:ext cx="11222038" cy="460447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592621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binar Agenda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26FA1AD4-EF23-4F4D-8F62-0E2DD179C9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074" y="764152"/>
            <a:ext cx="10515600" cy="480002"/>
          </a:xfrm>
        </p:spPr>
        <p:txBody>
          <a:bodyPr>
            <a:normAutofit/>
          </a:bodyPr>
          <a:lstStyle>
            <a:lvl1pPr>
              <a:defRPr sz="3500"/>
            </a:lvl1pPr>
          </a:lstStyle>
          <a:p>
            <a:r>
              <a:rPr lang="en-GB"/>
              <a:t>Agenda</a:t>
            </a:r>
            <a:endParaRPr lang="en-US"/>
          </a:p>
        </p:txBody>
      </p:sp>
      <p:sp>
        <p:nvSpPr>
          <p:cNvPr id="28" name="Google Shape;129;p12">
            <a:extLst>
              <a:ext uri="{FF2B5EF4-FFF2-40B4-BE49-F238E27FC236}">
                <a16:creationId xmlns:a16="http://schemas.microsoft.com/office/drawing/2014/main" id="{C7A3BE59-2D2A-F97E-C03B-1B6DB22A5EAF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00141AA-9527-9A35-BF28-B85588594003}"/>
              </a:ext>
            </a:extLst>
          </p:cNvPr>
          <p:cNvSpPr/>
          <p:nvPr userDrawn="1"/>
        </p:nvSpPr>
        <p:spPr>
          <a:xfrm>
            <a:off x="280074" y="1616765"/>
            <a:ext cx="11489895" cy="4810539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74083740-6405-BEAE-7258-8B8DEA05997D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422275" y="1729647"/>
            <a:ext cx="11222038" cy="460447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3879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binar Speaker Green w D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29;p12">
            <a:extLst>
              <a:ext uri="{FF2B5EF4-FFF2-40B4-BE49-F238E27FC236}">
                <a16:creationId xmlns:a16="http://schemas.microsoft.com/office/drawing/2014/main" id="{6CC421F5-3A43-9A9A-1BA1-4C9CBD0AB370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57017D8-1D4C-40E8-3974-3964CBE3BBD5}"/>
              </a:ext>
            </a:extLst>
          </p:cNvPr>
          <p:cNvSpPr/>
          <p:nvPr userDrawn="1"/>
        </p:nvSpPr>
        <p:spPr>
          <a:xfrm>
            <a:off x="377106" y="1928442"/>
            <a:ext cx="3437574" cy="43398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7EA5913-CC96-D539-07F4-6B11B35CE371}"/>
              </a:ext>
            </a:extLst>
          </p:cNvPr>
          <p:cNvSpPr/>
          <p:nvPr userDrawn="1"/>
        </p:nvSpPr>
        <p:spPr>
          <a:xfrm>
            <a:off x="5037351" y="2393341"/>
            <a:ext cx="6723432" cy="3874937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06C59FEA-9BA7-A202-C138-6883D89FC2F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31217" y="2021293"/>
            <a:ext cx="3286125" cy="4113213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latin typeface="Archivo Light" pitchFamily="2" charset="77"/>
                <a:cs typeface="Archivo Light" pitchFamily="2" charset="77"/>
              </a:defRPr>
            </a:lvl1pPr>
          </a:lstStyle>
          <a:p>
            <a:r>
              <a:rPr lang="en-US"/>
              <a:t>Speaker photo</a:t>
            </a:r>
          </a:p>
        </p:txBody>
      </p:sp>
      <p:sp>
        <p:nvSpPr>
          <p:cNvPr id="17" name="Google Shape;129;p12">
            <a:extLst>
              <a:ext uri="{FF2B5EF4-FFF2-40B4-BE49-F238E27FC236}">
                <a16:creationId xmlns:a16="http://schemas.microsoft.com/office/drawing/2014/main" id="{EE33BB64-0637-74DD-4729-78B8DCF4753E}"/>
              </a:ext>
            </a:extLst>
          </p:cNvPr>
          <p:cNvSpPr/>
          <p:nvPr userDrawn="1"/>
        </p:nvSpPr>
        <p:spPr>
          <a:xfrm>
            <a:off x="3741073" y="2002094"/>
            <a:ext cx="428156" cy="437132"/>
          </a:xfrm>
          <a:prstGeom prst="rect">
            <a:avLst/>
          </a:prstGeom>
          <a:solidFill>
            <a:srgbClr val="FF51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29;p12">
            <a:extLst>
              <a:ext uri="{FF2B5EF4-FFF2-40B4-BE49-F238E27FC236}">
                <a16:creationId xmlns:a16="http://schemas.microsoft.com/office/drawing/2014/main" id="{5EB54B0F-CC1B-04CA-1C5F-AB81F70C3D04}"/>
              </a:ext>
            </a:extLst>
          </p:cNvPr>
          <p:cNvSpPr/>
          <p:nvPr userDrawn="1"/>
        </p:nvSpPr>
        <p:spPr>
          <a:xfrm>
            <a:off x="4169229" y="2393341"/>
            <a:ext cx="886780" cy="905371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76A262C-57B2-9E29-8B0C-3AD90FC4693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4013" y="2610678"/>
            <a:ext cx="6029325" cy="3523828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1" name="Title 20">
            <a:extLst>
              <a:ext uri="{FF2B5EF4-FFF2-40B4-BE49-F238E27FC236}">
                <a16:creationId xmlns:a16="http://schemas.microsoft.com/office/drawing/2014/main" id="{DA64CDEF-D328-5A10-1307-41DE3054F0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7106" y="630174"/>
            <a:ext cx="10515600" cy="662509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207228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binar Speake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29;p12">
            <a:extLst>
              <a:ext uri="{FF2B5EF4-FFF2-40B4-BE49-F238E27FC236}">
                <a16:creationId xmlns:a16="http://schemas.microsoft.com/office/drawing/2014/main" id="{6CC421F5-3A43-9A9A-1BA1-4C9CBD0AB370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57017D8-1D4C-40E8-3974-3964CBE3BBD5}"/>
              </a:ext>
            </a:extLst>
          </p:cNvPr>
          <p:cNvSpPr/>
          <p:nvPr userDrawn="1"/>
        </p:nvSpPr>
        <p:spPr>
          <a:xfrm>
            <a:off x="377106" y="1928442"/>
            <a:ext cx="3437574" cy="43398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7EA5913-CC96-D539-07F4-6B11B35CE371}"/>
              </a:ext>
            </a:extLst>
          </p:cNvPr>
          <p:cNvSpPr/>
          <p:nvPr userDrawn="1"/>
        </p:nvSpPr>
        <p:spPr>
          <a:xfrm>
            <a:off x="5037351" y="2393341"/>
            <a:ext cx="6723432" cy="3874937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06C59FEA-9BA7-A202-C138-6883D89FC2F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31217" y="2021293"/>
            <a:ext cx="3286125" cy="4113213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latin typeface="Archivo Light" pitchFamily="2" charset="77"/>
                <a:cs typeface="Archivo Light" pitchFamily="2" charset="77"/>
              </a:defRPr>
            </a:lvl1pPr>
          </a:lstStyle>
          <a:p>
            <a:r>
              <a:rPr lang="en-US"/>
              <a:t>Speaker photo</a:t>
            </a:r>
          </a:p>
        </p:txBody>
      </p:sp>
      <p:sp>
        <p:nvSpPr>
          <p:cNvPr id="17" name="Google Shape;129;p12">
            <a:extLst>
              <a:ext uri="{FF2B5EF4-FFF2-40B4-BE49-F238E27FC236}">
                <a16:creationId xmlns:a16="http://schemas.microsoft.com/office/drawing/2014/main" id="{EE33BB64-0637-74DD-4729-78B8DCF4753E}"/>
              </a:ext>
            </a:extLst>
          </p:cNvPr>
          <p:cNvSpPr/>
          <p:nvPr userDrawn="1"/>
        </p:nvSpPr>
        <p:spPr>
          <a:xfrm>
            <a:off x="3741073" y="2002094"/>
            <a:ext cx="428156" cy="437132"/>
          </a:xfrm>
          <a:prstGeom prst="rect">
            <a:avLst/>
          </a:prstGeom>
          <a:solidFill>
            <a:srgbClr val="FF51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29;p12">
            <a:extLst>
              <a:ext uri="{FF2B5EF4-FFF2-40B4-BE49-F238E27FC236}">
                <a16:creationId xmlns:a16="http://schemas.microsoft.com/office/drawing/2014/main" id="{5EB54B0F-CC1B-04CA-1C5F-AB81F70C3D04}"/>
              </a:ext>
            </a:extLst>
          </p:cNvPr>
          <p:cNvSpPr/>
          <p:nvPr userDrawn="1"/>
        </p:nvSpPr>
        <p:spPr>
          <a:xfrm>
            <a:off x="4169229" y="2393341"/>
            <a:ext cx="886780" cy="905371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76A262C-57B2-9E29-8B0C-3AD90FC4693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4013" y="2610678"/>
            <a:ext cx="6029325" cy="3523828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1" name="Title 20">
            <a:extLst>
              <a:ext uri="{FF2B5EF4-FFF2-40B4-BE49-F238E27FC236}">
                <a16:creationId xmlns:a16="http://schemas.microsoft.com/office/drawing/2014/main" id="{DA64CDEF-D328-5A10-1307-41DE3054F0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7106" y="630174"/>
            <a:ext cx="10515600" cy="662509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746283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binar Speaker Charcoal w D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29;p12">
            <a:extLst>
              <a:ext uri="{FF2B5EF4-FFF2-40B4-BE49-F238E27FC236}">
                <a16:creationId xmlns:a16="http://schemas.microsoft.com/office/drawing/2014/main" id="{6CC421F5-3A43-9A9A-1BA1-4C9CBD0AB370}"/>
              </a:ext>
            </a:extLst>
          </p:cNvPr>
          <p:cNvSpPr/>
          <p:nvPr userDrawn="1"/>
        </p:nvSpPr>
        <p:spPr>
          <a:xfrm>
            <a:off x="-6125" y="4060"/>
            <a:ext cx="428156" cy="437132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57017D8-1D4C-40E8-3974-3964CBE3BBD5}"/>
              </a:ext>
            </a:extLst>
          </p:cNvPr>
          <p:cNvSpPr/>
          <p:nvPr userDrawn="1"/>
        </p:nvSpPr>
        <p:spPr>
          <a:xfrm>
            <a:off x="377106" y="1928442"/>
            <a:ext cx="3437574" cy="43398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7EA5913-CC96-D539-07F4-6B11B35CE371}"/>
              </a:ext>
            </a:extLst>
          </p:cNvPr>
          <p:cNvSpPr/>
          <p:nvPr userDrawn="1"/>
        </p:nvSpPr>
        <p:spPr>
          <a:xfrm>
            <a:off x="5037351" y="2440052"/>
            <a:ext cx="6723432" cy="3874937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06C59FEA-9BA7-A202-C138-6883D89FC2F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31217" y="2021293"/>
            <a:ext cx="3286125" cy="4113213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latin typeface="Archivo Light" pitchFamily="2" charset="77"/>
                <a:cs typeface="Archivo Light" pitchFamily="2" charset="77"/>
              </a:defRPr>
            </a:lvl1pPr>
          </a:lstStyle>
          <a:p>
            <a:r>
              <a:rPr lang="en-US"/>
              <a:t>Speaker photo</a:t>
            </a:r>
          </a:p>
        </p:txBody>
      </p:sp>
      <p:sp>
        <p:nvSpPr>
          <p:cNvPr id="17" name="Google Shape;129;p12">
            <a:extLst>
              <a:ext uri="{FF2B5EF4-FFF2-40B4-BE49-F238E27FC236}">
                <a16:creationId xmlns:a16="http://schemas.microsoft.com/office/drawing/2014/main" id="{EE33BB64-0637-74DD-4729-78B8DCF4753E}"/>
              </a:ext>
            </a:extLst>
          </p:cNvPr>
          <p:cNvSpPr/>
          <p:nvPr userDrawn="1"/>
        </p:nvSpPr>
        <p:spPr>
          <a:xfrm>
            <a:off x="3741073" y="2002094"/>
            <a:ext cx="428156" cy="437132"/>
          </a:xfrm>
          <a:prstGeom prst="rect">
            <a:avLst/>
          </a:prstGeom>
          <a:solidFill>
            <a:srgbClr val="FFD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29;p12">
            <a:extLst>
              <a:ext uri="{FF2B5EF4-FFF2-40B4-BE49-F238E27FC236}">
                <a16:creationId xmlns:a16="http://schemas.microsoft.com/office/drawing/2014/main" id="{5EB54B0F-CC1B-04CA-1C5F-AB81F70C3D04}"/>
              </a:ext>
            </a:extLst>
          </p:cNvPr>
          <p:cNvSpPr/>
          <p:nvPr userDrawn="1"/>
        </p:nvSpPr>
        <p:spPr>
          <a:xfrm>
            <a:off x="4169229" y="2440052"/>
            <a:ext cx="886780" cy="905371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76A262C-57B2-9E29-8B0C-3AD90FC4693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4013" y="2657389"/>
            <a:ext cx="6029325" cy="3523828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1" name="Title 20">
            <a:extLst>
              <a:ext uri="{FF2B5EF4-FFF2-40B4-BE49-F238E27FC236}">
                <a16:creationId xmlns:a16="http://schemas.microsoft.com/office/drawing/2014/main" id="{DA64CDEF-D328-5A10-1307-41DE3054F0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7106" y="630174"/>
            <a:ext cx="10515600" cy="662509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992154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binar Speaker Charco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29;p12">
            <a:extLst>
              <a:ext uri="{FF2B5EF4-FFF2-40B4-BE49-F238E27FC236}">
                <a16:creationId xmlns:a16="http://schemas.microsoft.com/office/drawing/2014/main" id="{6CC421F5-3A43-9A9A-1BA1-4C9CBD0AB370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57017D8-1D4C-40E8-3974-3964CBE3BBD5}"/>
              </a:ext>
            </a:extLst>
          </p:cNvPr>
          <p:cNvSpPr/>
          <p:nvPr userDrawn="1"/>
        </p:nvSpPr>
        <p:spPr>
          <a:xfrm>
            <a:off x="377106" y="1928442"/>
            <a:ext cx="3437574" cy="43398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7EA5913-CC96-D539-07F4-6B11B35CE371}"/>
              </a:ext>
            </a:extLst>
          </p:cNvPr>
          <p:cNvSpPr/>
          <p:nvPr userDrawn="1"/>
        </p:nvSpPr>
        <p:spPr>
          <a:xfrm>
            <a:off x="5037351" y="2440052"/>
            <a:ext cx="6723432" cy="3874937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06C59FEA-9BA7-A202-C138-6883D89FC2F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31217" y="2021293"/>
            <a:ext cx="3286125" cy="4113213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latin typeface="Archivo Light" pitchFamily="2" charset="77"/>
                <a:cs typeface="Archivo Light" pitchFamily="2" charset="77"/>
              </a:defRPr>
            </a:lvl1pPr>
          </a:lstStyle>
          <a:p>
            <a:r>
              <a:rPr lang="en-US"/>
              <a:t>Speaker photo</a:t>
            </a:r>
          </a:p>
        </p:txBody>
      </p:sp>
      <p:sp>
        <p:nvSpPr>
          <p:cNvPr id="17" name="Google Shape;129;p12">
            <a:extLst>
              <a:ext uri="{FF2B5EF4-FFF2-40B4-BE49-F238E27FC236}">
                <a16:creationId xmlns:a16="http://schemas.microsoft.com/office/drawing/2014/main" id="{EE33BB64-0637-74DD-4729-78B8DCF4753E}"/>
              </a:ext>
            </a:extLst>
          </p:cNvPr>
          <p:cNvSpPr/>
          <p:nvPr userDrawn="1"/>
        </p:nvSpPr>
        <p:spPr>
          <a:xfrm>
            <a:off x="3741073" y="2002094"/>
            <a:ext cx="428156" cy="437132"/>
          </a:xfrm>
          <a:prstGeom prst="rect">
            <a:avLst/>
          </a:prstGeom>
          <a:solidFill>
            <a:srgbClr val="FFD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29;p12">
            <a:extLst>
              <a:ext uri="{FF2B5EF4-FFF2-40B4-BE49-F238E27FC236}">
                <a16:creationId xmlns:a16="http://schemas.microsoft.com/office/drawing/2014/main" id="{5EB54B0F-CC1B-04CA-1C5F-AB81F70C3D04}"/>
              </a:ext>
            </a:extLst>
          </p:cNvPr>
          <p:cNvSpPr/>
          <p:nvPr userDrawn="1"/>
        </p:nvSpPr>
        <p:spPr>
          <a:xfrm>
            <a:off x="4169229" y="2440052"/>
            <a:ext cx="886780" cy="905371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76A262C-57B2-9E29-8B0C-3AD90FC4693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4013" y="2657389"/>
            <a:ext cx="6029325" cy="3523828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1" name="Title 20">
            <a:extLst>
              <a:ext uri="{FF2B5EF4-FFF2-40B4-BE49-F238E27FC236}">
                <a16:creationId xmlns:a16="http://schemas.microsoft.com/office/drawing/2014/main" id="{DA64CDEF-D328-5A10-1307-41DE3054F0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7106" y="630174"/>
            <a:ext cx="10515600" cy="662509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091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/Divider_1a">
  <p:cSld name="Section header/Divider_1a">
    <p:bg>
      <p:bgPr>
        <a:solidFill>
          <a:schemeClr val="dk1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8"/>
          <p:cNvSpPr/>
          <p:nvPr/>
        </p:nvSpPr>
        <p:spPr>
          <a:xfrm>
            <a:off x="1409579" y="369640"/>
            <a:ext cx="10782400" cy="6488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2" name="Google Shape;162;p18"/>
          <p:cNvSpPr/>
          <p:nvPr/>
        </p:nvSpPr>
        <p:spPr>
          <a:xfrm>
            <a:off x="-9300" y="1764433"/>
            <a:ext cx="12192000" cy="5093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163" name="Google Shape;163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4633" y="51197"/>
            <a:ext cx="11716736" cy="6653935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18"/>
          <p:cNvSpPr txBox="1">
            <a:spLocks noGrp="1"/>
          </p:cNvSpPr>
          <p:nvPr>
            <p:ph type="title"/>
          </p:nvPr>
        </p:nvSpPr>
        <p:spPr>
          <a:xfrm>
            <a:off x="1403467" y="381188"/>
            <a:ext cx="4484800" cy="451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80000" tIns="180000" rIns="180000" bIns="180000" anchor="t" anchorCtr="0">
            <a:norm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4000"/>
              <a:buNone/>
              <a:defRPr sz="5333" b="0">
                <a:solidFill>
                  <a:srgbClr val="FDFEFE"/>
                </a:solidFill>
              </a:defRPr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5333" b="0"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5333" b="0"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5333" b="0"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5333" b="0"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5333" b="0"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5333" b="0"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5333" b="0"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5333" b="0"/>
            </a:lvl9pPr>
          </a:lstStyle>
          <a:p>
            <a:endParaRPr/>
          </a:p>
        </p:txBody>
      </p:sp>
      <p:sp>
        <p:nvSpPr>
          <p:cNvPr id="165" name="Google Shape;165;p18"/>
          <p:cNvSpPr txBox="1">
            <a:spLocks noGrp="1"/>
          </p:cNvSpPr>
          <p:nvPr>
            <p:ph type="subTitle" idx="1"/>
          </p:nvPr>
        </p:nvSpPr>
        <p:spPr>
          <a:xfrm>
            <a:off x="1685167" y="3379733"/>
            <a:ext cx="4000000" cy="749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600"/>
              <a:buFont typeface="Archivo Light"/>
              <a:buNone/>
              <a:defRPr sz="2133">
                <a:solidFill>
                  <a:srgbClr val="FDFEFE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600"/>
              <a:buFont typeface="Archivo Light"/>
              <a:buNone/>
              <a:defRPr sz="2133">
                <a:solidFill>
                  <a:srgbClr val="FDFEFE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600"/>
              <a:buFont typeface="Archivo Light"/>
              <a:buNone/>
              <a:defRPr sz="2133">
                <a:solidFill>
                  <a:srgbClr val="FDFEFE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600"/>
              <a:buFont typeface="Archivo Light"/>
              <a:buNone/>
              <a:defRPr sz="2133">
                <a:solidFill>
                  <a:srgbClr val="FDFEFE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600"/>
              <a:buFont typeface="Archivo Light"/>
              <a:buNone/>
              <a:defRPr sz="2133">
                <a:solidFill>
                  <a:srgbClr val="FDFEFE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600"/>
              <a:buFont typeface="Archivo Light"/>
              <a:buNone/>
              <a:defRPr sz="2133">
                <a:solidFill>
                  <a:srgbClr val="FDFEFE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600"/>
              <a:buFont typeface="Archivo Light"/>
              <a:buNone/>
              <a:defRPr sz="2133">
                <a:solidFill>
                  <a:srgbClr val="FDFEFE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600"/>
              <a:buFont typeface="Archivo Light"/>
              <a:buNone/>
              <a:defRPr sz="2133">
                <a:solidFill>
                  <a:srgbClr val="FDFEFE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600"/>
              <a:buFont typeface="Archivo Light"/>
              <a:buNone/>
              <a:defRPr sz="2133">
                <a:solidFill>
                  <a:srgbClr val="FDFEFE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9pPr>
          </a:lstStyle>
          <a:p>
            <a:endParaRPr/>
          </a:p>
        </p:txBody>
      </p:sp>
      <p:sp>
        <p:nvSpPr>
          <p:cNvPr id="166" name="Google Shape;166;p18"/>
          <p:cNvSpPr/>
          <p:nvPr/>
        </p:nvSpPr>
        <p:spPr>
          <a:xfrm>
            <a:off x="373433" y="-8133"/>
            <a:ext cx="11818400" cy="3896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167" name="Google Shape;167;p18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99277" y="-34586"/>
            <a:ext cx="401900" cy="412855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18"/>
          <p:cNvSpPr txBox="1"/>
          <p:nvPr/>
        </p:nvSpPr>
        <p:spPr>
          <a:xfrm>
            <a:off x="9547632" y="112345"/>
            <a:ext cx="1924000" cy="143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33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tnfd.global   |   </a:t>
            </a:r>
            <a:fld id="{00000000-1234-1234-1234-123412341234}" type="slidenum"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2B2B2"/>
                </a:buClr>
                <a:buSzPts val="700"/>
                <a:buFont typeface="Arial"/>
                <a:buNone/>
              </a:pPr>
              <a:t>‹#›</a:t>
            </a:fld>
            <a:endParaRPr sz="933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69" name="Google Shape;169;p18"/>
          <p:cNvSpPr>
            <a:spLocks noGrp="1"/>
          </p:cNvSpPr>
          <p:nvPr>
            <p:ph type="pic" idx="2"/>
          </p:nvPr>
        </p:nvSpPr>
        <p:spPr>
          <a:xfrm>
            <a:off x="7289200" y="1969800"/>
            <a:ext cx="4484800" cy="448480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4124591884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binar Overview w D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2ABC0FF-2920-9EB1-E1BC-F3E90CCC0AB2}"/>
              </a:ext>
            </a:extLst>
          </p:cNvPr>
          <p:cNvSpPr/>
          <p:nvPr userDrawn="1"/>
        </p:nvSpPr>
        <p:spPr>
          <a:xfrm>
            <a:off x="627183" y="1745153"/>
            <a:ext cx="4845965" cy="4695403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97F5027-679A-5A26-D07C-EB24DE2E5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184" y="761507"/>
            <a:ext cx="10884878" cy="835397"/>
          </a:xfrm>
        </p:spPr>
        <p:txBody>
          <a:bodyPr>
            <a:normAutofit/>
          </a:bodyPr>
          <a:lstStyle>
            <a:lvl1pPr>
              <a:defRPr sz="38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C72022C-C2A5-8637-8D3B-931480C13B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9848" y="1948678"/>
            <a:ext cx="4500634" cy="4288352"/>
          </a:xfrm>
        </p:spPr>
        <p:txBody>
          <a:bodyPr/>
          <a:lstStyle>
            <a:lvl1pPr marL="0" indent="0">
              <a:buNone/>
              <a:defRPr sz="2200"/>
            </a:lvl1pPr>
            <a:lvl2pPr marL="457200" indent="0">
              <a:buNone/>
              <a:defRPr sz="2200"/>
            </a:lvl2pPr>
            <a:lvl3pPr marL="914400" indent="0">
              <a:buNone/>
              <a:defRPr sz="2200"/>
            </a:lvl3pPr>
            <a:lvl4pPr marL="1371600" indent="0">
              <a:buNone/>
              <a:defRPr sz="2200"/>
            </a:lvl4pPr>
            <a:lvl5pPr marL="1828800" indent="0">
              <a:buNone/>
              <a:defRPr sz="2200"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9" name="Google Shape;129;p12">
            <a:extLst>
              <a:ext uri="{FF2B5EF4-FFF2-40B4-BE49-F238E27FC236}">
                <a16:creationId xmlns:a16="http://schemas.microsoft.com/office/drawing/2014/main" id="{8C04A07B-CC29-C2E0-A079-BFD582373108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825F4D9-D8ED-5D04-691A-B00AEB11F5F4}"/>
              </a:ext>
            </a:extLst>
          </p:cNvPr>
          <p:cNvSpPr/>
          <p:nvPr userDrawn="1"/>
        </p:nvSpPr>
        <p:spPr>
          <a:xfrm>
            <a:off x="5586681" y="1742646"/>
            <a:ext cx="5925381" cy="46954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972A30C-49AC-8894-ED28-0E877B99588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759346" y="1946171"/>
            <a:ext cx="5632806" cy="4288352"/>
          </a:xfrm>
        </p:spPr>
        <p:txBody>
          <a:bodyPr/>
          <a:lstStyle>
            <a:lvl1pPr marL="0" indent="0">
              <a:buNone/>
              <a:defRPr sz="2200"/>
            </a:lvl1pPr>
            <a:lvl2pPr marL="457200" indent="0">
              <a:buNone/>
              <a:defRPr sz="2200"/>
            </a:lvl2pPr>
            <a:lvl3pPr marL="914400" indent="0">
              <a:buNone/>
              <a:defRPr sz="2200"/>
            </a:lvl3pPr>
            <a:lvl4pPr marL="1371600" indent="0">
              <a:buNone/>
              <a:defRPr sz="2200"/>
            </a:lvl4pPr>
            <a:lvl5pPr marL="1828800" indent="0">
              <a:buNone/>
              <a:defRPr sz="2200"/>
            </a:lvl5pPr>
          </a:lstStyle>
          <a:p>
            <a:pPr lvl="0"/>
            <a:r>
              <a:rPr lang="en-GB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07992979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binar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2ABC0FF-2920-9EB1-E1BC-F3E90CCC0AB2}"/>
              </a:ext>
            </a:extLst>
          </p:cNvPr>
          <p:cNvSpPr/>
          <p:nvPr userDrawn="1"/>
        </p:nvSpPr>
        <p:spPr>
          <a:xfrm>
            <a:off x="627183" y="1745153"/>
            <a:ext cx="4845965" cy="4695403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97F5027-679A-5A26-D07C-EB24DE2E5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184" y="761507"/>
            <a:ext cx="10884878" cy="835397"/>
          </a:xfrm>
        </p:spPr>
        <p:txBody>
          <a:bodyPr>
            <a:normAutofit/>
          </a:bodyPr>
          <a:lstStyle>
            <a:lvl1pPr>
              <a:defRPr sz="38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C72022C-C2A5-8637-8D3B-931480C13B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9848" y="1948678"/>
            <a:ext cx="4500634" cy="4288352"/>
          </a:xfrm>
        </p:spPr>
        <p:txBody>
          <a:bodyPr/>
          <a:lstStyle>
            <a:lvl1pPr marL="0" indent="0">
              <a:buNone/>
              <a:defRPr sz="2200"/>
            </a:lvl1pPr>
            <a:lvl2pPr marL="457200" indent="0">
              <a:buNone/>
              <a:defRPr sz="2200"/>
            </a:lvl2pPr>
            <a:lvl3pPr marL="914400" indent="0">
              <a:buNone/>
              <a:defRPr sz="2200"/>
            </a:lvl3pPr>
            <a:lvl4pPr marL="1371600" indent="0">
              <a:buNone/>
              <a:defRPr sz="2200"/>
            </a:lvl4pPr>
            <a:lvl5pPr marL="1828800" indent="0">
              <a:buNone/>
              <a:defRPr sz="2200"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9" name="Google Shape;129;p12">
            <a:extLst>
              <a:ext uri="{FF2B5EF4-FFF2-40B4-BE49-F238E27FC236}">
                <a16:creationId xmlns:a16="http://schemas.microsoft.com/office/drawing/2014/main" id="{8C04A07B-CC29-C2E0-A079-BFD582373108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825F4D9-D8ED-5D04-691A-B00AEB11F5F4}"/>
              </a:ext>
            </a:extLst>
          </p:cNvPr>
          <p:cNvSpPr/>
          <p:nvPr userDrawn="1"/>
        </p:nvSpPr>
        <p:spPr>
          <a:xfrm>
            <a:off x="5586681" y="1742646"/>
            <a:ext cx="5925381" cy="46954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972A30C-49AC-8894-ED28-0E877B99588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759346" y="1946171"/>
            <a:ext cx="5632806" cy="4288352"/>
          </a:xfrm>
        </p:spPr>
        <p:txBody>
          <a:bodyPr/>
          <a:lstStyle>
            <a:lvl1pPr marL="0" indent="0">
              <a:buNone/>
              <a:defRPr sz="2200"/>
            </a:lvl1pPr>
            <a:lvl2pPr marL="457200" indent="0">
              <a:buNone/>
              <a:defRPr sz="2200"/>
            </a:lvl2pPr>
            <a:lvl3pPr marL="914400" indent="0">
              <a:buNone/>
              <a:defRPr sz="2200"/>
            </a:lvl3pPr>
            <a:lvl4pPr marL="1371600" indent="0">
              <a:buNone/>
              <a:defRPr sz="2200"/>
            </a:lvl4pPr>
            <a:lvl5pPr marL="1828800" indent="0">
              <a:buNone/>
              <a:defRPr sz="2200"/>
            </a:lvl5pPr>
          </a:lstStyle>
          <a:p>
            <a:pPr lvl="0"/>
            <a:r>
              <a:rPr lang="en-GB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144870527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binar 9 Speakers w D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oup 64">
            <a:extLst>
              <a:ext uri="{FF2B5EF4-FFF2-40B4-BE49-F238E27FC236}">
                <a16:creationId xmlns:a16="http://schemas.microsoft.com/office/drawing/2014/main" id="{DDFA5ED4-7095-755B-A878-E8424DCD5E0B}"/>
              </a:ext>
            </a:extLst>
          </p:cNvPr>
          <p:cNvGrpSpPr/>
          <p:nvPr userDrawn="1"/>
        </p:nvGrpSpPr>
        <p:grpSpPr>
          <a:xfrm>
            <a:off x="2727635" y="352540"/>
            <a:ext cx="2051748" cy="3394679"/>
            <a:chOff x="2727635" y="352540"/>
            <a:chExt cx="2051748" cy="3394679"/>
          </a:xfrm>
        </p:grpSpPr>
        <p:sp>
          <p:nvSpPr>
            <p:cNvPr id="23" name="Google Shape;129;p12">
              <a:extLst>
                <a:ext uri="{FF2B5EF4-FFF2-40B4-BE49-F238E27FC236}">
                  <a16:creationId xmlns:a16="http://schemas.microsoft.com/office/drawing/2014/main" id="{9A176EDF-6435-D428-2367-00816ABF96E2}"/>
                </a:ext>
              </a:extLst>
            </p:cNvPr>
            <p:cNvSpPr/>
            <p:nvPr userDrawn="1"/>
          </p:nvSpPr>
          <p:spPr>
            <a:xfrm>
              <a:off x="2727635" y="352540"/>
              <a:ext cx="2051748" cy="2957547"/>
            </a:xfrm>
            <a:prstGeom prst="rect">
              <a:avLst/>
            </a:prstGeom>
            <a:solidFill>
              <a:srgbClr val="43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29;p12">
              <a:extLst>
                <a:ext uri="{FF2B5EF4-FFF2-40B4-BE49-F238E27FC236}">
                  <a16:creationId xmlns:a16="http://schemas.microsoft.com/office/drawing/2014/main" id="{C6C40BB1-09DF-DB24-0AF3-A77A678ED92C}"/>
                </a:ext>
              </a:extLst>
            </p:cNvPr>
            <p:cNvSpPr/>
            <p:nvPr userDrawn="1"/>
          </p:nvSpPr>
          <p:spPr>
            <a:xfrm>
              <a:off x="2727635" y="3310087"/>
              <a:ext cx="428156" cy="437132"/>
            </a:xfrm>
            <a:prstGeom prst="rect">
              <a:avLst/>
            </a:prstGeom>
            <a:solidFill>
              <a:srgbClr val="43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" name="Picture Placeholder 75">
            <a:extLst>
              <a:ext uri="{FF2B5EF4-FFF2-40B4-BE49-F238E27FC236}">
                <a16:creationId xmlns:a16="http://schemas.microsoft.com/office/drawing/2014/main" id="{B3AC490C-0639-C39D-B6EB-E1B90FE424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827338" y="439561"/>
            <a:ext cx="1833562" cy="1828800"/>
          </a:xfrm>
        </p:spPr>
        <p:txBody>
          <a:bodyPr/>
          <a:lstStyle/>
          <a:p>
            <a:endParaRPr lang="en-US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B505D042-25F2-3FCE-5CD2-4870D2932B95}"/>
              </a:ext>
            </a:extLst>
          </p:cNvPr>
          <p:cNvGrpSpPr/>
          <p:nvPr userDrawn="1"/>
        </p:nvGrpSpPr>
        <p:grpSpPr>
          <a:xfrm>
            <a:off x="412809" y="3442115"/>
            <a:ext cx="2051748" cy="3316187"/>
            <a:chOff x="412809" y="3442115"/>
            <a:chExt cx="2051748" cy="3316187"/>
          </a:xfrm>
        </p:grpSpPr>
        <p:sp>
          <p:nvSpPr>
            <p:cNvPr id="18" name="Google Shape;129;p12">
              <a:extLst>
                <a:ext uri="{FF2B5EF4-FFF2-40B4-BE49-F238E27FC236}">
                  <a16:creationId xmlns:a16="http://schemas.microsoft.com/office/drawing/2014/main" id="{A78C2024-0261-3E72-9D9B-7CEAD6CC03EF}"/>
                </a:ext>
              </a:extLst>
            </p:cNvPr>
            <p:cNvSpPr/>
            <p:nvPr userDrawn="1"/>
          </p:nvSpPr>
          <p:spPr>
            <a:xfrm>
              <a:off x="412809" y="3879247"/>
              <a:ext cx="2051748" cy="2879055"/>
            </a:xfrm>
            <a:prstGeom prst="rect">
              <a:avLst/>
            </a:prstGeom>
            <a:solidFill>
              <a:srgbClr val="75597B"/>
            </a:solidFill>
            <a:ln>
              <a:noFill/>
            </a:ln>
            <a:effectLst/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9;p12">
              <a:extLst>
                <a:ext uri="{FF2B5EF4-FFF2-40B4-BE49-F238E27FC236}">
                  <a16:creationId xmlns:a16="http://schemas.microsoft.com/office/drawing/2014/main" id="{63AEEECC-9125-5D57-84A4-7E73B5BAD966}"/>
                </a:ext>
              </a:extLst>
            </p:cNvPr>
            <p:cNvSpPr/>
            <p:nvPr userDrawn="1"/>
          </p:nvSpPr>
          <p:spPr>
            <a:xfrm>
              <a:off x="2036401" y="3442115"/>
              <a:ext cx="428156" cy="437132"/>
            </a:xfrm>
            <a:prstGeom prst="rect">
              <a:avLst/>
            </a:prstGeom>
            <a:solidFill>
              <a:srgbClr val="75597B"/>
            </a:solidFill>
            <a:ln>
              <a:noFill/>
            </a:ln>
            <a:effectLst/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5B31E81-1E9B-9113-C441-150A769C2B43}"/>
              </a:ext>
            </a:extLst>
          </p:cNvPr>
          <p:cNvGrpSpPr/>
          <p:nvPr userDrawn="1"/>
        </p:nvGrpSpPr>
        <p:grpSpPr>
          <a:xfrm>
            <a:off x="2718413" y="3442115"/>
            <a:ext cx="2051748" cy="3316187"/>
            <a:chOff x="2718413" y="3442115"/>
            <a:chExt cx="2051748" cy="3316187"/>
          </a:xfrm>
        </p:grpSpPr>
        <p:sp>
          <p:nvSpPr>
            <p:cNvPr id="28" name="Google Shape;129;p12">
              <a:extLst>
                <a:ext uri="{FF2B5EF4-FFF2-40B4-BE49-F238E27FC236}">
                  <a16:creationId xmlns:a16="http://schemas.microsoft.com/office/drawing/2014/main" id="{E64F300B-22D3-E149-9FEC-F79CC885073E}"/>
                </a:ext>
              </a:extLst>
            </p:cNvPr>
            <p:cNvSpPr/>
            <p:nvPr userDrawn="1"/>
          </p:nvSpPr>
          <p:spPr>
            <a:xfrm>
              <a:off x="2718413" y="3879247"/>
              <a:ext cx="2051748" cy="2879055"/>
            </a:xfrm>
            <a:prstGeom prst="rect">
              <a:avLst/>
            </a:prstGeom>
            <a:solidFill>
              <a:srgbClr val="1D76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29;p12">
              <a:extLst>
                <a:ext uri="{FF2B5EF4-FFF2-40B4-BE49-F238E27FC236}">
                  <a16:creationId xmlns:a16="http://schemas.microsoft.com/office/drawing/2014/main" id="{06E0A888-9529-1B8B-9398-6651E4397FFA}"/>
                </a:ext>
              </a:extLst>
            </p:cNvPr>
            <p:cNvSpPr/>
            <p:nvPr userDrawn="1"/>
          </p:nvSpPr>
          <p:spPr>
            <a:xfrm>
              <a:off x="4342005" y="3442115"/>
              <a:ext cx="428156" cy="437132"/>
            </a:xfrm>
            <a:prstGeom prst="rect">
              <a:avLst/>
            </a:prstGeom>
            <a:solidFill>
              <a:srgbClr val="1D76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7F402A03-E485-EC06-58C2-D6C4BC663357}"/>
              </a:ext>
            </a:extLst>
          </p:cNvPr>
          <p:cNvGrpSpPr/>
          <p:nvPr userDrawn="1"/>
        </p:nvGrpSpPr>
        <p:grpSpPr>
          <a:xfrm>
            <a:off x="5060904" y="3442115"/>
            <a:ext cx="2051748" cy="3316187"/>
            <a:chOff x="5060904" y="3442115"/>
            <a:chExt cx="2051748" cy="3316187"/>
          </a:xfrm>
        </p:grpSpPr>
        <p:sp>
          <p:nvSpPr>
            <p:cNvPr id="38" name="Google Shape;129;p12">
              <a:extLst>
                <a:ext uri="{FF2B5EF4-FFF2-40B4-BE49-F238E27FC236}">
                  <a16:creationId xmlns:a16="http://schemas.microsoft.com/office/drawing/2014/main" id="{504DF268-320E-132A-1A9C-D8366C994DD4}"/>
                </a:ext>
              </a:extLst>
            </p:cNvPr>
            <p:cNvSpPr/>
            <p:nvPr userDrawn="1"/>
          </p:nvSpPr>
          <p:spPr>
            <a:xfrm>
              <a:off x="5060904" y="3879247"/>
              <a:ext cx="2051748" cy="2879055"/>
            </a:xfrm>
            <a:prstGeom prst="rect">
              <a:avLst/>
            </a:prstGeom>
            <a:solidFill>
              <a:srgbClr val="75B2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29;p12">
              <a:extLst>
                <a:ext uri="{FF2B5EF4-FFF2-40B4-BE49-F238E27FC236}">
                  <a16:creationId xmlns:a16="http://schemas.microsoft.com/office/drawing/2014/main" id="{36304640-7F25-54BD-E4A3-E4D0DF2860D0}"/>
                </a:ext>
              </a:extLst>
            </p:cNvPr>
            <p:cNvSpPr/>
            <p:nvPr userDrawn="1"/>
          </p:nvSpPr>
          <p:spPr>
            <a:xfrm>
              <a:off x="6684496" y="3442115"/>
              <a:ext cx="428156" cy="437132"/>
            </a:xfrm>
            <a:prstGeom prst="rect">
              <a:avLst/>
            </a:prstGeom>
            <a:solidFill>
              <a:srgbClr val="75B2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F6C48DE-6964-1FC3-236D-8B7BD99925A9}"/>
              </a:ext>
            </a:extLst>
          </p:cNvPr>
          <p:cNvGrpSpPr/>
          <p:nvPr userDrawn="1"/>
        </p:nvGrpSpPr>
        <p:grpSpPr>
          <a:xfrm>
            <a:off x="7389562" y="3442115"/>
            <a:ext cx="2051748" cy="3316187"/>
            <a:chOff x="7389562" y="3442115"/>
            <a:chExt cx="2051748" cy="3316187"/>
          </a:xfrm>
        </p:grpSpPr>
        <p:sp>
          <p:nvSpPr>
            <p:cNvPr id="48" name="Google Shape;129;p12">
              <a:extLst>
                <a:ext uri="{FF2B5EF4-FFF2-40B4-BE49-F238E27FC236}">
                  <a16:creationId xmlns:a16="http://schemas.microsoft.com/office/drawing/2014/main" id="{04D72C60-AEE6-73FF-67C0-00F5F9470A8B}"/>
                </a:ext>
              </a:extLst>
            </p:cNvPr>
            <p:cNvSpPr/>
            <p:nvPr userDrawn="1"/>
          </p:nvSpPr>
          <p:spPr>
            <a:xfrm>
              <a:off x="7389562" y="3879247"/>
              <a:ext cx="2051748" cy="2879055"/>
            </a:xfrm>
            <a:prstGeom prst="rect">
              <a:avLst/>
            </a:prstGeom>
            <a:solidFill>
              <a:srgbClr val="8FA7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29;p12">
              <a:extLst>
                <a:ext uri="{FF2B5EF4-FFF2-40B4-BE49-F238E27FC236}">
                  <a16:creationId xmlns:a16="http://schemas.microsoft.com/office/drawing/2014/main" id="{C17E3364-6CE0-CD2F-E18C-6BCB24BDB608}"/>
                </a:ext>
              </a:extLst>
            </p:cNvPr>
            <p:cNvSpPr/>
            <p:nvPr userDrawn="1"/>
          </p:nvSpPr>
          <p:spPr>
            <a:xfrm>
              <a:off x="9013154" y="3442115"/>
              <a:ext cx="428156" cy="437132"/>
            </a:xfrm>
            <a:prstGeom prst="rect">
              <a:avLst/>
            </a:prstGeom>
            <a:solidFill>
              <a:srgbClr val="8FA7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4E7F430F-842D-025B-6402-893040161808}"/>
              </a:ext>
            </a:extLst>
          </p:cNvPr>
          <p:cNvGrpSpPr/>
          <p:nvPr userDrawn="1"/>
        </p:nvGrpSpPr>
        <p:grpSpPr>
          <a:xfrm>
            <a:off x="9718221" y="3442115"/>
            <a:ext cx="2051748" cy="3316187"/>
            <a:chOff x="9718221" y="3442115"/>
            <a:chExt cx="2051748" cy="3316187"/>
          </a:xfrm>
        </p:grpSpPr>
        <p:sp>
          <p:nvSpPr>
            <p:cNvPr id="58" name="Google Shape;129;p12">
              <a:extLst>
                <a:ext uri="{FF2B5EF4-FFF2-40B4-BE49-F238E27FC236}">
                  <a16:creationId xmlns:a16="http://schemas.microsoft.com/office/drawing/2014/main" id="{0E8E8DA2-5C40-BB03-F876-9DFFCF881CE3}"/>
                </a:ext>
              </a:extLst>
            </p:cNvPr>
            <p:cNvSpPr/>
            <p:nvPr userDrawn="1"/>
          </p:nvSpPr>
          <p:spPr>
            <a:xfrm>
              <a:off x="9718221" y="3879247"/>
              <a:ext cx="2051748" cy="2879055"/>
            </a:xfrm>
            <a:prstGeom prst="rect">
              <a:avLst/>
            </a:prstGeom>
            <a:solidFill>
              <a:srgbClr val="C4E9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29;p12">
              <a:extLst>
                <a:ext uri="{FF2B5EF4-FFF2-40B4-BE49-F238E27FC236}">
                  <a16:creationId xmlns:a16="http://schemas.microsoft.com/office/drawing/2014/main" id="{56233743-CF62-2571-A304-5071D8E097BE}"/>
                </a:ext>
              </a:extLst>
            </p:cNvPr>
            <p:cNvSpPr/>
            <p:nvPr userDrawn="1"/>
          </p:nvSpPr>
          <p:spPr>
            <a:xfrm>
              <a:off x="11341813" y="3442115"/>
              <a:ext cx="428156" cy="437132"/>
            </a:xfrm>
            <a:prstGeom prst="rect">
              <a:avLst/>
            </a:prstGeom>
            <a:solidFill>
              <a:srgbClr val="C4E9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Google Shape;129;p12">
            <a:extLst>
              <a:ext uri="{FF2B5EF4-FFF2-40B4-BE49-F238E27FC236}">
                <a16:creationId xmlns:a16="http://schemas.microsoft.com/office/drawing/2014/main" id="{157E52E6-45B1-8C75-F3DB-3F31DDCD24C6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83A44D4B-7CE2-06DD-EFCF-FEF092376C32}"/>
              </a:ext>
            </a:extLst>
          </p:cNvPr>
          <p:cNvGrpSpPr/>
          <p:nvPr userDrawn="1"/>
        </p:nvGrpSpPr>
        <p:grpSpPr>
          <a:xfrm>
            <a:off x="5070126" y="352540"/>
            <a:ext cx="2051748" cy="3394679"/>
            <a:chOff x="5070126" y="352540"/>
            <a:chExt cx="2051748" cy="3394679"/>
          </a:xfrm>
        </p:grpSpPr>
        <p:sp>
          <p:nvSpPr>
            <p:cNvPr id="33" name="Google Shape;129;p12">
              <a:extLst>
                <a:ext uri="{FF2B5EF4-FFF2-40B4-BE49-F238E27FC236}">
                  <a16:creationId xmlns:a16="http://schemas.microsoft.com/office/drawing/2014/main" id="{A37F3DED-111F-0B28-6E9F-6286526C06D1}"/>
                </a:ext>
              </a:extLst>
            </p:cNvPr>
            <p:cNvSpPr/>
            <p:nvPr userDrawn="1"/>
          </p:nvSpPr>
          <p:spPr>
            <a:xfrm>
              <a:off x="5070126" y="352540"/>
              <a:ext cx="2051748" cy="2957547"/>
            </a:xfrm>
            <a:prstGeom prst="rect">
              <a:avLst/>
            </a:prstGeom>
            <a:solidFill>
              <a:srgbClr val="1A97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29;p12">
              <a:extLst>
                <a:ext uri="{FF2B5EF4-FFF2-40B4-BE49-F238E27FC236}">
                  <a16:creationId xmlns:a16="http://schemas.microsoft.com/office/drawing/2014/main" id="{15A6EB63-09FE-FD6E-8A3A-3E90CC47ADBD}"/>
                </a:ext>
              </a:extLst>
            </p:cNvPr>
            <p:cNvSpPr/>
            <p:nvPr userDrawn="1"/>
          </p:nvSpPr>
          <p:spPr>
            <a:xfrm>
              <a:off x="5070126" y="3310087"/>
              <a:ext cx="428156" cy="437132"/>
            </a:xfrm>
            <a:prstGeom prst="rect">
              <a:avLst/>
            </a:prstGeom>
            <a:solidFill>
              <a:srgbClr val="1A97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9908B2F4-CD40-35A6-3258-2EEA2782BC84}"/>
              </a:ext>
            </a:extLst>
          </p:cNvPr>
          <p:cNvGrpSpPr/>
          <p:nvPr userDrawn="1"/>
        </p:nvGrpSpPr>
        <p:grpSpPr>
          <a:xfrm>
            <a:off x="7398784" y="352540"/>
            <a:ext cx="2051748" cy="3394679"/>
            <a:chOff x="7398784" y="352540"/>
            <a:chExt cx="2051748" cy="3394679"/>
          </a:xfrm>
        </p:grpSpPr>
        <p:sp>
          <p:nvSpPr>
            <p:cNvPr id="43" name="Google Shape;129;p12">
              <a:extLst>
                <a:ext uri="{FF2B5EF4-FFF2-40B4-BE49-F238E27FC236}">
                  <a16:creationId xmlns:a16="http://schemas.microsoft.com/office/drawing/2014/main" id="{B1CD5B90-75F0-2D5E-657B-77D2151AB4E0}"/>
                </a:ext>
              </a:extLst>
            </p:cNvPr>
            <p:cNvSpPr/>
            <p:nvPr userDrawn="1"/>
          </p:nvSpPr>
          <p:spPr>
            <a:xfrm>
              <a:off x="7398784" y="352540"/>
              <a:ext cx="2051748" cy="2957547"/>
            </a:xfrm>
            <a:prstGeom prst="rect">
              <a:avLst/>
            </a:prstGeom>
            <a:solidFill>
              <a:srgbClr val="D1E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29;p12">
              <a:extLst>
                <a:ext uri="{FF2B5EF4-FFF2-40B4-BE49-F238E27FC236}">
                  <a16:creationId xmlns:a16="http://schemas.microsoft.com/office/drawing/2014/main" id="{F8A6788C-4DCE-E717-09F0-5012097090FC}"/>
                </a:ext>
              </a:extLst>
            </p:cNvPr>
            <p:cNvSpPr/>
            <p:nvPr userDrawn="1"/>
          </p:nvSpPr>
          <p:spPr>
            <a:xfrm>
              <a:off x="7398784" y="3310087"/>
              <a:ext cx="428156" cy="437132"/>
            </a:xfrm>
            <a:prstGeom prst="rect">
              <a:avLst/>
            </a:prstGeom>
            <a:solidFill>
              <a:srgbClr val="D1E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7EEAD86D-21C9-E88E-C1A6-70DA15CE8823}"/>
              </a:ext>
            </a:extLst>
          </p:cNvPr>
          <p:cNvGrpSpPr/>
          <p:nvPr userDrawn="1"/>
        </p:nvGrpSpPr>
        <p:grpSpPr>
          <a:xfrm>
            <a:off x="9727443" y="352540"/>
            <a:ext cx="2051748" cy="3394679"/>
            <a:chOff x="9727443" y="352540"/>
            <a:chExt cx="2051748" cy="3394679"/>
          </a:xfrm>
        </p:grpSpPr>
        <p:sp>
          <p:nvSpPr>
            <p:cNvPr id="53" name="Google Shape;129;p12">
              <a:extLst>
                <a:ext uri="{FF2B5EF4-FFF2-40B4-BE49-F238E27FC236}">
                  <a16:creationId xmlns:a16="http://schemas.microsoft.com/office/drawing/2014/main" id="{BE012188-2469-2130-9426-DF4EF0D860D3}"/>
                </a:ext>
              </a:extLst>
            </p:cNvPr>
            <p:cNvSpPr/>
            <p:nvPr userDrawn="1"/>
          </p:nvSpPr>
          <p:spPr>
            <a:xfrm>
              <a:off x="9727443" y="352540"/>
              <a:ext cx="2051748" cy="2957547"/>
            </a:xfrm>
            <a:prstGeom prst="rect">
              <a:avLst/>
            </a:prstGeom>
            <a:solidFill>
              <a:srgbClr val="FFD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29;p12">
              <a:extLst>
                <a:ext uri="{FF2B5EF4-FFF2-40B4-BE49-F238E27FC236}">
                  <a16:creationId xmlns:a16="http://schemas.microsoft.com/office/drawing/2014/main" id="{3BD40C52-CB71-CB70-0062-33C68DF80D08}"/>
                </a:ext>
              </a:extLst>
            </p:cNvPr>
            <p:cNvSpPr/>
            <p:nvPr userDrawn="1"/>
          </p:nvSpPr>
          <p:spPr>
            <a:xfrm>
              <a:off x="9727443" y="3310087"/>
              <a:ext cx="428156" cy="437132"/>
            </a:xfrm>
            <a:prstGeom prst="rect">
              <a:avLst/>
            </a:prstGeom>
            <a:solidFill>
              <a:srgbClr val="FFD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" name="Picture Placeholder 75">
            <a:extLst>
              <a:ext uri="{FF2B5EF4-FFF2-40B4-BE49-F238E27FC236}">
                <a16:creationId xmlns:a16="http://schemas.microsoft.com/office/drawing/2014/main" id="{DA98A216-87D8-AC07-6D18-1AEA7983C59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166828" y="431032"/>
            <a:ext cx="1833562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78" name="Picture Placeholder 75">
            <a:extLst>
              <a:ext uri="{FF2B5EF4-FFF2-40B4-BE49-F238E27FC236}">
                <a16:creationId xmlns:a16="http://schemas.microsoft.com/office/drawing/2014/main" id="{FEC9FD06-8717-D179-A166-3A69D20CC1D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07877" y="426328"/>
            <a:ext cx="1833562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79" name="Picture Placeholder 75">
            <a:extLst>
              <a:ext uri="{FF2B5EF4-FFF2-40B4-BE49-F238E27FC236}">
                <a16:creationId xmlns:a16="http://schemas.microsoft.com/office/drawing/2014/main" id="{2FD2FC06-6AC7-FAD1-2BD9-E5ABEA2BD99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836536" y="423901"/>
            <a:ext cx="1833562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80" name="Picture Placeholder 75">
            <a:extLst>
              <a:ext uri="{FF2B5EF4-FFF2-40B4-BE49-F238E27FC236}">
                <a16:creationId xmlns:a16="http://schemas.microsoft.com/office/drawing/2014/main" id="{600D5C23-4122-243B-2192-14CA4780B10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827314" y="3954506"/>
            <a:ext cx="1833562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81" name="Picture Placeholder 75">
            <a:extLst>
              <a:ext uri="{FF2B5EF4-FFF2-40B4-BE49-F238E27FC236}">
                <a16:creationId xmlns:a16="http://schemas.microsoft.com/office/drawing/2014/main" id="{6A9E7E1C-E92D-2CFB-B0FB-B9981573BC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507877" y="3954506"/>
            <a:ext cx="1833562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82" name="Picture Placeholder 75">
            <a:extLst>
              <a:ext uri="{FF2B5EF4-FFF2-40B4-BE49-F238E27FC236}">
                <a16:creationId xmlns:a16="http://schemas.microsoft.com/office/drawing/2014/main" id="{9DA2E9E5-9DFA-440B-7329-76E9F656BED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179219" y="3954506"/>
            <a:ext cx="1833562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83" name="Picture Placeholder 75">
            <a:extLst>
              <a:ext uri="{FF2B5EF4-FFF2-40B4-BE49-F238E27FC236}">
                <a16:creationId xmlns:a16="http://schemas.microsoft.com/office/drawing/2014/main" id="{B2742E47-B939-BF1C-E5FE-7ECF9EF3C59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836560" y="3954506"/>
            <a:ext cx="1833562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84" name="Picture Placeholder 75">
            <a:extLst>
              <a:ext uri="{FF2B5EF4-FFF2-40B4-BE49-F238E27FC236}">
                <a16:creationId xmlns:a16="http://schemas.microsoft.com/office/drawing/2014/main" id="{5A70BDCD-FC7B-ED5A-CCAE-64EF96EB9ED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31124" y="3972075"/>
            <a:ext cx="1833562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86" name="Text Placeholder 85">
            <a:extLst>
              <a:ext uri="{FF2B5EF4-FFF2-40B4-BE49-F238E27FC236}">
                <a16:creationId xmlns:a16="http://schemas.microsoft.com/office/drawing/2014/main" id="{6C1B5EF5-C1C1-C519-AE38-9AEDBDE8708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739992" y="2328916"/>
            <a:ext cx="2030001" cy="25973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87" name="Text Placeholder 85">
            <a:extLst>
              <a:ext uri="{FF2B5EF4-FFF2-40B4-BE49-F238E27FC236}">
                <a16:creationId xmlns:a16="http://schemas.microsoft.com/office/drawing/2014/main" id="{666C0E6A-E67C-0990-564A-1A622166ED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739993" y="2588649"/>
            <a:ext cx="2039390" cy="43713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  <p:sp>
        <p:nvSpPr>
          <p:cNvPr id="88" name="Text Placeholder 85">
            <a:extLst>
              <a:ext uri="{FF2B5EF4-FFF2-40B4-BE49-F238E27FC236}">
                <a16:creationId xmlns:a16="http://schemas.microsoft.com/office/drawing/2014/main" id="{A7D5E73F-757E-B7C1-04C7-E248AA024A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82651" y="2328916"/>
            <a:ext cx="2030001" cy="25973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89" name="Text Placeholder 85">
            <a:extLst>
              <a:ext uri="{FF2B5EF4-FFF2-40B4-BE49-F238E27FC236}">
                <a16:creationId xmlns:a16="http://schemas.microsoft.com/office/drawing/2014/main" id="{2302CC9B-8291-C662-163F-5459F1AFCB1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82651" y="2588649"/>
            <a:ext cx="2030001" cy="57203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  <p:sp>
        <p:nvSpPr>
          <p:cNvPr id="98" name="Text Placeholder 85">
            <a:extLst>
              <a:ext uri="{FF2B5EF4-FFF2-40B4-BE49-F238E27FC236}">
                <a16:creationId xmlns:a16="http://schemas.microsoft.com/office/drawing/2014/main" id="{581E61CF-FF98-9328-3918-5E85E1020B7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408073" y="2328916"/>
            <a:ext cx="2030001" cy="25676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rgbClr val="434546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99" name="Text Placeholder 85">
            <a:extLst>
              <a:ext uri="{FF2B5EF4-FFF2-40B4-BE49-F238E27FC236}">
                <a16:creationId xmlns:a16="http://schemas.microsoft.com/office/drawing/2014/main" id="{462BC832-6E77-FA26-F382-31FEA5373B6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408073" y="2588649"/>
            <a:ext cx="2030001" cy="47833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rgbClr val="434546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  <p:sp>
        <p:nvSpPr>
          <p:cNvPr id="106" name="Title 105">
            <a:extLst>
              <a:ext uri="{FF2B5EF4-FFF2-40B4-BE49-F238E27FC236}">
                <a16:creationId xmlns:a16="http://schemas.microsoft.com/office/drawing/2014/main" id="{A9779CD8-0720-4543-0719-45EE55108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31" y="431032"/>
            <a:ext cx="2051747" cy="132556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107" name="Text Placeholder 85">
            <a:extLst>
              <a:ext uri="{FF2B5EF4-FFF2-40B4-BE49-F238E27FC236}">
                <a16:creationId xmlns:a16="http://schemas.microsoft.com/office/drawing/2014/main" id="{71B0FF20-FD7F-A6E0-09F2-5E231937082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732116" y="2325951"/>
            <a:ext cx="2030001" cy="25676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rgbClr val="434546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08" name="Text Placeholder 85">
            <a:extLst>
              <a:ext uri="{FF2B5EF4-FFF2-40B4-BE49-F238E27FC236}">
                <a16:creationId xmlns:a16="http://schemas.microsoft.com/office/drawing/2014/main" id="{205F15E0-E6AC-293C-4739-7FDD77882B33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732116" y="2585684"/>
            <a:ext cx="2030001" cy="47833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rgbClr val="434546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  <p:sp>
        <p:nvSpPr>
          <p:cNvPr id="111" name="Text Placeholder 85">
            <a:extLst>
              <a:ext uri="{FF2B5EF4-FFF2-40B4-BE49-F238E27FC236}">
                <a16:creationId xmlns:a16="http://schemas.microsoft.com/office/drawing/2014/main" id="{1D17DC20-F8D1-E7C8-B80C-318973D39DFA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9674" y="5871669"/>
            <a:ext cx="2030001" cy="25973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12" name="Text Placeholder 85">
            <a:extLst>
              <a:ext uri="{FF2B5EF4-FFF2-40B4-BE49-F238E27FC236}">
                <a16:creationId xmlns:a16="http://schemas.microsoft.com/office/drawing/2014/main" id="{1031197B-0F6B-FE90-9651-AE880F99D5D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09675" y="6131402"/>
            <a:ext cx="2039390" cy="43713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  <p:sp>
        <p:nvSpPr>
          <p:cNvPr id="113" name="Text Placeholder 85">
            <a:extLst>
              <a:ext uri="{FF2B5EF4-FFF2-40B4-BE49-F238E27FC236}">
                <a16:creationId xmlns:a16="http://schemas.microsoft.com/office/drawing/2014/main" id="{A0A65A0C-4576-86F5-4067-AFAB7AD158C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2722738" y="5849888"/>
            <a:ext cx="2030001" cy="25973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14" name="Text Placeholder 85">
            <a:extLst>
              <a:ext uri="{FF2B5EF4-FFF2-40B4-BE49-F238E27FC236}">
                <a16:creationId xmlns:a16="http://schemas.microsoft.com/office/drawing/2014/main" id="{AD10A57D-11F7-CEEC-0D49-7619692783C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722739" y="6109621"/>
            <a:ext cx="2039390" cy="43713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  <p:sp>
        <p:nvSpPr>
          <p:cNvPr id="115" name="Text Placeholder 85">
            <a:extLst>
              <a:ext uri="{FF2B5EF4-FFF2-40B4-BE49-F238E27FC236}">
                <a16:creationId xmlns:a16="http://schemas.microsoft.com/office/drawing/2014/main" id="{5F27D8D6-7A32-A28C-C5D5-A71901FA7F1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5073260" y="5849888"/>
            <a:ext cx="2030001" cy="25973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16" name="Text Placeholder 85">
            <a:extLst>
              <a:ext uri="{FF2B5EF4-FFF2-40B4-BE49-F238E27FC236}">
                <a16:creationId xmlns:a16="http://schemas.microsoft.com/office/drawing/2014/main" id="{058DFF3C-1E20-98DD-0045-24DCC038632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073261" y="6109621"/>
            <a:ext cx="2039390" cy="43713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  <p:sp>
        <p:nvSpPr>
          <p:cNvPr id="117" name="Text Placeholder 85">
            <a:extLst>
              <a:ext uri="{FF2B5EF4-FFF2-40B4-BE49-F238E27FC236}">
                <a16:creationId xmlns:a16="http://schemas.microsoft.com/office/drawing/2014/main" id="{B061ED0D-6F6D-83C0-90C3-5DA5024FBE5E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398783" y="5849888"/>
            <a:ext cx="2030001" cy="25973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18" name="Text Placeholder 85">
            <a:extLst>
              <a:ext uri="{FF2B5EF4-FFF2-40B4-BE49-F238E27FC236}">
                <a16:creationId xmlns:a16="http://schemas.microsoft.com/office/drawing/2014/main" id="{E648BBD6-14B0-84B0-E69C-10DC978FC9F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398784" y="6109621"/>
            <a:ext cx="2039390" cy="43713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  <p:sp>
        <p:nvSpPr>
          <p:cNvPr id="121" name="Text Placeholder 85">
            <a:extLst>
              <a:ext uri="{FF2B5EF4-FFF2-40B4-BE49-F238E27FC236}">
                <a16:creationId xmlns:a16="http://schemas.microsoft.com/office/drawing/2014/main" id="{BA7188FC-8B4A-92B5-F562-CBF73B245B4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9714983" y="5849888"/>
            <a:ext cx="2030001" cy="25676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rgbClr val="434546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22" name="Text Placeholder 85">
            <a:extLst>
              <a:ext uri="{FF2B5EF4-FFF2-40B4-BE49-F238E27FC236}">
                <a16:creationId xmlns:a16="http://schemas.microsoft.com/office/drawing/2014/main" id="{9057CA5D-6AD6-C898-8C9B-41CE48E3AA1D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9714983" y="6109621"/>
            <a:ext cx="2030001" cy="47833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rgbClr val="434546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</p:spTree>
    <p:extLst>
      <p:ext uri="{BB962C8B-B14F-4D97-AF65-F5344CB8AC3E}">
        <p14:creationId xmlns:p14="http://schemas.microsoft.com/office/powerpoint/2010/main" val="118403246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binar 9 Speak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oup 64">
            <a:extLst>
              <a:ext uri="{FF2B5EF4-FFF2-40B4-BE49-F238E27FC236}">
                <a16:creationId xmlns:a16="http://schemas.microsoft.com/office/drawing/2014/main" id="{DDFA5ED4-7095-755B-A878-E8424DCD5E0B}"/>
              </a:ext>
            </a:extLst>
          </p:cNvPr>
          <p:cNvGrpSpPr/>
          <p:nvPr userDrawn="1"/>
        </p:nvGrpSpPr>
        <p:grpSpPr>
          <a:xfrm>
            <a:off x="2727635" y="352540"/>
            <a:ext cx="2051748" cy="3394679"/>
            <a:chOff x="2727635" y="352540"/>
            <a:chExt cx="2051748" cy="3394679"/>
          </a:xfrm>
        </p:grpSpPr>
        <p:sp>
          <p:nvSpPr>
            <p:cNvPr id="23" name="Google Shape;129;p12">
              <a:extLst>
                <a:ext uri="{FF2B5EF4-FFF2-40B4-BE49-F238E27FC236}">
                  <a16:creationId xmlns:a16="http://schemas.microsoft.com/office/drawing/2014/main" id="{9A176EDF-6435-D428-2367-00816ABF96E2}"/>
                </a:ext>
              </a:extLst>
            </p:cNvPr>
            <p:cNvSpPr/>
            <p:nvPr userDrawn="1"/>
          </p:nvSpPr>
          <p:spPr>
            <a:xfrm>
              <a:off x="2727635" y="352540"/>
              <a:ext cx="2051748" cy="2957547"/>
            </a:xfrm>
            <a:prstGeom prst="rect">
              <a:avLst/>
            </a:prstGeom>
            <a:solidFill>
              <a:srgbClr val="43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29;p12">
              <a:extLst>
                <a:ext uri="{FF2B5EF4-FFF2-40B4-BE49-F238E27FC236}">
                  <a16:creationId xmlns:a16="http://schemas.microsoft.com/office/drawing/2014/main" id="{C6C40BB1-09DF-DB24-0AF3-A77A678ED92C}"/>
                </a:ext>
              </a:extLst>
            </p:cNvPr>
            <p:cNvSpPr/>
            <p:nvPr userDrawn="1"/>
          </p:nvSpPr>
          <p:spPr>
            <a:xfrm>
              <a:off x="2727635" y="3310087"/>
              <a:ext cx="428156" cy="437132"/>
            </a:xfrm>
            <a:prstGeom prst="rect">
              <a:avLst/>
            </a:prstGeom>
            <a:solidFill>
              <a:srgbClr val="43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" name="Picture Placeholder 75">
            <a:extLst>
              <a:ext uri="{FF2B5EF4-FFF2-40B4-BE49-F238E27FC236}">
                <a16:creationId xmlns:a16="http://schemas.microsoft.com/office/drawing/2014/main" id="{B3AC490C-0639-C39D-B6EB-E1B90FE424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827338" y="439561"/>
            <a:ext cx="1833562" cy="1828800"/>
          </a:xfrm>
        </p:spPr>
        <p:txBody>
          <a:bodyPr/>
          <a:lstStyle/>
          <a:p>
            <a:endParaRPr lang="en-US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B505D042-25F2-3FCE-5CD2-4870D2932B95}"/>
              </a:ext>
            </a:extLst>
          </p:cNvPr>
          <p:cNvGrpSpPr/>
          <p:nvPr userDrawn="1"/>
        </p:nvGrpSpPr>
        <p:grpSpPr>
          <a:xfrm>
            <a:off x="412809" y="3442115"/>
            <a:ext cx="2051748" cy="3316187"/>
            <a:chOff x="412809" y="3442115"/>
            <a:chExt cx="2051748" cy="3316187"/>
          </a:xfrm>
        </p:grpSpPr>
        <p:sp>
          <p:nvSpPr>
            <p:cNvPr id="18" name="Google Shape;129;p12">
              <a:extLst>
                <a:ext uri="{FF2B5EF4-FFF2-40B4-BE49-F238E27FC236}">
                  <a16:creationId xmlns:a16="http://schemas.microsoft.com/office/drawing/2014/main" id="{A78C2024-0261-3E72-9D9B-7CEAD6CC03EF}"/>
                </a:ext>
              </a:extLst>
            </p:cNvPr>
            <p:cNvSpPr/>
            <p:nvPr userDrawn="1"/>
          </p:nvSpPr>
          <p:spPr>
            <a:xfrm>
              <a:off x="412809" y="3879247"/>
              <a:ext cx="2051748" cy="2879055"/>
            </a:xfrm>
            <a:prstGeom prst="rect">
              <a:avLst/>
            </a:prstGeom>
            <a:solidFill>
              <a:srgbClr val="75597B"/>
            </a:solidFill>
            <a:ln>
              <a:noFill/>
            </a:ln>
            <a:effectLst/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9;p12">
              <a:extLst>
                <a:ext uri="{FF2B5EF4-FFF2-40B4-BE49-F238E27FC236}">
                  <a16:creationId xmlns:a16="http://schemas.microsoft.com/office/drawing/2014/main" id="{63AEEECC-9125-5D57-84A4-7E73B5BAD966}"/>
                </a:ext>
              </a:extLst>
            </p:cNvPr>
            <p:cNvSpPr/>
            <p:nvPr userDrawn="1"/>
          </p:nvSpPr>
          <p:spPr>
            <a:xfrm>
              <a:off x="2036401" y="3442115"/>
              <a:ext cx="428156" cy="437132"/>
            </a:xfrm>
            <a:prstGeom prst="rect">
              <a:avLst/>
            </a:prstGeom>
            <a:solidFill>
              <a:srgbClr val="75597B"/>
            </a:solidFill>
            <a:ln>
              <a:noFill/>
            </a:ln>
            <a:effectLst/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5B31E81-1E9B-9113-C441-150A769C2B43}"/>
              </a:ext>
            </a:extLst>
          </p:cNvPr>
          <p:cNvGrpSpPr/>
          <p:nvPr userDrawn="1"/>
        </p:nvGrpSpPr>
        <p:grpSpPr>
          <a:xfrm>
            <a:off x="2718413" y="3442115"/>
            <a:ext cx="2051748" cy="3316187"/>
            <a:chOff x="2718413" y="3442115"/>
            <a:chExt cx="2051748" cy="3316187"/>
          </a:xfrm>
        </p:grpSpPr>
        <p:sp>
          <p:nvSpPr>
            <p:cNvPr id="28" name="Google Shape;129;p12">
              <a:extLst>
                <a:ext uri="{FF2B5EF4-FFF2-40B4-BE49-F238E27FC236}">
                  <a16:creationId xmlns:a16="http://schemas.microsoft.com/office/drawing/2014/main" id="{E64F300B-22D3-E149-9FEC-F79CC885073E}"/>
                </a:ext>
              </a:extLst>
            </p:cNvPr>
            <p:cNvSpPr/>
            <p:nvPr userDrawn="1"/>
          </p:nvSpPr>
          <p:spPr>
            <a:xfrm>
              <a:off x="2718413" y="3879247"/>
              <a:ext cx="2051748" cy="2879055"/>
            </a:xfrm>
            <a:prstGeom prst="rect">
              <a:avLst/>
            </a:prstGeom>
            <a:solidFill>
              <a:srgbClr val="1D76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29;p12">
              <a:extLst>
                <a:ext uri="{FF2B5EF4-FFF2-40B4-BE49-F238E27FC236}">
                  <a16:creationId xmlns:a16="http://schemas.microsoft.com/office/drawing/2014/main" id="{06E0A888-9529-1B8B-9398-6651E4397FFA}"/>
                </a:ext>
              </a:extLst>
            </p:cNvPr>
            <p:cNvSpPr/>
            <p:nvPr userDrawn="1"/>
          </p:nvSpPr>
          <p:spPr>
            <a:xfrm>
              <a:off x="4342005" y="3442115"/>
              <a:ext cx="428156" cy="437132"/>
            </a:xfrm>
            <a:prstGeom prst="rect">
              <a:avLst/>
            </a:prstGeom>
            <a:solidFill>
              <a:srgbClr val="1D76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7F402A03-E485-EC06-58C2-D6C4BC663357}"/>
              </a:ext>
            </a:extLst>
          </p:cNvPr>
          <p:cNvGrpSpPr/>
          <p:nvPr userDrawn="1"/>
        </p:nvGrpSpPr>
        <p:grpSpPr>
          <a:xfrm>
            <a:off x="5060904" y="3442115"/>
            <a:ext cx="2051748" cy="3316187"/>
            <a:chOff x="5060904" y="3442115"/>
            <a:chExt cx="2051748" cy="3316187"/>
          </a:xfrm>
        </p:grpSpPr>
        <p:sp>
          <p:nvSpPr>
            <p:cNvPr id="38" name="Google Shape;129;p12">
              <a:extLst>
                <a:ext uri="{FF2B5EF4-FFF2-40B4-BE49-F238E27FC236}">
                  <a16:creationId xmlns:a16="http://schemas.microsoft.com/office/drawing/2014/main" id="{504DF268-320E-132A-1A9C-D8366C994DD4}"/>
                </a:ext>
              </a:extLst>
            </p:cNvPr>
            <p:cNvSpPr/>
            <p:nvPr userDrawn="1"/>
          </p:nvSpPr>
          <p:spPr>
            <a:xfrm>
              <a:off x="5060904" y="3879247"/>
              <a:ext cx="2051748" cy="2879055"/>
            </a:xfrm>
            <a:prstGeom prst="rect">
              <a:avLst/>
            </a:prstGeom>
            <a:solidFill>
              <a:srgbClr val="75B2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29;p12">
              <a:extLst>
                <a:ext uri="{FF2B5EF4-FFF2-40B4-BE49-F238E27FC236}">
                  <a16:creationId xmlns:a16="http://schemas.microsoft.com/office/drawing/2014/main" id="{36304640-7F25-54BD-E4A3-E4D0DF2860D0}"/>
                </a:ext>
              </a:extLst>
            </p:cNvPr>
            <p:cNvSpPr/>
            <p:nvPr userDrawn="1"/>
          </p:nvSpPr>
          <p:spPr>
            <a:xfrm>
              <a:off x="6684496" y="3442115"/>
              <a:ext cx="428156" cy="437132"/>
            </a:xfrm>
            <a:prstGeom prst="rect">
              <a:avLst/>
            </a:prstGeom>
            <a:solidFill>
              <a:srgbClr val="75B2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F6C48DE-6964-1FC3-236D-8B7BD99925A9}"/>
              </a:ext>
            </a:extLst>
          </p:cNvPr>
          <p:cNvGrpSpPr/>
          <p:nvPr userDrawn="1"/>
        </p:nvGrpSpPr>
        <p:grpSpPr>
          <a:xfrm>
            <a:off x="7389562" y="3442115"/>
            <a:ext cx="2051748" cy="3316187"/>
            <a:chOff x="7389562" y="3442115"/>
            <a:chExt cx="2051748" cy="3316187"/>
          </a:xfrm>
        </p:grpSpPr>
        <p:sp>
          <p:nvSpPr>
            <p:cNvPr id="48" name="Google Shape;129;p12">
              <a:extLst>
                <a:ext uri="{FF2B5EF4-FFF2-40B4-BE49-F238E27FC236}">
                  <a16:creationId xmlns:a16="http://schemas.microsoft.com/office/drawing/2014/main" id="{04D72C60-AEE6-73FF-67C0-00F5F9470A8B}"/>
                </a:ext>
              </a:extLst>
            </p:cNvPr>
            <p:cNvSpPr/>
            <p:nvPr userDrawn="1"/>
          </p:nvSpPr>
          <p:spPr>
            <a:xfrm>
              <a:off x="7389562" y="3879247"/>
              <a:ext cx="2051748" cy="2879055"/>
            </a:xfrm>
            <a:prstGeom prst="rect">
              <a:avLst/>
            </a:prstGeom>
            <a:solidFill>
              <a:srgbClr val="8FA7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29;p12">
              <a:extLst>
                <a:ext uri="{FF2B5EF4-FFF2-40B4-BE49-F238E27FC236}">
                  <a16:creationId xmlns:a16="http://schemas.microsoft.com/office/drawing/2014/main" id="{C17E3364-6CE0-CD2F-E18C-6BCB24BDB608}"/>
                </a:ext>
              </a:extLst>
            </p:cNvPr>
            <p:cNvSpPr/>
            <p:nvPr userDrawn="1"/>
          </p:nvSpPr>
          <p:spPr>
            <a:xfrm>
              <a:off x="9013154" y="3442115"/>
              <a:ext cx="428156" cy="437132"/>
            </a:xfrm>
            <a:prstGeom prst="rect">
              <a:avLst/>
            </a:prstGeom>
            <a:solidFill>
              <a:srgbClr val="8FA7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4E7F430F-842D-025B-6402-893040161808}"/>
              </a:ext>
            </a:extLst>
          </p:cNvPr>
          <p:cNvGrpSpPr/>
          <p:nvPr userDrawn="1"/>
        </p:nvGrpSpPr>
        <p:grpSpPr>
          <a:xfrm>
            <a:off x="9718221" y="3442115"/>
            <a:ext cx="2051748" cy="3316187"/>
            <a:chOff x="9718221" y="3442115"/>
            <a:chExt cx="2051748" cy="3316187"/>
          </a:xfrm>
        </p:grpSpPr>
        <p:sp>
          <p:nvSpPr>
            <p:cNvPr id="58" name="Google Shape;129;p12">
              <a:extLst>
                <a:ext uri="{FF2B5EF4-FFF2-40B4-BE49-F238E27FC236}">
                  <a16:creationId xmlns:a16="http://schemas.microsoft.com/office/drawing/2014/main" id="{0E8E8DA2-5C40-BB03-F876-9DFFCF881CE3}"/>
                </a:ext>
              </a:extLst>
            </p:cNvPr>
            <p:cNvSpPr/>
            <p:nvPr userDrawn="1"/>
          </p:nvSpPr>
          <p:spPr>
            <a:xfrm>
              <a:off x="9718221" y="3879247"/>
              <a:ext cx="2051748" cy="2879055"/>
            </a:xfrm>
            <a:prstGeom prst="rect">
              <a:avLst/>
            </a:prstGeom>
            <a:solidFill>
              <a:srgbClr val="C4E9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29;p12">
              <a:extLst>
                <a:ext uri="{FF2B5EF4-FFF2-40B4-BE49-F238E27FC236}">
                  <a16:creationId xmlns:a16="http://schemas.microsoft.com/office/drawing/2014/main" id="{56233743-CF62-2571-A304-5071D8E097BE}"/>
                </a:ext>
              </a:extLst>
            </p:cNvPr>
            <p:cNvSpPr/>
            <p:nvPr userDrawn="1"/>
          </p:nvSpPr>
          <p:spPr>
            <a:xfrm>
              <a:off x="11341813" y="3442115"/>
              <a:ext cx="428156" cy="437132"/>
            </a:xfrm>
            <a:prstGeom prst="rect">
              <a:avLst/>
            </a:prstGeom>
            <a:solidFill>
              <a:srgbClr val="C4E9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Google Shape;129;p12">
            <a:extLst>
              <a:ext uri="{FF2B5EF4-FFF2-40B4-BE49-F238E27FC236}">
                <a16:creationId xmlns:a16="http://schemas.microsoft.com/office/drawing/2014/main" id="{157E52E6-45B1-8C75-F3DB-3F31DDCD24C6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83A44D4B-7CE2-06DD-EFCF-FEF092376C32}"/>
              </a:ext>
            </a:extLst>
          </p:cNvPr>
          <p:cNvGrpSpPr/>
          <p:nvPr userDrawn="1"/>
        </p:nvGrpSpPr>
        <p:grpSpPr>
          <a:xfrm>
            <a:off x="5070126" y="352540"/>
            <a:ext cx="2051748" cy="3394679"/>
            <a:chOff x="5070126" y="352540"/>
            <a:chExt cx="2051748" cy="3394679"/>
          </a:xfrm>
        </p:grpSpPr>
        <p:sp>
          <p:nvSpPr>
            <p:cNvPr id="33" name="Google Shape;129;p12">
              <a:extLst>
                <a:ext uri="{FF2B5EF4-FFF2-40B4-BE49-F238E27FC236}">
                  <a16:creationId xmlns:a16="http://schemas.microsoft.com/office/drawing/2014/main" id="{A37F3DED-111F-0B28-6E9F-6286526C06D1}"/>
                </a:ext>
              </a:extLst>
            </p:cNvPr>
            <p:cNvSpPr/>
            <p:nvPr userDrawn="1"/>
          </p:nvSpPr>
          <p:spPr>
            <a:xfrm>
              <a:off x="5070126" y="352540"/>
              <a:ext cx="2051748" cy="2957547"/>
            </a:xfrm>
            <a:prstGeom prst="rect">
              <a:avLst/>
            </a:prstGeom>
            <a:solidFill>
              <a:srgbClr val="1A97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29;p12">
              <a:extLst>
                <a:ext uri="{FF2B5EF4-FFF2-40B4-BE49-F238E27FC236}">
                  <a16:creationId xmlns:a16="http://schemas.microsoft.com/office/drawing/2014/main" id="{15A6EB63-09FE-FD6E-8A3A-3E90CC47ADBD}"/>
                </a:ext>
              </a:extLst>
            </p:cNvPr>
            <p:cNvSpPr/>
            <p:nvPr userDrawn="1"/>
          </p:nvSpPr>
          <p:spPr>
            <a:xfrm>
              <a:off x="5070126" y="3310087"/>
              <a:ext cx="428156" cy="437132"/>
            </a:xfrm>
            <a:prstGeom prst="rect">
              <a:avLst/>
            </a:prstGeom>
            <a:solidFill>
              <a:srgbClr val="1A97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9908B2F4-CD40-35A6-3258-2EEA2782BC84}"/>
              </a:ext>
            </a:extLst>
          </p:cNvPr>
          <p:cNvGrpSpPr/>
          <p:nvPr userDrawn="1"/>
        </p:nvGrpSpPr>
        <p:grpSpPr>
          <a:xfrm>
            <a:off x="7398784" y="352540"/>
            <a:ext cx="2051748" cy="3394679"/>
            <a:chOff x="7398784" y="352540"/>
            <a:chExt cx="2051748" cy="3394679"/>
          </a:xfrm>
        </p:grpSpPr>
        <p:sp>
          <p:nvSpPr>
            <p:cNvPr id="43" name="Google Shape;129;p12">
              <a:extLst>
                <a:ext uri="{FF2B5EF4-FFF2-40B4-BE49-F238E27FC236}">
                  <a16:creationId xmlns:a16="http://schemas.microsoft.com/office/drawing/2014/main" id="{B1CD5B90-75F0-2D5E-657B-77D2151AB4E0}"/>
                </a:ext>
              </a:extLst>
            </p:cNvPr>
            <p:cNvSpPr/>
            <p:nvPr userDrawn="1"/>
          </p:nvSpPr>
          <p:spPr>
            <a:xfrm>
              <a:off x="7398784" y="352540"/>
              <a:ext cx="2051748" cy="2957547"/>
            </a:xfrm>
            <a:prstGeom prst="rect">
              <a:avLst/>
            </a:prstGeom>
            <a:solidFill>
              <a:srgbClr val="D1E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29;p12">
              <a:extLst>
                <a:ext uri="{FF2B5EF4-FFF2-40B4-BE49-F238E27FC236}">
                  <a16:creationId xmlns:a16="http://schemas.microsoft.com/office/drawing/2014/main" id="{F8A6788C-4DCE-E717-09F0-5012097090FC}"/>
                </a:ext>
              </a:extLst>
            </p:cNvPr>
            <p:cNvSpPr/>
            <p:nvPr userDrawn="1"/>
          </p:nvSpPr>
          <p:spPr>
            <a:xfrm>
              <a:off x="7398784" y="3310087"/>
              <a:ext cx="428156" cy="437132"/>
            </a:xfrm>
            <a:prstGeom prst="rect">
              <a:avLst/>
            </a:prstGeom>
            <a:solidFill>
              <a:srgbClr val="D1E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7EEAD86D-21C9-E88E-C1A6-70DA15CE8823}"/>
              </a:ext>
            </a:extLst>
          </p:cNvPr>
          <p:cNvGrpSpPr/>
          <p:nvPr userDrawn="1"/>
        </p:nvGrpSpPr>
        <p:grpSpPr>
          <a:xfrm>
            <a:off x="9727443" y="352540"/>
            <a:ext cx="2051748" cy="3394679"/>
            <a:chOff x="9727443" y="352540"/>
            <a:chExt cx="2051748" cy="3394679"/>
          </a:xfrm>
        </p:grpSpPr>
        <p:sp>
          <p:nvSpPr>
            <p:cNvPr id="53" name="Google Shape;129;p12">
              <a:extLst>
                <a:ext uri="{FF2B5EF4-FFF2-40B4-BE49-F238E27FC236}">
                  <a16:creationId xmlns:a16="http://schemas.microsoft.com/office/drawing/2014/main" id="{BE012188-2469-2130-9426-DF4EF0D860D3}"/>
                </a:ext>
              </a:extLst>
            </p:cNvPr>
            <p:cNvSpPr/>
            <p:nvPr userDrawn="1"/>
          </p:nvSpPr>
          <p:spPr>
            <a:xfrm>
              <a:off x="9727443" y="352540"/>
              <a:ext cx="2051748" cy="2957547"/>
            </a:xfrm>
            <a:prstGeom prst="rect">
              <a:avLst/>
            </a:prstGeom>
            <a:solidFill>
              <a:srgbClr val="FFD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29;p12">
              <a:extLst>
                <a:ext uri="{FF2B5EF4-FFF2-40B4-BE49-F238E27FC236}">
                  <a16:creationId xmlns:a16="http://schemas.microsoft.com/office/drawing/2014/main" id="{3BD40C52-CB71-CB70-0062-33C68DF80D08}"/>
                </a:ext>
              </a:extLst>
            </p:cNvPr>
            <p:cNvSpPr/>
            <p:nvPr userDrawn="1"/>
          </p:nvSpPr>
          <p:spPr>
            <a:xfrm>
              <a:off x="9727443" y="3310087"/>
              <a:ext cx="428156" cy="437132"/>
            </a:xfrm>
            <a:prstGeom prst="rect">
              <a:avLst/>
            </a:prstGeom>
            <a:solidFill>
              <a:srgbClr val="FFD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" name="Picture Placeholder 75">
            <a:extLst>
              <a:ext uri="{FF2B5EF4-FFF2-40B4-BE49-F238E27FC236}">
                <a16:creationId xmlns:a16="http://schemas.microsoft.com/office/drawing/2014/main" id="{DA98A216-87D8-AC07-6D18-1AEA7983C59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166828" y="431032"/>
            <a:ext cx="1833562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78" name="Picture Placeholder 75">
            <a:extLst>
              <a:ext uri="{FF2B5EF4-FFF2-40B4-BE49-F238E27FC236}">
                <a16:creationId xmlns:a16="http://schemas.microsoft.com/office/drawing/2014/main" id="{FEC9FD06-8717-D179-A166-3A69D20CC1D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07877" y="426328"/>
            <a:ext cx="1833562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79" name="Picture Placeholder 75">
            <a:extLst>
              <a:ext uri="{FF2B5EF4-FFF2-40B4-BE49-F238E27FC236}">
                <a16:creationId xmlns:a16="http://schemas.microsoft.com/office/drawing/2014/main" id="{2FD2FC06-6AC7-FAD1-2BD9-E5ABEA2BD99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836536" y="423901"/>
            <a:ext cx="1833562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80" name="Picture Placeholder 75">
            <a:extLst>
              <a:ext uri="{FF2B5EF4-FFF2-40B4-BE49-F238E27FC236}">
                <a16:creationId xmlns:a16="http://schemas.microsoft.com/office/drawing/2014/main" id="{600D5C23-4122-243B-2192-14CA4780B10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827314" y="3954506"/>
            <a:ext cx="1833562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81" name="Picture Placeholder 75">
            <a:extLst>
              <a:ext uri="{FF2B5EF4-FFF2-40B4-BE49-F238E27FC236}">
                <a16:creationId xmlns:a16="http://schemas.microsoft.com/office/drawing/2014/main" id="{6A9E7E1C-E92D-2CFB-B0FB-B9981573BC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507877" y="3954506"/>
            <a:ext cx="1833562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82" name="Picture Placeholder 75">
            <a:extLst>
              <a:ext uri="{FF2B5EF4-FFF2-40B4-BE49-F238E27FC236}">
                <a16:creationId xmlns:a16="http://schemas.microsoft.com/office/drawing/2014/main" id="{9DA2E9E5-9DFA-440B-7329-76E9F656BED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179219" y="3954506"/>
            <a:ext cx="1833562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83" name="Picture Placeholder 75">
            <a:extLst>
              <a:ext uri="{FF2B5EF4-FFF2-40B4-BE49-F238E27FC236}">
                <a16:creationId xmlns:a16="http://schemas.microsoft.com/office/drawing/2014/main" id="{B2742E47-B939-BF1C-E5FE-7ECF9EF3C59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836560" y="3954506"/>
            <a:ext cx="1833562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84" name="Picture Placeholder 75">
            <a:extLst>
              <a:ext uri="{FF2B5EF4-FFF2-40B4-BE49-F238E27FC236}">
                <a16:creationId xmlns:a16="http://schemas.microsoft.com/office/drawing/2014/main" id="{5A70BDCD-FC7B-ED5A-CCAE-64EF96EB9ED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31124" y="3972075"/>
            <a:ext cx="1833562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86" name="Text Placeholder 85">
            <a:extLst>
              <a:ext uri="{FF2B5EF4-FFF2-40B4-BE49-F238E27FC236}">
                <a16:creationId xmlns:a16="http://schemas.microsoft.com/office/drawing/2014/main" id="{6C1B5EF5-C1C1-C519-AE38-9AEDBDE8708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739992" y="2328916"/>
            <a:ext cx="2030001" cy="25973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87" name="Text Placeholder 85">
            <a:extLst>
              <a:ext uri="{FF2B5EF4-FFF2-40B4-BE49-F238E27FC236}">
                <a16:creationId xmlns:a16="http://schemas.microsoft.com/office/drawing/2014/main" id="{666C0E6A-E67C-0990-564A-1A622166ED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739993" y="2588649"/>
            <a:ext cx="2039390" cy="43713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  <p:sp>
        <p:nvSpPr>
          <p:cNvPr id="88" name="Text Placeholder 85">
            <a:extLst>
              <a:ext uri="{FF2B5EF4-FFF2-40B4-BE49-F238E27FC236}">
                <a16:creationId xmlns:a16="http://schemas.microsoft.com/office/drawing/2014/main" id="{A7D5E73F-757E-B7C1-04C7-E248AA024A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82651" y="2328916"/>
            <a:ext cx="2030001" cy="25973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89" name="Text Placeholder 85">
            <a:extLst>
              <a:ext uri="{FF2B5EF4-FFF2-40B4-BE49-F238E27FC236}">
                <a16:creationId xmlns:a16="http://schemas.microsoft.com/office/drawing/2014/main" id="{2302CC9B-8291-C662-163F-5459F1AFCB1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82651" y="2588649"/>
            <a:ext cx="2030001" cy="57203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  <p:sp>
        <p:nvSpPr>
          <p:cNvPr id="98" name="Text Placeholder 85">
            <a:extLst>
              <a:ext uri="{FF2B5EF4-FFF2-40B4-BE49-F238E27FC236}">
                <a16:creationId xmlns:a16="http://schemas.microsoft.com/office/drawing/2014/main" id="{581E61CF-FF98-9328-3918-5E85E1020B7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408073" y="2328916"/>
            <a:ext cx="2030001" cy="25676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rgbClr val="434546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99" name="Text Placeholder 85">
            <a:extLst>
              <a:ext uri="{FF2B5EF4-FFF2-40B4-BE49-F238E27FC236}">
                <a16:creationId xmlns:a16="http://schemas.microsoft.com/office/drawing/2014/main" id="{462BC832-6E77-FA26-F382-31FEA5373B6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408073" y="2588649"/>
            <a:ext cx="2030001" cy="47833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rgbClr val="434546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  <p:sp>
        <p:nvSpPr>
          <p:cNvPr id="106" name="Title 105">
            <a:extLst>
              <a:ext uri="{FF2B5EF4-FFF2-40B4-BE49-F238E27FC236}">
                <a16:creationId xmlns:a16="http://schemas.microsoft.com/office/drawing/2014/main" id="{A9779CD8-0720-4543-0719-45EE55108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31" y="431032"/>
            <a:ext cx="2051747" cy="132556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107" name="Text Placeholder 85">
            <a:extLst>
              <a:ext uri="{FF2B5EF4-FFF2-40B4-BE49-F238E27FC236}">
                <a16:creationId xmlns:a16="http://schemas.microsoft.com/office/drawing/2014/main" id="{71B0FF20-FD7F-A6E0-09F2-5E231937082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732116" y="2325951"/>
            <a:ext cx="2030001" cy="25676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rgbClr val="434546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08" name="Text Placeholder 85">
            <a:extLst>
              <a:ext uri="{FF2B5EF4-FFF2-40B4-BE49-F238E27FC236}">
                <a16:creationId xmlns:a16="http://schemas.microsoft.com/office/drawing/2014/main" id="{205F15E0-E6AC-293C-4739-7FDD77882B33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732116" y="2585684"/>
            <a:ext cx="2030001" cy="47833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rgbClr val="434546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  <p:sp>
        <p:nvSpPr>
          <p:cNvPr id="111" name="Text Placeholder 85">
            <a:extLst>
              <a:ext uri="{FF2B5EF4-FFF2-40B4-BE49-F238E27FC236}">
                <a16:creationId xmlns:a16="http://schemas.microsoft.com/office/drawing/2014/main" id="{1D17DC20-F8D1-E7C8-B80C-318973D39DFA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9674" y="5871669"/>
            <a:ext cx="2030001" cy="25973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12" name="Text Placeholder 85">
            <a:extLst>
              <a:ext uri="{FF2B5EF4-FFF2-40B4-BE49-F238E27FC236}">
                <a16:creationId xmlns:a16="http://schemas.microsoft.com/office/drawing/2014/main" id="{1031197B-0F6B-FE90-9651-AE880F99D5D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09675" y="6131402"/>
            <a:ext cx="2039390" cy="43713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  <p:sp>
        <p:nvSpPr>
          <p:cNvPr id="113" name="Text Placeholder 85">
            <a:extLst>
              <a:ext uri="{FF2B5EF4-FFF2-40B4-BE49-F238E27FC236}">
                <a16:creationId xmlns:a16="http://schemas.microsoft.com/office/drawing/2014/main" id="{A0A65A0C-4576-86F5-4067-AFAB7AD158C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2722738" y="5849888"/>
            <a:ext cx="2030001" cy="25973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14" name="Text Placeholder 85">
            <a:extLst>
              <a:ext uri="{FF2B5EF4-FFF2-40B4-BE49-F238E27FC236}">
                <a16:creationId xmlns:a16="http://schemas.microsoft.com/office/drawing/2014/main" id="{AD10A57D-11F7-CEEC-0D49-7619692783C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722739" y="6109621"/>
            <a:ext cx="2039390" cy="43713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  <p:sp>
        <p:nvSpPr>
          <p:cNvPr id="115" name="Text Placeholder 85">
            <a:extLst>
              <a:ext uri="{FF2B5EF4-FFF2-40B4-BE49-F238E27FC236}">
                <a16:creationId xmlns:a16="http://schemas.microsoft.com/office/drawing/2014/main" id="{5F27D8D6-7A32-A28C-C5D5-A71901FA7F1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5073260" y="5849888"/>
            <a:ext cx="2030001" cy="25973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16" name="Text Placeholder 85">
            <a:extLst>
              <a:ext uri="{FF2B5EF4-FFF2-40B4-BE49-F238E27FC236}">
                <a16:creationId xmlns:a16="http://schemas.microsoft.com/office/drawing/2014/main" id="{058DFF3C-1E20-98DD-0045-24DCC038632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073261" y="6109621"/>
            <a:ext cx="2039390" cy="43713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  <p:sp>
        <p:nvSpPr>
          <p:cNvPr id="117" name="Text Placeholder 85">
            <a:extLst>
              <a:ext uri="{FF2B5EF4-FFF2-40B4-BE49-F238E27FC236}">
                <a16:creationId xmlns:a16="http://schemas.microsoft.com/office/drawing/2014/main" id="{B061ED0D-6F6D-83C0-90C3-5DA5024FBE5E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398783" y="5849888"/>
            <a:ext cx="2030001" cy="25973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18" name="Text Placeholder 85">
            <a:extLst>
              <a:ext uri="{FF2B5EF4-FFF2-40B4-BE49-F238E27FC236}">
                <a16:creationId xmlns:a16="http://schemas.microsoft.com/office/drawing/2014/main" id="{E648BBD6-14B0-84B0-E69C-10DC978FC9F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398784" y="6109621"/>
            <a:ext cx="2039390" cy="43713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  <p:sp>
        <p:nvSpPr>
          <p:cNvPr id="121" name="Text Placeholder 85">
            <a:extLst>
              <a:ext uri="{FF2B5EF4-FFF2-40B4-BE49-F238E27FC236}">
                <a16:creationId xmlns:a16="http://schemas.microsoft.com/office/drawing/2014/main" id="{BA7188FC-8B4A-92B5-F562-CBF73B245B4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9714983" y="5849888"/>
            <a:ext cx="2030001" cy="25676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rgbClr val="434546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22" name="Text Placeholder 85">
            <a:extLst>
              <a:ext uri="{FF2B5EF4-FFF2-40B4-BE49-F238E27FC236}">
                <a16:creationId xmlns:a16="http://schemas.microsoft.com/office/drawing/2014/main" id="{9057CA5D-6AD6-C898-8C9B-41CE48E3AA1D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9714983" y="6109621"/>
            <a:ext cx="2030001" cy="47833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rgbClr val="434546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</p:spTree>
    <p:extLst>
      <p:ext uri="{BB962C8B-B14F-4D97-AF65-F5344CB8AC3E}">
        <p14:creationId xmlns:p14="http://schemas.microsoft.com/office/powerpoint/2010/main" val="239289410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binar 6 Speakers w D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oup 64">
            <a:extLst>
              <a:ext uri="{FF2B5EF4-FFF2-40B4-BE49-F238E27FC236}">
                <a16:creationId xmlns:a16="http://schemas.microsoft.com/office/drawing/2014/main" id="{DDFA5ED4-7095-755B-A878-E8424DCD5E0B}"/>
              </a:ext>
            </a:extLst>
          </p:cNvPr>
          <p:cNvGrpSpPr/>
          <p:nvPr userDrawn="1"/>
        </p:nvGrpSpPr>
        <p:grpSpPr>
          <a:xfrm>
            <a:off x="2704206" y="261160"/>
            <a:ext cx="3010360" cy="3394679"/>
            <a:chOff x="2727635" y="352540"/>
            <a:chExt cx="2051748" cy="3394679"/>
          </a:xfrm>
        </p:grpSpPr>
        <p:sp>
          <p:nvSpPr>
            <p:cNvPr id="23" name="Google Shape;129;p12">
              <a:extLst>
                <a:ext uri="{FF2B5EF4-FFF2-40B4-BE49-F238E27FC236}">
                  <a16:creationId xmlns:a16="http://schemas.microsoft.com/office/drawing/2014/main" id="{9A176EDF-6435-D428-2367-00816ABF96E2}"/>
                </a:ext>
              </a:extLst>
            </p:cNvPr>
            <p:cNvSpPr/>
            <p:nvPr userDrawn="1"/>
          </p:nvSpPr>
          <p:spPr>
            <a:xfrm>
              <a:off x="2727635" y="352540"/>
              <a:ext cx="2051748" cy="2957547"/>
            </a:xfrm>
            <a:prstGeom prst="rect">
              <a:avLst/>
            </a:prstGeom>
            <a:solidFill>
              <a:srgbClr val="43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29;p12">
              <a:extLst>
                <a:ext uri="{FF2B5EF4-FFF2-40B4-BE49-F238E27FC236}">
                  <a16:creationId xmlns:a16="http://schemas.microsoft.com/office/drawing/2014/main" id="{C6C40BB1-09DF-DB24-0AF3-A77A678ED92C}"/>
                </a:ext>
              </a:extLst>
            </p:cNvPr>
            <p:cNvSpPr/>
            <p:nvPr userDrawn="1"/>
          </p:nvSpPr>
          <p:spPr>
            <a:xfrm>
              <a:off x="2727635" y="3310087"/>
              <a:ext cx="428156" cy="437132"/>
            </a:xfrm>
            <a:prstGeom prst="rect">
              <a:avLst/>
            </a:prstGeom>
            <a:solidFill>
              <a:srgbClr val="43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" name="Picture Placeholder 75">
            <a:extLst>
              <a:ext uri="{FF2B5EF4-FFF2-40B4-BE49-F238E27FC236}">
                <a16:creationId xmlns:a16="http://schemas.microsoft.com/office/drawing/2014/main" id="{B3AC490C-0639-C39D-B6EB-E1B90FE424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795372" y="346260"/>
            <a:ext cx="1833562" cy="1828800"/>
          </a:xfrm>
        </p:spPr>
        <p:txBody>
          <a:bodyPr/>
          <a:lstStyle/>
          <a:p>
            <a:endParaRPr lang="en-US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5B31E81-1E9B-9113-C441-150A769C2B43}"/>
              </a:ext>
            </a:extLst>
          </p:cNvPr>
          <p:cNvGrpSpPr/>
          <p:nvPr userDrawn="1"/>
        </p:nvGrpSpPr>
        <p:grpSpPr>
          <a:xfrm>
            <a:off x="1560803" y="3348574"/>
            <a:ext cx="3010361" cy="3316187"/>
            <a:chOff x="2718413" y="3442115"/>
            <a:chExt cx="2051748" cy="3316187"/>
          </a:xfrm>
        </p:grpSpPr>
        <p:sp>
          <p:nvSpPr>
            <p:cNvPr id="28" name="Google Shape;129;p12">
              <a:extLst>
                <a:ext uri="{FF2B5EF4-FFF2-40B4-BE49-F238E27FC236}">
                  <a16:creationId xmlns:a16="http://schemas.microsoft.com/office/drawing/2014/main" id="{E64F300B-22D3-E149-9FEC-F79CC885073E}"/>
                </a:ext>
              </a:extLst>
            </p:cNvPr>
            <p:cNvSpPr/>
            <p:nvPr userDrawn="1"/>
          </p:nvSpPr>
          <p:spPr>
            <a:xfrm>
              <a:off x="2718413" y="3879247"/>
              <a:ext cx="2051748" cy="2879055"/>
            </a:xfrm>
            <a:prstGeom prst="rect">
              <a:avLst/>
            </a:prstGeom>
            <a:solidFill>
              <a:srgbClr val="1D76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29;p12">
              <a:extLst>
                <a:ext uri="{FF2B5EF4-FFF2-40B4-BE49-F238E27FC236}">
                  <a16:creationId xmlns:a16="http://schemas.microsoft.com/office/drawing/2014/main" id="{06E0A888-9529-1B8B-9398-6651E4397FFA}"/>
                </a:ext>
              </a:extLst>
            </p:cNvPr>
            <p:cNvSpPr/>
            <p:nvPr userDrawn="1"/>
          </p:nvSpPr>
          <p:spPr>
            <a:xfrm>
              <a:off x="4342005" y="3442115"/>
              <a:ext cx="428156" cy="437132"/>
            </a:xfrm>
            <a:prstGeom prst="rect">
              <a:avLst/>
            </a:prstGeom>
            <a:solidFill>
              <a:srgbClr val="1D76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7F402A03-E485-EC06-58C2-D6C4BC663357}"/>
              </a:ext>
            </a:extLst>
          </p:cNvPr>
          <p:cNvGrpSpPr/>
          <p:nvPr userDrawn="1"/>
        </p:nvGrpSpPr>
        <p:grpSpPr>
          <a:xfrm>
            <a:off x="4701634" y="3348574"/>
            <a:ext cx="3010360" cy="3316187"/>
            <a:chOff x="5060904" y="3442115"/>
            <a:chExt cx="2051748" cy="3316187"/>
          </a:xfrm>
        </p:grpSpPr>
        <p:sp>
          <p:nvSpPr>
            <p:cNvPr id="38" name="Google Shape;129;p12">
              <a:extLst>
                <a:ext uri="{FF2B5EF4-FFF2-40B4-BE49-F238E27FC236}">
                  <a16:creationId xmlns:a16="http://schemas.microsoft.com/office/drawing/2014/main" id="{504DF268-320E-132A-1A9C-D8366C994DD4}"/>
                </a:ext>
              </a:extLst>
            </p:cNvPr>
            <p:cNvSpPr/>
            <p:nvPr userDrawn="1"/>
          </p:nvSpPr>
          <p:spPr>
            <a:xfrm>
              <a:off x="5060904" y="3879247"/>
              <a:ext cx="2051748" cy="2879055"/>
            </a:xfrm>
            <a:prstGeom prst="rect">
              <a:avLst/>
            </a:prstGeom>
            <a:solidFill>
              <a:srgbClr val="75B2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29;p12">
              <a:extLst>
                <a:ext uri="{FF2B5EF4-FFF2-40B4-BE49-F238E27FC236}">
                  <a16:creationId xmlns:a16="http://schemas.microsoft.com/office/drawing/2014/main" id="{36304640-7F25-54BD-E4A3-E4D0DF2860D0}"/>
                </a:ext>
              </a:extLst>
            </p:cNvPr>
            <p:cNvSpPr/>
            <p:nvPr userDrawn="1"/>
          </p:nvSpPr>
          <p:spPr>
            <a:xfrm>
              <a:off x="6684496" y="3442115"/>
              <a:ext cx="428156" cy="437132"/>
            </a:xfrm>
            <a:prstGeom prst="rect">
              <a:avLst/>
            </a:prstGeom>
            <a:solidFill>
              <a:srgbClr val="75B2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F6C48DE-6964-1FC3-236D-8B7BD99925A9}"/>
              </a:ext>
            </a:extLst>
          </p:cNvPr>
          <p:cNvGrpSpPr/>
          <p:nvPr userDrawn="1"/>
        </p:nvGrpSpPr>
        <p:grpSpPr>
          <a:xfrm>
            <a:off x="7839530" y="3373916"/>
            <a:ext cx="3010361" cy="3316187"/>
            <a:chOff x="7389562" y="3442115"/>
            <a:chExt cx="2051748" cy="3316187"/>
          </a:xfrm>
        </p:grpSpPr>
        <p:sp>
          <p:nvSpPr>
            <p:cNvPr id="48" name="Google Shape;129;p12">
              <a:extLst>
                <a:ext uri="{FF2B5EF4-FFF2-40B4-BE49-F238E27FC236}">
                  <a16:creationId xmlns:a16="http://schemas.microsoft.com/office/drawing/2014/main" id="{04D72C60-AEE6-73FF-67C0-00F5F9470A8B}"/>
                </a:ext>
              </a:extLst>
            </p:cNvPr>
            <p:cNvSpPr/>
            <p:nvPr userDrawn="1"/>
          </p:nvSpPr>
          <p:spPr>
            <a:xfrm>
              <a:off x="7389562" y="3879247"/>
              <a:ext cx="2051748" cy="2879055"/>
            </a:xfrm>
            <a:prstGeom prst="rect">
              <a:avLst/>
            </a:prstGeom>
            <a:solidFill>
              <a:srgbClr val="8FA7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29;p12">
              <a:extLst>
                <a:ext uri="{FF2B5EF4-FFF2-40B4-BE49-F238E27FC236}">
                  <a16:creationId xmlns:a16="http://schemas.microsoft.com/office/drawing/2014/main" id="{C17E3364-6CE0-CD2F-E18C-6BCB24BDB608}"/>
                </a:ext>
              </a:extLst>
            </p:cNvPr>
            <p:cNvSpPr/>
            <p:nvPr userDrawn="1"/>
          </p:nvSpPr>
          <p:spPr>
            <a:xfrm>
              <a:off x="9013154" y="3442115"/>
              <a:ext cx="428156" cy="437132"/>
            </a:xfrm>
            <a:prstGeom prst="rect">
              <a:avLst/>
            </a:prstGeom>
            <a:solidFill>
              <a:srgbClr val="8FA7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Google Shape;129;p12">
            <a:extLst>
              <a:ext uri="{FF2B5EF4-FFF2-40B4-BE49-F238E27FC236}">
                <a16:creationId xmlns:a16="http://schemas.microsoft.com/office/drawing/2014/main" id="{157E52E6-45B1-8C75-F3DB-3F31DDCD24C6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83A44D4B-7CE2-06DD-EFCF-FEF092376C32}"/>
              </a:ext>
            </a:extLst>
          </p:cNvPr>
          <p:cNvGrpSpPr/>
          <p:nvPr userDrawn="1"/>
        </p:nvGrpSpPr>
        <p:grpSpPr>
          <a:xfrm>
            <a:off x="5886312" y="258999"/>
            <a:ext cx="3010360" cy="3394679"/>
            <a:chOff x="5070126" y="352540"/>
            <a:chExt cx="2051748" cy="3394679"/>
          </a:xfrm>
        </p:grpSpPr>
        <p:sp>
          <p:nvSpPr>
            <p:cNvPr id="33" name="Google Shape;129;p12">
              <a:extLst>
                <a:ext uri="{FF2B5EF4-FFF2-40B4-BE49-F238E27FC236}">
                  <a16:creationId xmlns:a16="http://schemas.microsoft.com/office/drawing/2014/main" id="{A37F3DED-111F-0B28-6E9F-6286526C06D1}"/>
                </a:ext>
              </a:extLst>
            </p:cNvPr>
            <p:cNvSpPr/>
            <p:nvPr userDrawn="1"/>
          </p:nvSpPr>
          <p:spPr>
            <a:xfrm>
              <a:off x="5070126" y="352540"/>
              <a:ext cx="2051748" cy="2957547"/>
            </a:xfrm>
            <a:prstGeom prst="rect">
              <a:avLst/>
            </a:prstGeom>
            <a:solidFill>
              <a:srgbClr val="1A97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29;p12">
              <a:extLst>
                <a:ext uri="{FF2B5EF4-FFF2-40B4-BE49-F238E27FC236}">
                  <a16:creationId xmlns:a16="http://schemas.microsoft.com/office/drawing/2014/main" id="{15A6EB63-09FE-FD6E-8A3A-3E90CC47ADBD}"/>
                </a:ext>
              </a:extLst>
            </p:cNvPr>
            <p:cNvSpPr/>
            <p:nvPr userDrawn="1"/>
          </p:nvSpPr>
          <p:spPr>
            <a:xfrm>
              <a:off x="5070126" y="3310087"/>
              <a:ext cx="428156" cy="437132"/>
            </a:xfrm>
            <a:prstGeom prst="rect">
              <a:avLst/>
            </a:prstGeom>
            <a:solidFill>
              <a:srgbClr val="1A97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9908B2F4-CD40-35A6-3258-2EEA2782BC84}"/>
              </a:ext>
            </a:extLst>
          </p:cNvPr>
          <p:cNvGrpSpPr/>
          <p:nvPr userDrawn="1"/>
        </p:nvGrpSpPr>
        <p:grpSpPr>
          <a:xfrm>
            <a:off x="9058486" y="258999"/>
            <a:ext cx="3010361" cy="3394679"/>
            <a:chOff x="7398784" y="352540"/>
            <a:chExt cx="2051748" cy="3394679"/>
          </a:xfrm>
        </p:grpSpPr>
        <p:sp>
          <p:nvSpPr>
            <p:cNvPr id="43" name="Google Shape;129;p12">
              <a:extLst>
                <a:ext uri="{FF2B5EF4-FFF2-40B4-BE49-F238E27FC236}">
                  <a16:creationId xmlns:a16="http://schemas.microsoft.com/office/drawing/2014/main" id="{B1CD5B90-75F0-2D5E-657B-77D2151AB4E0}"/>
                </a:ext>
              </a:extLst>
            </p:cNvPr>
            <p:cNvSpPr/>
            <p:nvPr userDrawn="1"/>
          </p:nvSpPr>
          <p:spPr>
            <a:xfrm>
              <a:off x="7398784" y="352540"/>
              <a:ext cx="2051748" cy="2957547"/>
            </a:xfrm>
            <a:prstGeom prst="rect">
              <a:avLst/>
            </a:prstGeom>
            <a:solidFill>
              <a:srgbClr val="D1E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29;p12">
              <a:extLst>
                <a:ext uri="{FF2B5EF4-FFF2-40B4-BE49-F238E27FC236}">
                  <a16:creationId xmlns:a16="http://schemas.microsoft.com/office/drawing/2014/main" id="{F8A6788C-4DCE-E717-09F0-5012097090FC}"/>
                </a:ext>
              </a:extLst>
            </p:cNvPr>
            <p:cNvSpPr/>
            <p:nvPr userDrawn="1"/>
          </p:nvSpPr>
          <p:spPr>
            <a:xfrm>
              <a:off x="7398784" y="3310087"/>
              <a:ext cx="428156" cy="437132"/>
            </a:xfrm>
            <a:prstGeom prst="rect">
              <a:avLst/>
            </a:prstGeom>
            <a:solidFill>
              <a:srgbClr val="D1E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" name="Picture Placeholder 75">
            <a:extLst>
              <a:ext uri="{FF2B5EF4-FFF2-40B4-BE49-F238E27FC236}">
                <a16:creationId xmlns:a16="http://schemas.microsoft.com/office/drawing/2014/main" id="{DA98A216-87D8-AC07-6D18-1AEA7983C59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983014" y="337491"/>
            <a:ext cx="1833562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78" name="Picture Placeholder 75">
            <a:extLst>
              <a:ext uri="{FF2B5EF4-FFF2-40B4-BE49-F238E27FC236}">
                <a16:creationId xmlns:a16="http://schemas.microsoft.com/office/drawing/2014/main" id="{FEC9FD06-8717-D179-A166-3A69D20CC1D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176802" y="332787"/>
            <a:ext cx="1833562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81" name="Picture Placeholder 75">
            <a:extLst>
              <a:ext uri="{FF2B5EF4-FFF2-40B4-BE49-F238E27FC236}">
                <a16:creationId xmlns:a16="http://schemas.microsoft.com/office/drawing/2014/main" id="{6A9E7E1C-E92D-2CFB-B0FB-B9981573BC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957846" y="3886307"/>
            <a:ext cx="1833562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82" name="Picture Placeholder 75">
            <a:extLst>
              <a:ext uri="{FF2B5EF4-FFF2-40B4-BE49-F238E27FC236}">
                <a16:creationId xmlns:a16="http://schemas.microsoft.com/office/drawing/2014/main" id="{9DA2E9E5-9DFA-440B-7329-76E9F656BED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19949" y="3860965"/>
            <a:ext cx="1833562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83" name="Picture Placeholder 75">
            <a:extLst>
              <a:ext uri="{FF2B5EF4-FFF2-40B4-BE49-F238E27FC236}">
                <a16:creationId xmlns:a16="http://schemas.microsoft.com/office/drawing/2014/main" id="{B2742E47-B939-BF1C-E5FE-7ECF9EF3C59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651028" y="3861533"/>
            <a:ext cx="1833562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86" name="Text Placeholder 85">
            <a:extLst>
              <a:ext uri="{FF2B5EF4-FFF2-40B4-BE49-F238E27FC236}">
                <a16:creationId xmlns:a16="http://schemas.microsoft.com/office/drawing/2014/main" id="{6C1B5EF5-C1C1-C519-AE38-9AEDBDE8708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707048" y="2237629"/>
            <a:ext cx="2993671" cy="25973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87" name="Text Placeholder 85">
            <a:extLst>
              <a:ext uri="{FF2B5EF4-FFF2-40B4-BE49-F238E27FC236}">
                <a16:creationId xmlns:a16="http://schemas.microsoft.com/office/drawing/2014/main" id="{666C0E6A-E67C-0990-564A-1A622166ED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707048" y="2497362"/>
            <a:ext cx="3007517" cy="43713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  <p:sp>
        <p:nvSpPr>
          <p:cNvPr id="88" name="Text Placeholder 85">
            <a:extLst>
              <a:ext uri="{FF2B5EF4-FFF2-40B4-BE49-F238E27FC236}">
                <a16:creationId xmlns:a16="http://schemas.microsoft.com/office/drawing/2014/main" id="{A7D5E73F-757E-B7C1-04C7-E248AA024A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898837" y="2235375"/>
            <a:ext cx="2997835" cy="25973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89" name="Text Placeholder 85">
            <a:extLst>
              <a:ext uri="{FF2B5EF4-FFF2-40B4-BE49-F238E27FC236}">
                <a16:creationId xmlns:a16="http://schemas.microsoft.com/office/drawing/2014/main" id="{2302CC9B-8291-C662-163F-5459F1AFCB1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898837" y="2495108"/>
            <a:ext cx="2997835" cy="55408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  <p:sp>
        <p:nvSpPr>
          <p:cNvPr id="98" name="Text Placeholder 85">
            <a:extLst>
              <a:ext uri="{FF2B5EF4-FFF2-40B4-BE49-F238E27FC236}">
                <a16:creationId xmlns:a16="http://schemas.microsoft.com/office/drawing/2014/main" id="{581E61CF-FF98-9328-3918-5E85E1020B7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076998" y="2235374"/>
            <a:ext cx="2991849" cy="25973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rgbClr val="434546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99" name="Text Placeholder 85">
            <a:extLst>
              <a:ext uri="{FF2B5EF4-FFF2-40B4-BE49-F238E27FC236}">
                <a16:creationId xmlns:a16="http://schemas.microsoft.com/office/drawing/2014/main" id="{462BC832-6E77-FA26-F382-31FEA5373B6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076998" y="2495107"/>
            <a:ext cx="2991849" cy="50989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rgbClr val="434546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  <p:sp>
        <p:nvSpPr>
          <p:cNvPr id="113" name="Text Placeholder 85">
            <a:extLst>
              <a:ext uri="{FF2B5EF4-FFF2-40B4-BE49-F238E27FC236}">
                <a16:creationId xmlns:a16="http://schemas.microsoft.com/office/drawing/2014/main" id="{A0A65A0C-4576-86F5-4067-AFAB7AD158C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551583" y="5756347"/>
            <a:ext cx="3002160" cy="25973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14" name="Text Placeholder 85">
            <a:extLst>
              <a:ext uri="{FF2B5EF4-FFF2-40B4-BE49-F238E27FC236}">
                <a16:creationId xmlns:a16="http://schemas.microsoft.com/office/drawing/2014/main" id="{AD10A57D-11F7-CEEC-0D49-7619692783C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551582" y="6016080"/>
            <a:ext cx="3011550" cy="39583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  <p:sp>
        <p:nvSpPr>
          <p:cNvPr id="115" name="Text Placeholder 85">
            <a:extLst>
              <a:ext uri="{FF2B5EF4-FFF2-40B4-BE49-F238E27FC236}">
                <a16:creationId xmlns:a16="http://schemas.microsoft.com/office/drawing/2014/main" id="{5F27D8D6-7A32-A28C-C5D5-A71901FA7F1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713990" y="5756347"/>
            <a:ext cx="2998004" cy="25973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16" name="Text Placeholder 85">
            <a:extLst>
              <a:ext uri="{FF2B5EF4-FFF2-40B4-BE49-F238E27FC236}">
                <a16:creationId xmlns:a16="http://schemas.microsoft.com/office/drawing/2014/main" id="{058DFF3C-1E20-98DD-0045-24DCC038632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713990" y="6016080"/>
            <a:ext cx="3007225" cy="43713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  <p:sp>
        <p:nvSpPr>
          <p:cNvPr id="117" name="Text Placeholder 85">
            <a:extLst>
              <a:ext uri="{FF2B5EF4-FFF2-40B4-BE49-F238E27FC236}">
                <a16:creationId xmlns:a16="http://schemas.microsoft.com/office/drawing/2014/main" id="{B061ED0D-6F6D-83C0-90C3-5DA5024FBE5E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848752" y="5781689"/>
            <a:ext cx="3001139" cy="25973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18" name="Text Placeholder 85">
            <a:extLst>
              <a:ext uri="{FF2B5EF4-FFF2-40B4-BE49-F238E27FC236}">
                <a16:creationId xmlns:a16="http://schemas.microsoft.com/office/drawing/2014/main" id="{E648BBD6-14B0-84B0-E69C-10DC978FC9F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848753" y="6041422"/>
            <a:ext cx="3001138" cy="39583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  <p:sp>
        <p:nvSpPr>
          <p:cNvPr id="2" name="Title 105">
            <a:extLst>
              <a:ext uri="{FF2B5EF4-FFF2-40B4-BE49-F238E27FC236}">
                <a16:creationId xmlns:a16="http://schemas.microsoft.com/office/drawing/2014/main" id="{50295E0E-C781-949C-0546-F74C11CDA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31" y="431032"/>
            <a:ext cx="2051747" cy="132556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edit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041567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binar 6 Speak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roup 71">
            <a:extLst>
              <a:ext uri="{FF2B5EF4-FFF2-40B4-BE49-F238E27FC236}">
                <a16:creationId xmlns:a16="http://schemas.microsoft.com/office/drawing/2014/main" id="{B5B31E81-1E9B-9113-C441-150A769C2B43}"/>
              </a:ext>
            </a:extLst>
          </p:cNvPr>
          <p:cNvGrpSpPr/>
          <p:nvPr userDrawn="1"/>
        </p:nvGrpSpPr>
        <p:grpSpPr>
          <a:xfrm>
            <a:off x="1560803" y="3348574"/>
            <a:ext cx="3010361" cy="3316187"/>
            <a:chOff x="2718413" y="3442115"/>
            <a:chExt cx="2051748" cy="3316187"/>
          </a:xfrm>
        </p:grpSpPr>
        <p:sp>
          <p:nvSpPr>
            <p:cNvPr id="28" name="Google Shape;129;p12">
              <a:extLst>
                <a:ext uri="{FF2B5EF4-FFF2-40B4-BE49-F238E27FC236}">
                  <a16:creationId xmlns:a16="http://schemas.microsoft.com/office/drawing/2014/main" id="{E64F300B-22D3-E149-9FEC-F79CC885073E}"/>
                </a:ext>
              </a:extLst>
            </p:cNvPr>
            <p:cNvSpPr/>
            <p:nvPr userDrawn="1"/>
          </p:nvSpPr>
          <p:spPr>
            <a:xfrm>
              <a:off x="2718413" y="3879247"/>
              <a:ext cx="2051748" cy="2879055"/>
            </a:xfrm>
            <a:prstGeom prst="rect">
              <a:avLst/>
            </a:prstGeom>
            <a:solidFill>
              <a:srgbClr val="1D76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29;p12">
              <a:extLst>
                <a:ext uri="{FF2B5EF4-FFF2-40B4-BE49-F238E27FC236}">
                  <a16:creationId xmlns:a16="http://schemas.microsoft.com/office/drawing/2014/main" id="{06E0A888-9529-1B8B-9398-6651E4397FFA}"/>
                </a:ext>
              </a:extLst>
            </p:cNvPr>
            <p:cNvSpPr/>
            <p:nvPr userDrawn="1"/>
          </p:nvSpPr>
          <p:spPr>
            <a:xfrm>
              <a:off x="4342005" y="3442115"/>
              <a:ext cx="428156" cy="437132"/>
            </a:xfrm>
            <a:prstGeom prst="rect">
              <a:avLst/>
            </a:prstGeom>
            <a:solidFill>
              <a:srgbClr val="1D76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7F402A03-E485-EC06-58C2-D6C4BC663357}"/>
              </a:ext>
            </a:extLst>
          </p:cNvPr>
          <p:cNvGrpSpPr/>
          <p:nvPr userDrawn="1"/>
        </p:nvGrpSpPr>
        <p:grpSpPr>
          <a:xfrm>
            <a:off x="4701634" y="3348574"/>
            <a:ext cx="3010360" cy="3316187"/>
            <a:chOff x="5060904" y="3442115"/>
            <a:chExt cx="2051748" cy="3316187"/>
          </a:xfrm>
        </p:grpSpPr>
        <p:sp>
          <p:nvSpPr>
            <p:cNvPr id="38" name="Google Shape;129;p12">
              <a:extLst>
                <a:ext uri="{FF2B5EF4-FFF2-40B4-BE49-F238E27FC236}">
                  <a16:creationId xmlns:a16="http://schemas.microsoft.com/office/drawing/2014/main" id="{504DF268-320E-132A-1A9C-D8366C994DD4}"/>
                </a:ext>
              </a:extLst>
            </p:cNvPr>
            <p:cNvSpPr/>
            <p:nvPr userDrawn="1"/>
          </p:nvSpPr>
          <p:spPr>
            <a:xfrm>
              <a:off x="5060904" y="3879247"/>
              <a:ext cx="2051748" cy="2879055"/>
            </a:xfrm>
            <a:prstGeom prst="rect">
              <a:avLst/>
            </a:prstGeom>
            <a:solidFill>
              <a:srgbClr val="75B2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29;p12">
              <a:extLst>
                <a:ext uri="{FF2B5EF4-FFF2-40B4-BE49-F238E27FC236}">
                  <a16:creationId xmlns:a16="http://schemas.microsoft.com/office/drawing/2014/main" id="{36304640-7F25-54BD-E4A3-E4D0DF2860D0}"/>
                </a:ext>
              </a:extLst>
            </p:cNvPr>
            <p:cNvSpPr/>
            <p:nvPr userDrawn="1"/>
          </p:nvSpPr>
          <p:spPr>
            <a:xfrm>
              <a:off x="6684496" y="3442115"/>
              <a:ext cx="428156" cy="437132"/>
            </a:xfrm>
            <a:prstGeom prst="rect">
              <a:avLst/>
            </a:prstGeom>
            <a:solidFill>
              <a:srgbClr val="75B2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F6C48DE-6964-1FC3-236D-8B7BD99925A9}"/>
              </a:ext>
            </a:extLst>
          </p:cNvPr>
          <p:cNvGrpSpPr/>
          <p:nvPr userDrawn="1"/>
        </p:nvGrpSpPr>
        <p:grpSpPr>
          <a:xfrm>
            <a:off x="7839530" y="3373916"/>
            <a:ext cx="3010361" cy="3316187"/>
            <a:chOff x="7389562" y="3442115"/>
            <a:chExt cx="2051748" cy="3316187"/>
          </a:xfrm>
        </p:grpSpPr>
        <p:sp>
          <p:nvSpPr>
            <p:cNvPr id="48" name="Google Shape;129;p12">
              <a:extLst>
                <a:ext uri="{FF2B5EF4-FFF2-40B4-BE49-F238E27FC236}">
                  <a16:creationId xmlns:a16="http://schemas.microsoft.com/office/drawing/2014/main" id="{04D72C60-AEE6-73FF-67C0-00F5F9470A8B}"/>
                </a:ext>
              </a:extLst>
            </p:cNvPr>
            <p:cNvSpPr/>
            <p:nvPr userDrawn="1"/>
          </p:nvSpPr>
          <p:spPr>
            <a:xfrm>
              <a:off x="7389562" y="3879247"/>
              <a:ext cx="2051748" cy="2879055"/>
            </a:xfrm>
            <a:prstGeom prst="rect">
              <a:avLst/>
            </a:prstGeom>
            <a:solidFill>
              <a:srgbClr val="8FA7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29;p12">
              <a:extLst>
                <a:ext uri="{FF2B5EF4-FFF2-40B4-BE49-F238E27FC236}">
                  <a16:creationId xmlns:a16="http://schemas.microsoft.com/office/drawing/2014/main" id="{C17E3364-6CE0-CD2F-E18C-6BCB24BDB608}"/>
                </a:ext>
              </a:extLst>
            </p:cNvPr>
            <p:cNvSpPr/>
            <p:nvPr userDrawn="1"/>
          </p:nvSpPr>
          <p:spPr>
            <a:xfrm>
              <a:off x="9013154" y="3442115"/>
              <a:ext cx="428156" cy="437132"/>
            </a:xfrm>
            <a:prstGeom prst="rect">
              <a:avLst/>
            </a:prstGeom>
            <a:solidFill>
              <a:srgbClr val="8FA7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Google Shape;129;p12">
            <a:extLst>
              <a:ext uri="{FF2B5EF4-FFF2-40B4-BE49-F238E27FC236}">
                <a16:creationId xmlns:a16="http://schemas.microsoft.com/office/drawing/2014/main" id="{157E52E6-45B1-8C75-F3DB-3F31DDCD24C6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83A44D4B-7CE2-06DD-EFCF-FEF092376C32}"/>
              </a:ext>
            </a:extLst>
          </p:cNvPr>
          <p:cNvGrpSpPr/>
          <p:nvPr userDrawn="1"/>
        </p:nvGrpSpPr>
        <p:grpSpPr>
          <a:xfrm>
            <a:off x="5886312" y="258999"/>
            <a:ext cx="3010360" cy="3394679"/>
            <a:chOff x="5070126" y="352540"/>
            <a:chExt cx="2051748" cy="3394679"/>
          </a:xfrm>
        </p:grpSpPr>
        <p:sp>
          <p:nvSpPr>
            <p:cNvPr id="33" name="Google Shape;129;p12">
              <a:extLst>
                <a:ext uri="{FF2B5EF4-FFF2-40B4-BE49-F238E27FC236}">
                  <a16:creationId xmlns:a16="http://schemas.microsoft.com/office/drawing/2014/main" id="{A37F3DED-111F-0B28-6E9F-6286526C06D1}"/>
                </a:ext>
              </a:extLst>
            </p:cNvPr>
            <p:cNvSpPr/>
            <p:nvPr userDrawn="1"/>
          </p:nvSpPr>
          <p:spPr>
            <a:xfrm>
              <a:off x="5070126" y="352540"/>
              <a:ext cx="2051748" cy="2957547"/>
            </a:xfrm>
            <a:prstGeom prst="rect">
              <a:avLst/>
            </a:prstGeom>
            <a:solidFill>
              <a:srgbClr val="1A97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29;p12">
              <a:extLst>
                <a:ext uri="{FF2B5EF4-FFF2-40B4-BE49-F238E27FC236}">
                  <a16:creationId xmlns:a16="http://schemas.microsoft.com/office/drawing/2014/main" id="{15A6EB63-09FE-FD6E-8A3A-3E90CC47ADBD}"/>
                </a:ext>
              </a:extLst>
            </p:cNvPr>
            <p:cNvSpPr/>
            <p:nvPr userDrawn="1"/>
          </p:nvSpPr>
          <p:spPr>
            <a:xfrm>
              <a:off x="5070126" y="3310087"/>
              <a:ext cx="428156" cy="437132"/>
            </a:xfrm>
            <a:prstGeom prst="rect">
              <a:avLst/>
            </a:prstGeom>
            <a:solidFill>
              <a:srgbClr val="1A97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9908B2F4-CD40-35A6-3258-2EEA2782BC84}"/>
              </a:ext>
            </a:extLst>
          </p:cNvPr>
          <p:cNvGrpSpPr/>
          <p:nvPr userDrawn="1"/>
        </p:nvGrpSpPr>
        <p:grpSpPr>
          <a:xfrm>
            <a:off x="9058486" y="258999"/>
            <a:ext cx="3010361" cy="3394679"/>
            <a:chOff x="7398784" y="352540"/>
            <a:chExt cx="2051748" cy="3394679"/>
          </a:xfrm>
        </p:grpSpPr>
        <p:sp>
          <p:nvSpPr>
            <p:cNvPr id="43" name="Google Shape;129;p12">
              <a:extLst>
                <a:ext uri="{FF2B5EF4-FFF2-40B4-BE49-F238E27FC236}">
                  <a16:creationId xmlns:a16="http://schemas.microsoft.com/office/drawing/2014/main" id="{B1CD5B90-75F0-2D5E-657B-77D2151AB4E0}"/>
                </a:ext>
              </a:extLst>
            </p:cNvPr>
            <p:cNvSpPr/>
            <p:nvPr userDrawn="1"/>
          </p:nvSpPr>
          <p:spPr>
            <a:xfrm>
              <a:off x="7398784" y="352540"/>
              <a:ext cx="2051748" cy="2957547"/>
            </a:xfrm>
            <a:prstGeom prst="rect">
              <a:avLst/>
            </a:prstGeom>
            <a:solidFill>
              <a:srgbClr val="D1E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29;p12">
              <a:extLst>
                <a:ext uri="{FF2B5EF4-FFF2-40B4-BE49-F238E27FC236}">
                  <a16:creationId xmlns:a16="http://schemas.microsoft.com/office/drawing/2014/main" id="{F8A6788C-4DCE-E717-09F0-5012097090FC}"/>
                </a:ext>
              </a:extLst>
            </p:cNvPr>
            <p:cNvSpPr/>
            <p:nvPr userDrawn="1"/>
          </p:nvSpPr>
          <p:spPr>
            <a:xfrm>
              <a:off x="7398784" y="3310087"/>
              <a:ext cx="428156" cy="437132"/>
            </a:xfrm>
            <a:prstGeom prst="rect">
              <a:avLst/>
            </a:prstGeom>
            <a:solidFill>
              <a:srgbClr val="D1E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" name="Picture Placeholder 75">
            <a:extLst>
              <a:ext uri="{FF2B5EF4-FFF2-40B4-BE49-F238E27FC236}">
                <a16:creationId xmlns:a16="http://schemas.microsoft.com/office/drawing/2014/main" id="{DA98A216-87D8-AC07-6D18-1AEA7983C59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983014" y="337491"/>
            <a:ext cx="1833562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78" name="Picture Placeholder 75">
            <a:extLst>
              <a:ext uri="{FF2B5EF4-FFF2-40B4-BE49-F238E27FC236}">
                <a16:creationId xmlns:a16="http://schemas.microsoft.com/office/drawing/2014/main" id="{FEC9FD06-8717-D179-A166-3A69D20CC1D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176802" y="332787"/>
            <a:ext cx="1833562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81" name="Picture Placeholder 75">
            <a:extLst>
              <a:ext uri="{FF2B5EF4-FFF2-40B4-BE49-F238E27FC236}">
                <a16:creationId xmlns:a16="http://schemas.microsoft.com/office/drawing/2014/main" id="{6A9E7E1C-E92D-2CFB-B0FB-B9981573BC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957846" y="3886307"/>
            <a:ext cx="1833562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82" name="Picture Placeholder 75">
            <a:extLst>
              <a:ext uri="{FF2B5EF4-FFF2-40B4-BE49-F238E27FC236}">
                <a16:creationId xmlns:a16="http://schemas.microsoft.com/office/drawing/2014/main" id="{9DA2E9E5-9DFA-440B-7329-76E9F656BED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19949" y="3860965"/>
            <a:ext cx="1833562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83" name="Picture Placeholder 75">
            <a:extLst>
              <a:ext uri="{FF2B5EF4-FFF2-40B4-BE49-F238E27FC236}">
                <a16:creationId xmlns:a16="http://schemas.microsoft.com/office/drawing/2014/main" id="{B2742E47-B939-BF1C-E5FE-7ECF9EF3C59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651028" y="3861533"/>
            <a:ext cx="1833562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88" name="Text Placeholder 85">
            <a:extLst>
              <a:ext uri="{FF2B5EF4-FFF2-40B4-BE49-F238E27FC236}">
                <a16:creationId xmlns:a16="http://schemas.microsoft.com/office/drawing/2014/main" id="{A7D5E73F-757E-B7C1-04C7-E248AA024A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898837" y="2235375"/>
            <a:ext cx="2997835" cy="25973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89" name="Text Placeholder 85">
            <a:extLst>
              <a:ext uri="{FF2B5EF4-FFF2-40B4-BE49-F238E27FC236}">
                <a16:creationId xmlns:a16="http://schemas.microsoft.com/office/drawing/2014/main" id="{2302CC9B-8291-C662-163F-5459F1AFCB1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898837" y="2495108"/>
            <a:ext cx="2997835" cy="55408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  <p:sp>
        <p:nvSpPr>
          <p:cNvPr id="98" name="Text Placeholder 85">
            <a:extLst>
              <a:ext uri="{FF2B5EF4-FFF2-40B4-BE49-F238E27FC236}">
                <a16:creationId xmlns:a16="http://schemas.microsoft.com/office/drawing/2014/main" id="{581E61CF-FF98-9328-3918-5E85E1020B7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076998" y="2235374"/>
            <a:ext cx="2991849" cy="25973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rgbClr val="434546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99" name="Text Placeholder 85">
            <a:extLst>
              <a:ext uri="{FF2B5EF4-FFF2-40B4-BE49-F238E27FC236}">
                <a16:creationId xmlns:a16="http://schemas.microsoft.com/office/drawing/2014/main" id="{462BC832-6E77-FA26-F382-31FEA5373B6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076998" y="2495107"/>
            <a:ext cx="2991849" cy="50989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rgbClr val="434546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  <p:sp>
        <p:nvSpPr>
          <p:cNvPr id="113" name="Text Placeholder 85">
            <a:extLst>
              <a:ext uri="{FF2B5EF4-FFF2-40B4-BE49-F238E27FC236}">
                <a16:creationId xmlns:a16="http://schemas.microsoft.com/office/drawing/2014/main" id="{A0A65A0C-4576-86F5-4067-AFAB7AD158C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551583" y="5756347"/>
            <a:ext cx="3002160" cy="25973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14" name="Text Placeholder 85">
            <a:extLst>
              <a:ext uri="{FF2B5EF4-FFF2-40B4-BE49-F238E27FC236}">
                <a16:creationId xmlns:a16="http://schemas.microsoft.com/office/drawing/2014/main" id="{AD10A57D-11F7-CEEC-0D49-7619692783C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551582" y="6016080"/>
            <a:ext cx="3011550" cy="39583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  <p:sp>
        <p:nvSpPr>
          <p:cNvPr id="115" name="Text Placeholder 85">
            <a:extLst>
              <a:ext uri="{FF2B5EF4-FFF2-40B4-BE49-F238E27FC236}">
                <a16:creationId xmlns:a16="http://schemas.microsoft.com/office/drawing/2014/main" id="{5F27D8D6-7A32-A28C-C5D5-A71901FA7F1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713990" y="5756347"/>
            <a:ext cx="2998004" cy="25973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16" name="Text Placeholder 85">
            <a:extLst>
              <a:ext uri="{FF2B5EF4-FFF2-40B4-BE49-F238E27FC236}">
                <a16:creationId xmlns:a16="http://schemas.microsoft.com/office/drawing/2014/main" id="{058DFF3C-1E20-98DD-0045-24DCC038632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713990" y="6016080"/>
            <a:ext cx="3007225" cy="43713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  <p:sp>
        <p:nvSpPr>
          <p:cNvPr id="117" name="Text Placeholder 85">
            <a:extLst>
              <a:ext uri="{FF2B5EF4-FFF2-40B4-BE49-F238E27FC236}">
                <a16:creationId xmlns:a16="http://schemas.microsoft.com/office/drawing/2014/main" id="{B061ED0D-6F6D-83C0-90C3-5DA5024FBE5E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848752" y="5781689"/>
            <a:ext cx="3001139" cy="25973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18" name="Text Placeholder 85">
            <a:extLst>
              <a:ext uri="{FF2B5EF4-FFF2-40B4-BE49-F238E27FC236}">
                <a16:creationId xmlns:a16="http://schemas.microsoft.com/office/drawing/2014/main" id="{E648BBD6-14B0-84B0-E69C-10DC978FC9F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848753" y="6041422"/>
            <a:ext cx="3001138" cy="39583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  <p:sp>
        <p:nvSpPr>
          <p:cNvPr id="2" name="Title 105">
            <a:extLst>
              <a:ext uri="{FF2B5EF4-FFF2-40B4-BE49-F238E27FC236}">
                <a16:creationId xmlns:a16="http://schemas.microsoft.com/office/drawing/2014/main" id="{50295E0E-C781-949C-0546-F74C11CDA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31" y="431032"/>
            <a:ext cx="2051747" cy="132556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7DACAFA-966C-6461-F27C-0FD95973224A}"/>
              </a:ext>
            </a:extLst>
          </p:cNvPr>
          <p:cNvGrpSpPr/>
          <p:nvPr userDrawn="1"/>
        </p:nvGrpSpPr>
        <p:grpSpPr>
          <a:xfrm>
            <a:off x="2704206" y="261160"/>
            <a:ext cx="3010360" cy="3394679"/>
            <a:chOff x="2727635" y="352540"/>
            <a:chExt cx="2051748" cy="3394679"/>
          </a:xfrm>
        </p:grpSpPr>
        <p:sp>
          <p:nvSpPr>
            <p:cNvPr id="4" name="Google Shape;129;p12">
              <a:extLst>
                <a:ext uri="{FF2B5EF4-FFF2-40B4-BE49-F238E27FC236}">
                  <a16:creationId xmlns:a16="http://schemas.microsoft.com/office/drawing/2014/main" id="{859505EA-DA9C-855A-0588-CA26733C1D71}"/>
                </a:ext>
              </a:extLst>
            </p:cNvPr>
            <p:cNvSpPr/>
            <p:nvPr userDrawn="1"/>
          </p:nvSpPr>
          <p:spPr>
            <a:xfrm>
              <a:off x="2727635" y="352540"/>
              <a:ext cx="2051748" cy="2957547"/>
            </a:xfrm>
            <a:prstGeom prst="rect">
              <a:avLst/>
            </a:prstGeom>
            <a:solidFill>
              <a:srgbClr val="43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129;p12">
              <a:extLst>
                <a:ext uri="{FF2B5EF4-FFF2-40B4-BE49-F238E27FC236}">
                  <a16:creationId xmlns:a16="http://schemas.microsoft.com/office/drawing/2014/main" id="{1EDA97EC-2A45-CB83-4BFD-53A8A1EE9009}"/>
                </a:ext>
              </a:extLst>
            </p:cNvPr>
            <p:cNvSpPr/>
            <p:nvPr userDrawn="1"/>
          </p:nvSpPr>
          <p:spPr>
            <a:xfrm>
              <a:off x="2727635" y="3310087"/>
              <a:ext cx="428156" cy="437132"/>
            </a:xfrm>
            <a:prstGeom prst="rect">
              <a:avLst/>
            </a:prstGeom>
            <a:solidFill>
              <a:srgbClr val="43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Picture Placeholder 75">
            <a:extLst>
              <a:ext uri="{FF2B5EF4-FFF2-40B4-BE49-F238E27FC236}">
                <a16:creationId xmlns:a16="http://schemas.microsoft.com/office/drawing/2014/main" id="{0DAB3325-D8F6-17FF-E715-82A705BA786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795372" y="346260"/>
            <a:ext cx="1833562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Text Placeholder 85">
            <a:extLst>
              <a:ext uri="{FF2B5EF4-FFF2-40B4-BE49-F238E27FC236}">
                <a16:creationId xmlns:a16="http://schemas.microsoft.com/office/drawing/2014/main" id="{B7664E34-5094-5535-6E1B-896A6AC4432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707048" y="2237629"/>
            <a:ext cx="2993671" cy="25973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9" name="Text Placeholder 85">
            <a:extLst>
              <a:ext uri="{FF2B5EF4-FFF2-40B4-BE49-F238E27FC236}">
                <a16:creationId xmlns:a16="http://schemas.microsoft.com/office/drawing/2014/main" id="{86482A97-6AC7-A721-E4EC-80B9BB7C5C5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707048" y="2497362"/>
            <a:ext cx="3007517" cy="43713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</p:spTree>
    <p:extLst>
      <p:ext uri="{BB962C8B-B14F-4D97-AF65-F5344CB8AC3E}">
        <p14:creationId xmlns:p14="http://schemas.microsoft.com/office/powerpoint/2010/main" val="3470466508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binar 4 Speakers w D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oup 64">
            <a:extLst>
              <a:ext uri="{FF2B5EF4-FFF2-40B4-BE49-F238E27FC236}">
                <a16:creationId xmlns:a16="http://schemas.microsoft.com/office/drawing/2014/main" id="{DDFA5ED4-7095-755B-A878-E8424DCD5E0B}"/>
              </a:ext>
            </a:extLst>
          </p:cNvPr>
          <p:cNvGrpSpPr/>
          <p:nvPr userDrawn="1"/>
        </p:nvGrpSpPr>
        <p:grpSpPr>
          <a:xfrm>
            <a:off x="4864906" y="307730"/>
            <a:ext cx="3065443" cy="3394679"/>
            <a:chOff x="2727635" y="352540"/>
            <a:chExt cx="2051748" cy="3394679"/>
          </a:xfrm>
        </p:grpSpPr>
        <p:sp>
          <p:nvSpPr>
            <p:cNvPr id="23" name="Google Shape;129;p12">
              <a:extLst>
                <a:ext uri="{FF2B5EF4-FFF2-40B4-BE49-F238E27FC236}">
                  <a16:creationId xmlns:a16="http://schemas.microsoft.com/office/drawing/2014/main" id="{9A176EDF-6435-D428-2367-00816ABF96E2}"/>
                </a:ext>
              </a:extLst>
            </p:cNvPr>
            <p:cNvSpPr/>
            <p:nvPr userDrawn="1"/>
          </p:nvSpPr>
          <p:spPr>
            <a:xfrm>
              <a:off x="2727635" y="352540"/>
              <a:ext cx="2051748" cy="2957547"/>
            </a:xfrm>
            <a:prstGeom prst="rect">
              <a:avLst/>
            </a:prstGeom>
            <a:solidFill>
              <a:srgbClr val="43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29;p12">
              <a:extLst>
                <a:ext uri="{FF2B5EF4-FFF2-40B4-BE49-F238E27FC236}">
                  <a16:creationId xmlns:a16="http://schemas.microsoft.com/office/drawing/2014/main" id="{C6C40BB1-09DF-DB24-0AF3-A77A678ED92C}"/>
                </a:ext>
              </a:extLst>
            </p:cNvPr>
            <p:cNvSpPr/>
            <p:nvPr userDrawn="1"/>
          </p:nvSpPr>
          <p:spPr>
            <a:xfrm>
              <a:off x="2727635" y="3310087"/>
              <a:ext cx="428156" cy="437132"/>
            </a:xfrm>
            <a:prstGeom prst="rect">
              <a:avLst/>
            </a:prstGeom>
            <a:solidFill>
              <a:srgbClr val="43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" name="Picture Placeholder 75">
            <a:extLst>
              <a:ext uri="{FF2B5EF4-FFF2-40B4-BE49-F238E27FC236}">
                <a16:creationId xmlns:a16="http://schemas.microsoft.com/office/drawing/2014/main" id="{B3AC490C-0639-C39D-B6EB-E1B90FE424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964610" y="394751"/>
            <a:ext cx="1833562" cy="1828800"/>
          </a:xfrm>
        </p:spPr>
        <p:txBody>
          <a:bodyPr/>
          <a:lstStyle/>
          <a:p>
            <a:endParaRPr lang="en-US"/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7F402A03-E485-EC06-58C2-D6C4BC663357}"/>
              </a:ext>
            </a:extLst>
          </p:cNvPr>
          <p:cNvGrpSpPr/>
          <p:nvPr userDrawn="1"/>
        </p:nvGrpSpPr>
        <p:grpSpPr>
          <a:xfrm>
            <a:off x="3971876" y="3395144"/>
            <a:ext cx="3065445" cy="3316187"/>
            <a:chOff x="5060904" y="3442115"/>
            <a:chExt cx="2051748" cy="3316187"/>
          </a:xfrm>
        </p:grpSpPr>
        <p:sp>
          <p:nvSpPr>
            <p:cNvPr id="38" name="Google Shape;129;p12">
              <a:extLst>
                <a:ext uri="{FF2B5EF4-FFF2-40B4-BE49-F238E27FC236}">
                  <a16:creationId xmlns:a16="http://schemas.microsoft.com/office/drawing/2014/main" id="{504DF268-320E-132A-1A9C-D8366C994DD4}"/>
                </a:ext>
              </a:extLst>
            </p:cNvPr>
            <p:cNvSpPr/>
            <p:nvPr userDrawn="1"/>
          </p:nvSpPr>
          <p:spPr>
            <a:xfrm>
              <a:off x="5060904" y="3879247"/>
              <a:ext cx="2051748" cy="2879055"/>
            </a:xfrm>
            <a:prstGeom prst="rect">
              <a:avLst/>
            </a:prstGeom>
            <a:solidFill>
              <a:srgbClr val="75B2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29;p12">
              <a:extLst>
                <a:ext uri="{FF2B5EF4-FFF2-40B4-BE49-F238E27FC236}">
                  <a16:creationId xmlns:a16="http://schemas.microsoft.com/office/drawing/2014/main" id="{36304640-7F25-54BD-E4A3-E4D0DF2860D0}"/>
                </a:ext>
              </a:extLst>
            </p:cNvPr>
            <p:cNvSpPr/>
            <p:nvPr userDrawn="1"/>
          </p:nvSpPr>
          <p:spPr>
            <a:xfrm>
              <a:off x="6684496" y="3442115"/>
              <a:ext cx="428156" cy="437132"/>
            </a:xfrm>
            <a:prstGeom prst="rect">
              <a:avLst/>
            </a:prstGeom>
            <a:solidFill>
              <a:srgbClr val="75B2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F6C48DE-6964-1FC3-236D-8B7BD99925A9}"/>
              </a:ext>
            </a:extLst>
          </p:cNvPr>
          <p:cNvGrpSpPr/>
          <p:nvPr userDrawn="1"/>
        </p:nvGrpSpPr>
        <p:grpSpPr>
          <a:xfrm>
            <a:off x="7202274" y="3395144"/>
            <a:ext cx="3065445" cy="3316187"/>
            <a:chOff x="7389562" y="3442115"/>
            <a:chExt cx="2051748" cy="3316187"/>
          </a:xfrm>
        </p:grpSpPr>
        <p:sp>
          <p:nvSpPr>
            <p:cNvPr id="48" name="Google Shape;129;p12">
              <a:extLst>
                <a:ext uri="{FF2B5EF4-FFF2-40B4-BE49-F238E27FC236}">
                  <a16:creationId xmlns:a16="http://schemas.microsoft.com/office/drawing/2014/main" id="{04D72C60-AEE6-73FF-67C0-00F5F9470A8B}"/>
                </a:ext>
              </a:extLst>
            </p:cNvPr>
            <p:cNvSpPr/>
            <p:nvPr userDrawn="1"/>
          </p:nvSpPr>
          <p:spPr>
            <a:xfrm>
              <a:off x="7389562" y="3879247"/>
              <a:ext cx="2051748" cy="2879055"/>
            </a:xfrm>
            <a:prstGeom prst="rect">
              <a:avLst/>
            </a:prstGeom>
            <a:solidFill>
              <a:srgbClr val="8FA7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29;p12">
              <a:extLst>
                <a:ext uri="{FF2B5EF4-FFF2-40B4-BE49-F238E27FC236}">
                  <a16:creationId xmlns:a16="http://schemas.microsoft.com/office/drawing/2014/main" id="{C17E3364-6CE0-CD2F-E18C-6BCB24BDB608}"/>
                </a:ext>
              </a:extLst>
            </p:cNvPr>
            <p:cNvSpPr/>
            <p:nvPr userDrawn="1"/>
          </p:nvSpPr>
          <p:spPr>
            <a:xfrm>
              <a:off x="9013154" y="3442115"/>
              <a:ext cx="428156" cy="437132"/>
            </a:xfrm>
            <a:prstGeom prst="rect">
              <a:avLst/>
            </a:prstGeom>
            <a:solidFill>
              <a:srgbClr val="8FA7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Google Shape;129;p12">
            <a:extLst>
              <a:ext uri="{FF2B5EF4-FFF2-40B4-BE49-F238E27FC236}">
                <a16:creationId xmlns:a16="http://schemas.microsoft.com/office/drawing/2014/main" id="{157E52E6-45B1-8C75-F3DB-3F31DDCD24C6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83A44D4B-7CE2-06DD-EFCF-FEF092376C32}"/>
              </a:ext>
            </a:extLst>
          </p:cNvPr>
          <p:cNvGrpSpPr/>
          <p:nvPr userDrawn="1"/>
        </p:nvGrpSpPr>
        <p:grpSpPr>
          <a:xfrm>
            <a:off x="8095304" y="307730"/>
            <a:ext cx="3065444" cy="3394679"/>
            <a:chOff x="5070126" y="352540"/>
            <a:chExt cx="2051748" cy="3394679"/>
          </a:xfrm>
        </p:grpSpPr>
        <p:sp>
          <p:nvSpPr>
            <p:cNvPr id="33" name="Google Shape;129;p12">
              <a:extLst>
                <a:ext uri="{FF2B5EF4-FFF2-40B4-BE49-F238E27FC236}">
                  <a16:creationId xmlns:a16="http://schemas.microsoft.com/office/drawing/2014/main" id="{A37F3DED-111F-0B28-6E9F-6286526C06D1}"/>
                </a:ext>
              </a:extLst>
            </p:cNvPr>
            <p:cNvSpPr/>
            <p:nvPr userDrawn="1"/>
          </p:nvSpPr>
          <p:spPr>
            <a:xfrm>
              <a:off x="5070126" y="352540"/>
              <a:ext cx="2051748" cy="2957547"/>
            </a:xfrm>
            <a:prstGeom prst="rect">
              <a:avLst/>
            </a:prstGeom>
            <a:solidFill>
              <a:srgbClr val="1A97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29;p12">
              <a:extLst>
                <a:ext uri="{FF2B5EF4-FFF2-40B4-BE49-F238E27FC236}">
                  <a16:creationId xmlns:a16="http://schemas.microsoft.com/office/drawing/2014/main" id="{15A6EB63-09FE-FD6E-8A3A-3E90CC47ADBD}"/>
                </a:ext>
              </a:extLst>
            </p:cNvPr>
            <p:cNvSpPr/>
            <p:nvPr userDrawn="1"/>
          </p:nvSpPr>
          <p:spPr>
            <a:xfrm>
              <a:off x="5070126" y="3310087"/>
              <a:ext cx="428156" cy="437132"/>
            </a:xfrm>
            <a:prstGeom prst="rect">
              <a:avLst/>
            </a:prstGeom>
            <a:solidFill>
              <a:srgbClr val="1A97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" name="Picture Placeholder 75">
            <a:extLst>
              <a:ext uri="{FF2B5EF4-FFF2-40B4-BE49-F238E27FC236}">
                <a16:creationId xmlns:a16="http://schemas.microsoft.com/office/drawing/2014/main" id="{DA98A216-87D8-AC07-6D18-1AEA7983C59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92006" y="386222"/>
            <a:ext cx="1833562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81" name="Picture Placeholder 75">
            <a:extLst>
              <a:ext uri="{FF2B5EF4-FFF2-40B4-BE49-F238E27FC236}">
                <a16:creationId xmlns:a16="http://schemas.microsoft.com/office/drawing/2014/main" id="{6A9E7E1C-E92D-2CFB-B0FB-B9981573BC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320590" y="3907535"/>
            <a:ext cx="1833562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86" name="Text Placeholder 85">
            <a:extLst>
              <a:ext uri="{FF2B5EF4-FFF2-40B4-BE49-F238E27FC236}">
                <a16:creationId xmlns:a16="http://schemas.microsoft.com/office/drawing/2014/main" id="{6C1B5EF5-C1C1-C519-AE38-9AEDBDE8708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77264" y="2284106"/>
            <a:ext cx="3053084" cy="25973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87" name="Text Placeholder 85">
            <a:extLst>
              <a:ext uri="{FF2B5EF4-FFF2-40B4-BE49-F238E27FC236}">
                <a16:creationId xmlns:a16="http://schemas.microsoft.com/office/drawing/2014/main" id="{666C0E6A-E67C-0990-564A-1A622166ED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877265" y="2543839"/>
            <a:ext cx="3053084" cy="43713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  <p:sp>
        <p:nvSpPr>
          <p:cNvPr id="88" name="Text Placeholder 85">
            <a:extLst>
              <a:ext uri="{FF2B5EF4-FFF2-40B4-BE49-F238E27FC236}">
                <a16:creationId xmlns:a16="http://schemas.microsoft.com/office/drawing/2014/main" id="{A7D5E73F-757E-B7C1-04C7-E248AA024A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07829" y="2284106"/>
            <a:ext cx="3052919" cy="25973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89" name="Text Placeholder 85">
            <a:extLst>
              <a:ext uri="{FF2B5EF4-FFF2-40B4-BE49-F238E27FC236}">
                <a16:creationId xmlns:a16="http://schemas.microsoft.com/office/drawing/2014/main" id="{2302CC9B-8291-C662-163F-5459F1AFCB1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07829" y="2543839"/>
            <a:ext cx="3052919" cy="57203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  <p:sp>
        <p:nvSpPr>
          <p:cNvPr id="106" name="Title 105">
            <a:extLst>
              <a:ext uri="{FF2B5EF4-FFF2-40B4-BE49-F238E27FC236}">
                <a16:creationId xmlns:a16="http://schemas.microsoft.com/office/drawing/2014/main" id="{A9779CD8-0720-4543-0719-45EE55108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31" y="431032"/>
            <a:ext cx="2982181" cy="1574038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117" name="Text Placeholder 85">
            <a:extLst>
              <a:ext uri="{FF2B5EF4-FFF2-40B4-BE49-F238E27FC236}">
                <a16:creationId xmlns:a16="http://schemas.microsoft.com/office/drawing/2014/main" id="{B061ED0D-6F6D-83C0-90C3-5DA5024FBE5E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211496" y="5802917"/>
            <a:ext cx="3056222" cy="25973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18" name="Text Placeholder 85">
            <a:extLst>
              <a:ext uri="{FF2B5EF4-FFF2-40B4-BE49-F238E27FC236}">
                <a16:creationId xmlns:a16="http://schemas.microsoft.com/office/drawing/2014/main" id="{E648BBD6-14B0-84B0-E69C-10DC978FC9F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211497" y="6062650"/>
            <a:ext cx="3056222" cy="43713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  <p:sp>
        <p:nvSpPr>
          <p:cNvPr id="2" name="Picture Placeholder 75">
            <a:extLst>
              <a:ext uri="{FF2B5EF4-FFF2-40B4-BE49-F238E27FC236}">
                <a16:creationId xmlns:a16="http://schemas.microsoft.com/office/drawing/2014/main" id="{031E182B-81F8-CA54-DFEF-4F0C3ED6F125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4078014" y="3907535"/>
            <a:ext cx="1833562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Text Placeholder 85">
            <a:extLst>
              <a:ext uri="{FF2B5EF4-FFF2-40B4-BE49-F238E27FC236}">
                <a16:creationId xmlns:a16="http://schemas.microsoft.com/office/drawing/2014/main" id="{E385A851-A6A1-CE17-944A-B45B1D86D9B7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968920" y="5802917"/>
            <a:ext cx="3056222" cy="25973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4" name="Text Placeholder 85">
            <a:extLst>
              <a:ext uri="{FF2B5EF4-FFF2-40B4-BE49-F238E27FC236}">
                <a16:creationId xmlns:a16="http://schemas.microsoft.com/office/drawing/2014/main" id="{B0AFABCB-1B58-FE1E-63F4-038CF291AAC3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968921" y="6062650"/>
            <a:ext cx="3056222" cy="43713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</p:spTree>
    <p:extLst>
      <p:ext uri="{BB962C8B-B14F-4D97-AF65-F5344CB8AC3E}">
        <p14:creationId xmlns:p14="http://schemas.microsoft.com/office/powerpoint/2010/main" val="3426259054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binar 4 Speak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oup 64">
            <a:extLst>
              <a:ext uri="{FF2B5EF4-FFF2-40B4-BE49-F238E27FC236}">
                <a16:creationId xmlns:a16="http://schemas.microsoft.com/office/drawing/2014/main" id="{DDFA5ED4-7095-755B-A878-E8424DCD5E0B}"/>
              </a:ext>
            </a:extLst>
          </p:cNvPr>
          <p:cNvGrpSpPr/>
          <p:nvPr userDrawn="1"/>
        </p:nvGrpSpPr>
        <p:grpSpPr>
          <a:xfrm>
            <a:off x="4864906" y="307730"/>
            <a:ext cx="3065443" cy="3394679"/>
            <a:chOff x="2727635" y="352540"/>
            <a:chExt cx="2051748" cy="3394679"/>
          </a:xfrm>
        </p:grpSpPr>
        <p:sp>
          <p:nvSpPr>
            <p:cNvPr id="23" name="Google Shape;129;p12">
              <a:extLst>
                <a:ext uri="{FF2B5EF4-FFF2-40B4-BE49-F238E27FC236}">
                  <a16:creationId xmlns:a16="http://schemas.microsoft.com/office/drawing/2014/main" id="{9A176EDF-6435-D428-2367-00816ABF96E2}"/>
                </a:ext>
              </a:extLst>
            </p:cNvPr>
            <p:cNvSpPr/>
            <p:nvPr userDrawn="1"/>
          </p:nvSpPr>
          <p:spPr>
            <a:xfrm>
              <a:off x="2727635" y="352540"/>
              <a:ext cx="2051748" cy="2957547"/>
            </a:xfrm>
            <a:prstGeom prst="rect">
              <a:avLst/>
            </a:prstGeom>
            <a:solidFill>
              <a:srgbClr val="43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29;p12">
              <a:extLst>
                <a:ext uri="{FF2B5EF4-FFF2-40B4-BE49-F238E27FC236}">
                  <a16:creationId xmlns:a16="http://schemas.microsoft.com/office/drawing/2014/main" id="{C6C40BB1-09DF-DB24-0AF3-A77A678ED92C}"/>
                </a:ext>
              </a:extLst>
            </p:cNvPr>
            <p:cNvSpPr/>
            <p:nvPr userDrawn="1"/>
          </p:nvSpPr>
          <p:spPr>
            <a:xfrm>
              <a:off x="2727635" y="3310087"/>
              <a:ext cx="428156" cy="437132"/>
            </a:xfrm>
            <a:prstGeom prst="rect">
              <a:avLst/>
            </a:prstGeom>
            <a:solidFill>
              <a:srgbClr val="43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" name="Picture Placeholder 75">
            <a:extLst>
              <a:ext uri="{FF2B5EF4-FFF2-40B4-BE49-F238E27FC236}">
                <a16:creationId xmlns:a16="http://schemas.microsoft.com/office/drawing/2014/main" id="{B3AC490C-0639-C39D-B6EB-E1B90FE424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964610" y="394751"/>
            <a:ext cx="1833562" cy="1828800"/>
          </a:xfrm>
        </p:spPr>
        <p:txBody>
          <a:bodyPr/>
          <a:lstStyle/>
          <a:p>
            <a:endParaRPr lang="en-US"/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7F402A03-E485-EC06-58C2-D6C4BC663357}"/>
              </a:ext>
            </a:extLst>
          </p:cNvPr>
          <p:cNvGrpSpPr/>
          <p:nvPr userDrawn="1"/>
        </p:nvGrpSpPr>
        <p:grpSpPr>
          <a:xfrm>
            <a:off x="3971876" y="3395144"/>
            <a:ext cx="3065445" cy="3316187"/>
            <a:chOff x="5060904" y="3442115"/>
            <a:chExt cx="2051748" cy="3316187"/>
          </a:xfrm>
        </p:grpSpPr>
        <p:sp>
          <p:nvSpPr>
            <p:cNvPr id="38" name="Google Shape;129;p12">
              <a:extLst>
                <a:ext uri="{FF2B5EF4-FFF2-40B4-BE49-F238E27FC236}">
                  <a16:creationId xmlns:a16="http://schemas.microsoft.com/office/drawing/2014/main" id="{504DF268-320E-132A-1A9C-D8366C994DD4}"/>
                </a:ext>
              </a:extLst>
            </p:cNvPr>
            <p:cNvSpPr/>
            <p:nvPr userDrawn="1"/>
          </p:nvSpPr>
          <p:spPr>
            <a:xfrm>
              <a:off x="5060904" y="3879247"/>
              <a:ext cx="2051748" cy="2879055"/>
            </a:xfrm>
            <a:prstGeom prst="rect">
              <a:avLst/>
            </a:prstGeom>
            <a:solidFill>
              <a:srgbClr val="75B2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29;p12">
              <a:extLst>
                <a:ext uri="{FF2B5EF4-FFF2-40B4-BE49-F238E27FC236}">
                  <a16:creationId xmlns:a16="http://schemas.microsoft.com/office/drawing/2014/main" id="{36304640-7F25-54BD-E4A3-E4D0DF2860D0}"/>
                </a:ext>
              </a:extLst>
            </p:cNvPr>
            <p:cNvSpPr/>
            <p:nvPr userDrawn="1"/>
          </p:nvSpPr>
          <p:spPr>
            <a:xfrm>
              <a:off x="6684496" y="3442115"/>
              <a:ext cx="428156" cy="437132"/>
            </a:xfrm>
            <a:prstGeom prst="rect">
              <a:avLst/>
            </a:prstGeom>
            <a:solidFill>
              <a:srgbClr val="75B2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F6C48DE-6964-1FC3-236D-8B7BD99925A9}"/>
              </a:ext>
            </a:extLst>
          </p:cNvPr>
          <p:cNvGrpSpPr/>
          <p:nvPr userDrawn="1"/>
        </p:nvGrpSpPr>
        <p:grpSpPr>
          <a:xfrm>
            <a:off x="7202274" y="3395144"/>
            <a:ext cx="3065445" cy="3316187"/>
            <a:chOff x="7389562" y="3442115"/>
            <a:chExt cx="2051748" cy="3316187"/>
          </a:xfrm>
        </p:grpSpPr>
        <p:sp>
          <p:nvSpPr>
            <p:cNvPr id="48" name="Google Shape;129;p12">
              <a:extLst>
                <a:ext uri="{FF2B5EF4-FFF2-40B4-BE49-F238E27FC236}">
                  <a16:creationId xmlns:a16="http://schemas.microsoft.com/office/drawing/2014/main" id="{04D72C60-AEE6-73FF-67C0-00F5F9470A8B}"/>
                </a:ext>
              </a:extLst>
            </p:cNvPr>
            <p:cNvSpPr/>
            <p:nvPr userDrawn="1"/>
          </p:nvSpPr>
          <p:spPr>
            <a:xfrm>
              <a:off x="7389562" y="3879247"/>
              <a:ext cx="2051748" cy="2879055"/>
            </a:xfrm>
            <a:prstGeom prst="rect">
              <a:avLst/>
            </a:prstGeom>
            <a:solidFill>
              <a:srgbClr val="8FA7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29;p12">
              <a:extLst>
                <a:ext uri="{FF2B5EF4-FFF2-40B4-BE49-F238E27FC236}">
                  <a16:creationId xmlns:a16="http://schemas.microsoft.com/office/drawing/2014/main" id="{C17E3364-6CE0-CD2F-E18C-6BCB24BDB608}"/>
                </a:ext>
              </a:extLst>
            </p:cNvPr>
            <p:cNvSpPr/>
            <p:nvPr userDrawn="1"/>
          </p:nvSpPr>
          <p:spPr>
            <a:xfrm>
              <a:off x="9013154" y="3442115"/>
              <a:ext cx="428156" cy="437132"/>
            </a:xfrm>
            <a:prstGeom prst="rect">
              <a:avLst/>
            </a:prstGeom>
            <a:solidFill>
              <a:srgbClr val="8FA7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Google Shape;129;p12">
            <a:extLst>
              <a:ext uri="{FF2B5EF4-FFF2-40B4-BE49-F238E27FC236}">
                <a16:creationId xmlns:a16="http://schemas.microsoft.com/office/drawing/2014/main" id="{157E52E6-45B1-8C75-F3DB-3F31DDCD24C6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83A44D4B-7CE2-06DD-EFCF-FEF092376C32}"/>
              </a:ext>
            </a:extLst>
          </p:cNvPr>
          <p:cNvGrpSpPr/>
          <p:nvPr userDrawn="1"/>
        </p:nvGrpSpPr>
        <p:grpSpPr>
          <a:xfrm>
            <a:off x="8095304" y="307730"/>
            <a:ext cx="3065444" cy="3394679"/>
            <a:chOff x="5070126" y="352540"/>
            <a:chExt cx="2051748" cy="3394679"/>
          </a:xfrm>
        </p:grpSpPr>
        <p:sp>
          <p:nvSpPr>
            <p:cNvPr id="33" name="Google Shape;129;p12">
              <a:extLst>
                <a:ext uri="{FF2B5EF4-FFF2-40B4-BE49-F238E27FC236}">
                  <a16:creationId xmlns:a16="http://schemas.microsoft.com/office/drawing/2014/main" id="{A37F3DED-111F-0B28-6E9F-6286526C06D1}"/>
                </a:ext>
              </a:extLst>
            </p:cNvPr>
            <p:cNvSpPr/>
            <p:nvPr userDrawn="1"/>
          </p:nvSpPr>
          <p:spPr>
            <a:xfrm>
              <a:off x="5070126" y="352540"/>
              <a:ext cx="2051748" cy="2957547"/>
            </a:xfrm>
            <a:prstGeom prst="rect">
              <a:avLst/>
            </a:prstGeom>
            <a:solidFill>
              <a:srgbClr val="1A97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29;p12">
              <a:extLst>
                <a:ext uri="{FF2B5EF4-FFF2-40B4-BE49-F238E27FC236}">
                  <a16:creationId xmlns:a16="http://schemas.microsoft.com/office/drawing/2014/main" id="{15A6EB63-09FE-FD6E-8A3A-3E90CC47ADBD}"/>
                </a:ext>
              </a:extLst>
            </p:cNvPr>
            <p:cNvSpPr/>
            <p:nvPr userDrawn="1"/>
          </p:nvSpPr>
          <p:spPr>
            <a:xfrm>
              <a:off x="5070126" y="3310087"/>
              <a:ext cx="428156" cy="437132"/>
            </a:xfrm>
            <a:prstGeom prst="rect">
              <a:avLst/>
            </a:prstGeom>
            <a:solidFill>
              <a:srgbClr val="1A97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" name="Picture Placeholder 75">
            <a:extLst>
              <a:ext uri="{FF2B5EF4-FFF2-40B4-BE49-F238E27FC236}">
                <a16:creationId xmlns:a16="http://schemas.microsoft.com/office/drawing/2014/main" id="{DA98A216-87D8-AC07-6D18-1AEA7983C59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92006" y="386222"/>
            <a:ext cx="1833562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81" name="Picture Placeholder 75">
            <a:extLst>
              <a:ext uri="{FF2B5EF4-FFF2-40B4-BE49-F238E27FC236}">
                <a16:creationId xmlns:a16="http://schemas.microsoft.com/office/drawing/2014/main" id="{6A9E7E1C-E92D-2CFB-B0FB-B9981573BC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320590" y="3907535"/>
            <a:ext cx="1833562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86" name="Text Placeholder 85">
            <a:extLst>
              <a:ext uri="{FF2B5EF4-FFF2-40B4-BE49-F238E27FC236}">
                <a16:creationId xmlns:a16="http://schemas.microsoft.com/office/drawing/2014/main" id="{6C1B5EF5-C1C1-C519-AE38-9AEDBDE8708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77264" y="2284106"/>
            <a:ext cx="3053084" cy="25973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87" name="Text Placeholder 85">
            <a:extLst>
              <a:ext uri="{FF2B5EF4-FFF2-40B4-BE49-F238E27FC236}">
                <a16:creationId xmlns:a16="http://schemas.microsoft.com/office/drawing/2014/main" id="{666C0E6A-E67C-0990-564A-1A622166ED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877265" y="2543839"/>
            <a:ext cx="3053084" cy="43713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  <p:sp>
        <p:nvSpPr>
          <p:cNvPr id="88" name="Text Placeholder 85">
            <a:extLst>
              <a:ext uri="{FF2B5EF4-FFF2-40B4-BE49-F238E27FC236}">
                <a16:creationId xmlns:a16="http://schemas.microsoft.com/office/drawing/2014/main" id="{A7D5E73F-757E-B7C1-04C7-E248AA024A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07829" y="2284106"/>
            <a:ext cx="3052919" cy="25973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89" name="Text Placeholder 85">
            <a:extLst>
              <a:ext uri="{FF2B5EF4-FFF2-40B4-BE49-F238E27FC236}">
                <a16:creationId xmlns:a16="http://schemas.microsoft.com/office/drawing/2014/main" id="{2302CC9B-8291-C662-163F-5459F1AFCB1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07829" y="2543839"/>
            <a:ext cx="3052919" cy="57203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  <p:sp>
        <p:nvSpPr>
          <p:cNvPr id="106" name="Title 105">
            <a:extLst>
              <a:ext uri="{FF2B5EF4-FFF2-40B4-BE49-F238E27FC236}">
                <a16:creationId xmlns:a16="http://schemas.microsoft.com/office/drawing/2014/main" id="{A9779CD8-0720-4543-0719-45EE55108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31" y="431032"/>
            <a:ext cx="2982181" cy="1574038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117" name="Text Placeholder 85">
            <a:extLst>
              <a:ext uri="{FF2B5EF4-FFF2-40B4-BE49-F238E27FC236}">
                <a16:creationId xmlns:a16="http://schemas.microsoft.com/office/drawing/2014/main" id="{B061ED0D-6F6D-83C0-90C3-5DA5024FBE5E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211496" y="5802917"/>
            <a:ext cx="3056222" cy="25973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18" name="Text Placeholder 85">
            <a:extLst>
              <a:ext uri="{FF2B5EF4-FFF2-40B4-BE49-F238E27FC236}">
                <a16:creationId xmlns:a16="http://schemas.microsoft.com/office/drawing/2014/main" id="{E648BBD6-14B0-84B0-E69C-10DC978FC9F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211497" y="6062650"/>
            <a:ext cx="3056222" cy="43713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  <p:sp>
        <p:nvSpPr>
          <p:cNvPr id="2" name="Picture Placeholder 75">
            <a:extLst>
              <a:ext uri="{FF2B5EF4-FFF2-40B4-BE49-F238E27FC236}">
                <a16:creationId xmlns:a16="http://schemas.microsoft.com/office/drawing/2014/main" id="{031E182B-81F8-CA54-DFEF-4F0C3ED6F125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4078014" y="3907535"/>
            <a:ext cx="1833562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Text Placeholder 85">
            <a:extLst>
              <a:ext uri="{FF2B5EF4-FFF2-40B4-BE49-F238E27FC236}">
                <a16:creationId xmlns:a16="http://schemas.microsoft.com/office/drawing/2014/main" id="{E385A851-A6A1-CE17-944A-B45B1D86D9B7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968920" y="5802917"/>
            <a:ext cx="3056222" cy="25973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4" name="Text Placeholder 85">
            <a:extLst>
              <a:ext uri="{FF2B5EF4-FFF2-40B4-BE49-F238E27FC236}">
                <a16:creationId xmlns:a16="http://schemas.microsoft.com/office/drawing/2014/main" id="{B0AFABCB-1B58-FE1E-63F4-038CF291AAC3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968921" y="6062650"/>
            <a:ext cx="3056222" cy="43713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  <a:lvl2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2pPr>
            <a:lvl3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3pPr>
            <a:lvl4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4pPr>
            <a:lvl5pPr>
              <a:defRPr sz="1100"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5pPr>
          </a:lstStyle>
          <a:p>
            <a:pPr lvl="0"/>
            <a:r>
              <a:rPr lang="en-US"/>
              <a:t>Role, Company</a:t>
            </a:r>
          </a:p>
        </p:txBody>
      </p:sp>
    </p:spTree>
    <p:extLst>
      <p:ext uri="{BB962C8B-B14F-4D97-AF65-F5344CB8AC3E}">
        <p14:creationId xmlns:p14="http://schemas.microsoft.com/office/powerpoint/2010/main" val="4121794998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usekeeping Green w Do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29;p12">
            <a:extLst>
              <a:ext uri="{FF2B5EF4-FFF2-40B4-BE49-F238E27FC236}">
                <a16:creationId xmlns:a16="http://schemas.microsoft.com/office/drawing/2014/main" id="{12E39FD8-D18A-AEF5-1EE0-00B4958E5D87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Title 37">
            <a:extLst>
              <a:ext uri="{FF2B5EF4-FFF2-40B4-BE49-F238E27FC236}">
                <a16:creationId xmlns:a16="http://schemas.microsoft.com/office/drawing/2014/main" id="{F1B5007C-4867-EE64-358E-DED9C21793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074" y="566835"/>
            <a:ext cx="10515600" cy="43713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10" name="Text Placeholder 44">
            <a:extLst>
              <a:ext uri="{FF2B5EF4-FFF2-40B4-BE49-F238E27FC236}">
                <a16:creationId xmlns:a16="http://schemas.microsoft.com/office/drawing/2014/main" id="{19FE12B3-3510-2D02-BD95-7A351A0CD8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3688" y="1149350"/>
            <a:ext cx="10501312" cy="34607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63708C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5BE556-9327-B2A7-81D7-D1C31D829E34}"/>
              </a:ext>
            </a:extLst>
          </p:cNvPr>
          <p:cNvSpPr/>
          <p:nvPr userDrawn="1"/>
        </p:nvSpPr>
        <p:spPr>
          <a:xfrm>
            <a:off x="999846" y="1795043"/>
            <a:ext cx="3389805" cy="4650358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84D000-0DF8-613C-B6FE-ADFC7EB898F2}"/>
              </a:ext>
            </a:extLst>
          </p:cNvPr>
          <p:cNvSpPr/>
          <p:nvPr userDrawn="1"/>
        </p:nvSpPr>
        <p:spPr>
          <a:xfrm>
            <a:off x="8233900" y="1795043"/>
            <a:ext cx="3389805" cy="4650358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EC36751-C14E-B37A-5BCB-9853D977BDD5}"/>
              </a:ext>
            </a:extLst>
          </p:cNvPr>
          <p:cNvSpPr/>
          <p:nvPr userDrawn="1"/>
        </p:nvSpPr>
        <p:spPr>
          <a:xfrm>
            <a:off x="4616873" y="1795043"/>
            <a:ext cx="3389805" cy="4650358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Google Shape;129;p12">
            <a:extLst>
              <a:ext uri="{FF2B5EF4-FFF2-40B4-BE49-F238E27FC236}">
                <a16:creationId xmlns:a16="http://schemas.microsoft.com/office/drawing/2014/main" id="{121F4FE9-39FD-33CF-D546-E98AE9374F3F}"/>
              </a:ext>
            </a:extLst>
          </p:cNvPr>
          <p:cNvSpPr/>
          <p:nvPr userDrawn="1"/>
        </p:nvSpPr>
        <p:spPr>
          <a:xfrm>
            <a:off x="280074" y="1795043"/>
            <a:ext cx="719772" cy="73486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47A92C2-1105-5EB9-B2C8-7FDEB7EC816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13598" y="1889782"/>
            <a:ext cx="3162300" cy="4460875"/>
          </a:xfrm>
        </p:spPr>
        <p:txBody>
          <a:bodyPr>
            <a:normAutofit/>
          </a:bodyPr>
          <a:lstStyle>
            <a:lvl1pPr marL="0" indent="0">
              <a:buNone/>
              <a:defRPr sz="1700">
                <a:solidFill>
                  <a:srgbClr val="434546"/>
                </a:solidFill>
              </a:defRPr>
            </a:lvl1pPr>
            <a:lvl2pPr>
              <a:defRPr sz="1700">
                <a:solidFill>
                  <a:schemeClr val="bg1"/>
                </a:solidFill>
              </a:defRPr>
            </a:lvl2pPr>
            <a:lvl3pPr>
              <a:defRPr sz="1700">
                <a:solidFill>
                  <a:schemeClr val="bg1"/>
                </a:solidFill>
              </a:defRPr>
            </a:lvl3pPr>
            <a:lvl4pPr>
              <a:defRPr sz="1700">
                <a:solidFill>
                  <a:schemeClr val="bg1"/>
                </a:solidFill>
              </a:defRPr>
            </a:lvl4pPr>
            <a:lvl5pPr>
              <a:defRPr sz="17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0A132342-7D23-DD59-D52D-F76FC4E22D5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30625" y="1889784"/>
            <a:ext cx="3162300" cy="4460875"/>
          </a:xfrm>
        </p:spPr>
        <p:txBody>
          <a:bodyPr>
            <a:normAutofit/>
          </a:bodyPr>
          <a:lstStyle>
            <a:lvl1pPr marL="0" indent="0">
              <a:buNone/>
              <a:defRPr sz="1700">
                <a:solidFill>
                  <a:srgbClr val="434546"/>
                </a:solidFill>
              </a:defRPr>
            </a:lvl1pPr>
            <a:lvl2pPr>
              <a:defRPr sz="1700">
                <a:solidFill>
                  <a:schemeClr val="bg1"/>
                </a:solidFill>
              </a:defRPr>
            </a:lvl2pPr>
            <a:lvl3pPr>
              <a:defRPr sz="1700">
                <a:solidFill>
                  <a:schemeClr val="bg1"/>
                </a:solidFill>
              </a:defRPr>
            </a:lvl3pPr>
            <a:lvl4pPr>
              <a:defRPr sz="1700">
                <a:solidFill>
                  <a:schemeClr val="bg1"/>
                </a:solidFill>
              </a:defRPr>
            </a:lvl4pPr>
            <a:lvl5pPr>
              <a:defRPr sz="17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AC5931A8-F353-722C-F6ED-FEF605D6807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47652" y="1889783"/>
            <a:ext cx="3162300" cy="4460875"/>
          </a:xfrm>
        </p:spPr>
        <p:txBody>
          <a:bodyPr>
            <a:normAutofit/>
          </a:bodyPr>
          <a:lstStyle>
            <a:lvl1pPr marL="0" indent="0">
              <a:buNone/>
              <a:defRPr sz="1700">
                <a:solidFill>
                  <a:srgbClr val="434546"/>
                </a:solidFill>
              </a:defRPr>
            </a:lvl1pPr>
            <a:lvl2pPr>
              <a:defRPr sz="1700">
                <a:solidFill>
                  <a:schemeClr val="bg1"/>
                </a:solidFill>
              </a:defRPr>
            </a:lvl2pPr>
            <a:lvl3pPr>
              <a:defRPr sz="1700">
                <a:solidFill>
                  <a:schemeClr val="bg1"/>
                </a:solidFill>
              </a:defRPr>
            </a:lvl3pPr>
            <a:lvl4pPr>
              <a:defRPr sz="1700">
                <a:solidFill>
                  <a:schemeClr val="bg1"/>
                </a:solidFill>
              </a:defRPr>
            </a:lvl4pPr>
            <a:lvl5pPr>
              <a:defRPr sz="17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4391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usekeeping Gre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29;p12">
            <a:extLst>
              <a:ext uri="{FF2B5EF4-FFF2-40B4-BE49-F238E27FC236}">
                <a16:creationId xmlns:a16="http://schemas.microsoft.com/office/drawing/2014/main" id="{12E39FD8-D18A-AEF5-1EE0-00B4958E5D87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Title 37">
            <a:extLst>
              <a:ext uri="{FF2B5EF4-FFF2-40B4-BE49-F238E27FC236}">
                <a16:creationId xmlns:a16="http://schemas.microsoft.com/office/drawing/2014/main" id="{F1B5007C-4867-EE64-358E-DED9C21793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074" y="566835"/>
            <a:ext cx="10515600" cy="43713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10" name="Text Placeholder 44">
            <a:extLst>
              <a:ext uri="{FF2B5EF4-FFF2-40B4-BE49-F238E27FC236}">
                <a16:creationId xmlns:a16="http://schemas.microsoft.com/office/drawing/2014/main" id="{19FE12B3-3510-2D02-BD95-7A351A0CD8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3688" y="1149350"/>
            <a:ext cx="10501312" cy="34607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63708C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5BE556-9327-B2A7-81D7-D1C31D829E34}"/>
              </a:ext>
            </a:extLst>
          </p:cNvPr>
          <p:cNvSpPr/>
          <p:nvPr userDrawn="1"/>
        </p:nvSpPr>
        <p:spPr>
          <a:xfrm>
            <a:off x="999846" y="1795043"/>
            <a:ext cx="3389805" cy="4650358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84D000-0DF8-613C-B6FE-ADFC7EB898F2}"/>
              </a:ext>
            </a:extLst>
          </p:cNvPr>
          <p:cNvSpPr/>
          <p:nvPr userDrawn="1"/>
        </p:nvSpPr>
        <p:spPr>
          <a:xfrm>
            <a:off x="8233900" y="1795043"/>
            <a:ext cx="3389805" cy="4650358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EC36751-C14E-B37A-5BCB-9853D977BDD5}"/>
              </a:ext>
            </a:extLst>
          </p:cNvPr>
          <p:cNvSpPr/>
          <p:nvPr userDrawn="1"/>
        </p:nvSpPr>
        <p:spPr>
          <a:xfrm>
            <a:off x="4616873" y="1795043"/>
            <a:ext cx="3389805" cy="4650358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Google Shape;129;p12">
            <a:extLst>
              <a:ext uri="{FF2B5EF4-FFF2-40B4-BE49-F238E27FC236}">
                <a16:creationId xmlns:a16="http://schemas.microsoft.com/office/drawing/2014/main" id="{121F4FE9-39FD-33CF-D546-E98AE9374F3F}"/>
              </a:ext>
            </a:extLst>
          </p:cNvPr>
          <p:cNvSpPr/>
          <p:nvPr userDrawn="1"/>
        </p:nvSpPr>
        <p:spPr>
          <a:xfrm>
            <a:off x="280074" y="1795043"/>
            <a:ext cx="719772" cy="73486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47A92C2-1105-5EB9-B2C8-7FDEB7EC816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13598" y="1889782"/>
            <a:ext cx="3162300" cy="4460875"/>
          </a:xfrm>
        </p:spPr>
        <p:txBody>
          <a:bodyPr>
            <a:normAutofit/>
          </a:bodyPr>
          <a:lstStyle>
            <a:lvl1pPr marL="0" indent="0">
              <a:buNone/>
              <a:defRPr sz="1700">
                <a:solidFill>
                  <a:srgbClr val="434546"/>
                </a:solidFill>
              </a:defRPr>
            </a:lvl1pPr>
            <a:lvl2pPr>
              <a:defRPr sz="1700">
                <a:solidFill>
                  <a:schemeClr val="bg1"/>
                </a:solidFill>
              </a:defRPr>
            </a:lvl2pPr>
            <a:lvl3pPr>
              <a:defRPr sz="1700">
                <a:solidFill>
                  <a:schemeClr val="bg1"/>
                </a:solidFill>
              </a:defRPr>
            </a:lvl3pPr>
            <a:lvl4pPr>
              <a:defRPr sz="1700">
                <a:solidFill>
                  <a:schemeClr val="bg1"/>
                </a:solidFill>
              </a:defRPr>
            </a:lvl4pPr>
            <a:lvl5pPr>
              <a:defRPr sz="17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0A132342-7D23-DD59-D52D-F76FC4E22D5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30625" y="1889784"/>
            <a:ext cx="3162300" cy="4460875"/>
          </a:xfrm>
        </p:spPr>
        <p:txBody>
          <a:bodyPr>
            <a:normAutofit/>
          </a:bodyPr>
          <a:lstStyle>
            <a:lvl1pPr marL="0" indent="0">
              <a:buNone/>
              <a:defRPr sz="1700">
                <a:solidFill>
                  <a:srgbClr val="434546"/>
                </a:solidFill>
              </a:defRPr>
            </a:lvl1pPr>
            <a:lvl2pPr>
              <a:defRPr sz="1700">
                <a:solidFill>
                  <a:schemeClr val="bg1"/>
                </a:solidFill>
              </a:defRPr>
            </a:lvl2pPr>
            <a:lvl3pPr>
              <a:defRPr sz="1700">
                <a:solidFill>
                  <a:schemeClr val="bg1"/>
                </a:solidFill>
              </a:defRPr>
            </a:lvl3pPr>
            <a:lvl4pPr>
              <a:defRPr sz="1700">
                <a:solidFill>
                  <a:schemeClr val="bg1"/>
                </a:solidFill>
              </a:defRPr>
            </a:lvl4pPr>
            <a:lvl5pPr>
              <a:defRPr sz="17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AC5931A8-F353-722C-F6ED-FEF605D6807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47652" y="1889783"/>
            <a:ext cx="3162300" cy="4460875"/>
          </a:xfrm>
        </p:spPr>
        <p:txBody>
          <a:bodyPr>
            <a:normAutofit/>
          </a:bodyPr>
          <a:lstStyle>
            <a:lvl1pPr marL="0" indent="0">
              <a:buNone/>
              <a:defRPr sz="1700">
                <a:solidFill>
                  <a:srgbClr val="434546"/>
                </a:solidFill>
              </a:defRPr>
            </a:lvl1pPr>
            <a:lvl2pPr>
              <a:defRPr sz="1700">
                <a:solidFill>
                  <a:schemeClr val="bg1"/>
                </a:solidFill>
              </a:defRPr>
            </a:lvl2pPr>
            <a:lvl3pPr>
              <a:defRPr sz="1700">
                <a:solidFill>
                  <a:schemeClr val="bg1"/>
                </a:solidFill>
              </a:defRPr>
            </a:lvl3pPr>
            <a:lvl4pPr>
              <a:defRPr sz="1700">
                <a:solidFill>
                  <a:schemeClr val="bg1"/>
                </a:solidFill>
              </a:defRPr>
            </a:lvl4pPr>
            <a:lvl5pPr>
              <a:defRPr sz="17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945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/Divider_1a 3">
  <p:cSld name="Section header/Divider_1a 3">
    <p:bg>
      <p:bgPr>
        <a:solidFill>
          <a:schemeClr val="dk1"/>
        </a:solidFill>
        <a:effectLst/>
      </p:bgPr>
    </p:bg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9"/>
          <p:cNvSpPr/>
          <p:nvPr/>
        </p:nvSpPr>
        <p:spPr>
          <a:xfrm>
            <a:off x="1409579" y="369640"/>
            <a:ext cx="10782400" cy="6488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2" name="Google Shape;172;p19"/>
          <p:cNvSpPr/>
          <p:nvPr/>
        </p:nvSpPr>
        <p:spPr>
          <a:xfrm>
            <a:off x="-9300" y="1764433"/>
            <a:ext cx="12192000" cy="5093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4" name="Google Shape;174;p19"/>
          <p:cNvSpPr txBox="1">
            <a:spLocks noGrp="1"/>
          </p:cNvSpPr>
          <p:nvPr>
            <p:ph type="title"/>
          </p:nvPr>
        </p:nvSpPr>
        <p:spPr>
          <a:xfrm>
            <a:off x="1403467" y="372117"/>
            <a:ext cx="4484800" cy="451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80000" tIns="180000" rIns="180000" bIns="180000" anchor="t" anchorCtr="0">
            <a:norm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4300"/>
              <a:buFont typeface="Archivo SemiBold"/>
              <a:buNone/>
              <a:defRPr sz="5733">
                <a:solidFill>
                  <a:srgbClr val="FDFEFE"/>
                </a:solidFill>
                <a:latin typeface="Archivo SemiBold"/>
                <a:ea typeface="Archivo SemiBold"/>
                <a:cs typeface="Archivo SemiBold"/>
                <a:sym typeface="Archivo SemiBold"/>
              </a:defRPr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300"/>
              <a:buFont typeface="Archivo SemiBold"/>
              <a:buNone/>
              <a:defRPr sz="5733">
                <a:latin typeface="Archivo SemiBold"/>
                <a:ea typeface="Archivo SemiBold"/>
                <a:cs typeface="Archivo SemiBold"/>
                <a:sym typeface="Archivo SemiBold"/>
              </a:defRPr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300"/>
              <a:buFont typeface="Archivo SemiBold"/>
              <a:buNone/>
              <a:defRPr sz="5733">
                <a:latin typeface="Archivo SemiBold"/>
                <a:ea typeface="Archivo SemiBold"/>
                <a:cs typeface="Archivo SemiBold"/>
                <a:sym typeface="Archivo SemiBold"/>
              </a:defRPr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300"/>
              <a:buFont typeface="Archivo SemiBold"/>
              <a:buNone/>
              <a:defRPr sz="5733">
                <a:latin typeface="Archivo SemiBold"/>
                <a:ea typeface="Archivo SemiBold"/>
                <a:cs typeface="Archivo SemiBold"/>
                <a:sym typeface="Archivo SemiBold"/>
              </a:defRPr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300"/>
              <a:buFont typeface="Archivo SemiBold"/>
              <a:buNone/>
              <a:defRPr sz="5733">
                <a:latin typeface="Archivo SemiBold"/>
                <a:ea typeface="Archivo SemiBold"/>
                <a:cs typeface="Archivo SemiBold"/>
                <a:sym typeface="Archivo SemiBold"/>
              </a:defRPr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300"/>
              <a:buFont typeface="Archivo SemiBold"/>
              <a:buNone/>
              <a:defRPr sz="5733">
                <a:latin typeface="Archivo SemiBold"/>
                <a:ea typeface="Archivo SemiBold"/>
                <a:cs typeface="Archivo SemiBold"/>
                <a:sym typeface="Archivo SemiBold"/>
              </a:defRPr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300"/>
              <a:buFont typeface="Archivo SemiBold"/>
              <a:buNone/>
              <a:defRPr sz="5733">
                <a:latin typeface="Archivo SemiBold"/>
                <a:ea typeface="Archivo SemiBold"/>
                <a:cs typeface="Archivo SemiBold"/>
                <a:sym typeface="Archivo SemiBold"/>
              </a:defRPr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300"/>
              <a:buFont typeface="Archivo SemiBold"/>
              <a:buNone/>
              <a:defRPr sz="5733">
                <a:latin typeface="Archivo SemiBold"/>
                <a:ea typeface="Archivo SemiBold"/>
                <a:cs typeface="Archivo SemiBold"/>
                <a:sym typeface="Archivo SemiBold"/>
              </a:defRPr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300"/>
              <a:buFont typeface="Archivo SemiBold"/>
              <a:buNone/>
              <a:defRPr sz="5733">
                <a:latin typeface="Archivo SemiBold"/>
                <a:ea typeface="Archivo SemiBold"/>
                <a:cs typeface="Archivo SemiBold"/>
                <a:sym typeface="Archivo SemiBold"/>
              </a:defRPr>
            </a:lvl9pPr>
          </a:lstStyle>
          <a:p>
            <a:endParaRPr/>
          </a:p>
        </p:txBody>
      </p:sp>
      <p:sp>
        <p:nvSpPr>
          <p:cNvPr id="175" name="Google Shape;175;p19"/>
          <p:cNvSpPr txBox="1">
            <a:spLocks noGrp="1"/>
          </p:cNvSpPr>
          <p:nvPr>
            <p:ph type="subTitle" idx="1"/>
          </p:nvPr>
        </p:nvSpPr>
        <p:spPr>
          <a:xfrm>
            <a:off x="1685167" y="3379733"/>
            <a:ext cx="4000000" cy="749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600"/>
              <a:buFont typeface="Archivo Light"/>
              <a:buNone/>
              <a:defRPr sz="2133">
                <a:solidFill>
                  <a:srgbClr val="FDFEFE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600"/>
              <a:buFont typeface="Archivo Light"/>
              <a:buNone/>
              <a:defRPr sz="2133">
                <a:solidFill>
                  <a:srgbClr val="FDFEFE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600"/>
              <a:buFont typeface="Archivo Light"/>
              <a:buNone/>
              <a:defRPr sz="2133">
                <a:solidFill>
                  <a:srgbClr val="FDFEFE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600"/>
              <a:buFont typeface="Archivo Light"/>
              <a:buNone/>
              <a:defRPr sz="2133">
                <a:solidFill>
                  <a:srgbClr val="FDFEFE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600"/>
              <a:buFont typeface="Archivo Light"/>
              <a:buNone/>
              <a:defRPr sz="2133">
                <a:solidFill>
                  <a:srgbClr val="FDFEFE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600"/>
              <a:buFont typeface="Archivo Light"/>
              <a:buNone/>
              <a:defRPr sz="2133">
                <a:solidFill>
                  <a:srgbClr val="FDFEFE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600"/>
              <a:buFont typeface="Archivo Light"/>
              <a:buNone/>
              <a:defRPr sz="2133">
                <a:solidFill>
                  <a:srgbClr val="FDFEFE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600"/>
              <a:buFont typeface="Archivo Light"/>
              <a:buNone/>
              <a:defRPr sz="2133">
                <a:solidFill>
                  <a:srgbClr val="FDFEFE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600"/>
              <a:buFont typeface="Archivo Light"/>
              <a:buNone/>
              <a:defRPr sz="2133">
                <a:solidFill>
                  <a:srgbClr val="FDFEFE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9pPr>
          </a:lstStyle>
          <a:p>
            <a:endParaRPr/>
          </a:p>
        </p:txBody>
      </p:sp>
      <p:sp>
        <p:nvSpPr>
          <p:cNvPr id="176" name="Google Shape;176;p19"/>
          <p:cNvSpPr/>
          <p:nvPr/>
        </p:nvSpPr>
        <p:spPr>
          <a:xfrm>
            <a:off x="373433" y="-8133"/>
            <a:ext cx="11818400" cy="3896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177" name="Google Shape;177;p19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99277" y="-34586"/>
            <a:ext cx="401900" cy="412855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19"/>
          <p:cNvSpPr txBox="1"/>
          <p:nvPr/>
        </p:nvSpPr>
        <p:spPr>
          <a:xfrm>
            <a:off x="9547632" y="112345"/>
            <a:ext cx="1924000" cy="143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33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tnfd.global   |   </a:t>
            </a:r>
            <a:fld id="{00000000-1234-1234-1234-123412341234}" type="slidenum"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2B2B2"/>
                </a:buClr>
                <a:buSzPts val="700"/>
                <a:buFont typeface="Arial"/>
                <a:buNone/>
              </a:pPr>
              <a:t>‹#›</a:t>
            </a:fld>
            <a:endParaRPr sz="933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79" name="Google Shape;179;p19"/>
          <p:cNvSpPr>
            <a:spLocks noGrp="1"/>
          </p:cNvSpPr>
          <p:nvPr>
            <p:ph type="pic" idx="2"/>
          </p:nvPr>
        </p:nvSpPr>
        <p:spPr>
          <a:xfrm>
            <a:off x="7289200" y="1969800"/>
            <a:ext cx="4484800" cy="448480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847329017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usekeeping Charcoal  w Do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29;p12">
            <a:extLst>
              <a:ext uri="{FF2B5EF4-FFF2-40B4-BE49-F238E27FC236}">
                <a16:creationId xmlns:a16="http://schemas.microsoft.com/office/drawing/2014/main" id="{12E39FD8-D18A-AEF5-1EE0-00B4958E5D87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Title 37">
            <a:extLst>
              <a:ext uri="{FF2B5EF4-FFF2-40B4-BE49-F238E27FC236}">
                <a16:creationId xmlns:a16="http://schemas.microsoft.com/office/drawing/2014/main" id="{F1B5007C-4867-EE64-358E-DED9C21793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074" y="566835"/>
            <a:ext cx="10515600" cy="43713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10" name="Text Placeholder 44">
            <a:extLst>
              <a:ext uri="{FF2B5EF4-FFF2-40B4-BE49-F238E27FC236}">
                <a16:creationId xmlns:a16="http://schemas.microsoft.com/office/drawing/2014/main" id="{19FE12B3-3510-2D02-BD95-7A351A0CD8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3688" y="1149350"/>
            <a:ext cx="10501312" cy="34607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63708C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5BE556-9327-B2A7-81D7-D1C31D829E34}"/>
              </a:ext>
            </a:extLst>
          </p:cNvPr>
          <p:cNvSpPr/>
          <p:nvPr userDrawn="1"/>
        </p:nvSpPr>
        <p:spPr>
          <a:xfrm>
            <a:off x="999846" y="1795043"/>
            <a:ext cx="3389805" cy="4650358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84D000-0DF8-613C-B6FE-ADFC7EB898F2}"/>
              </a:ext>
            </a:extLst>
          </p:cNvPr>
          <p:cNvSpPr/>
          <p:nvPr userDrawn="1"/>
        </p:nvSpPr>
        <p:spPr>
          <a:xfrm>
            <a:off x="8233900" y="1795043"/>
            <a:ext cx="3389805" cy="4650358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EC36751-C14E-B37A-5BCB-9853D977BDD5}"/>
              </a:ext>
            </a:extLst>
          </p:cNvPr>
          <p:cNvSpPr/>
          <p:nvPr userDrawn="1"/>
        </p:nvSpPr>
        <p:spPr>
          <a:xfrm>
            <a:off x="4616873" y="1795043"/>
            <a:ext cx="3389805" cy="4650358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Google Shape;129;p12">
            <a:extLst>
              <a:ext uri="{FF2B5EF4-FFF2-40B4-BE49-F238E27FC236}">
                <a16:creationId xmlns:a16="http://schemas.microsoft.com/office/drawing/2014/main" id="{121F4FE9-39FD-33CF-D546-E98AE9374F3F}"/>
              </a:ext>
            </a:extLst>
          </p:cNvPr>
          <p:cNvSpPr/>
          <p:nvPr userDrawn="1"/>
        </p:nvSpPr>
        <p:spPr>
          <a:xfrm>
            <a:off x="280074" y="1795043"/>
            <a:ext cx="719772" cy="734862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47A92C2-1105-5EB9-B2C8-7FDEB7EC816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13598" y="1889782"/>
            <a:ext cx="3162300" cy="4460875"/>
          </a:xfrm>
        </p:spPr>
        <p:txBody>
          <a:bodyPr>
            <a:normAutofit/>
          </a:bodyPr>
          <a:lstStyle>
            <a:lvl1pPr marL="0" indent="0">
              <a:buNone/>
              <a:defRPr sz="1700">
                <a:solidFill>
                  <a:schemeClr val="bg1"/>
                </a:solidFill>
              </a:defRPr>
            </a:lvl1pPr>
            <a:lvl2pPr>
              <a:defRPr sz="1700">
                <a:solidFill>
                  <a:schemeClr val="bg1"/>
                </a:solidFill>
              </a:defRPr>
            </a:lvl2pPr>
            <a:lvl3pPr>
              <a:defRPr sz="1700">
                <a:solidFill>
                  <a:schemeClr val="bg1"/>
                </a:solidFill>
              </a:defRPr>
            </a:lvl3pPr>
            <a:lvl4pPr>
              <a:defRPr sz="1700">
                <a:solidFill>
                  <a:schemeClr val="bg1"/>
                </a:solidFill>
              </a:defRPr>
            </a:lvl4pPr>
            <a:lvl5pPr>
              <a:defRPr sz="17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0A132342-7D23-DD59-D52D-F76FC4E22D5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30625" y="1889784"/>
            <a:ext cx="3162300" cy="4460875"/>
          </a:xfrm>
        </p:spPr>
        <p:txBody>
          <a:bodyPr>
            <a:normAutofit/>
          </a:bodyPr>
          <a:lstStyle>
            <a:lvl1pPr marL="0" indent="0">
              <a:buNone/>
              <a:defRPr sz="1700">
                <a:solidFill>
                  <a:schemeClr val="bg1"/>
                </a:solidFill>
              </a:defRPr>
            </a:lvl1pPr>
            <a:lvl2pPr>
              <a:defRPr sz="1700">
                <a:solidFill>
                  <a:schemeClr val="bg1"/>
                </a:solidFill>
              </a:defRPr>
            </a:lvl2pPr>
            <a:lvl3pPr>
              <a:defRPr sz="1700">
                <a:solidFill>
                  <a:schemeClr val="bg1"/>
                </a:solidFill>
              </a:defRPr>
            </a:lvl3pPr>
            <a:lvl4pPr>
              <a:defRPr sz="1700">
                <a:solidFill>
                  <a:schemeClr val="bg1"/>
                </a:solidFill>
              </a:defRPr>
            </a:lvl4pPr>
            <a:lvl5pPr>
              <a:defRPr sz="17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AC5931A8-F353-722C-F6ED-FEF605D6807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47652" y="1889783"/>
            <a:ext cx="3162300" cy="4460875"/>
          </a:xfrm>
        </p:spPr>
        <p:txBody>
          <a:bodyPr>
            <a:normAutofit/>
          </a:bodyPr>
          <a:lstStyle>
            <a:lvl1pPr marL="0" indent="0">
              <a:buNone/>
              <a:defRPr sz="1700">
                <a:solidFill>
                  <a:schemeClr val="bg1"/>
                </a:solidFill>
              </a:defRPr>
            </a:lvl1pPr>
            <a:lvl2pPr>
              <a:defRPr sz="1700">
                <a:solidFill>
                  <a:schemeClr val="bg1"/>
                </a:solidFill>
              </a:defRPr>
            </a:lvl2pPr>
            <a:lvl3pPr>
              <a:defRPr sz="1700">
                <a:solidFill>
                  <a:schemeClr val="bg1"/>
                </a:solidFill>
              </a:defRPr>
            </a:lvl3pPr>
            <a:lvl4pPr>
              <a:defRPr sz="1700">
                <a:solidFill>
                  <a:schemeClr val="bg1"/>
                </a:solidFill>
              </a:defRPr>
            </a:lvl4pPr>
            <a:lvl5pPr>
              <a:defRPr sz="17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7020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usekeeping Charco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29;p12">
            <a:extLst>
              <a:ext uri="{FF2B5EF4-FFF2-40B4-BE49-F238E27FC236}">
                <a16:creationId xmlns:a16="http://schemas.microsoft.com/office/drawing/2014/main" id="{12E39FD8-D18A-AEF5-1EE0-00B4958E5D87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Title 37">
            <a:extLst>
              <a:ext uri="{FF2B5EF4-FFF2-40B4-BE49-F238E27FC236}">
                <a16:creationId xmlns:a16="http://schemas.microsoft.com/office/drawing/2014/main" id="{F1B5007C-4867-EE64-358E-DED9C21793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074" y="566835"/>
            <a:ext cx="10515600" cy="43713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10" name="Text Placeholder 44">
            <a:extLst>
              <a:ext uri="{FF2B5EF4-FFF2-40B4-BE49-F238E27FC236}">
                <a16:creationId xmlns:a16="http://schemas.microsoft.com/office/drawing/2014/main" id="{19FE12B3-3510-2D02-BD95-7A351A0CD8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3688" y="1149350"/>
            <a:ext cx="10501312" cy="34607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63708C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5BE556-9327-B2A7-81D7-D1C31D829E34}"/>
              </a:ext>
            </a:extLst>
          </p:cNvPr>
          <p:cNvSpPr/>
          <p:nvPr userDrawn="1"/>
        </p:nvSpPr>
        <p:spPr>
          <a:xfrm>
            <a:off x="999846" y="1795043"/>
            <a:ext cx="3389805" cy="4650358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84D000-0DF8-613C-B6FE-ADFC7EB898F2}"/>
              </a:ext>
            </a:extLst>
          </p:cNvPr>
          <p:cNvSpPr/>
          <p:nvPr userDrawn="1"/>
        </p:nvSpPr>
        <p:spPr>
          <a:xfrm>
            <a:off x="8233900" y="1795043"/>
            <a:ext cx="3389805" cy="4650358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EC36751-C14E-B37A-5BCB-9853D977BDD5}"/>
              </a:ext>
            </a:extLst>
          </p:cNvPr>
          <p:cNvSpPr/>
          <p:nvPr userDrawn="1"/>
        </p:nvSpPr>
        <p:spPr>
          <a:xfrm>
            <a:off x="4616873" y="1795043"/>
            <a:ext cx="3389805" cy="4650358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Google Shape;129;p12">
            <a:extLst>
              <a:ext uri="{FF2B5EF4-FFF2-40B4-BE49-F238E27FC236}">
                <a16:creationId xmlns:a16="http://schemas.microsoft.com/office/drawing/2014/main" id="{121F4FE9-39FD-33CF-D546-E98AE9374F3F}"/>
              </a:ext>
            </a:extLst>
          </p:cNvPr>
          <p:cNvSpPr/>
          <p:nvPr userDrawn="1"/>
        </p:nvSpPr>
        <p:spPr>
          <a:xfrm>
            <a:off x="280074" y="1795043"/>
            <a:ext cx="719772" cy="734862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47A92C2-1105-5EB9-B2C8-7FDEB7EC816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13598" y="1889782"/>
            <a:ext cx="3162300" cy="4460875"/>
          </a:xfrm>
        </p:spPr>
        <p:txBody>
          <a:bodyPr>
            <a:normAutofit/>
          </a:bodyPr>
          <a:lstStyle>
            <a:lvl1pPr marL="0" indent="0">
              <a:buNone/>
              <a:defRPr sz="1700">
                <a:solidFill>
                  <a:schemeClr val="bg1"/>
                </a:solidFill>
              </a:defRPr>
            </a:lvl1pPr>
            <a:lvl2pPr>
              <a:defRPr sz="1700">
                <a:solidFill>
                  <a:schemeClr val="bg1"/>
                </a:solidFill>
              </a:defRPr>
            </a:lvl2pPr>
            <a:lvl3pPr>
              <a:defRPr sz="1700">
                <a:solidFill>
                  <a:schemeClr val="bg1"/>
                </a:solidFill>
              </a:defRPr>
            </a:lvl3pPr>
            <a:lvl4pPr>
              <a:defRPr sz="1700">
                <a:solidFill>
                  <a:schemeClr val="bg1"/>
                </a:solidFill>
              </a:defRPr>
            </a:lvl4pPr>
            <a:lvl5pPr>
              <a:defRPr sz="17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0A132342-7D23-DD59-D52D-F76FC4E22D5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30625" y="1889784"/>
            <a:ext cx="3162300" cy="4460875"/>
          </a:xfrm>
        </p:spPr>
        <p:txBody>
          <a:bodyPr>
            <a:normAutofit/>
          </a:bodyPr>
          <a:lstStyle>
            <a:lvl1pPr marL="0" indent="0">
              <a:buNone/>
              <a:defRPr sz="1700">
                <a:solidFill>
                  <a:schemeClr val="bg1"/>
                </a:solidFill>
              </a:defRPr>
            </a:lvl1pPr>
            <a:lvl2pPr>
              <a:defRPr sz="1700">
                <a:solidFill>
                  <a:schemeClr val="bg1"/>
                </a:solidFill>
              </a:defRPr>
            </a:lvl2pPr>
            <a:lvl3pPr>
              <a:defRPr sz="1700">
                <a:solidFill>
                  <a:schemeClr val="bg1"/>
                </a:solidFill>
              </a:defRPr>
            </a:lvl3pPr>
            <a:lvl4pPr>
              <a:defRPr sz="1700">
                <a:solidFill>
                  <a:schemeClr val="bg1"/>
                </a:solidFill>
              </a:defRPr>
            </a:lvl4pPr>
            <a:lvl5pPr>
              <a:defRPr sz="17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AC5931A8-F353-722C-F6ED-FEF605D6807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47652" y="1889783"/>
            <a:ext cx="3162300" cy="4460875"/>
          </a:xfrm>
        </p:spPr>
        <p:txBody>
          <a:bodyPr>
            <a:normAutofit/>
          </a:bodyPr>
          <a:lstStyle>
            <a:lvl1pPr marL="0" indent="0">
              <a:buNone/>
              <a:defRPr sz="1700">
                <a:solidFill>
                  <a:schemeClr val="bg1"/>
                </a:solidFill>
              </a:defRPr>
            </a:lvl1pPr>
            <a:lvl2pPr>
              <a:defRPr sz="1700">
                <a:solidFill>
                  <a:schemeClr val="bg1"/>
                </a:solidFill>
              </a:defRPr>
            </a:lvl2pPr>
            <a:lvl3pPr>
              <a:defRPr sz="1700">
                <a:solidFill>
                  <a:schemeClr val="bg1"/>
                </a:solidFill>
              </a:defRPr>
            </a:lvl3pPr>
            <a:lvl4pPr>
              <a:defRPr sz="1700">
                <a:solidFill>
                  <a:schemeClr val="bg1"/>
                </a:solidFill>
              </a:defRPr>
            </a:lvl4pPr>
            <a:lvl5pPr>
              <a:defRPr sz="17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7389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&amp;A Teal w Do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25;p12">
            <a:extLst>
              <a:ext uri="{FF2B5EF4-FFF2-40B4-BE49-F238E27FC236}">
                <a16:creationId xmlns:a16="http://schemas.microsoft.com/office/drawing/2014/main" id="{CE0A2B3E-BCCB-B5E2-36E2-A301C09510F8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80074" y="129703"/>
            <a:ext cx="11674671" cy="663004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29;p12">
            <a:extLst>
              <a:ext uri="{FF2B5EF4-FFF2-40B4-BE49-F238E27FC236}">
                <a16:creationId xmlns:a16="http://schemas.microsoft.com/office/drawing/2014/main" id="{7961A48F-8BD1-4275-D806-2DCFAA487420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EEA1F33-E85A-9D2F-B939-5AD8890EB635}"/>
              </a:ext>
            </a:extLst>
          </p:cNvPr>
          <p:cNvGrpSpPr/>
          <p:nvPr userDrawn="1"/>
        </p:nvGrpSpPr>
        <p:grpSpPr>
          <a:xfrm>
            <a:off x="422031" y="431031"/>
            <a:ext cx="5548352" cy="4901133"/>
            <a:chOff x="422031" y="431031"/>
            <a:chExt cx="5042335" cy="4454143"/>
          </a:xfrm>
        </p:grpSpPr>
        <p:sp>
          <p:nvSpPr>
            <p:cNvPr id="5" name="Google Shape;129;p12">
              <a:extLst>
                <a:ext uri="{FF2B5EF4-FFF2-40B4-BE49-F238E27FC236}">
                  <a16:creationId xmlns:a16="http://schemas.microsoft.com/office/drawing/2014/main" id="{B82BBFF6-8630-E644-CD8A-F33353452A8D}"/>
                </a:ext>
              </a:extLst>
            </p:cNvPr>
            <p:cNvSpPr/>
            <p:nvPr userDrawn="1"/>
          </p:nvSpPr>
          <p:spPr>
            <a:xfrm>
              <a:off x="422031" y="431031"/>
              <a:ext cx="679656" cy="693905"/>
            </a:xfrm>
            <a:prstGeom prst="rect">
              <a:avLst/>
            </a:prstGeom>
            <a:solidFill>
              <a:srgbClr val="1D76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29;p12">
              <a:extLst>
                <a:ext uri="{FF2B5EF4-FFF2-40B4-BE49-F238E27FC236}">
                  <a16:creationId xmlns:a16="http://schemas.microsoft.com/office/drawing/2014/main" id="{BFE9D033-4B6F-6351-A5D8-D2D9C8C0422B}"/>
                </a:ext>
              </a:extLst>
            </p:cNvPr>
            <p:cNvSpPr/>
            <p:nvPr userDrawn="1"/>
          </p:nvSpPr>
          <p:spPr>
            <a:xfrm>
              <a:off x="1101687" y="431031"/>
              <a:ext cx="4362679" cy="4454143"/>
            </a:xfrm>
            <a:prstGeom prst="rect">
              <a:avLst/>
            </a:prstGeom>
            <a:solidFill>
              <a:srgbClr val="43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" name="Google Shape;129;p12">
            <a:extLst>
              <a:ext uri="{FF2B5EF4-FFF2-40B4-BE49-F238E27FC236}">
                <a16:creationId xmlns:a16="http://schemas.microsoft.com/office/drawing/2014/main" id="{A6675583-EFE7-9E83-7127-4B406B76C8ED}"/>
              </a:ext>
            </a:extLst>
          </p:cNvPr>
          <p:cNvSpPr/>
          <p:nvPr userDrawn="1"/>
        </p:nvSpPr>
        <p:spPr>
          <a:xfrm>
            <a:off x="5970383" y="5332164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29;p12">
            <a:extLst>
              <a:ext uri="{FF2B5EF4-FFF2-40B4-BE49-F238E27FC236}">
                <a16:creationId xmlns:a16="http://schemas.microsoft.com/office/drawing/2014/main" id="{1E5ED20F-249F-A3E0-DF9B-1D862BA7B4D3}"/>
              </a:ext>
            </a:extLst>
          </p:cNvPr>
          <p:cNvSpPr/>
          <p:nvPr userDrawn="1"/>
        </p:nvSpPr>
        <p:spPr>
          <a:xfrm>
            <a:off x="5155894" y="5769296"/>
            <a:ext cx="814489" cy="831564"/>
          </a:xfrm>
          <a:prstGeom prst="rect">
            <a:avLst/>
          </a:prstGeom>
          <a:solidFill>
            <a:srgbClr val="1D76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B982297D-D4F5-EF70-3988-96729D7956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44128" y="531790"/>
            <a:ext cx="2566012" cy="1325563"/>
          </a:xfrm>
        </p:spPr>
        <p:txBody>
          <a:bodyPr>
            <a:normAutofit/>
          </a:bodyPr>
          <a:lstStyle>
            <a:lvl1pPr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GB"/>
              <a:t>Q&amp;A</a:t>
            </a:r>
            <a:endParaRPr lang="en-US"/>
          </a:p>
        </p:txBody>
      </p:sp>
      <p:pic>
        <p:nvPicPr>
          <p:cNvPr id="10" name="Picture 9" descr="Waves crashing into the ocean&#10;&#10;Description automatically generated">
            <a:extLst>
              <a:ext uri="{FF2B5EF4-FFF2-40B4-BE49-F238E27FC236}">
                <a16:creationId xmlns:a16="http://schemas.microsoft.com/office/drawing/2014/main" id="{6AA27776-8A47-66F5-2C9D-83EC6BB4E5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1791" y="-63060"/>
            <a:ext cx="4259153" cy="6949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783913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Q&amp;A Teal w Do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29;p12">
            <a:extLst>
              <a:ext uri="{FF2B5EF4-FFF2-40B4-BE49-F238E27FC236}">
                <a16:creationId xmlns:a16="http://schemas.microsoft.com/office/drawing/2014/main" id="{7961A48F-8BD1-4275-D806-2DCFAA487420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EEA1F33-E85A-9D2F-B939-5AD8890EB635}"/>
              </a:ext>
            </a:extLst>
          </p:cNvPr>
          <p:cNvGrpSpPr/>
          <p:nvPr userDrawn="1"/>
        </p:nvGrpSpPr>
        <p:grpSpPr>
          <a:xfrm>
            <a:off x="422031" y="431031"/>
            <a:ext cx="5548352" cy="4901133"/>
            <a:chOff x="422031" y="431031"/>
            <a:chExt cx="5042335" cy="4454143"/>
          </a:xfrm>
        </p:grpSpPr>
        <p:sp>
          <p:nvSpPr>
            <p:cNvPr id="5" name="Google Shape;129;p12">
              <a:extLst>
                <a:ext uri="{FF2B5EF4-FFF2-40B4-BE49-F238E27FC236}">
                  <a16:creationId xmlns:a16="http://schemas.microsoft.com/office/drawing/2014/main" id="{B82BBFF6-8630-E644-CD8A-F33353452A8D}"/>
                </a:ext>
              </a:extLst>
            </p:cNvPr>
            <p:cNvSpPr/>
            <p:nvPr userDrawn="1"/>
          </p:nvSpPr>
          <p:spPr>
            <a:xfrm>
              <a:off x="422031" y="431031"/>
              <a:ext cx="679656" cy="693905"/>
            </a:xfrm>
            <a:prstGeom prst="rect">
              <a:avLst/>
            </a:prstGeom>
            <a:solidFill>
              <a:srgbClr val="1D76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29;p12">
              <a:extLst>
                <a:ext uri="{FF2B5EF4-FFF2-40B4-BE49-F238E27FC236}">
                  <a16:creationId xmlns:a16="http://schemas.microsoft.com/office/drawing/2014/main" id="{BFE9D033-4B6F-6351-A5D8-D2D9C8C0422B}"/>
                </a:ext>
              </a:extLst>
            </p:cNvPr>
            <p:cNvSpPr/>
            <p:nvPr userDrawn="1"/>
          </p:nvSpPr>
          <p:spPr>
            <a:xfrm>
              <a:off x="1101687" y="431031"/>
              <a:ext cx="4362679" cy="4454143"/>
            </a:xfrm>
            <a:prstGeom prst="rect">
              <a:avLst/>
            </a:prstGeom>
            <a:solidFill>
              <a:srgbClr val="43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" name="Google Shape;129;p12">
            <a:extLst>
              <a:ext uri="{FF2B5EF4-FFF2-40B4-BE49-F238E27FC236}">
                <a16:creationId xmlns:a16="http://schemas.microsoft.com/office/drawing/2014/main" id="{A6675583-EFE7-9E83-7127-4B406B76C8ED}"/>
              </a:ext>
            </a:extLst>
          </p:cNvPr>
          <p:cNvSpPr/>
          <p:nvPr userDrawn="1"/>
        </p:nvSpPr>
        <p:spPr>
          <a:xfrm>
            <a:off x="5970383" y="5332164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29;p12">
            <a:extLst>
              <a:ext uri="{FF2B5EF4-FFF2-40B4-BE49-F238E27FC236}">
                <a16:creationId xmlns:a16="http://schemas.microsoft.com/office/drawing/2014/main" id="{1E5ED20F-249F-A3E0-DF9B-1D862BA7B4D3}"/>
              </a:ext>
            </a:extLst>
          </p:cNvPr>
          <p:cNvSpPr/>
          <p:nvPr userDrawn="1"/>
        </p:nvSpPr>
        <p:spPr>
          <a:xfrm>
            <a:off x="5155894" y="5769296"/>
            <a:ext cx="814489" cy="831564"/>
          </a:xfrm>
          <a:prstGeom prst="rect">
            <a:avLst/>
          </a:prstGeom>
          <a:solidFill>
            <a:srgbClr val="1D76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B982297D-D4F5-EF70-3988-96729D7956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44128" y="531790"/>
            <a:ext cx="2566012" cy="1325563"/>
          </a:xfrm>
        </p:spPr>
        <p:txBody>
          <a:bodyPr>
            <a:normAutofit/>
          </a:bodyPr>
          <a:lstStyle>
            <a:lvl1pPr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GB"/>
              <a:t>Q&amp;A</a:t>
            </a:r>
            <a:endParaRPr lang="en-US"/>
          </a:p>
        </p:txBody>
      </p:sp>
      <p:pic>
        <p:nvPicPr>
          <p:cNvPr id="10" name="Picture 9" descr="Waves crashing into the ocean&#10;&#10;Description automatically generated">
            <a:extLst>
              <a:ext uri="{FF2B5EF4-FFF2-40B4-BE49-F238E27FC236}">
                <a16:creationId xmlns:a16="http://schemas.microsoft.com/office/drawing/2014/main" id="{6AA27776-8A47-66F5-2C9D-83EC6BB4E5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1791" y="-63060"/>
            <a:ext cx="4259153" cy="6949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669484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Q&amp;A Teal w Do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29;p12">
            <a:extLst>
              <a:ext uri="{FF2B5EF4-FFF2-40B4-BE49-F238E27FC236}">
                <a16:creationId xmlns:a16="http://schemas.microsoft.com/office/drawing/2014/main" id="{7961A48F-8BD1-4275-D806-2DCFAA487420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EEA1F33-E85A-9D2F-B939-5AD8890EB635}"/>
              </a:ext>
            </a:extLst>
          </p:cNvPr>
          <p:cNvGrpSpPr/>
          <p:nvPr userDrawn="1"/>
        </p:nvGrpSpPr>
        <p:grpSpPr>
          <a:xfrm>
            <a:off x="422031" y="431031"/>
            <a:ext cx="5548352" cy="4901133"/>
            <a:chOff x="422031" y="431031"/>
            <a:chExt cx="5042335" cy="4454143"/>
          </a:xfrm>
        </p:grpSpPr>
        <p:sp>
          <p:nvSpPr>
            <p:cNvPr id="5" name="Google Shape;129;p12">
              <a:extLst>
                <a:ext uri="{FF2B5EF4-FFF2-40B4-BE49-F238E27FC236}">
                  <a16:creationId xmlns:a16="http://schemas.microsoft.com/office/drawing/2014/main" id="{B82BBFF6-8630-E644-CD8A-F33353452A8D}"/>
                </a:ext>
              </a:extLst>
            </p:cNvPr>
            <p:cNvSpPr/>
            <p:nvPr userDrawn="1"/>
          </p:nvSpPr>
          <p:spPr>
            <a:xfrm>
              <a:off x="422031" y="431031"/>
              <a:ext cx="679656" cy="693905"/>
            </a:xfrm>
            <a:prstGeom prst="rect">
              <a:avLst/>
            </a:prstGeom>
            <a:solidFill>
              <a:srgbClr val="1A97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29;p12">
              <a:extLst>
                <a:ext uri="{FF2B5EF4-FFF2-40B4-BE49-F238E27FC236}">
                  <a16:creationId xmlns:a16="http://schemas.microsoft.com/office/drawing/2014/main" id="{BFE9D033-4B6F-6351-A5D8-D2D9C8C0422B}"/>
                </a:ext>
              </a:extLst>
            </p:cNvPr>
            <p:cNvSpPr/>
            <p:nvPr userDrawn="1"/>
          </p:nvSpPr>
          <p:spPr>
            <a:xfrm>
              <a:off x="1101687" y="431031"/>
              <a:ext cx="4362679" cy="4454143"/>
            </a:xfrm>
            <a:prstGeom prst="rect">
              <a:avLst/>
            </a:prstGeom>
            <a:solidFill>
              <a:srgbClr val="D1E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" name="Google Shape;129;p12">
            <a:extLst>
              <a:ext uri="{FF2B5EF4-FFF2-40B4-BE49-F238E27FC236}">
                <a16:creationId xmlns:a16="http://schemas.microsoft.com/office/drawing/2014/main" id="{A6675583-EFE7-9E83-7127-4B406B76C8ED}"/>
              </a:ext>
            </a:extLst>
          </p:cNvPr>
          <p:cNvSpPr/>
          <p:nvPr userDrawn="1"/>
        </p:nvSpPr>
        <p:spPr>
          <a:xfrm>
            <a:off x="5970383" y="5332164"/>
            <a:ext cx="428156" cy="437132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29;p12">
            <a:extLst>
              <a:ext uri="{FF2B5EF4-FFF2-40B4-BE49-F238E27FC236}">
                <a16:creationId xmlns:a16="http://schemas.microsoft.com/office/drawing/2014/main" id="{1E5ED20F-249F-A3E0-DF9B-1D862BA7B4D3}"/>
              </a:ext>
            </a:extLst>
          </p:cNvPr>
          <p:cNvSpPr/>
          <p:nvPr userDrawn="1"/>
        </p:nvSpPr>
        <p:spPr>
          <a:xfrm>
            <a:off x="5155894" y="5769296"/>
            <a:ext cx="814489" cy="831564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B982297D-D4F5-EF70-3988-96729D7956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44128" y="531790"/>
            <a:ext cx="2566012" cy="1325563"/>
          </a:xfrm>
        </p:spPr>
        <p:txBody>
          <a:bodyPr>
            <a:normAutofit/>
          </a:bodyPr>
          <a:lstStyle>
            <a:lvl1pPr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GB"/>
              <a:t>Q&amp;A</a:t>
            </a:r>
            <a:endParaRPr lang="en-US"/>
          </a:p>
        </p:txBody>
      </p:sp>
      <p:pic>
        <p:nvPicPr>
          <p:cNvPr id="10" name="Picture 9" descr="Waves crashing into the ocean&#10;&#10;Description automatically generated">
            <a:extLst>
              <a:ext uri="{FF2B5EF4-FFF2-40B4-BE49-F238E27FC236}">
                <a16:creationId xmlns:a16="http://schemas.microsoft.com/office/drawing/2014/main" id="{6AA27776-8A47-66F5-2C9D-83EC6BB4E5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1791" y="-63060"/>
            <a:ext cx="4259153" cy="6949967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342BE0EC-A995-A8AC-26A8-A125849AF878}"/>
              </a:ext>
            </a:extLst>
          </p:cNvPr>
          <p:cNvGrpSpPr/>
          <p:nvPr userDrawn="1"/>
        </p:nvGrpSpPr>
        <p:grpSpPr>
          <a:xfrm>
            <a:off x="422031" y="431032"/>
            <a:ext cx="5548352" cy="4901133"/>
            <a:chOff x="422031" y="431031"/>
            <a:chExt cx="5042335" cy="4454143"/>
          </a:xfrm>
        </p:grpSpPr>
        <p:sp>
          <p:nvSpPr>
            <p:cNvPr id="9" name="Google Shape;129;p12">
              <a:extLst>
                <a:ext uri="{FF2B5EF4-FFF2-40B4-BE49-F238E27FC236}">
                  <a16:creationId xmlns:a16="http://schemas.microsoft.com/office/drawing/2014/main" id="{2F0A1E60-D66C-F1C2-4389-AF1AB6C75AEC}"/>
                </a:ext>
              </a:extLst>
            </p:cNvPr>
            <p:cNvSpPr/>
            <p:nvPr userDrawn="1"/>
          </p:nvSpPr>
          <p:spPr>
            <a:xfrm>
              <a:off x="422031" y="431031"/>
              <a:ext cx="679656" cy="693905"/>
            </a:xfrm>
            <a:prstGeom prst="rect">
              <a:avLst/>
            </a:prstGeom>
            <a:solidFill>
              <a:srgbClr val="FF5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29;p12">
              <a:extLst>
                <a:ext uri="{FF2B5EF4-FFF2-40B4-BE49-F238E27FC236}">
                  <a16:creationId xmlns:a16="http://schemas.microsoft.com/office/drawing/2014/main" id="{34615590-9E9A-9B44-F626-5FDCED87F0DF}"/>
                </a:ext>
              </a:extLst>
            </p:cNvPr>
            <p:cNvSpPr/>
            <p:nvPr userDrawn="1"/>
          </p:nvSpPr>
          <p:spPr>
            <a:xfrm>
              <a:off x="1101687" y="431031"/>
              <a:ext cx="4362679" cy="4454143"/>
            </a:xfrm>
            <a:prstGeom prst="rect">
              <a:avLst/>
            </a:prstGeom>
            <a:solidFill>
              <a:srgbClr val="D1E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" name="Google Shape;129;p12">
            <a:extLst>
              <a:ext uri="{FF2B5EF4-FFF2-40B4-BE49-F238E27FC236}">
                <a16:creationId xmlns:a16="http://schemas.microsoft.com/office/drawing/2014/main" id="{602E2175-1245-73BA-AAC6-43A408AC5C67}"/>
              </a:ext>
            </a:extLst>
          </p:cNvPr>
          <p:cNvSpPr/>
          <p:nvPr userDrawn="1"/>
        </p:nvSpPr>
        <p:spPr>
          <a:xfrm>
            <a:off x="5155894" y="5769297"/>
            <a:ext cx="814489" cy="831564"/>
          </a:xfrm>
          <a:prstGeom prst="rect">
            <a:avLst/>
          </a:prstGeom>
          <a:solidFill>
            <a:srgbClr val="FF51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" name="Picture 15" descr="Close up of a bird's wing&#10;&#10;Description automatically generated">
            <a:extLst>
              <a:ext uri="{FF2B5EF4-FFF2-40B4-BE49-F238E27FC236}">
                <a16:creationId xmlns:a16="http://schemas.microsoft.com/office/drawing/2014/main" id="{7B0A0A55-5216-1DEE-8D8D-2E8E87AD36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81791" y="-63060"/>
            <a:ext cx="4273812" cy="6994838"/>
          </a:xfrm>
          <a:prstGeom prst="rect">
            <a:avLst/>
          </a:prstGeom>
        </p:spPr>
      </p:pic>
      <p:sp>
        <p:nvSpPr>
          <p:cNvPr id="17" name="Title 13">
            <a:extLst>
              <a:ext uri="{FF2B5EF4-FFF2-40B4-BE49-F238E27FC236}">
                <a16:creationId xmlns:a16="http://schemas.microsoft.com/office/drawing/2014/main" id="{736BFFC6-55B4-3DC2-329F-1106BE8AB798}"/>
              </a:ext>
            </a:extLst>
          </p:cNvPr>
          <p:cNvSpPr txBox="1">
            <a:spLocks/>
          </p:cNvSpPr>
          <p:nvPr userDrawn="1"/>
        </p:nvSpPr>
        <p:spPr>
          <a:xfrm>
            <a:off x="1596528" y="684190"/>
            <a:ext cx="2566012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b="0" i="0" kern="1200">
                <a:solidFill>
                  <a:schemeClr val="bg1"/>
                </a:solidFill>
                <a:latin typeface="Archivo" pitchFamily="2" charset="77"/>
                <a:ea typeface="+mj-ea"/>
                <a:cs typeface="Archivo" pitchFamily="2" charset="77"/>
              </a:defRPr>
            </a:lvl1pPr>
          </a:lstStyle>
          <a:p>
            <a:r>
              <a:rPr lang="en-GB"/>
              <a:t>Q&amp;A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65601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 Teal w Do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25;p12">
            <a:extLst>
              <a:ext uri="{FF2B5EF4-FFF2-40B4-BE49-F238E27FC236}">
                <a16:creationId xmlns:a16="http://schemas.microsoft.com/office/drawing/2014/main" id="{CE0A2B3E-BCCB-B5E2-36E2-A301C09510F8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80074" y="129703"/>
            <a:ext cx="11674671" cy="663004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29;p12">
            <a:extLst>
              <a:ext uri="{FF2B5EF4-FFF2-40B4-BE49-F238E27FC236}">
                <a16:creationId xmlns:a16="http://schemas.microsoft.com/office/drawing/2014/main" id="{7961A48F-8BD1-4275-D806-2DCFAA487420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EEA1F33-E85A-9D2F-B939-5AD8890EB635}"/>
              </a:ext>
            </a:extLst>
          </p:cNvPr>
          <p:cNvGrpSpPr/>
          <p:nvPr userDrawn="1"/>
        </p:nvGrpSpPr>
        <p:grpSpPr>
          <a:xfrm>
            <a:off x="422031" y="431031"/>
            <a:ext cx="5548352" cy="4901133"/>
            <a:chOff x="422031" y="431031"/>
            <a:chExt cx="5042335" cy="4454143"/>
          </a:xfrm>
        </p:grpSpPr>
        <p:sp>
          <p:nvSpPr>
            <p:cNvPr id="5" name="Google Shape;129;p12">
              <a:extLst>
                <a:ext uri="{FF2B5EF4-FFF2-40B4-BE49-F238E27FC236}">
                  <a16:creationId xmlns:a16="http://schemas.microsoft.com/office/drawing/2014/main" id="{B82BBFF6-8630-E644-CD8A-F33353452A8D}"/>
                </a:ext>
              </a:extLst>
            </p:cNvPr>
            <p:cNvSpPr/>
            <p:nvPr userDrawn="1"/>
          </p:nvSpPr>
          <p:spPr>
            <a:xfrm>
              <a:off x="422031" y="431031"/>
              <a:ext cx="679656" cy="693905"/>
            </a:xfrm>
            <a:prstGeom prst="rect">
              <a:avLst/>
            </a:prstGeom>
            <a:solidFill>
              <a:srgbClr val="1A97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29;p12">
              <a:extLst>
                <a:ext uri="{FF2B5EF4-FFF2-40B4-BE49-F238E27FC236}">
                  <a16:creationId xmlns:a16="http://schemas.microsoft.com/office/drawing/2014/main" id="{BFE9D033-4B6F-6351-A5D8-D2D9C8C0422B}"/>
                </a:ext>
              </a:extLst>
            </p:cNvPr>
            <p:cNvSpPr/>
            <p:nvPr userDrawn="1"/>
          </p:nvSpPr>
          <p:spPr>
            <a:xfrm>
              <a:off x="1101687" y="431031"/>
              <a:ext cx="4362679" cy="4454143"/>
            </a:xfrm>
            <a:prstGeom prst="rect">
              <a:avLst/>
            </a:prstGeom>
            <a:solidFill>
              <a:srgbClr val="1A97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" name="Google Shape;129;p12">
            <a:extLst>
              <a:ext uri="{FF2B5EF4-FFF2-40B4-BE49-F238E27FC236}">
                <a16:creationId xmlns:a16="http://schemas.microsoft.com/office/drawing/2014/main" id="{A6675583-EFE7-9E83-7127-4B406B76C8ED}"/>
              </a:ext>
            </a:extLst>
          </p:cNvPr>
          <p:cNvSpPr/>
          <p:nvPr userDrawn="1"/>
        </p:nvSpPr>
        <p:spPr>
          <a:xfrm>
            <a:off x="5970383" y="5332164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29;p12">
            <a:extLst>
              <a:ext uri="{FF2B5EF4-FFF2-40B4-BE49-F238E27FC236}">
                <a16:creationId xmlns:a16="http://schemas.microsoft.com/office/drawing/2014/main" id="{1E5ED20F-249F-A3E0-DF9B-1D862BA7B4D3}"/>
              </a:ext>
            </a:extLst>
          </p:cNvPr>
          <p:cNvSpPr/>
          <p:nvPr userDrawn="1"/>
        </p:nvSpPr>
        <p:spPr>
          <a:xfrm>
            <a:off x="5155894" y="5769296"/>
            <a:ext cx="814489" cy="831564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B982297D-D4F5-EF70-3988-96729D7956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44128" y="531790"/>
            <a:ext cx="2566012" cy="1325563"/>
          </a:xfrm>
        </p:spPr>
        <p:txBody>
          <a:bodyPr>
            <a:normAutofit/>
          </a:bodyPr>
          <a:lstStyle>
            <a:lvl1pPr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GB"/>
              <a:t>Q&amp;A</a:t>
            </a:r>
            <a:endParaRPr lang="en-US"/>
          </a:p>
        </p:txBody>
      </p:sp>
      <p:pic>
        <p:nvPicPr>
          <p:cNvPr id="10" name="Picture 9" descr="Waves crashing into the ocean&#10;&#10;Description automatically generated">
            <a:extLst>
              <a:ext uri="{FF2B5EF4-FFF2-40B4-BE49-F238E27FC236}">
                <a16:creationId xmlns:a16="http://schemas.microsoft.com/office/drawing/2014/main" id="{6AA27776-8A47-66F5-2C9D-83EC6BB4E5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1791" y="-63060"/>
            <a:ext cx="4259153" cy="6949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155356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 Te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29;p12">
            <a:extLst>
              <a:ext uri="{FF2B5EF4-FFF2-40B4-BE49-F238E27FC236}">
                <a16:creationId xmlns:a16="http://schemas.microsoft.com/office/drawing/2014/main" id="{7961A48F-8BD1-4275-D806-2DCFAA487420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EEA1F33-E85A-9D2F-B939-5AD8890EB635}"/>
              </a:ext>
            </a:extLst>
          </p:cNvPr>
          <p:cNvGrpSpPr/>
          <p:nvPr userDrawn="1"/>
        </p:nvGrpSpPr>
        <p:grpSpPr>
          <a:xfrm>
            <a:off x="422031" y="431031"/>
            <a:ext cx="5548352" cy="4901133"/>
            <a:chOff x="422031" y="431031"/>
            <a:chExt cx="5042335" cy="4454143"/>
          </a:xfrm>
        </p:grpSpPr>
        <p:sp>
          <p:nvSpPr>
            <p:cNvPr id="5" name="Google Shape;129;p12">
              <a:extLst>
                <a:ext uri="{FF2B5EF4-FFF2-40B4-BE49-F238E27FC236}">
                  <a16:creationId xmlns:a16="http://schemas.microsoft.com/office/drawing/2014/main" id="{B82BBFF6-8630-E644-CD8A-F33353452A8D}"/>
                </a:ext>
              </a:extLst>
            </p:cNvPr>
            <p:cNvSpPr/>
            <p:nvPr userDrawn="1"/>
          </p:nvSpPr>
          <p:spPr>
            <a:xfrm>
              <a:off x="422031" y="431031"/>
              <a:ext cx="679656" cy="693905"/>
            </a:xfrm>
            <a:prstGeom prst="rect">
              <a:avLst/>
            </a:prstGeom>
            <a:solidFill>
              <a:srgbClr val="1A97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29;p12">
              <a:extLst>
                <a:ext uri="{FF2B5EF4-FFF2-40B4-BE49-F238E27FC236}">
                  <a16:creationId xmlns:a16="http://schemas.microsoft.com/office/drawing/2014/main" id="{BFE9D033-4B6F-6351-A5D8-D2D9C8C0422B}"/>
                </a:ext>
              </a:extLst>
            </p:cNvPr>
            <p:cNvSpPr/>
            <p:nvPr userDrawn="1"/>
          </p:nvSpPr>
          <p:spPr>
            <a:xfrm>
              <a:off x="1101687" y="431031"/>
              <a:ext cx="4362679" cy="4454143"/>
            </a:xfrm>
            <a:prstGeom prst="rect">
              <a:avLst/>
            </a:prstGeom>
            <a:solidFill>
              <a:srgbClr val="1A97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" name="Google Shape;129;p12">
            <a:extLst>
              <a:ext uri="{FF2B5EF4-FFF2-40B4-BE49-F238E27FC236}">
                <a16:creationId xmlns:a16="http://schemas.microsoft.com/office/drawing/2014/main" id="{A6675583-EFE7-9E83-7127-4B406B76C8ED}"/>
              </a:ext>
            </a:extLst>
          </p:cNvPr>
          <p:cNvSpPr/>
          <p:nvPr userDrawn="1"/>
        </p:nvSpPr>
        <p:spPr>
          <a:xfrm>
            <a:off x="5970383" y="5332164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29;p12">
            <a:extLst>
              <a:ext uri="{FF2B5EF4-FFF2-40B4-BE49-F238E27FC236}">
                <a16:creationId xmlns:a16="http://schemas.microsoft.com/office/drawing/2014/main" id="{1E5ED20F-249F-A3E0-DF9B-1D862BA7B4D3}"/>
              </a:ext>
            </a:extLst>
          </p:cNvPr>
          <p:cNvSpPr/>
          <p:nvPr userDrawn="1"/>
        </p:nvSpPr>
        <p:spPr>
          <a:xfrm>
            <a:off x="5155894" y="5769296"/>
            <a:ext cx="814489" cy="831564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B982297D-D4F5-EF70-3988-96729D7956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44128" y="531790"/>
            <a:ext cx="2566012" cy="1325563"/>
          </a:xfrm>
        </p:spPr>
        <p:txBody>
          <a:bodyPr>
            <a:normAutofit/>
          </a:bodyPr>
          <a:lstStyle>
            <a:lvl1pPr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GB"/>
              <a:t>Q&amp;A</a:t>
            </a:r>
            <a:endParaRPr lang="en-US"/>
          </a:p>
        </p:txBody>
      </p:sp>
      <p:pic>
        <p:nvPicPr>
          <p:cNvPr id="2" name="Picture 1" descr="Waves crashing into the ocean&#10;&#10;Description automatically generated">
            <a:extLst>
              <a:ext uri="{FF2B5EF4-FFF2-40B4-BE49-F238E27FC236}">
                <a16:creationId xmlns:a16="http://schemas.microsoft.com/office/drawing/2014/main" id="{DDA25590-1F2B-1683-87E8-F15EFDAA5F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1791" y="-63060"/>
            <a:ext cx="4259153" cy="6949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700664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&amp;A Ice Bl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lose-up of a plant&#10;&#10;Description automatically generated">
            <a:extLst>
              <a:ext uri="{FF2B5EF4-FFF2-40B4-BE49-F238E27FC236}">
                <a16:creationId xmlns:a16="http://schemas.microsoft.com/office/drawing/2014/main" id="{9C54B5B1-B86B-7220-C719-459F02781C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05844" y="1616975"/>
            <a:ext cx="6294199" cy="5241025"/>
          </a:xfrm>
          <a:prstGeom prst="rect">
            <a:avLst/>
          </a:prstGeom>
        </p:spPr>
      </p:pic>
      <p:sp>
        <p:nvSpPr>
          <p:cNvPr id="4" name="Google Shape;129;p12">
            <a:extLst>
              <a:ext uri="{FF2B5EF4-FFF2-40B4-BE49-F238E27FC236}">
                <a16:creationId xmlns:a16="http://schemas.microsoft.com/office/drawing/2014/main" id="{7961A48F-8BD1-4275-D806-2DCFAA487420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EEA1F33-E85A-9D2F-B939-5AD8890EB635}"/>
              </a:ext>
            </a:extLst>
          </p:cNvPr>
          <p:cNvGrpSpPr/>
          <p:nvPr userDrawn="1"/>
        </p:nvGrpSpPr>
        <p:grpSpPr>
          <a:xfrm>
            <a:off x="422031" y="431031"/>
            <a:ext cx="5548352" cy="4901133"/>
            <a:chOff x="422031" y="431031"/>
            <a:chExt cx="5042335" cy="4454143"/>
          </a:xfrm>
          <a:solidFill>
            <a:srgbClr val="434546"/>
          </a:solidFill>
        </p:grpSpPr>
        <p:sp>
          <p:nvSpPr>
            <p:cNvPr id="5" name="Google Shape;129;p12">
              <a:extLst>
                <a:ext uri="{FF2B5EF4-FFF2-40B4-BE49-F238E27FC236}">
                  <a16:creationId xmlns:a16="http://schemas.microsoft.com/office/drawing/2014/main" id="{B82BBFF6-8630-E644-CD8A-F33353452A8D}"/>
                </a:ext>
              </a:extLst>
            </p:cNvPr>
            <p:cNvSpPr/>
            <p:nvPr userDrawn="1"/>
          </p:nvSpPr>
          <p:spPr>
            <a:xfrm>
              <a:off x="422031" y="431031"/>
              <a:ext cx="679656" cy="693905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29;p12">
              <a:extLst>
                <a:ext uri="{FF2B5EF4-FFF2-40B4-BE49-F238E27FC236}">
                  <a16:creationId xmlns:a16="http://schemas.microsoft.com/office/drawing/2014/main" id="{BFE9D033-4B6F-6351-A5D8-D2D9C8C0422B}"/>
                </a:ext>
              </a:extLst>
            </p:cNvPr>
            <p:cNvSpPr/>
            <p:nvPr userDrawn="1"/>
          </p:nvSpPr>
          <p:spPr>
            <a:xfrm>
              <a:off x="1101687" y="431031"/>
              <a:ext cx="4362679" cy="4454143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" name="Google Shape;129;p12">
            <a:extLst>
              <a:ext uri="{FF2B5EF4-FFF2-40B4-BE49-F238E27FC236}">
                <a16:creationId xmlns:a16="http://schemas.microsoft.com/office/drawing/2014/main" id="{A6675583-EFE7-9E83-7127-4B406B76C8ED}"/>
              </a:ext>
            </a:extLst>
          </p:cNvPr>
          <p:cNvSpPr/>
          <p:nvPr userDrawn="1"/>
        </p:nvSpPr>
        <p:spPr>
          <a:xfrm>
            <a:off x="5970383" y="5332164"/>
            <a:ext cx="428156" cy="437132"/>
          </a:xfrm>
          <a:prstGeom prst="rect">
            <a:avLst/>
          </a:prstGeom>
          <a:solidFill>
            <a:srgbClr val="1A978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29;p12">
            <a:extLst>
              <a:ext uri="{FF2B5EF4-FFF2-40B4-BE49-F238E27FC236}">
                <a16:creationId xmlns:a16="http://schemas.microsoft.com/office/drawing/2014/main" id="{1E5ED20F-249F-A3E0-DF9B-1D862BA7B4D3}"/>
              </a:ext>
            </a:extLst>
          </p:cNvPr>
          <p:cNvSpPr/>
          <p:nvPr userDrawn="1"/>
        </p:nvSpPr>
        <p:spPr>
          <a:xfrm>
            <a:off x="6398539" y="5769296"/>
            <a:ext cx="814489" cy="831564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B982297D-D4F5-EF70-3988-96729D7956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74608" y="531790"/>
            <a:ext cx="2566012" cy="1325563"/>
          </a:xfrm>
        </p:spPr>
        <p:txBody>
          <a:bodyPr>
            <a:normAutofit/>
          </a:bodyPr>
          <a:lstStyle>
            <a:lvl1pPr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GB"/>
              <a:t>Q&amp;A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429865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 Ice Blue w Do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25;p12">
            <a:extLst>
              <a:ext uri="{FF2B5EF4-FFF2-40B4-BE49-F238E27FC236}">
                <a16:creationId xmlns:a16="http://schemas.microsoft.com/office/drawing/2014/main" id="{D808B411-ABDA-5E04-D783-21A68BDF2210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80074" y="129703"/>
            <a:ext cx="11674671" cy="6630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A close-up of a cloud of smoke&#10;&#10;Description automatically generated">
            <a:extLst>
              <a:ext uri="{FF2B5EF4-FFF2-40B4-BE49-F238E27FC236}">
                <a16:creationId xmlns:a16="http://schemas.microsoft.com/office/drawing/2014/main" id="{CABCE475-9085-6FD4-2A5A-721595D031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732431" y="1090389"/>
            <a:ext cx="5241025" cy="6294198"/>
          </a:xfrm>
          <a:prstGeom prst="rect">
            <a:avLst/>
          </a:prstGeom>
        </p:spPr>
      </p:pic>
      <p:sp>
        <p:nvSpPr>
          <p:cNvPr id="4" name="Google Shape;129;p12">
            <a:extLst>
              <a:ext uri="{FF2B5EF4-FFF2-40B4-BE49-F238E27FC236}">
                <a16:creationId xmlns:a16="http://schemas.microsoft.com/office/drawing/2014/main" id="{7961A48F-8BD1-4275-D806-2DCFAA487420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C4E9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EEA1F33-E85A-9D2F-B939-5AD8890EB635}"/>
              </a:ext>
            </a:extLst>
          </p:cNvPr>
          <p:cNvGrpSpPr/>
          <p:nvPr userDrawn="1"/>
        </p:nvGrpSpPr>
        <p:grpSpPr>
          <a:xfrm>
            <a:off x="422031" y="431031"/>
            <a:ext cx="5548352" cy="4901133"/>
            <a:chOff x="422031" y="431031"/>
            <a:chExt cx="5042335" cy="4454143"/>
          </a:xfrm>
        </p:grpSpPr>
        <p:sp>
          <p:nvSpPr>
            <p:cNvPr id="5" name="Google Shape;129;p12">
              <a:extLst>
                <a:ext uri="{FF2B5EF4-FFF2-40B4-BE49-F238E27FC236}">
                  <a16:creationId xmlns:a16="http://schemas.microsoft.com/office/drawing/2014/main" id="{B82BBFF6-8630-E644-CD8A-F33353452A8D}"/>
                </a:ext>
              </a:extLst>
            </p:cNvPr>
            <p:cNvSpPr/>
            <p:nvPr userDrawn="1"/>
          </p:nvSpPr>
          <p:spPr>
            <a:xfrm>
              <a:off x="422031" y="431031"/>
              <a:ext cx="679656" cy="693905"/>
            </a:xfrm>
            <a:prstGeom prst="rect">
              <a:avLst/>
            </a:prstGeom>
            <a:solidFill>
              <a:srgbClr val="8FA7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29;p12">
              <a:extLst>
                <a:ext uri="{FF2B5EF4-FFF2-40B4-BE49-F238E27FC236}">
                  <a16:creationId xmlns:a16="http://schemas.microsoft.com/office/drawing/2014/main" id="{BFE9D033-4B6F-6351-A5D8-D2D9C8C0422B}"/>
                </a:ext>
              </a:extLst>
            </p:cNvPr>
            <p:cNvSpPr/>
            <p:nvPr userDrawn="1"/>
          </p:nvSpPr>
          <p:spPr>
            <a:xfrm>
              <a:off x="1101687" y="431031"/>
              <a:ext cx="4362679" cy="4454143"/>
            </a:xfrm>
            <a:prstGeom prst="rect">
              <a:avLst/>
            </a:prstGeom>
            <a:solidFill>
              <a:srgbClr val="8FA7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" name="Google Shape;129;p12">
            <a:extLst>
              <a:ext uri="{FF2B5EF4-FFF2-40B4-BE49-F238E27FC236}">
                <a16:creationId xmlns:a16="http://schemas.microsoft.com/office/drawing/2014/main" id="{A6675583-EFE7-9E83-7127-4B406B76C8ED}"/>
              </a:ext>
            </a:extLst>
          </p:cNvPr>
          <p:cNvSpPr/>
          <p:nvPr userDrawn="1"/>
        </p:nvSpPr>
        <p:spPr>
          <a:xfrm>
            <a:off x="5970383" y="5332164"/>
            <a:ext cx="428156" cy="437132"/>
          </a:xfrm>
          <a:prstGeom prst="rect">
            <a:avLst/>
          </a:prstGeom>
          <a:solidFill>
            <a:srgbClr val="C4E9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29;p12">
            <a:extLst>
              <a:ext uri="{FF2B5EF4-FFF2-40B4-BE49-F238E27FC236}">
                <a16:creationId xmlns:a16="http://schemas.microsoft.com/office/drawing/2014/main" id="{1E5ED20F-249F-A3E0-DF9B-1D862BA7B4D3}"/>
              </a:ext>
            </a:extLst>
          </p:cNvPr>
          <p:cNvSpPr/>
          <p:nvPr userDrawn="1"/>
        </p:nvSpPr>
        <p:spPr>
          <a:xfrm>
            <a:off x="6398539" y="5769296"/>
            <a:ext cx="814489" cy="831564"/>
          </a:xfrm>
          <a:prstGeom prst="rect">
            <a:avLst/>
          </a:prstGeom>
          <a:solidFill>
            <a:srgbClr val="75B2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B982297D-D4F5-EF70-3988-96729D7956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44128" y="531790"/>
            <a:ext cx="2566012" cy="1325563"/>
          </a:xfrm>
        </p:spPr>
        <p:txBody>
          <a:bodyPr>
            <a:normAutofit/>
          </a:bodyPr>
          <a:lstStyle>
            <a:lvl1pPr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GB"/>
              <a:t>Q&amp;A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704626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 Ice Bl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-up of a cloud of smoke&#10;&#10;Description automatically generated">
            <a:extLst>
              <a:ext uri="{FF2B5EF4-FFF2-40B4-BE49-F238E27FC236}">
                <a16:creationId xmlns:a16="http://schemas.microsoft.com/office/drawing/2014/main" id="{05FA4420-D483-0412-B552-8B197A43D0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732431" y="1090389"/>
            <a:ext cx="5241025" cy="6294198"/>
          </a:xfrm>
          <a:prstGeom prst="rect">
            <a:avLst/>
          </a:prstGeom>
        </p:spPr>
      </p:pic>
      <p:sp>
        <p:nvSpPr>
          <p:cNvPr id="4" name="Google Shape;129;p12">
            <a:extLst>
              <a:ext uri="{FF2B5EF4-FFF2-40B4-BE49-F238E27FC236}">
                <a16:creationId xmlns:a16="http://schemas.microsoft.com/office/drawing/2014/main" id="{7961A48F-8BD1-4275-D806-2DCFAA487420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C4E9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EEA1F33-E85A-9D2F-B939-5AD8890EB635}"/>
              </a:ext>
            </a:extLst>
          </p:cNvPr>
          <p:cNvGrpSpPr/>
          <p:nvPr userDrawn="1"/>
        </p:nvGrpSpPr>
        <p:grpSpPr>
          <a:xfrm>
            <a:off x="422031" y="431031"/>
            <a:ext cx="5548352" cy="4901133"/>
            <a:chOff x="422031" y="431031"/>
            <a:chExt cx="5042335" cy="4454143"/>
          </a:xfrm>
        </p:grpSpPr>
        <p:sp>
          <p:nvSpPr>
            <p:cNvPr id="5" name="Google Shape;129;p12">
              <a:extLst>
                <a:ext uri="{FF2B5EF4-FFF2-40B4-BE49-F238E27FC236}">
                  <a16:creationId xmlns:a16="http://schemas.microsoft.com/office/drawing/2014/main" id="{B82BBFF6-8630-E644-CD8A-F33353452A8D}"/>
                </a:ext>
              </a:extLst>
            </p:cNvPr>
            <p:cNvSpPr/>
            <p:nvPr userDrawn="1"/>
          </p:nvSpPr>
          <p:spPr>
            <a:xfrm>
              <a:off x="422031" y="431031"/>
              <a:ext cx="679656" cy="693905"/>
            </a:xfrm>
            <a:prstGeom prst="rect">
              <a:avLst/>
            </a:prstGeom>
            <a:solidFill>
              <a:srgbClr val="8FA7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29;p12">
              <a:extLst>
                <a:ext uri="{FF2B5EF4-FFF2-40B4-BE49-F238E27FC236}">
                  <a16:creationId xmlns:a16="http://schemas.microsoft.com/office/drawing/2014/main" id="{BFE9D033-4B6F-6351-A5D8-D2D9C8C0422B}"/>
                </a:ext>
              </a:extLst>
            </p:cNvPr>
            <p:cNvSpPr/>
            <p:nvPr userDrawn="1"/>
          </p:nvSpPr>
          <p:spPr>
            <a:xfrm>
              <a:off x="1101687" y="431031"/>
              <a:ext cx="4362679" cy="4454143"/>
            </a:xfrm>
            <a:prstGeom prst="rect">
              <a:avLst/>
            </a:prstGeom>
            <a:solidFill>
              <a:srgbClr val="8FA7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" name="Google Shape;129;p12">
            <a:extLst>
              <a:ext uri="{FF2B5EF4-FFF2-40B4-BE49-F238E27FC236}">
                <a16:creationId xmlns:a16="http://schemas.microsoft.com/office/drawing/2014/main" id="{A6675583-EFE7-9E83-7127-4B406B76C8ED}"/>
              </a:ext>
            </a:extLst>
          </p:cNvPr>
          <p:cNvSpPr/>
          <p:nvPr userDrawn="1"/>
        </p:nvSpPr>
        <p:spPr>
          <a:xfrm>
            <a:off x="5970383" y="5332164"/>
            <a:ext cx="428156" cy="437132"/>
          </a:xfrm>
          <a:prstGeom prst="rect">
            <a:avLst/>
          </a:prstGeom>
          <a:solidFill>
            <a:srgbClr val="C4E9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29;p12">
            <a:extLst>
              <a:ext uri="{FF2B5EF4-FFF2-40B4-BE49-F238E27FC236}">
                <a16:creationId xmlns:a16="http://schemas.microsoft.com/office/drawing/2014/main" id="{1E5ED20F-249F-A3E0-DF9B-1D862BA7B4D3}"/>
              </a:ext>
            </a:extLst>
          </p:cNvPr>
          <p:cNvSpPr/>
          <p:nvPr userDrawn="1"/>
        </p:nvSpPr>
        <p:spPr>
          <a:xfrm>
            <a:off x="6398539" y="5769296"/>
            <a:ext cx="814489" cy="831564"/>
          </a:xfrm>
          <a:prstGeom prst="rect">
            <a:avLst/>
          </a:prstGeom>
          <a:solidFill>
            <a:srgbClr val="75B2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B982297D-D4F5-EF70-3988-96729D7956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44128" y="531790"/>
            <a:ext cx="2566012" cy="1325563"/>
          </a:xfrm>
        </p:spPr>
        <p:txBody>
          <a:bodyPr>
            <a:normAutofit/>
          </a:bodyPr>
          <a:lstStyle>
            <a:lvl1pPr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GB"/>
              <a:t>Q&amp;A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1044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/Divider_1a 2">
  <p:cSld name="Section header/Divider_1a 2">
    <p:bg>
      <p:bgPr>
        <a:solidFill>
          <a:schemeClr val="dk1"/>
        </a:solidFill>
        <a:effectLst/>
      </p:bgPr>
    </p:bg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4633" y="51197"/>
            <a:ext cx="11716736" cy="6653935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0"/>
          <p:cNvSpPr txBox="1">
            <a:spLocks noGrp="1"/>
          </p:cNvSpPr>
          <p:nvPr>
            <p:ph type="title"/>
          </p:nvPr>
        </p:nvSpPr>
        <p:spPr>
          <a:xfrm>
            <a:off x="373433" y="373117"/>
            <a:ext cx="4484800" cy="45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0" tIns="180000" rIns="180000" bIns="180000" anchor="t" anchorCtr="0">
            <a:norm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4300"/>
              <a:buFont typeface="Archivo SemiBold"/>
              <a:buNone/>
              <a:defRPr sz="5733">
                <a:solidFill>
                  <a:srgbClr val="FDFEFE"/>
                </a:solidFill>
                <a:latin typeface="Archivo SemiBold"/>
                <a:ea typeface="Archivo SemiBold"/>
                <a:cs typeface="Archivo SemiBold"/>
                <a:sym typeface="Archivo SemiBold"/>
              </a:defRPr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300"/>
              <a:buFont typeface="Archivo SemiBold"/>
              <a:buNone/>
              <a:defRPr sz="5733">
                <a:latin typeface="Archivo SemiBold"/>
                <a:ea typeface="Archivo SemiBold"/>
                <a:cs typeface="Archivo SemiBold"/>
                <a:sym typeface="Archivo SemiBold"/>
              </a:defRPr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300"/>
              <a:buFont typeface="Archivo SemiBold"/>
              <a:buNone/>
              <a:defRPr sz="5733">
                <a:latin typeface="Archivo SemiBold"/>
                <a:ea typeface="Archivo SemiBold"/>
                <a:cs typeface="Archivo SemiBold"/>
                <a:sym typeface="Archivo SemiBold"/>
              </a:defRPr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300"/>
              <a:buFont typeface="Archivo SemiBold"/>
              <a:buNone/>
              <a:defRPr sz="5733">
                <a:latin typeface="Archivo SemiBold"/>
                <a:ea typeface="Archivo SemiBold"/>
                <a:cs typeface="Archivo SemiBold"/>
                <a:sym typeface="Archivo SemiBold"/>
              </a:defRPr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300"/>
              <a:buFont typeface="Archivo SemiBold"/>
              <a:buNone/>
              <a:defRPr sz="5733">
                <a:latin typeface="Archivo SemiBold"/>
                <a:ea typeface="Archivo SemiBold"/>
                <a:cs typeface="Archivo SemiBold"/>
                <a:sym typeface="Archivo SemiBold"/>
              </a:defRPr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300"/>
              <a:buFont typeface="Archivo SemiBold"/>
              <a:buNone/>
              <a:defRPr sz="5733">
                <a:latin typeface="Archivo SemiBold"/>
                <a:ea typeface="Archivo SemiBold"/>
                <a:cs typeface="Archivo SemiBold"/>
                <a:sym typeface="Archivo SemiBold"/>
              </a:defRPr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300"/>
              <a:buFont typeface="Archivo SemiBold"/>
              <a:buNone/>
              <a:defRPr sz="5733">
                <a:latin typeface="Archivo SemiBold"/>
                <a:ea typeface="Archivo SemiBold"/>
                <a:cs typeface="Archivo SemiBold"/>
                <a:sym typeface="Archivo SemiBold"/>
              </a:defRPr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300"/>
              <a:buFont typeface="Archivo SemiBold"/>
              <a:buNone/>
              <a:defRPr sz="5733">
                <a:latin typeface="Archivo SemiBold"/>
                <a:ea typeface="Archivo SemiBold"/>
                <a:cs typeface="Archivo SemiBold"/>
                <a:sym typeface="Archivo SemiBold"/>
              </a:defRPr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300"/>
              <a:buFont typeface="Archivo SemiBold"/>
              <a:buNone/>
              <a:defRPr sz="5733">
                <a:latin typeface="Archivo SemiBold"/>
                <a:ea typeface="Archivo SemiBold"/>
                <a:cs typeface="Archivo SemiBold"/>
                <a:sym typeface="Archivo SemiBold"/>
              </a:defRPr>
            </a:lvl9pPr>
          </a:lstStyle>
          <a:p>
            <a:endParaRPr/>
          </a:p>
        </p:txBody>
      </p:sp>
      <p:sp>
        <p:nvSpPr>
          <p:cNvPr id="183" name="Google Shape;183;p20"/>
          <p:cNvSpPr/>
          <p:nvPr/>
        </p:nvSpPr>
        <p:spPr>
          <a:xfrm>
            <a:off x="373433" y="-8133"/>
            <a:ext cx="11818400" cy="3896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184" name="Google Shape;184;p20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99277" y="-34586"/>
            <a:ext cx="401900" cy="412855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0"/>
          <p:cNvSpPr txBox="1"/>
          <p:nvPr/>
        </p:nvSpPr>
        <p:spPr>
          <a:xfrm>
            <a:off x="9547632" y="112345"/>
            <a:ext cx="1924000" cy="143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33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tnfd.global   |   </a:t>
            </a:r>
            <a:fld id="{00000000-1234-1234-1234-123412341234}" type="slidenum"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2B2B2"/>
                </a:buClr>
                <a:buSzPts val="700"/>
                <a:buFont typeface="Arial"/>
                <a:buNone/>
              </a:pPr>
              <a:t>‹#›</a:t>
            </a:fld>
            <a:endParaRPr sz="933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86" name="Google Shape;186;p20"/>
          <p:cNvSpPr>
            <a:spLocks noGrp="1"/>
          </p:cNvSpPr>
          <p:nvPr>
            <p:ph type="pic" idx="2"/>
          </p:nvPr>
        </p:nvSpPr>
        <p:spPr>
          <a:xfrm>
            <a:off x="5721733" y="387733"/>
            <a:ext cx="6470400" cy="6470400"/>
          </a:xfrm>
          <a:prstGeom prst="rect">
            <a:avLst/>
          </a:prstGeom>
          <a:noFill/>
          <a:ln>
            <a:noFill/>
          </a:ln>
        </p:spPr>
      </p:sp>
      <p:sp>
        <p:nvSpPr>
          <p:cNvPr id="187" name="Google Shape;187;p20"/>
          <p:cNvSpPr>
            <a:spLocks noGrp="1"/>
          </p:cNvSpPr>
          <p:nvPr>
            <p:ph type="pic" idx="3"/>
          </p:nvPr>
        </p:nvSpPr>
        <p:spPr>
          <a:xfrm>
            <a:off x="6528591" y="935533"/>
            <a:ext cx="5228400" cy="522840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332325431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esenter and Bio 1 White w D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B4F71795-40B1-4C9B-5063-B77D1A5D91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32671" y="2345634"/>
            <a:ext cx="4859329" cy="4512365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Google Shape;125;p12">
            <a:extLst>
              <a:ext uri="{FF2B5EF4-FFF2-40B4-BE49-F238E27FC236}">
                <a16:creationId xmlns:a16="http://schemas.microsoft.com/office/drawing/2014/main" id="{F08F1C4B-4B5E-5FCC-6395-247E6275D4A4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80074" y="129703"/>
            <a:ext cx="11674671" cy="66300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26;p12">
            <a:extLst>
              <a:ext uri="{FF2B5EF4-FFF2-40B4-BE49-F238E27FC236}">
                <a16:creationId xmlns:a16="http://schemas.microsoft.com/office/drawing/2014/main" id="{3449CFE1-F7A9-9854-0186-C90FE65AC2AF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" name="Google Shape;127;p12">
            <a:extLst>
              <a:ext uri="{FF2B5EF4-FFF2-40B4-BE49-F238E27FC236}">
                <a16:creationId xmlns:a16="http://schemas.microsoft.com/office/drawing/2014/main" id="{490346CB-CC0E-5397-AF17-E280C996FBC7}"/>
              </a:ext>
            </a:extLst>
          </p:cNvPr>
          <p:cNvPicPr preferRelativeResize="0"/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128;p12">
            <a:extLst>
              <a:ext uri="{FF2B5EF4-FFF2-40B4-BE49-F238E27FC236}">
                <a16:creationId xmlns:a16="http://schemas.microsoft.com/office/drawing/2014/main" id="{BD66FB31-0F9A-C506-355F-A898378095EF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0" name="Google Shape;129;p12">
            <a:extLst>
              <a:ext uri="{FF2B5EF4-FFF2-40B4-BE49-F238E27FC236}">
                <a16:creationId xmlns:a16="http://schemas.microsoft.com/office/drawing/2014/main" id="{6BDEC067-B993-1D71-0764-8758B21C3600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C4E9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FF3FA"/>
              </a:solidFill>
            </a:endParaRPr>
          </a:p>
        </p:txBody>
      </p:sp>
      <p:sp>
        <p:nvSpPr>
          <p:cNvPr id="12" name="Google Shape;502;p43">
            <a:extLst>
              <a:ext uri="{FF2B5EF4-FFF2-40B4-BE49-F238E27FC236}">
                <a16:creationId xmlns:a16="http://schemas.microsoft.com/office/drawing/2014/main" id="{4C3B031C-38CE-D22C-3F07-2BA2BBDA6657}"/>
              </a:ext>
            </a:extLst>
          </p:cNvPr>
          <p:cNvSpPr/>
          <p:nvPr userDrawn="1"/>
        </p:nvSpPr>
        <p:spPr>
          <a:xfrm>
            <a:off x="6096000" y="4695568"/>
            <a:ext cx="1236671" cy="1236824"/>
          </a:xfrm>
          <a:prstGeom prst="rect">
            <a:avLst/>
          </a:prstGeom>
          <a:solidFill>
            <a:srgbClr val="1D76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503;p43">
            <a:extLst>
              <a:ext uri="{FF2B5EF4-FFF2-40B4-BE49-F238E27FC236}">
                <a16:creationId xmlns:a16="http://schemas.microsoft.com/office/drawing/2014/main" id="{FCAE2294-A473-9CCB-7C14-302CE000AC8C}"/>
              </a:ext>
            </a:extLst>
          </p:cNvPr>
          <p:cNvSpPr/>
          <p:nvPr userDrawn="1"/>
        </p:nvSpPr>
        <p:spPr>
          <a:xfrm>
            <a:off x="5487215" y="4108516"/>
            <a:ext cx="587052" cy="587052"/>
          </a:xfrm>
          <a:prstGeom prst="rect">
            <a:avLst/>
          </a:prstGeom>
          <a:solidFill>
            <a:srgbClr val="FFD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513;p43">
            <a:extLst>
              <a:ext uri="{FF2B5EF4-FFF2-40B4-BE49-F238E27FC236}">
                <a16:creationId xmlns:a16="http://schemas.microsoft.com/office/drawing/2014/main" id="{0DDC0AB5-F738-357D-02E7-810861C1276E}"/>
              </a:ext>
            </a:extLst>
          </p:cNvPr>
          <p:cNvSpPr/>
          <p:nvPr userDrawn="1"/>
        </p:nvSpPr>
        <p:spPr>
          <a:xfrm>
            <a:off x="-6125" y="431032"/>
            <a:ext cx="1246363" cy="1246363"/>
          </a:xfrm>
          <a:prstGeom prst="rect">
            <a:avLst/>
          </a:prstGeom>
          <a:solidFill>
            <a:srgbClr val="C4E9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FF3FA"/>
              </a:solidFill>
            </a:endParaRPr>
          </a:p>
        </p:txBody>
      </p:sp>
      <p:sp>
        <p:nvSpPr>
          <p:cNvPr id="19" name="Google Shape;513;p43">
            <a:extLst>
              <a:ext uri="{FF2B5EF4-FFF2-40B4-BE49-F238E27FC236}">
                <a16:creationId xmlns:a16="http://schemas.microsoft.com/office/drawing/2014/main" id="{1A9ACAFF-8A3E-2F31-DE31-0CE20CF6041C}"/>
              </a:ext>
            </a:extLst>
          </p:cNvPr>
          <p:cNvSpPr/>
          <p:nvPr userDrawn="1"/>
        </p:nvSpPr>
        <p:spPr>
          <a:xfrm>
            <a:off x="1240238" y="437678"/>
            <a:ext cx="4257890" cy="4257890"/>
          </a:xfrm>
          <a:prstGeom prst="rect">
            <a:avLst/>
          </a:prstGeom>
          <a:solidFill>
            <a:srgbClr val="C4E9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FF3FA"/>
              </a:solidFill>
            </a:endParaRPr>
          </a:p>
        </p:txBody>
      </p:sp>
      <p:sp>
        <p:nvSpPr>
          <p:cNvPr id="18" name="Title 17">
            <a:extLst>
              <a:ext uri="{FF2B5EF4-FFF2-40B4-BE49-F238E27FC236}">
                <a16:creationId xmlns:a16="http://schemas.microsoft.com/office/drawing/2014/main" id="{9ADE5C97-0997-5E28-42C2-B3F950B813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40290" y="603222"/>
            <a:ext cx="3886618" cy="657168"/>
          </a:xfrm>
        </p:spPr>
        <p:txBody>
          <a:bodyPr>
            <a:normAutofit/>
          </a:bodyPr>
          <a:lstStyle>
            <a:lvl1pPr>
              <a:defRPr sz="3800"/>
            </a:lvl1pPr>
          </a:lstStyle>
          <a:p>
            <a:r>
              <a:rPr lang="en-GB"/>
              <a:t>Presenter Name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5301D8-677B-C765-2E4B-46349DB5B23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39850" y="1576388"/>
            <a:ext cx="3887788" cy="1670050"/>
          </a:xfrm>
        </p:spPr>
        <p:txBody>
          <a:bodyPr>
            <a:normAutofit/>
          </a:bodyPr>
          <a:lstStyle>
            <a:lvl1pPr marL="0" indent="0">
              <a:buNone/>
              <a:defRPr sz="2500"/>
            </a:lvl1pPr>
          </a:lstStyle>
          <a:p>
            <a:pPr lvl="0"/>
            <a:r>
              <a:rPr lang="en-US"/>
              <a:t>Bio</a:t>
            </a:r>
          </a:p>
        </p:txBody>
      </p:sp>
    </p:spTree>
    <p:extLst>
      <p:ext uri="{BB962C8B-B14F-4D97-AF65-F5344CB8AC3E}">
        <p14:creationId xmlns:p14="http://schemas.microsoft.com/office/powerpoint/2010/main" val="4191086785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esenter and Bio 1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B4F71795-40B1-4C9B-5063-B77D1A5D91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32671" y="2345634"/>
            <a:ext cx="4859329" cy="451236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Google Shape;126;p12">
            <a:extLst>
              <a:ext uri="{FF2B5EF4-FFF2-40B4-BE49-F238E27FC236}">
                <a16:creationId xmlns:a16="http://schemas.microsoft.com/office/drawing/2014/main" id="{3449CFE1-F7A9-9854-0186-C90FE65AC2AF}"/>
              </a:ext>
            </a:extLst>
          </p:cNvPr>
          <p:cNvSpPr/>
          <p:nvPr userDrawn="1"/>
        </p:nvSpPr>
        <p:spPr>
          <a:xfrm>
            <a:off x="280075" y="1119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" name="Google Shape;127;p12">
            <a:extLst>
              <a:ext uri="{FF2B5EF4-FFF2-40B4-BE49-F238E27FC236}">
                <a16:creationId xmlns:a16="http://schemas.microsoft.com/office/drawing/2014/main" id="{490346CB-CC0E-5397-AF17-E280C996FBC7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128;p12">
            <a:extLst>
              <a:ext uri="{FF2B5EF4-FFF2-40B4-BE49-F238E27FC236}">
                <a16:creationId xmlns:a16="http://schemas.microsoft.com/office/drawing/2014/main" id="{BD66FB31-0F9A-C506-355F-A898378095EF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0" name="Google Shape;129;p12">
            <a:extLst>
              <a:ext uri="{FF2B5EF4-FFF2-40B4-BE49-F238E27FC236}">
                <a16:creationId xmlns:a16="http://schemas.microsoft.com/office/drawing/2014/main" id="{6BDEC067-B993-1D71-0764-8758B21C3600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C4E9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FF3FA"/>
              </a:solidFill>
            </a:endParaRPr>
          </a:p>
        </p:txBody>
      </p:sp>
      <p:sp>
        <p:nvSpPr>
          <p:cNvPr id="12" name="Google Shape;502;p43">
            <a:extLst>
              <a:ext uri="{FF2B5EF4-FFF2-40B4-BE49-F238E27FC236}">
                <a16:creationId xmlns:a16="http://schemas.microsoft.com/office/drawing/2014/main" id="{4C3B031C-38CE-D22C-3F07-2BA2BBDA6657}"/>
              </a:ext>
            </a:extLst>
          </p:cNvPr>
          <p:cNvSpPr/>
          <p:nvPr userDrawn="1"/>
        </p:nvSpPr>
        <p:spPr>
          <a:xfrm>
            <a:off x="6096000" y="4695568"/>
            <a:ext cx="1236671" cy="1236824"/>
          </a:xfrm>
          <a:prstGeom prst="rect">
            <a:avLst/>
          </a:prstGeom>
          <a:solidFill>
            <a:srgbClr val="1D76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503;p43">
            <a:extLst>
              <a:ext uri="{FF2B5EF4-FFF2-40B4-BE49-F238E27FC236}">
                <a16:creationId xmlns:a16="http://schemas.microsoft.com/office/drawing/2014/main" id="{FCAE2294-A473-9CCB-7C14-302CE000AC8C}"/>
              </a:ext>
            </a:extLst>
          </p:cNvPr>
          <p:cNvSpPr/>
          <p:nvPr userDrawn="1"/>
        </p:nvSpPr>
        <p:spPr>
          <a:xfrm>
            <a:off x="5487215" y="4108516"/>
            <a:ext cx="587052" cy="587052"/>
          </a:xfrm>
          <a:prstGeom prst="rect">
            <a:avLst/>
          </a:prstGeom>
          <a:solidFill>
            <a:srgbClr val="FFD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513;p43">
            <a:extLst>
              <a:ext uri="{FF2B5EF4-FFF2-40B4-BE49-F238E27FC236}">
                <a16:creationId xmlns:a16="http://schemas.microsoft.com/office/drawing/2014/main" id="{0DDC0AB5-F738-357D-02E7-810861C1276E}"/>
              </a:ext>
            </a:extLst>
          </p:cNvPr>
          <p:cNvSpPr/>
          <p:nvPr userDrawn="1"/>
        </p:nvSpPr>
        <p:spPr>
          <a:xfrm>
            <a:off x="-6125" y="431032"/>
            <a:ext cx="1246363" cy="1246363"/>
          </a:xfrm>
          <a:prstGeom prst="rect">
            <a:avLst/>
          </a:prstGeom>
          <a:solidFill>
            <a:srgbClr val="C4E9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FF3FA"/>
              </a:solidFill>
            </a:endParaRPr>
          </a:p>
        </p:txBody>
      </p:sp>
      <p:sp>
        <p:nvSpPr>
          <p:cNvPr id="19" name="Google Shape;513;p43">
            <a:extLst>
              <a:ext uri="{FF2B5EF4-FFF2-40B4-BE49-F238E27FC236}">
                <a16:creationId xmlns:a16="http://schemas.microsoft.com/office/drawing/2014/main" id="{1A9ACAFF-8A3E-2F31-DE31-0CE20CF6041C}"/>
              </a:ext>
            </a:extLst>
          </p:cNvPr>
          <p:cNvSpPr/>
          <p:nvPr userDrawn="1"/>
        </p:nvSpPr>
        <p:spPr>
          <a:xfrm>
            <a:off x="1240238" y="437678"/>
            <a:ext cx="4257890" cy="4257890"/>
          </a:xfrm>
          <a:prstGeom prst="rect">
            <a:avLst/>
          </a:prstGeom>
          <a:solidFill>
            <a:srgbClr val="C4E9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FF3FA"/>
              </a:solidFill>
            </a:endParaRPr>
          </a:p>
        </p:txBody>
      </p:sp>
      <p:sp>
        <p:nvSpPr>
          <p:cNvPr id="18" name="Title 17">
            <a:extLst>
              <a:ext uri="{FF2B5EF4-FFF2-40B4-BE49-F238E27FC236}">
                <a16:creationId xmlns:a16="http://schemas.microsoft.com/office/drawing/2014/main" id="{9ADE5C97-0997-5E28-42C2-B3F950B813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40290" y="603222"/>
            <a:ext cx="3886618" cy="657168"/>
          </a:xfrm>
        </p:spPr>
        <p:txBody>
          <a:bodyPr>
            <a:normAutofit/>
          </a:bodyPr>
          <a:lstStyle>
            <a:lvl1pPr>
              <a:defRPr sz="3800"/>
            </a:lvl1pPr>
          </a:lstStyle>
          <a:p>
            <a:r>
              <a:rPr lang="en-GB"/>
              <a:t>Presenter Name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5301D8-677B-C765-2E4B-46349DB5B23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39850" y="1576388"/>
            <a:ext cx="3887788" cy="1670050"/>
          </a:xfrm>
        </p:spPr>
        <p:txBody>
          <a:bodyPr>
            <a:normAutofit/>
          </a:bodyPr>
          <a:lstStyle>
            <a:lvl1pPr marL="0" indent="0">
              <a:buNone/>
              <a:defRPr sz="2500"/>
            </a:lvl1pPr>
          </a:lstStyle>
          <a:p>
            <a:pPr lvl="0"/>
            <a:r>
              <a:rPr lang="en-US"/>
              <a:t>Bio</a:t>
            </a:r>
          </a:p>
        </p:txBody>
      </p:sp>
    </p:spTree>
    <p:extLst>
      <p:ext uri="{BB962C8B-B14F-4D97-AF65-F5344CB8AC3E}">
        <p14:creationId xmlns:p14="http://schemas.microsoft.com/office/powerpoint/2010/main" val="1923958258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esenter and Bio 2 Charcoal w Dot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125;p12">
            <a:extLst>
              <a:ext uri="{FF2B5EF4-FFF2-40B4-BE49-F238E27FC236}">
                <a16:creationId xmlns:a16="http://schemas.microsoft.com/office/drawing/2014/main" id="{E00CCC5B-1BB0-3A44-1B9D-26B3BA207F87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80074" y="129703"/>
            <a:ext cx="11674671" cy="663004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26;p12">
            <a:extLst>
              <a:ext uri="{FF2B5EF4-FFF2-40B4-BE49-F238E27FC236}">
                <a16:creationId xmlns:a16="http://schemas.microsoft.com/office/drawing/2014/main" id="{035751BA-E301-F003-D75F-BBC253E81DB3}"/>
              </a:ext>
            </a:extLst>
          </p:cNvPr>
          <p:cNvSpPr/>
          <p:nvPr userDrawn="1"/>
        </p:nvSpPr>
        <p:spPr>
          <a:xfrm>
            <a:off x="280075" y="1119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" name="Google Shape;127;p12">
            <a:extLst>
              <a:ext uri="{FF2B5EF4-FFF2-40B4-BE49-F238E27FC236}">
                <a16:creationId xmlns:a16="http://schemas.microsoft.com/office/drawing/2014/main" id="{3A4A61EA-D770-BAE2-384B-0D770737FA2A}"/>
              </a:ext>
            </a:extLst>
          </p:cNvPr>
          <p:cNvPicPr preferRelativeResize="0"/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28;p12">
            <a:extLst>
              <a:ext uri="{FF2B5EF4-FFF2-40B4-BE49-F238E27FC236}">
                <a16:creationId xmlns:a16="http://schemas.microsoft.com/office/drawing/2014/main" id="{45902072-E396-E356-8484-7370861481F1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B4F71795-40B1-4C9B-5063-B77D1A5D91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32671" y="2345634"/>
            <a:ext cx="4859329" cy="451236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Google Shape;129;p12">
            <a:extLst>
              <a:ext uri="{FF2B5EF4-FFF2-40B4-BE49-F238E27FC236}">
                <a16:creationId xmlns:a16="http://schemas.microsoft.com/office/drawing/2014/main" id="{6BDEC067-B993-1D71-0764-8758B21C3600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FF3FA"/>
              </a:solidFill>
            </a:endParaRPr>
          </a:p>
        </p:txBody>
      </p:sp>
      <p:sp>
        <p:nvSpPr>
          <p:cNvPr id="12" name="Google Shape;502;p43">
            <a:extLst>
              <a:ext uri="{FF2B5EF4-FFF2-40B4-BE49-F238E27FC236}">
                <a16:creationId xmlns:a16="http://schemas.microsoft.com/office/drawing/2014/main" id="{4C3B031C-38CE-D22C-3F07-2BA2BBDA6657}"/>
              </a:ext>
            </a:extLst>
          </p:cNvPr>
          <p:cNvSpPr/>
          <p:nvPr userDrawn="1"/>
        </p:nvSpPr>
        <p:spPr>
          <a:xfrm>
            <a:off x="6096000" y="4695568"/>
            <a:ext cx="1236671" cy="1236824"/>
          </a:xfrm>
          <a:prstGeom prst="rect">
            <a:avLst/>
          </a:prstGeom>
          <a:solidFill>
            <a:srgbClr val="DFF3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503;p43">
            <a:extLst>
              <a:ext uri="{FF2B5EF4-FFF2-40B4-BE49-F238E27FC236}">
                <a16:creationId xmlns:a16="http://schemas.microsoft.com/office/drawing/2014/main" id="{FCAE2294-A473-9CCB-7C14-302CE000AC8C}"/>
              </a:ext>
            </a:extLst>
          </p:cNvPr>
          <p:cNvSpPr/>
          <p:nvPr userDrawn="1"/>
        </p:nvSpPr>
        <p:spPr>
          <a:xfrm>
            <a:off x="5498128" y="4081363"/>
            <a:ext cx="587052" cy="587052"/>
          </a:xfrm>
          <a:prstGeom prst="rect">
            <a:avLst/>
          </a:prstGeom>
          <a:solidFill>
            <a:srgbClr val="FF51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513;p43">
            <a:extLst>
              <a:ext uri="{FF2B5EF4-FFF2-40B4-BE49-F238E27FC236}">
                <a16:creationId xmlns:a16="http://schemas.microsoft.com/office/drawing/2014/main" id="{0DDC0AB5-F738-357D-02E7-810861C1276E}"/>
              </a:ext>
            </a:extLst>
          </p:cNvPr>
          <p:cNvSpPr/>
          <p:nvPr userDrawn="1"/>
        </p:nvSpPr>
        <p:spPr>
          <a:xfrm>
            <a:off x="-6125" y="410525"/>
            <a:ext cx="1246363" cy="1246363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FF3FA"/>
              </a:solidFill>
            </a:endParaRPr>
          </a:p>
        </p:txBody>
      </p:sp>
      <p:sp>
        <p:nvSpPr>
          <p:cNvPr id="19" name="Google Shape;513;p43">
            <a:extLst>
              <a:ext uri="{FF2B5EF4-FFF2-40B4-BE49-F238E27FC236}">
                <a16:creationId xmlns:a16="http://schemas.microsoft.com/office/drawing/2014/main" id="{1A9ACAFF-8A3E-2F31-DE31-0CE20CF6041C}"/>
              </a:ext>
            </a:extLst>
          </p:cNvPr>
          <p:cNvSpPr/>
          <p:nvPr userDrawn="1"/>
        </p:nvSpPr>
        <p:spPr>
          <a:xfrm>
            <a:off x="1240238" y="410525"/>
            <a:ext cx="4257890" cy="4257890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FF3FA"/>
              </a:solidFill>
            </a:endParaRPr>
          </a:p>
        </p:txBody>
      </p:sp>
      <p:sp>
        <p:nvSpPr>
          <p:cNvPr id="18" name="Title 17">
            <a:extLst>
              <a:ext uri="{FF2B5EF4-FFF2-40B4-BE49-F238E27FC236}">
                <a16:creationId xmlns:a16="http://schemas.microsoft.com/office/drawing/2014/main" id="{9ADE5C97-0997-5E28-42C2-B3F950B813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40290" y="603222"/>
            <a:ext cx="3886618" cy="657168"/>
          </a:xfrm>
        </p:spPr>
        <p:txBody>
          <a:bodyPr>
            <a:normAutofit/>
          </a:bodyPr>
          <a:lstStyle>
            <a:lvl1pPr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GB"/>
              <a:t>Presenter Name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5301D8-677B-C765-2E4B-46349DB5B23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39850" y="1576388"/>
            <a:ext cx="3887788" cy="1670050"/>
          </a:xfrm>
        </p:spPr>
        <p:txBody>
          <a:bodyPr>
            <a:normAutofit/>
          </a:bodyPr>
          <a:lstStyle>
            <a:lvl1pPr marL="0" indent="0">
              <a:buNone/>
              <a:defRPr sz="2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Bio</a:t>
            </a:r>
          </a:p>
        </p:txBody>
      </p:sp>
    </p:spTree>
    <p:extLst>
      <p:ext uri="{BB962C8B-B14F-4D97-AF65-F5344CB8AC3E}">
        <p14:creationId xmlns:p14="http://schemas.microsoft.com/office/powerpoint/2010/main" val="26547992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/Divider_1a 2 1">
  <p:cSld name="Section header/Divider_1a 2 1">
    <p:bg>
      <p:bgPr>
        <a:solidFill>
          <a:schemeClr val="dk1"/>
        </a:solidFill>
        <a:effectLst/>
      </p:bgPr>
    </p:bg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Google Shape;189;p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4633" y="51197"/>
            <a:ext cx="11716736" cy="6653935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21"/>
          <p:cNvSpPr>
            <a:spLocks noGrp="1"/>
          </p:cNvSpPr>
          <p:nvPr>
            <p:ph type="pic" idx="2"/>
          </p:nvPr>
        </p:nvSpPr>
        <p:spPr>
          <a:xfrm>
            <a:off x="233" y="387733"/>
            <a:ext cx="12192000" cy="6470400"/>
          </a:xfrm>
          <a:prstGeom prst="rect">
            <a:avLst/>
          </a:prstGeom>
          <a:noFill/>
          <a:ln>
            <a:noFill/>
          </a:ln>
        </p:spPr>
      </p:sp>
      <p:sp>
        <p:nvSpPr>
          <p:cNvPr id="191" name="Google Shape;191;p21"/>
          <p:cNvSpPr txBox="1">
            <a:spLocks noGrp="1"/>
          </p:cNvSpPr>
          <p:nvPr>
            <p:ph type="title"/>
          </p:nvPr>
        </p:nvSpPr>
        <p:spPr>
          <a:xfrm>
            <a:off x="373433" y="373117"/>
            <a:ext cx="4484800" cy="45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0" tIns="180000" rIns="180000" bIns="180000" anchor="t" anchorCtr="0">
            <a:norm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4300"/>
              <a:buFont typeface="Archivo SemiBold"/>
              <a:buNone/>
              <a:defRPr sz="5733">
                <a:solidFill>
                  <a:srgbClr val="FDFEFE"/>
                </a:solidFill>
                <a:latin typeface="Archivo SemiBold"/>
                <a:ea typeface="Archivo SemiBold"/>
                <a:cs typeface="Archivo SemiBold"/>
                <a:sym typeface="Archivo SemiBold"/>
              </a:defRPr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300"/>
              <a:buFont typeface="Archivo SemiBold"/>
              <a:buNone/>
              <a:defRPr sz="5733">
                <a:latin typeface="Archivo SemiBold"/>
                <a:ea typeface="Archivo SemiBold"/>
                <a:cs typeface="Archivo SemiBold"/>
                <a:sym typeface="Archivo SemiBold"/>
              </a:defRPr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300"/>
              <a:buFont typeface="Archivo SemiBold"/>
              <a:buNone/>
              <a:defRPr sz="5733">
                <a:latin typeface="Archivo SemiBold"/>
                <a:ea typeface="Archivo SemiBold"/>
                <a:cs typeface="Archivo SemiBold"/>
                <a:sym typeface="Archivo SemiBold"/>
              </a:defRPr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300"/>
              <a:buFont typeface="Archivo SemiBold"/>
              <a:buNone/>
              <a:defRPr sz="5733">
                <a:latin typeface="Archivo SemiBold"/>
                <a:ea typeface="Archivo SemiBold"/>
                <a:cs typeface="Archivo SemiBold"/>
                <a:sym typeface="Archivo SemiBold"/>
              </a:defRPr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300"/>
              <a:buFont typeface="Archivo SemiBold"/>
              <a:buNone/>
              <a:defRPr sz="5733">
                <a:latin typeface="Archivo SemiBold"/>
                <a:ea typeface="Archivo SemiBold"/>
                <a:cs typeface="Archivo SemiBold"/>
                <a:sym typeface="Archivo SemiBold"/>
              </a:defRPr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300"/>
              <a:buFont typeface="Archivo SemiBold"/>
              <a:buNone/>
              <a:defRPr sz="5733">
                <a:latin typeface="Archivo SemiBold"/>
                <a:ea typeface="Archivo SemiBold"/>
                <a:cs typeface="Archivo SemiBold"/>
                <a:sym typeface="Archivo SemiBold"/>
              </a:defRPr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300"/>
              <a:buFont typeface="Archivo SemiBold"/>
              <a:buNone/>
              <a:defRPr sz="5733">
                <a:latin typeface="Archivo SemiBold"/>
                <a:ea typeface="Archivo SemiBold"/>
                <a:cs typeface="Archivo SemiBold"/>
                <a:sym typeface="Archivo SemiBold"/>
              </a:defRPr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300"/>
              <a:buFont typeface="Archivo SemiBold"/>
              <a:buNone/>
              <a:defRPr sz="5733">
                <a:latin typeface="Archivo SemiBold"/>
                <a:ea typeface="Archivo SemiBold"/>
                <a:cs typeface="Archivo SemiBold"/>
                <a:sym typeface="Archivo SemiBold"/>
              </a:defRPr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300"/>
              <a:buFont typeface="Archivo SemiBold"/>
              <a:buNone/>
              <a:defRPr sz="5733">
                <a:latin typeface="Archivo SemiBold"/>
                <a:ea typeface="Archivo SemiBold"/>
                <a:cs typeface="Archivo SemiBold"/>
                <a:sym typeface="Archivo SemiBold"/>
              </a:defRPr>
            </a:lvl9pPr>
          </a:lstStyle>
          <a:p>
            <a:endParaRPr/>
          </a:p>
        </p:txBody>
      </p:sp>
      <p:sp>
        <p:nvSpPr>
          <p:cNvPr id="192" name="Google Shape;192;p21"/>
          <p:cNvSpPr/>
          <p:nvPr/>
        </p:nvSpPr>
        <p:spPr>
          <a:xfrm>
            <a:off x="373433" y="-8133"/>
            <a:ext cx="11818400" cy="3896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193" name="Google Shape;193;p21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99277" y="-34586"/>
            <a:ext cx="401900" cy="412855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21"/>
          <p:cNvSpPr txBox="1"/>
          <p:nvPr/>
        </p:nvSpPr>
        <p:spPr>
          <a:xfrm>
            <a:off x="9547632" y="112345"/>
            <a:ext cx="1924000" cy="143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33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tnfd.global   |   </a:t>
            </a:r>
            <a:fld id="{00000000-1234-1234-1234-123412341234}" type="slidenum"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2B2B2"/>
                </a:buClr>
                <a:buSzPts val="700"/>
                <a:buFont typeface="Arial"/>
                <a:buNone/>
              </a:pPr>
              <a:t>‹#›</a:t>
            </a:fld>
            <a:endParaRPr sz="933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</p:spTree>
    <p:extLst>
      <p:ext uri="{BB962C8B-B14F-4D97-AF65-F5344CB8AC3E}">
        <p14:creationId xmlns:p14="http://schemas.microsoft.com/office/powerpoint/2010/main" val="3661093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 / Content Slide + Heading _LTBLUE">
  <p:cSld name="01 / Content Slide + Heading _LTBLU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4633" y="51197"/>
            <a:ext cx="11716736" cy="665393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3"/>
          <p:cNvSpPr/>
          <p:nvPr/>
        </p:nvSpPr>
        <p:spPr>
          <a:xfrm>
            <a:off x="373167" y="-8133"/>
            <a:ext cx="11818800" cy="3896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20" name="Google Shape;20;p3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99277" y="-34586"/>
            <a:ext cx="401900" cy="41285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3"/>
          <p:cNvSpPr txBox="1"/>
          <p:nvPr/>
        </p:nvSpPr>
        <p:spPr>
          <a:xfrm>
            <a:off x="9547632" y="112345"/>
            <a:ext cx="1924000" cy="143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33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tnfd.global   |   </a:t>
            </a:r>
            <a:fld id="{00000000-1234-1234-1234-123412341234}" type="slidenum"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2B2B2"/>
                </a:buClr>
                <a:buSzPts val="700"/>
                <a:buFont typeface="Arial"/>
                <a:buNone/>
              </a:pPr>
              <a:t>‹#›</a:t>
            </a:fld>
            <a:endParaRPr sz="933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22" name="Google Shape;22;p3"/>
          <p:cNvSpPr/>
          <p:nvPr/>
        </p:nvSpPr>
        <p:spPr>
          <a:xfrm>
            <a:off x="-8167" y="-8133"/>
            <a:ext cx="381600" cy="389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455900" y="537400"/>
            <a:ext cx="5606000" cy="5936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0" tIns="0" rIns="0" bIns="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ubTitle" idx="1"/>
          </p:nvPr>
        </p:nvSpPr>
        <p:spPr>
          <a:xfrm>
            <a:off x="472192" y="89567"/>
            <a:ext cx="2871200" cy="17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ubTitle" idx="2"/>
          </p:nvPr>
        </p:nvSpPr>
        <p:spPr>
          <a:xfrm>
            <a:off x="472167" y="1301000"/>
            <a:ext cx="5606000" cy="7244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0" tIns="0" rIns="0" bIns="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chivo Light"/>
              <a:buNone/>
              <a:defRPr sz="16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310150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subtitle, content and strapline_1a 1">
  <p:cSld name="Title, subtitle, content and strapline_1a 1">
    <p:bg>
      <p:bgPr>
        <a:solidFill>
          <a:schemeClr val="lt1"/>
        </a:solid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2"/>
          <p:cNvSpPr/>
          <p:nvPr/>
        </p:nvSpPr>
        <p:spPr>
          <a:xfrm>
            <a:off x="373433" y="-8133"/>
            <a:ext cx="11818400" cy="3896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197" name="Google Shape;197;p22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99277" y="-34586"/>
            <a:ext cx="401900" cy="412855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2"/>
          <p:cNvSpPr txBox="1"/>
          <p:nvPr/>
        </p:nvSpPr>
        <p:spPr>
          <a:xfrm>
            <a:off x="9547632" y="112345"/>
            <a:ext cx="1924000" cy="143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33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tnfd.global   |   </a:t>
            </a:r>
            <a:fld id="{00000000-1234-1234-1234-123412341234}" type="slidenum"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2B2B2"/>
                </a:buClr>
                <a:buSzPts val="700"/>
                <a:buFont typeface="Arial"/>
                <a:buNone/>
              </a:pPr>
              <a:t>‹#›</a:t>
            </a:fld>
            <a:endParaRPr sz="933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99" name="Google Shape;199;p22"/>
          <p:cNvSpPr/>
          <p:nvPr/>
        </p:nvSpPr>
        <p:spPr>
          <a:xfrm>
            <a:off x="-8167" y="-8133"/>
            <a:ext cx="381600" cy="389600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0" name="Google Shape;200;p22"/>
          <p:cNvSpPr txBox="1">
            <a:spLocks noGrp="1"/>
          </p:cNvSpPr>
          <p:nvPr>
            <p:ph type="title"/>
          </p:nvPr>
        </p:nvSpPr>
        <p:spPr>
          <a:xfrm>
            <a:off x="455900" y="537395"/>
            <a:ext cx="99840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99"/>
              <a:buFont typeface="Archivo"/>
              <a:buNone/>
              <a:defRPr i="0">
                <a:latin typeface="Archivo"/>
                <a:ea typeface="Archivo"/>
                <a:cs typeface="Archivo"/>
                <a:sym typeface="Archiv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22"/>
          <p:cNvSpPr txBox="1">
            <a:spLocks noGrp="1"/>
          </p:cNvSpPr>
          <p:nvPr>
            <p:ph type="body" idx="1"/>
          </p:nvPr>
        </p:nvSpPr>
        <p:spPr>
          <a:xfrm>
            <a:off x="432003" y="2442137"/>
            <a:ext cx="11341600" cy="42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 sz="1867" i="0"/>
            </a:lvl1pPr>
            <a:lvl2pPr marL="1219170" lvl="1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 sz="1867" i="0"/>
            </a:lvl2pPr>
            <a:lvl3pPr marL="1828754" lvl="2" indent="-42332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Char char="■"/>
              <a:defRPr sz="1867" i="0"/>
            </a:lvl3pPr>
            <a:lvl4pPr marL="2438339" lvl="3" indent="-42332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Char char="●"/>
              <a:defRPr sz="1867" i="0"/>
            </a:lvl4pPr>
            <a:lvl5pPr marL="3047924" lvl="4" indent="-42332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Char char="○"/>
              <a:defRPr sz="1867" i="0"/>
            </a:lvl5pPr>
            <a:lvl6pPr marL="3657509" lvl="5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/>
            </a:lvl6pPr>
            <a:lvl7pPr marL="4267093" lvl="6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●"/>
              <a:defRPr/>
            </a:lvl7pPr>
            <a:lvl8pPr marL="4876678" lvl="7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○"/>
              <a:defRPr/>
            </a:lvl8pPr>
            <a:lvl9pPr marL="5486263" lvl="8" indent="-457189" algn="l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262626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02" name="Google Shape;202;p22"/>
          <p:cNvSpPr txBox="1">
            <a:spLocks noGrp="1"/>
          </p:cNvSpPr>
          <p:nvPr>
            <p:ph type="body" idx="2"/>
          </p:nvPr>
        </p:nvSpPr>
        <p:spPr>
          <a:xfrm>
            <a:off x="432001" y="6340681"/>
            <a:ext cx="113176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1200" i="0">
                <a:solidFill>
                  <a:srgbClr val="262626"/>
                </a:solidFill>
              </a:defRPr>
            </a:lvl1pPr>
            <a:lvl2pPr marL="1219170" lvl="1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/>
            </a:lvl2pPr>
            <a:lvl3pPr marL="1828754" lvl="2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/>
            </a:lvl3pPr>
            <a:lvl4pPr marL="2438339" lvl="3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/>
            </a:lvl4pPr>
            <a:lvl5pPr marL="3047924" lvl="4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/>
            </a:lvl5pPr>
            <a:lvl6pPr marL="3657509" lvl="5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/>
            </a:lvl6pPr>
            <a:lvl7pPr marL="4267093" lvl="6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●"/>
              <a:defRPr/>
            </a:lvl7pPr>
            <a:lvl8pPr marL="4876678" lvl="7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○"/>
              <a:defRPr/>
            </a:lvl8pPr>
            <a:lvl9pPr marL="5486263" lvl="8" indent="-457189" algn="l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262626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03" name="Google Shape;203;p22"/>
          <p:cNvSpPr txBox="1">
            <a:spLocks noGrp="1"/>
          </p:cNvSpPr>
          <p:nvPr>
            <p:ph type="body" idx="3"/>
          </p:nvPr>
        </p:nvSpPr>
        <p:spPr>
          <a:xfrm>
            <a:off x="432003" y="1298855"/>
            <a:ext cx="113060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99"/>
              <a:buNone/>
              <a:defRPr sz="1999" i="0">
                <a:solidFill>
                  <a:schemeClr val="accent3"/>
                </a:solidFill>
              </a:defRPr>
            </a:lvl1pPr>
            <a:lvl2pPr marL="1219170" lvl="1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1200"/>
            </a:lvl2pPr>
            <a:lvl3pPr marL="1828754" lvl="2" indent="-38099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900"/>
              <a:buChar char="•"/>
              <a:defRPr sz="1200"/>
            </a:lvl3pPr>
            <a:lvl4pPr marL="2438339" lvl="3" indent="-38099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900"/>
              <a:buChar char="•"/>
              <a:defRPr sz="1200"/>
            </a:lvl4pPr>
            <a:lvl5pPr marL="3047924" lvl="4" indent="-38099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900"/>
              <a:buChar char="•"/>
              <a:defRPr sz="1200"/>
            </a:lvl5pPr>
            <a:lvl6pPr marL="3657509" lvl="5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/>
            </a:lvl6pPr>
            <a:lvl7pPr marL="4267093" lvl="6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●"/>
              <a:defRPr/>
            </a:lvl7pPr>
            <a:lvl8pPr marL="4876678" lvl="7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○"/>
              <a:defRPr/>
            </a:lvl8pPr>
            <a:lvl9pPr marL="5486263" lvl="8" indent="-457189" algn="l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262626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04" name="Google Shape;204;p22"/>
          <p:cNvSpPr txBox="1"/>
          <p:nvPr/>
        </p:nvSpPr>
        <p:spPr>
          <a:xfrm>
            <a:off x="9953905" y="6299657"/>
            <a:ext cx="1924000" cy="266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33" b="0" i="0" u="none" strike="noStrike" cap="none">
                <a:solidFill>
                  <a:srgbClr val="B2B2B2"/>
                </a:solidFill>
                <a:latin typeface="Arial"/>
                <a:ea typeface="Arial"/>
                <a:cs typeface="Arial"/>
                <a:sym typeface="Arial"/>
              </a:rPr>
              <a:t>© 2022 | tnfd.global | </a:t>
            </a:r>
            <a:fld id="{00000000-1234-1234-1234-123412341234}" type="slidenum">
              <a:rPr lang="en-GB" sz="933" b="0" i="0" u="none" strike="noStrike" cap="none">
                <a:solidFill>
                  <a:srgbClr val="B2B2B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2B2B2"/>
                </a:buClr>
                <a:buSzPts val="700"/>
                <a:buFont typeface="Arial"/>
                <a:buNone/>
              </a:pPr>
              <a:t>‹#›</a:t>
            </a:fld>
            <a:endParaRPr sz="933" b="0" i="0" u="none" strike="noStrike" cap="none">
              <a:solidFill>
                <a:srgbClr val="B2B2B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414558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subtitle, 3 columns layout">
  <p:cSld name="Title, subtitle, 3 columns layout">
    <p:bg>
      <p:bgPr>
        <a:solidFill>
          <a:schemeClr val="lt1"/>
        </a:solidFill>
        <a:effectLst/>
      </p:bgPr>
    </p:bg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3"/>
          <p:cNvSpPr txBox="1">
            <a:spLocks noGrp="1"/>
          </p:cNvSpPr>
          <p:nvPr>
            <p:ph type="body" idx="1"/>
          </p:nvPr>
        </p:nvSpPr>
        <p:spPr>
          <a:xfrm>
            <a:off x="432000" y="1631503"/>
            <a:ext cx="3648000" cy="4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 sz="1867" b="0" i="0"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 sz="1867" b="0" i="0">
                <a:latin typeface="Arial"/>
                <a:ea typeface="Arial"/>
                <a:cs typeface="Arial"/>
                <a:sym typeface="Arial"/>
              </a:defRPr>
            </a:lvl2pPr>
            <a:lvl3pPr marL="1828754" lvl="2" indent="-42332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Char char="■"/>
              <a:defRPr sz="1867" b="0" i="0">
                <a:latin typeface="Arial"/>
                <a:ea typeface="Arial"/>
                <a:cs typeface="Arial"/>
                <a:sym typeface="Arial"/>
              </a:defRPr>
            </a:lvl3pPr>
            <a:lvl4pPr marL="2438339" lvl="3" indent="-42332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Char char="●"/>
              <a:defRPr sz="1867" b="0" i="0">
                <a:latin typeface="Arial"/>
                <a:ea typeface="Arial"/>
                <a:cs typeface="Arial"/>
                <a:sym typeface="Arial"/>
              </a:defRPr>
            </a:lvl4pPr>
            <a:lvl5pPr marL="3047924" lvl="4" indent="-42332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Char char="○"/>
              <a:defRPr sz="1867" b="0" i="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3657509" lvl="5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/>
            </a:lvl6pPr>
            <a:lvl7pPr marL="4267093" lvl="6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●"/>
              <a:defRPr/>
            </a:lvl7pPr>
            <a:lvl8pPr marL="4876678" lvl="7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○"/>
              <a:defRPr/>
            </a:lvl8pPr>
            <a:lvl9pPr marL="5486263" lvl="8" indent="-457189" algn="l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262626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07" name="Google Shape;207;p23"/>
          <p:cNvSpPr txBox="1">
            <a:spLocks noGrp="1"/>
          </p:cNvSpPr>
          <p:nvPr>
            <p:ph type="body" idx="2"/>
          </p:nvPr>
        </p:nvSpPr>
        <p:spPr>
          <a:xfrm>
            <a:off x="432003" y="911721"/>
            <a:ext cx="113060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99"/>
              <a:buNone/>
              <a:defRPr sz="1999" b="0" i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900"/>
              <a:buFont typeface="Arial"/>
              <a:buNone/>
              <a:defRPr sz="1200"/>
            </a:lvl2pPr>
            <a:lvl3pPr marL="1828754" lvl="2" indent="-38099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900"/>
              <a:buFont typeface="Arial"/>
              <a:buChar char="•"/>
              <a:defRPr sz="1200"/>
            </a:lvl3pPr>
            <a:lvl4pPr marL="2438339" lvl="3" indent="-38099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900"/>
              <a:buFont typeface="Arial"/>
              <a:buChar char="•"/>
              <a:defRPr sz="1200"/>
            </a:lvl4pPr>
            <a:lvl5pPr marL="3047924" lvl="4" indent="-38099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900"/>
              <a:buFont typeface="Arial"/>
              <a:buChar char="•"/>
              <a:defRPr sz="1200"/>
            </a:lvl5pPr>
            <a:lvl6pPr marL="3657509" lvl="5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/>
            </a:lvl6pPr>
            <a:lvl7pPr marL="4267093" lvl="6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●"/>
              <a:defRPr/>
            </a:lvl7pPr>
            <a:lvl8pPr marL="4876678" lvl="7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○"/>
              <a:defRPr/>
            </a:lvl8pPr>
            <a:lvl9pPr marL="5486263" lvl="8" indent="-457189" algn="l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262626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08" name="Google Shape;208;p23"/>
          <p:cNvSpPr txBox="1">
            <a:spLocks noGrp="1"/>
          </p:cNvSpPr>
          <p:nvPr>
            <p:ph type="body" idx="3"/>
          </p:nvPr>
        </p:nvSpPr>
        <p:spPr>
          <a:xfrm>
            <a:off x="4266811" y="1631503"/>
            <a:ext cx="3648000" cy="4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 sz="1867" b="0" i="0"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 sz="1867" b="0" i="0">
                <a:latin typeface="Arial"/>
                <a:ea typeface="Arial"/>
                <a:cs typeface="Arial"/>
                <a:sym typeface="Arial"/>
              </a:defRPr>
            </a:lvl2pPr>
            <a:lvl3pPr marL="1828754" lvl="2" indent="-42332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Char char="■"/>
              <a:defRPr sz="1867" b="0" i="0">
                <a:latin typeface="Arial"/>
                <a:ea typeface="Arial"/>
                <a:cs typeface="Arial"/>
                <a:sym typeface="Arial"/>
              </a:defRPr>
            </a:lvl3pPr>
            <a:lvl4pPr marL="2438339" lvl="3" indent="-42332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Char char="●"/>
              <a:defRPr sz="1867" b="0" i="0">
                <a:latin typeface="Arial"/>
                <a:ea typeface="Arial"/>
                <a:cs typeface="Arial"/>
                <a:sym typeface="Arial"/>
              </a:defRPr>
            </a:lvl4pPr>
            <a:lvl5pPr marL="3047924" lvl="4" indent="-42332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Char char="○"/>
              <a:defRPr sz="1867" b="0" i="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3657509" lvl="5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/>
            </a:lvl6pPr>
            <a:lvl7pPr marL="4267093" lvl="6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●"/>
              <a:defRPr/>
            </a:lvl7pPr>
            <a:lvl8pPr marL="4876678" lvl="7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○"/>
              <a:defRPr/>
            </a:lvl8pPr>
            <a:lvl9pPr marL="5486263" lvl="8" indent="-457189" algn="l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262626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09" name="Google Shape;209;p23"/>
          <p:cNvSpPr txBox="1">
            <a:spLocks noGrp="1"/>
          </p:cNvSpPr>
          <p:nvPr>
            <p:ph type="body" idx="4"/>
          </p:nvPr>
        </p:nvSpPr>
        <p:spPr>
          <a:xfrm>
            <a:off x="8101619" y="1631503"/>
            <a:ext cx="3648000" cy="4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 sz="1867" b="0" i="0"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 sz="1867" b="0" i="0">
                <a:latin typeface="Arial"/>
                <a:ea typeface="Arial"/>
                <a:cs typeface="Arial"/>
                <a:sym typeface="Arial"/>
              </a:defRPr>
            </a:lvl2pPr>
            <a:lvl3pPr marL="1828754" lvl="2" indent="-42332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Char char="■"/>
              <a:defRPr sz="1867" b="0" i="0">
                <a:latin typeface="Arial"/>
                <a:ea typeface="Arial"/>
                <a:cs typeface="Arial"/>
                <a:sym typeface="Arial"/>
              </a:defRPr>
            </a:lvl3pPr>
            <a:lvl4pPr marL="2438339" lvl="3" indent="-42332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Char char="●"/>
              <a:defRPr sz="1867" b="0" i="0">
                <a:latin typeface="Arial"/>
                <a:ea typeface="Arial"/>
                <a:cs typeface="Arial"/>
                <a:sym typeface="Arial"/>
              </a:defRPr>
            </a:lvl4pPr>
            <a:lvl5pPr marL="3047924" lvl="4" indent="-42332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Char char="○"/>
              <a:defRPr sz="1867" b="0" i="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3657509" lvl="5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/>
            </a:lvl6pPr>
            <a:lvl7pPr marL="4267093" lvl="6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●"/>
              <a:defRPr/>
            </a:lvl7pPr>
            <a:lvl8pPr marL="4876678" lvl="7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○"/>
              <a:defRPr/>
            </a:lvl8pPr>
            <a:lvl9pPr marL="5486263" lvl="8" indent="-457189" algn="l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262626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10" name="Google Shape;210;p23"/>
          <p:cNvSpPr txBox="1">
            <a:spLocks noGrp="1"/>
          </p:cNvSpPr>
          <p:nvPr>
            <p:ph type="body" idx="5"/>
          </p:nvPr>
        </p:nvSpPr>
        <p:spPr>
          <a:xfrm>
            <a:off x="8106809" y="6341992"/>
            <a:ext cx="36480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1200" b="0" i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2pPr>
            <a:lvl3pPr marL="1828754" lvl="2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3pPr>
            <a:lvl4pPr marL="2438339" lvl="3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4pPr>
            <a:lvl5pPr marL="3047924" lvl="4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5pPr>
            <a:lvl6pPr marL="3657509" lvl="5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/>
            </a:lvl6pPr>
            <a:lvl7pPr marL="4267093" lvl="6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●"/>
              <a:defRPr/>
            </a:lvl7pPr>
            <a:lvl8pPr marL="4876678" lvl="7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○"/>
              <a:defRPr/>
            </a:lvl8pPr>
            <a:lvl9pPr marL="5486263" lvl="8" indent="-457189" algn="l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262626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11" name="Google Shape;211;p23"/>
          <p:cNvSpPr txBox="1">
            <a:spLocks noGrp="1"/>
          </p:cNvSpPr>
          <p:nvPr>
            <p:ph type="body" idx="6"/>
          </p:nvPr>
        </p:nvSpPr>
        <p:spPr>
          <a:xfrm>
            <a:off x="437191" y="6341992"/>
            <a:ext cx="36480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1200" b="0" i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2pPr>
            <a:lvl3pPr marL="1828754" lvl="2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3pPr>
            <a:lvl4pPr marL="2438339" lvl="3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4pPr>
            <a:lvl5pPr marL="3047924" lvl="4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5pPr>
            <a:lvl6pPr marL="3657509" lvl="5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/>
            </a:lvl6pPr>
            <a:lvl7pPr marL="4267093" lvl="6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●"/>
              <a:defRPr/>
            </a:lvl7pPr>
            <a:lvl8pPr marL="4876678" lvl="7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○"/>
              <a:defRPr/>
            </a:lvl8pPr>
            <a:lvl9pPr marL="5486263" lvl="8" indent="-457189" algn="l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262626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12" name="Google Shape;212;p23"/>
          <p:cNvSpPr txBox="1">
            <a:spLocks noGrp="1"/>
          </p:cNvSpPr>
          <p:nvPr>
            <p:ph type="body" idx="7"/>
          </p:nvPr>
        </p:nvSpPr>
        <p:spPr>
          <a:xfrm>
            <a:off x="4272000" y="6341992"/>
            <a:ext cx="36480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1200" b="0" i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2pPr>
            <a:lvl3pPr marL="1828754" lvl="2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3pPr>
            <a:lvl4pPr marL="2438339" lvl="3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4pPr>
            <a:lvl5pPr marL="3047924" lvl="4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5pPr>
            <a:lvl6pPr marL="3657509" lvl="5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/>
            </a:lvl6pPr>
            <a:lvl7pPr marL="4267093" lvl="6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●"/>
              <a:defRPr/>
            </a:lvl7pPr>
            <a:lvl8pPr marL="4876678" lvl="7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○"/>
              <a:defRPr/>
            </a:lvl8pPr>
            <a:lvl9pPr marL="5486263" lvl="8" indent="-457189" algn="l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262626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13" name="Google Shape;213;p23"/>
          <p:cNvSpPr txBox="1"/>
          <p:nvPr/>
        </p:nvSpPr>
        <p:spPr>
          <a:xfrm>
            <a:off x="9953905" y="6299657"/>
            <a:ext cx="1924000" cy="266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33" b="0" i="0" u="none" strike="noStrike" cap="none">
                <a:solidFill>
                  <a:srgbClr val="B2B2B2"/>
                </a:solidFill>
                <a:latin typeface="Arial"/>
                <a:ea typeface="Arial"/>
                <a:cs typeface="Arial"/>
                <a:sym typeface="Arial"/>
              </a:rPr>
              <a:t>© 2022 | tnfd.global | </a:t>
            </a:r>
            <a:fld id="{00000000-1234-1234-1234-123412341234}" type="slidenum">
              <a:rPr lang="en-GB" sz="933" b="0" i="0" u="none" strike="noStrike" cap="none">
                <a:solidFill>
                  <a:srgbClr val="B2B2B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2B2B2"/>
                </a:buClr>
                <a:buSzPts val="700"/>
                <a:buFont typeface="Arial"/>
                <a:buNone/>
              </a:pPr>
              <a:t>‹#›</a:t>
            </a:fld>
            <a:endParaRPr sz="933" b="0" i="0" u="none" strike="noStrike" cap="none">
              <a:solidFill>
                <a:srgbClr val="B2B2B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23"/>
          <p:cNvSpPr txBox="1">
            <a:spLocks noGrp="1"/>
          </p:cNvSpPr>
          <p:nvPr>
            <p:ph type="title"/>
          </p:nvPr>
        </p:nvSpPr>
        <p:spPr>
          <a:xfrm>
            <a:off x="816000" y="239928"/>
            <a:ext cx="9984000" cy="5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971995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ubtitle + 2x charts slide layout_1a">
  <p:cSld name="Title + subtitle + 2x charts slide layout_1a">
    <p:bg>
      <p:bgPr>
        <a:solidFill>
          <a:schemeClr val="lt1"/>
        </a:solid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4"/>
          <p:cNvSpPr txBox="1">
            <a:spLocks noGrp="1"/>
          </p:cNvSpPr>
          <p:nvPr>
            <p:ph type="body" idx="1"/>
          </p:nvPr>
        </p:nvSpPr>
        <p:spPr>
          <a:xfrm>
            <a:off x="432001" y="911721"/>
            <a:ext cx="113060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99"/>
              <a:buNone/>
              <a:defRPr sz="1999" b="0" i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900"/>
              <a:buFont typeface="Arial"/>
              <a:buNone/>
              <a:defRPr sz="1200"/>
            </a:lvl2pPr>
            <a:lvl3pPr marL="1828754" lvl="2" indent="-38099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900"/>
              <a:buFont typeface="Arial"/>
              <a:buChar char="•"/>
              <a:defRPr sz="1200"/>
            </a:lvl3pPr>
            <a:lvl4pPr marL="2438339" lvl="3" indent="-38099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900"/>
              <a:buFont typeface="Arial"/>
              <a:buChar char="•"/>
              <a:defRPr sz="1200"/>
            </a:lvl4pPr>
            <a:lvl5pPr marL="3047924" lvl="4" indent="-38099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900"/>
              <a:buFont typeface="Arial"/>
              <a:buChar char="•"/>
              <a:defRPr sz="1200"/>
            </a:lvl5pPr>
            <a:lvl6pPr marL="3657509" lvl="5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/>
            </a:lvl6pPr>
            <a:lvl7pPr marL="4267093" lvl="6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●"/>
              <a:defRPr/>
            </a:lvl7pPr>
            <a:lvl8pPr marL="4876678" lvl="7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○"/>
              <a:defRPr/>
            </a:lvl8pPr>
            <a:lvl9pPr marL="5486263" lvl="8" indent="-457189" algn="l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262626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17" name="Google Shape;217;p24"/>
          <p:cNvSpPr txBox="1">
            <a:spLocks noGrp="1"/>
          </p:cNvSpPr>
          <p:nvPr>
            <p:ph type="body" idx="2"/>
          </p:nvPr>
        </p:nvSpPr>
        <p:spPr>
          <a:xfrm>
            <a:off x="432001" y="1967399"/>
            <a:ext cx="5566800" cy="40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 sz="1867" b="0" i="0"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/>
            </a:lvl2pPr>
            <a:lvl3pPr marL="1828754" lvl="2" indent="-36829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Char char="■"/>
              <a:defRPr sz="1000"/>
            </a:lvl3pPr>
            <a:lvl4pPr marL="2438339" lvl="3" indent="-36829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Char char="●"/>
              <a:defRPr sz="1000"/>
            </a:lvl4pPr>
            <a:lvl5pPr marL="3047924" lvl="4" indent="-38099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900"/>
              <a:buChar char="○"/>
              <a:defRPr sz="1200"/>
            </a:lvl5pPr>
            <a:lvl6pPr marL="3657509" lvl="5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/>
            </a:lvl6pPr>
            <a:lvl7pPr marL="4267093" lvl="6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●"/>
              <a:defRPr/>
            </a:lvl7pPr>
            <a:lvl8pPr marL="4876678" lvl="7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○"/>
              <a:defRPr/>
            </a:lvl8pPr>
            <a:lvl9pPr marL="5486263" lvl="8" indent="-457189" algn="l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262626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18" name="Google Shape;218;p24"/>
          <p:cNvSpPr txBox="1">
            <a:spLocks noGrp="1"/>
          </p:cNvSpPr>
          <p:nvPr>
            <p:ph type="body" idx="3"/>
          </p:nvPr>
        </p:nvSpPr>
        <p:spPr>
          <a:xfrm>
            <a:off x="432000" y="1631500"/>
            <a:ext cx="5472000" cy="2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 sz="1867" b="0" i="0"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828754" lvl="2" indent="-38099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900"/>
              <a:buChar char="■"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2438339" lvl="3" indent="-38099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900"/>
              <a:buChar char="●"/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3047924" lvl="4" indent="-38099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900"/>
              <a:buChar char="○"/>
              <a:defRPr sz="1200"/>
            </a:lvl5pPr>
            <a:lvl6pPr marL="3657509" lvl="5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/>
            </a:lvl6pPr>
            <a:lvl7pPr marL="4267093" lvl="6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●"/>
              <a:defRPr/>
            </a:lvl7pPr>
            <a:lvl8pPr marL="4876678" lvl="7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○"/>
              <a:defRPr/>
            </a:lvl8pPr>
            <a:lvl9pPr marL="5486263" lvl="8" indent="-457189" algn="l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262626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19" name="Google Shape;219;p24"/>
          <p:cNvSpPr txBox="1">
            <a:spLocks noGrp="1"/>
          </p:cNvSpPr>
          <p:nvPr>
            <p:ph type="body" idx="4"/>
          </p:nvPr>
        </p:nvSpPr>
        <p:spPr>
          <a:xfrm>
            <a:off x="432000" y="6352020"/>
            <a:ext cx="54720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1200" b="0" i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2pPr>
            <a:lvl3pPr marL="1828754" lvl="2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3pPr>
            <a:lvl4pPr marL="2438339" lvl="3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4pPr>
            <a:lvl5pPr marL="3047924" lvl="4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5pPr>
            <a:lvl6pPr marL="3657509" lvl="5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/>
            </a:lvl6pPr>
            <a:lvl7pPr marL="4267093" lvl="6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●"/>
              <a:defRPr/>
            </a:lvl7pPr>
            <a:lvl8pPr marL="4876678" lvl="7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○"/>
              <a:defRPr/>
            </a:lvl8pPr>
            <a:lvl9pPr marL="5486263" lvl="8" indent="-457189" algn="l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262626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20" name="Google Shape;220;p24"/>
          <p:cNvSpPr txBox="1">
            <a:spLocks noGrp="1"/>
          </p:cNvSpPr>
          <p:nvPr>
            <p:ph type="body" idx="5"/>
          </p:nvPr>
        </p:nvSpPr>
        <p:spPr>
          <a:xfrm>
            <a:off x="6277619" y="1967399"/>
            <a:ext cx="5448800" cy="40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 sz="1867" b="0" i="0"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/>
            </a:lvl2pPr>
            <a:lvl3pPr marL="1828754" lvl="2" indent="-36829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Char char="■"/>
              <a:defRPr sz="1000"/>
            </a:lvl3pPr>
            <a:lvl4pPr marL="2438339" lvl="3" indent="-36829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Char char="●"/>
              <a:defRPr sz="1000"/>
            </a:lvl4pPr>
            <a:lvl5pPr marL="3047924" lvl="4" indent="-38099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900"/>
              <a:buChar char="○"/>
              <a:defRPr sz="1200"/>
            </a:lvl5pPr>
            <a:lvl6pPr marL="3657509" lvl="5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/>
            </a:lvl6pPr>
            <a:lvl7pPr marL="4267093" lvl="6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●"/>
              <a:defRPr/>
            </a:lvl7pPr>
            <a:lvl8pPr marL="4876678" lvl="7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○"/>
              <a:defRPr/>
            </a:lvl8pPr>
            <a:lvl9pPr marL="5486263" lvl="8" indent="-457189" algn="l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262626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21" name="Google Shape;221;p24"/>
          <p:cNvSpPr txBox="1">
            <a:spLocks noGrp="1"/>
          </p:cNvSpPr>
          <p:nvPr>
            <p:ph type="body" idx="6"/>
          </p:nvPr>
        </p:nvSpPr>
        <p:spPr>
          <a:xfrm>
            <a:off x="6277619" y="1631500"/>
            <a:ext cx="5472000" cy="2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 sz="1867" b="0" i="0"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050"/>
              <a:buNone/>
              <a:defRPr sz="14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828754" lvl="2" indent="-39369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050"/>
              <a:buChar char="■"/>
              <a:defRPr sz="14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2438339" lvl="3" indent="-39369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050"/>
              <a:buChar char="●"/>
              <a:defRPr sz="14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3047924" lvl="4" indent="-39369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050"/>
              <a:buChar char="○"/>
              <a:defRPr sz="14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3657509" lvl="5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/>
            </a:lvl6pPr>
            <a:lvl7pPr marL="4267093" lvl="6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●"/>
              <a:defRPr/>
            </a:lvl7pPr>
            <a:lvl8pPr marL="4876678" lvl="7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○"/>
              <a:defRPr/>
            </a:lvl8pPr>
            <a:lvl9pPr marL="5486263" lvl="8" indent="-457189" algn="l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262626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22" name="Google Shape;222;p24"/>
          <p:cNvSpPr txBox="1">
            <a:spLocks noGrp="1"/>
          </p:cNvSpPr>
          <p:nvPr>
            <p:ph type="body" idx="7"/>
          </p:nvPr>
        </p:nvSpPr>
        <p:spPr>
          <a:xfrm>
            <a:off x="6277619" y="6352020"/>
            <a:ext cx="54720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1200" b="0" i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2pPr>
            <a:lvl3pPr marL="1828754" lvl="2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3pPr>
            <a:lvl4pPr marL="2438339" lvl="3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4pPr>
            <a:lvl5pPr marL="3047924" lvl="4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5pPr>
            <a:lvl6pPr marL="3657509" lvl="5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/>
            </a:lvl6pPr>
            <a:lvl7pPr marL="4267093" lvl="6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●"/>
              <a:defRPr/>
            </a:lvl7pPr>
            <a:lvl8pPr marL="4876678" lvl="7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○"/>
              <a:defRPr/>
            </a:lvl8pPr>
            <a:lvl9pPr marL="5486263" lvl="8" indent="-457189" algn="l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262626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23" name="Google Shape;223;p24"/>
          <p:cNvSpPr txBox="1"/>
          <p:nvPr/>
        </p:nvSpPr>
        <p:spPr>
          <a:xfrm>
            <a:off x="9953904" y="6299657"/>
            <a:ext cx="1924000" cy="266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33" b="0" i="0" u="none" strike="noStrike" cap="none">
                <a:solidFill>
                  <a:srgbClr val="B2B2B2"/>
                </a:solidFill>
                <a:latin typeface="Arial"/>
                <a:ea typeface="Arial"/>
                <a:cs typeface="Arial"/>
                <a:sym typeface="Arial"/>
              </a:rPr>
              <a:t>© 2023 | tnfd.global | </a:t>
            </a:r>
            <a:fld id="{00000000-1234-1234-1234-123412341234}" type="slidenum">
              <a:rPr lang="en-GB" sz="933" b="0" i="0" u="none" strike="noStrike" cap="none">
                <a:solidFill>
                  <a:srgbClr val="B2B2B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2B2B2"/>
                </a:buClr>
                <a:buSzPts val="700"/>
                <a:buFont typeface="Arial"/>
                <a:buNone/>
              </a:pPr>
              <a:t>‹#›</a:t>
            </a:fld>
            <a:endParaRPr sz="933" b="0" i="0" u="none" strike="noStrike" cap="none">
              <a:solidFill>
                <a:srgbClr val="B2B2B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24"/>
          <p:cNvSpPr txBox="1">
            <a:spLocks noGrp="1"/>
          </p:cNvSpPr>
          <p:nvPr>
            <p:ph type="title"/>
          </p:nvPr>
        </p:nvSpPr>
        <p:spPr>
          <a:xfrm>
            <a:off x="816000" y="239927"/>
            <a:ext cx="9984000" cy="5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662068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/Divider_1a 1">
  <p:cSld name="Section header/Divider_1a 1">
    <p:bg>
      <p:bgPr>
        <a:solidFill>
          <a:schemeClr val="lt1"/>
        </a:solidFill>
        <a:effectLst/>
      </p:bgPr>
    </p:bg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5"/>
          <p:cNvSpPr/>
          <p:nvPr/>
        </p:nvSpPr>
        <p:spPr>
          <a:xfrm>
            <a:off x="1386419" y="2121312"/>
            <a:ext cx="9419200" cy="2615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25"/>
          <p:cNvSpPr txBox="1">
            <a:spLocks noGrp="1"/>
          </p:cNvSpPr>
          <p:nvPr>
            <p:ph type="title"/>
          </p:nvPr>
        </p:nvSpPr>
        <p:spPr>
          <a:xfrm>
            <a:off x="2434000" y="3044291"/>
            <a:ext cx="7324000" cy="7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49"/>
              <a:buFont typeface="Arial"/>
              <a:buNone/>
              <a:defRPr sz="4999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25"/>
          <p:cNvSpPr/>
          <p:nvPr/>
        </p:nvSpPr>
        <p:spPr>
          <a:xfrm>
            <a:off x="1" y="2121312"/>
            <a:ext cx="1282800" cy="2615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25"/>
          <p:cNvSpPr/>
          <p:nvPr/>
        </p:nvSpPr>
        <p:spPr>
          <a:xfrm>
            <a:off x="10909192" y="2121312"/>
            <a:ext cx="1282800" cy="2615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25"/>
          <p:cNvSpPr/>
          <p:nvPr/>
        </p:nvSpPr>
        <p:spPr>
          <a:xfrm>
            <a:off x="1386419" y="2121312"/>
            <a:ext cx="9419200" cy="2615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25"/>
          <p:cNvSpPr/>
          <p:nvPr/>
        </p:nvSpPr>
        <p:spPr>
          <a:xfrm>
            <a:off x="1" y="2121312"/>
            <a:ext cx="1282800" cy="2615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25"/>
          <p:cNvSpPr/>
          <p:nvPr/>
        </p:nvSpPr>
        <p:spPr>
          <a:xfrm>
            <a:off x="10909192" y="2121312"/>
            <a:ext cx="1282800" cy="2615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25"/>
          <p:cNvSpPr/>
          <p:nvPr/>
        </p:nvSpPr>
        <p:spPr>
          <a:xfrm>
            <a:off x="1386417" y="2121311"/>
            <a:ext cx="9419200" cy="2615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25"/>
          <p:cNvSpPr/>
          <p:nvPr/>
        </p:nvSpPr>
        <p:spPr>
          <a:xfrm>
            <a:off x="0" y="2121311"/>
            <a:ext cx="1282800" cy="2615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25"/>
          <p:cNvSpPr/>
          <p:nvPr/>
        </p:nvSpPr>
        <p:spPr>
          <a:xfrm>
            <a:off x="10909191" y="2121311"/>
            <a:ext cx="1282800" cy="2615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638643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, subtitle, content and strapline_1a">
  <p:cSld name="1_Title, subtitle, content and strapline_1a">
    <p:bg>
      <p:bgPr>
        <a:solidFill>
          <a:schemeClr val="lt1"/>
        </a:solidFill>
        <a:effectLst/>
      </p:bgPr>
    </p:bg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6"/>
          <p:cNvSpPr txBox="1">
            <a:spLocks noGrp="1"/>
          </p:cNvSpPr>
          <p:nvPr>
            <p:ph type="body" idx="1"/>
          </p:nvPr>
        </p:nvSpPr>
        <p:spPr>
          <a:xfrm>
            <a:off x="437192" y="6340681"/>
            <a:ext cx="113176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1200" b="0" i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2pPr>
            <a:lvl3pPr marL="1828754" lvl="2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3pPr>
            <a:lvl4pPr marL="2438339" lvl="3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4pPr>
            <a:lvl5pPr marL="3047924" lvl="4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5pPr>
            <a:lvl6pPr marL="3657509" lvl="5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/>
            </a:lvl6pPr>
            <a:lvl7pPr marL="4267093" lvl="6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●"/>
              <a:defRPr/>
            </a:lvl7pPr>
            <a:lvl8pPr marL="4876678" lvl="7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○"/>
              <a:defRPr/>
            </a:lvl8pPr>
            <a:lvl9pPr marL="5486263" lvl="8" indent="-457189" algn="l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262626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38" name="Google Shape;238;p26"/>
          <p:cNvSpPr txBox="1">
            <a:spLocks noGrp="1"/>
          </p:cNvSpPr>
          <p:nvPr>
            <p:ph type="body" idx="2"/>
          </p:nvPr>
        </p:nvSpPr>
        <p:spPr>
          <a:xfrm>
            <a:off x="408001" y="911721"/>
            <a:ext cx="113060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99"/>
              <a:buNone/>
              <a:defRPr sz="1999" b="0" i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900"/>
              <a:buFont typeface="Arial"/>
              <a:buNone/>
              <a:defRPr sz="1200"/>
            </a:lvl2pPr>
            <a:lvl3pPr marL="1828754" lvl="2" indent="-38099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900"/>
              <a:buFont typeface="Arial"/>
              <a:buChar char="•"/>
              <a:defRPr sz="1200"/>
            </a:lvl3pPr>
            <a:lvl4pPr marL="2438339" lvl="3" indent="-38099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900"/>
              <a:buFont typeface="Arial"/>
              <a:buChar char="•"/>
              <a:defRPr sz="1200"/>
            </a:lvl4pPr>
            <a:lvl5pPr marL="3047924" lvl="4" indent="-38099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900"/>
              <a:buFont typeface="Arial"/>
              <a:buChar char="•"/>
              <a:defRPr sz="1200"/>
            </a:lvl5pPr>
            <a:lvl6pPr marL="3657509" lvl="5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/>
            </a:lvl6pPr>
            <a:lvl7pPr marL="4267093" lvl="6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●"/>
              <a:defRPr/>
            </a:lvl7pPr>
            <a:lvl8pPr marL="4876678" lvl="7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○"/>
              <a:defRPr/>
            </a:lvl8pPr>
            <a:lvl9pPr marL="5486263" lvl="8" indent="-457189" algn="l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262626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39" name="Google Shape;239;p26"/>
          <p:cNvSpPr txBox="1">
            <a:spLocks noGrp="1"/>
          </p:cNvSpPr>
          <p:nvPr>
            <p:ph type="title"/>
          </p:nvPr>
        </p:nvSpPr>
        <p:spPr>
          <a:xfrm>
            <a:off x="816004" y="239927"/>
            <a:ext cx="109388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99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26"/>
          <p:cNvSpPr txBox="1"/>
          <p:nvPr/>
        </p:nvSpPr>
        <p:spPr>
          <a:xfrm>
            <a:off x="9953904" y="6299657"/>
            <a:ext cx="1924000" cy="266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33" b="0" i="0" u="none" strike="noStrike" cap="none">
                <a:solidFill>
                  <a:srgbClr val="B2B2B2"/>
                </a:solidFill>
                <a:latin typeface="Arial"/>
                <a:ea typeface="Arial"/>
                <a:cs typeface="Arial"/>
                <a:sym typeface="Arial"/>
              </a:rPr>
              <a:t>© 2023 | tnfd.global | </a:t>
            </a:r>
            <a:fld id="{00000000-1234-1234-1234-123412341234}" type="slidenum">
              <a:rPr lang="en-GB" sz="933" b="0" i="0" u="none" strike="noStrike" cap="none">
                <a:solidFill>
                  <a:srgbClr val="B2B2B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2B2B2"/>
                </a:buClr>
                <a:buSzPts val="700"/>
                <a:buFont typeface="Arial"/>
                <a:buNone/>
              </a:pPr>
              <a:t>‹#›</a:t>
            </a:fld>
            <a:endParaRPr sz="933" b="0" i="0" u="none" strike="noStrike" cap="none">
              <a:solidFill>
                <a:srgbClr val="B2B2B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528815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/Divider_1c">
  <p:cSld name="Section header/Divider_1c">
    <p:bg>
      <p:bgPr>
        <a:solidFill>
          <a:schemeClr val="lt1"/>
        </a:solidFill>
        <a:effectLst/>
      </p:bgPr>
    </p:bg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7"/>
          <p:cNvSpPr/>
          <p:nvPr/>
        </p:nvSpPr>
        <p:spPr>
          <a:xfrm>
            <a:off x="1386419" y="2121312"/>
            <a:ext cx="9419200" cy="2615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27"/>
          <p:cNvSpPr txBox="1">
            <a:spLocks noGrp="1"/>
          </p:cNvSpPr>
          <p:nvPr>
            <p:ph type="title"/>
          </p:nvPr>
        </p:nvSpPr>
        <p:spPr>
          <a:xfrm>
            <a:off x="2434000" y="3044291"/>
            <a:ext cx="7324000" cy="7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749"/>
              <a:buFont typeface="Arial"/>
              <a:buNone/>
              <a:defRPr sz="4999" b="0" i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27"/>
          <p:cNvSpPr/>
          <p:nvPr/>
        </p:nvSpPr>
        <p:spPr>
          <a:xfrm>
            <a:off x="1" y="2121312"/>
            <a:ext cx="1282800" cy="261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27"/>
          <p:cNvSpPr/>
          <p:nvPr/>
        </p:nvSpPr>
        <p:spPr>
          <a:xfrm>
            <a:off x="10909192" y="2121312"/>
            <a:ext cx="1282800" cy="261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27"/>
          <p:cNvSpPr/>
          <p:nvPr/>
        </p:nvSpPr>
        <p:spPr>
          <a:xfrm>
            <a:off x="1386419" y="2121312"/>
            <a:ext cx="9419200" cy="2615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27"/>
          <p:cNvSpPr/>
          <p:nvPr/>
        </p:nvSpPr>
        <p:spPr>
          <a:xfrm>
            <a:off x="1" y="2121312"/>
            <a:ext cx="1282800" cy="261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27"/>
          <p:cNvSpPr/>
          <p:nvPr/>
        </p:nvSpPr>
        <p:spPr>
          <a:xfrm>
            <a:off x="10909192" y="2121312"/>
            <a:ext cx="1282800" cy="261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27"/>
          <p:cNvSpPr/>
          <p:nvPr/>
        </p:nvSpPr>
        <p:spPr>
          <a:xfrm>
            <a:off x="1386417" y="2121311"/>
            <a:ext cx="9419200" cy="2615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27"/>
          <p:cNvSpPr/>
          <p:nvPr/>
        </p:nvSpPr>
        <p:spPr>
          <a:xfrm>
            <a:off x="0" y="2121311"/>
            <a:ext cx="1282800" cy="261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27"/>
          <p:cNvSpPr/>
          <p:nvPr/>
        </p:nvSpPr>
        <p:spPr>
          <a:xfrm>
            <a:off x="10909191" y="2121311"/>
            <a:ext cx="1282800" cy="261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030784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1/3 Text_1a">
  <p:cSld name="12_1/3 Text_1a"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8"/>
          <p:cNvSpPr/>
          <p:nvPr/>
        </p:nvSpPr>
        <p:spPr>
          <a:xfrm>
            <a:off x="3938285" y="0"/>
            <a:ext cx="82536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28"/>
          <p:cNvSpPr txBox="1"/>
          <p:nvPr/>
        </p:nvSpPr>
        <p:spPr>
          <a:xfrm>
            <a:off x="9953904" y="6299657"/>
            <a:ext cx="1924000" cy="266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33" b="0" i="0" u="none" strike="noStrike" cap="none">
                <a:solidFill>
                  <a:srgbClr val="B2B2B2"/>
                </a:solidFill>
                <a:latin typeface="Arial"/>
                <a:ea typeface="Arial"/>
                <a:cs typeface="Arial"/>
                <a:sym typeface="Arial"/>
              </a:rPr>
              <a:t>© 2022 | tnfd.global | </a:t>
            </a:r>
            <a:fld id="{00000000-1234-1234-1234-123412341234}" type="slidenum">
              <a:rPr lang="en-GB" sz="933" b="0" i="0" u="none" strike="noStrike" cap="none">
                <a:solidFill>
                  <a:srgbClr val="B2B2B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2B2B2"/>
                </a:buClr>
                <a:buSzPts val="700"/>
                <a:buFont typeface="Arial"/>
                <a:buNone/>
              </a:pPr>
              <a:t>‹#›</a:t>
            </a:fld>
            <a:endParaRPr sz="933" b="0" i="0" u="none" strike="noStrike" cap="none">
              <a:solidFill>
                <a:srgbClr val="B2B2B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28"/>
          <p:cNvSpPr txBox="1">
            <a:spLocks noGrp="1"/>
          </p:cNvSpPr>
          <p:nvPr>
            <p:ph type="body" idx="1"/>
          </p:nvPr>
        </p:nvSpPr>
        <p:spPr>
          <a:xfrm>
            <a:off x="431999" y="6228197"/>
            <a:ext cx="3072000" cy="2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None/>
              <a:defRPr sz="1200" b="0" i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2pPr>
            <a:lvl3pPr marL="1828754" lvl="2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3pPr>
            <a:lvl4pPr marL="2438339" lvl="3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4pPr>
            <a:lvl5pPr marL="3047924" lvl="4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5pPr>
            <a:lvl6pPr marL="3657509" lvl="5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/>
            </a:lvl6pPr>
            <a:lvl7pPr marL="4267093" lvl="6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●"/>
              <a:defRPr/>
            </a:lvl7pPr>
            <a:lvl8pPr marL="4876678" lvl="7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○"/>
              <a:defRPr/>
            </a:lvl8pPr>
            <a:lvl9pPr marL="5486263" lvl="8" indent="-457189" algn="l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262626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56" name="Google Shape;256;p28"/>
          <p:cNvSpPr txBox="1">
            <a:spLocks noGrp="1"/>
          </p:cNvSpPr>
          <p:nvPr>
            <p:ph type="body" idx="2"/>
          </p:nvPr>
        </p:nvSpPr>
        <p:spPr>
          <a:xfrm>
            <a:off x="432000" y="1967397"/>
            <a:ext cx="3054000" cy="39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 sz="1867" b="0" i="0"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 sz="1867" b="0" i="0">
                <a:latin typeface="Arial"/>
                <a:ea typeface="Arial"/>
                <a:cs typeface="Arial"/>
                <a:sym typeface="Arial"/>
              </a:defRPr>
            </a:lvl2pPr>
            <a:lvl3pPr marL="1828754" lvl="2" indent="-42332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Char char="■"/>
              <a:defRPr sz="1867" b="0" i="0">
                <a:latin typeface="Arial"/>
                <a:ea typeface="Arial"/>
                <a:cs typeface="Arial"/>
                <a:sym typeface="Arial"/>
              </a:defRPr>
            </a:lvl3pPr>
            <a:lvl4pPr marL="2438339" lvl="3" indent="-42332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Char char="●"/>
              <a:defRPr sz="1867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3047924" lvl="4" indent="-42332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Char char="○"/>
              <a:defRPr sz="1867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3657509" lvl="5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/>
            </a:lvl6pPr>
            <a:lvl7pPr marL="4267093" lvl="6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●"/>
              <a:defRPr/>
            </a:lvl7pPr>
            <a:lvl8pPr marL="4876678" lvl="7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○"/>
              <a:defRPr/>
            </a:lvl8pPr>
            <a:lvl9pPr marL="5486263" lvl="8" indent="-457189" algn="l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262626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57" name="Google Shape;257;p28"/>
          <p:cNvSpPr txBox="1">
            <a:spLocks noGrp="1"/>
          </p:cNvSpPr>
          <p:nvPr>
            <p:ph type="title"/>
          </p:nvPr>
        </p:nvSpPr>
        <p:spPr>
          <a:xfrm>
            <a:off x="816000" y="239927"/>
            <a:ext cx="2909200" cy="5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28"/>
          <p:cNvSpPr/>
          <p:nvPr/>
        </p:nvSpPr>
        <p:spPr>
          <a:xfrm>
            <a:off x="3938285" y="0"/>
            <a:ext cx="82536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28"/>
          <p:cNvSpPr txBox="1"/>
          <p:nvPr/>
        </p:nvSpPr>
        <p:spPr>
          <a:xfrm>
            <a:off x="9953904" y="6299657"/>
            <a:ext cx="1924000" cy="266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33" b="0" i="0" u="none" strike="noStrike" cap="none">
                <a:solidFill>
                  <a:srgbClr val="B2B2B2"/>
                </a:solidFill>
                <a:latin typeface="Arial"/>
                <a:ea typeface="Arial"/>
                <a:cs typeface="Arial"/>
                <a:sym typeface="Arial"/>
              </a:rPr>
              <a:t>© 2023 | tnfd.global | </a:t>
            </a:r>
            <a:fld id="{00000000-1234-1234-1234-123412341234}" type="slidenum">
              <a:rPr lang="en-GB" sz="933" b="0" i="0" u="none" strike="noStrike" cap="none">
                <a:solidFill>
                  <a:srgbClr val="B2B2B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2B2B2"/>
                </a:buClr>
                <a:buSzPts val="700"/>
                <a:buFont typeface="Arial"/>
                <a:buNone/>
              </a:pPr>
              <a:t>‹#›</a:t>
            </a:fld>
            <a:endParaRPr sz="933" b="0" i="0" u="none" strike="noStrike" cap="none">
              <a:solidFill>
                <a:srgbClr val="B2B2B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28"/>
          <p:cNvSpPr/>
          <p:nvPr/>
        </p:nvSpPr>
        <p:spPr>
          <a:xfrm>
            <a:off x="3938284" y="0"/>
            <a:ext cx="82536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28"/>
          <p:cNvSpPr txBox="1"/>
          <p:nvPr/>
        </p:nvSpPr>
        <p:spPr>
          <a:xfrm>
            <a:off x="9953903" y="6299656"/>
            <a:ext cx="1924000" cy="266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33" b="0" i="0" u="none" strike="noStrike" cap="none">
                <a:solidFill>
                  <a:srgbClr val="B2B2B2"/>
                </a:solidFill>
                <a:latin typeface="Arial"/>
                <a:ea typeface="Arial"/>
                <a:cs typeface="Arial"/>
                <a:sym typeface="Arial"/>
              </a:rPr>
              <a:t>© 2023 | tnfd.global | </a:t>
            </a:r>
            <a:fld id="{00000000-1234-1234-1234-123412341234}" type="slidenum">
              <a:rPr lang="en-GB" sz="933" b="0" i="0" u="none" strike="noStrike" cap="none">
                <a:solidFill>
                  <a:srgbClr val="B2B2B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2B2B2"/>
                </a:buClr>
                <a:buSzPts val="700"/>
                <a:buFont typeface="Arial"/>
                <a:buNone/>
              </a:pPr>
              <a:t>‹#›</a:t>
            </a:fld>
            <a:endParaRPr sz="933" b="0" i="0" u="none" strike="noStrike" cap="none">
              <a:solidFill>
                <a:srgbClr val="B2B2B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862619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/Divider_1a 4">
  <p:cSld name="Section header/Divider_1a 4">
    <p:bg>
      <p:bgPr>
        <a:solidFill>
          <a:schemeClr val="lt1"/>
        </a:solidFill>
        <a:effectLst/>
      </p:bgPr>
    </p:bg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9"/>
          <p:cNvSpPr/>
          <p:nvPr/>
        </p:nvSpPr>
        <p:spPr>
          <a:xfrm>
            <a:off x="1386420" y="2121312"/>
            <a:ext cx="9419200" cy="2615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29"/>
          <p:cNvSpPr txBox="1">
            <a:spLocks noGrp="1"/>
          </p:cNvSpPr>
          <p:nvPr>
            <p:ph type="title"/>
          </p:nvPr>
        </p:nvSpPr>
        <p:spPr>
          <a:xfrm>
            <a:off x="2434001" y="3044292"/>
            <a:ext cx="7324000" cy="7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49"/>
              <a:buFont typeface="Arial"/>
              <a:buNone/>
              <a:defRPr sz="4999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65" name="Google Shape;265;p29"/>
          <p:cNvSpPr/>
          <p:nvPr/>
        </p:nvSpPr>
        <p:spPr>
          <a:xfrm>
            <a:off x="3" y="2121312"/>
            <a:ext cx="1282800" cy="2615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29"/>
          <p:cNvSpPr/>
          <p:nvPr/>
        </p:nvSpPr>
        <p:spPr>
          <a:xfrm>
            <a:off x="10909193" y="2121312"/>
            <a:ext cx="1282800" cy="2615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314383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/Divider_1a 5">
  <p:cSld name="Section header/Divider_1a 5">
    <p:bg>
      <p:bgPr>
        <a:solidFill>
          <a:schemeClr val="lt1"/>
        </a:solidFill>
        <a:effectLst/>
      </p:bgPr>
    </p:bg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0"/>
          <p:cNvSpPr/>
          <p:nvPr/>
        </p:nvSpPr>
        <p:spPr>
          <a:xfrm>
            <a:off x="1386420" y="2121312"/>
            <a:ext cx="9419200" cy="2615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30"/>
          <p:cNvSpPr txBox="1">
            <a:spLocks noGrp="1"/>
          </p:cNvSpPr>
          <p:nvPr>
            <p:ph type="title"/>
          </p:nvPr>
        </p:nvSpPr>
        <p:spPr>
          <a:xfrm>
            <a:off x="2434001" y="3044292"/>
            <a:ext cx="7324000" cy="7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49"/>
              <a:buFont typeface="Arial"/>
              <a:buNone/>
              <a:defRPr sz="4999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p30"/>
          <p:cNvSpPr/>
          <p:nvPr/>
        </p:nvSpPr>
        <p:spPr>
          <a:xfrm>
            <a:off x="3" y="2121312"/>
            <a:ext cx="1282800" cy="2615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30"/>
          <p:cNvSpPr/>
          <p:nvPr/>
        </p:nvSpPr>
        <p:spPr>
          <a:xfrm>
            <a:off x="10909193" y="2121312"/>
            <a:ext cx="1282800" cy="2615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118210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, subtitle, content and strapline_1a - with CONFIDENTIAL FLAG">
  <p:cSld name="2_Title, subtitle, content and strapline_1a - with CONFIDENTIAL FLAG">
    <p:bg>
      <p:bgPr>
        <a:solidFill>
          <a:schemeClr val="lt1"/>
        </a:solidFill>
        <a:effectLst/>
      </p:bgPr>
    </p:bg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1"/>
          <p:cNvSpPr txBox="1">
            <a:spLocks noGrp="1"/>
          </p:cNvSpPr>
          <p:nvPr>
            <p:ph type="title"/>
          </p:nvPr>
        </p:nvSpPr>
        <p:spPr>
          <a:xfrm>
            <a:off x="816000" y="239928"/>
            <a:ext cx="99840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99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31"/>
          <p:cNvSpPr txBox="1">
            <a:spLocks noGrp="1"/>
          </p:cNvSpPr>
          <p:nvPr>
            <p:ph type="body" idx="1"/>
          </p:nvPr>
        </p:nvSpPr>
        <p:spPr>
          <a:xfrm>
            <a:off x="432003" y="1629337"/>
            <a:ext cx="11341600" cy="42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 sz="1867" b="0" i="0"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 sz="1867" b="0" i="0">
                <a:latin typeface="Arial"/>
                <a:ea typeface="Arial"/>
                <a:cs typeface="Arial"/>
                <a:sym typeface="Arial"/>
              </a:defRPr>
            </a:lvl2pPr>
            <a:lvl3pPr marL="1828754" lvl="2" indent="-42332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Char char="■"/>
              <a:defRPr sz="1867" b="0" i="0">
                <a:latin typeface="Arial"/>
                <a:ea typeface="Arial"/>
                <a:cs typeface="Arial"/>
                <a:sym typeface="Arial"/>
              </a:defRPr>
            </a:lvl3pPr>
            <a:lvl4pPr marL="2438339" lvl="3" indent="-42332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Char char="●"/>
              <a:defRPr sz="1867" b="0" i="0">
                <a:latin typeface="Arial"/>
                <a:ea typeface="Arial"/>
                <a:cs typeface="Arial"/>
                <a:sym typeface="Arial"/>
              </a:defRPr>
            </a:lvl4pPr>
            <a:lvl5pPr marL="3047924" lvl="4" indent="-42332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Char char="○"/>
              <a:defRPr sz="1867" b="0" i="0">
                <a:latin typeface="Arial"/>
                <a:ea typeface="Arial"/>
                <a:cs typeface="Arial"/>
                <a:sym typeface="Arial"/>
              </a:defRPr>
            </a:lvl5pPr>
            <a:lvl6pPr marL="3657509" lvl="5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/>
            </a:lvl6pPr>
            <a:lvl7pPr marL="4267093" lvl="6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●"/>
              <a:defRPr/>
            </a:lvl7pPr>
            <a:lvl8pPr marL="4876678" lvl="7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○"/>
              <a:defRPr/>
            </a:lvl8pPr>
            <a:lvl9pPr marL="5486263" lvl="8" indent="-457189" algn="l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262626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75" name="Google Shape;275;p31"/>
          <p:cNvSpPr txBox="1">
            <a:spLocks noGrp="1"/>
          </p:cNvSpPr>
          <p:nvPr>
            <p:ph type="body" idx="2"/>
          </p:nvPr>
        </p:nvSpPr>
        <p:spPr>
          <a:xfrm>
            <a:off x="420557" y="6340681"/>
            <a:ext cx="113176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1200" b="0" i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2pPr>
            <a:lvl3pPr marL="1828754" lvl="2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3pPr>
            <a:lvl4pPr marL="2438339" lvl="3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4pPr>
            <a:lvl5pPr marL="3047924" lvl="4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5pPr>
            <a:lvl6pPr marL="3657509" lvl="5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/>
            </a:lvl6pPr>
            <a:lvl7pPr marL="4267093" lvl="6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●"/>
              <a:defRPr/>
            </a:lvl7pPr>
            <a:lvl8pPr marL="4876678" lvl="7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○"/>
              <a:defRPr/>
            </a:lvl8pPr>
            <a:lvl9pPr marL="5486263" lvl="8" indent="-457189" algn="l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262626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76" name="Google Shape;276;p31"/>
          <p:cNvSpPr txBox="1">
            <a:spLocks noGrp="1"/>
          </p:cNvSpPr>
          <p:nvPr>
            <p:ph type="body" idx="3"/>
          </p:nvPr>
        </p:nvSpPr>
        <p:spPr>
          <a:xfrm>
            <a:off x="432003" y="911721"/>
            <a:ext cx="113060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99"/>
              <a:buNone/>
              <a:defRPr sz="1999" b="0" i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900"/>
              <a:buFont typeface="Arial"/>
              <a:buNone/>
              <a:defRPr sz="1200"/>
            </a:lvl2pPr>
            <a:lvl3pPr marL="1828754" lvl="2" indent="-38099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900"/>
              <a:buFont typeface="Arial"/>
              <a:buChar char="•"/>
              <a:defRPr sz="1200"/>
            </a:lvl3pPr>
            <a:lvl4pPr marL="2438339" lvl="3" indent="-38099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900"/>
              <a:buFont typeface="Arial"/>
              <a:buChar char="•"/>
              <a:defRPr sz="1200"/>
            </a:lvl4pPr>
            <a:lvl5pPr marL="3047924" lvl="4" indent="-38099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900"/>
              <a:buFont typeface="Arial"/>
              <a:buChar char="•"/>
              <a:defRPr sz="1200"/>
            </a:lvl5pPr>
            <a:lvl6pPr marL="3657509" lvl="5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/>
            </a:lvl6pPr>
            <a:lvl7pPr marL="4267093" lvl="6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●"/>
              <a:defRPr/>
            </a:lvl7pPr>
            <a:lvl8pPr marL="4876678" lvl="7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○"/>
              <a:defRPr/>
            </a:lvl8pPr>
            <a:lvl9pPr marL="5486263" lvl="8" indent="-457189" algn="l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262626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77" name="Google Shape;277;p31"/>
          <p:cNvSpPr txBox="1"/>
          <p:nvPr/>
        </p:nvSpPr>
        <p:spPr>
          <a:xfrm>
            <a:off x="9953905" y="6299657"/>
            <a:ext cx="1924000" cy="266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33" b="0" i="0" u="none" strike="noStrike" cap="none">
                <a:solidFill>
                  <a:srgbClr val="B2B2B2"/>
                </a:solidFill>
                <a:latin typeface="Arial"/>
                <a:ea typeface="Arial"/>
                <a:cs typeface="Arial"/>
                <a:sym typeface="Arial"/>
              </a:rPr>
              <a:t>© 2022 | tnfd.global | </a:t>
            </a:r>
            <a:fld id="{00000000-1234-1234-1234-123412341234}" type="slidenum">
              <a:rPr lang="en-GB" sz="933" b="0" i="0" u="none" strike="noStrike" cap="none">
                <a:solidFill>
                  <a:srgbClr val="B2B2B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2B2B2"/>
                </a:buClr>
                <a:buSzPts val="700"/>
                <a:buFont typeface="Arial"/>
                <a:buNone/>
              </a:pPr>
              <a:t>‹#›</a:t>
            </a:fld>
            <a:endParaRPr sz="933" b="0" i="0" u="none" strike="noStrike" cap="none">
              <a:solidFill>
                <a:srgbClr val="B2B2B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31"/>
          <p:cNvSpPr txBox="1"/>
          <p:nvPr/>
        </p:nvSpPr>
        <p:spPr>
          <a:xfrm>
            <a:off x="10915781" y="285301"/>
            <a:ext cx="1160000" cy="2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933" rIns="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67" b="0" i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CONFIDENTIAL</a:t>
            </a: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105936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 / Content Slide + Heading 1">
  <p:cSld name="01 / Content Slide + Heading 1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/>
          <p:nvPr/>
        </p:nvSpPr>
        <p:spPr>
          <a:xfrm>
            <a:off x="373167" y="-8133"/>
            <a:ext cx="11818800" cy="3896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28" name="Google Shape;28;p4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99277" y="-34586"/>
            <a:ext cx="401900" cy="412855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4"/>
          <p:cNvSpPr txBox="1"/>
          <p:nvPr/>
        </p:nvSpPr>
        <p:spPr>
          <a:xfrm>
            <a:off x="9547632" y="112345"/>
            <a:ext cx="1924000" cy="143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33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tnfd.global   |   </a:t>
            </a:r>
            <a:fld id="{00000000-1234-1234-1234-123412341234}" type="slidenum"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2B2B2"/>
                </a:buClr>
                <a:buSzPts val="700"/>
                <a:buFont typeface="Arial"/>
                <a:buNone/>
              </a:pPr>
              <a:t>‹#›</a:t>
            </a:fld>
            <a:endParaRPr sz="933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30" name="Google Shape;30;p4"/>
          <p:cNvSpPr/>
          <p:nvPr/>
        </p:nvSpPr>
        <p:spPr>
          <a:xfrm>
            <a:off x="-8167" y="-8133"/>
            <a:ext cx="381600" cy="389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" name="Google Shape;31;p4"/>
          <p:cNvSpPr txBox="1">
            <a:spLocks noGrp="1"/>
          </p:cNvSpPr>
          <p:nvPr>
            <p:ph type="title"/>
          </p:nvPr>
        </p:nvSpPr>
        <p:spPr>
          <a:xfrm>
            <a:off x="455908" y="537400"/>
            <a:ext cx="8956000" cy="5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ubTitle" idx="1"/>
          </p:nvPr>
        </p:nvSpPr>
        <p:spPr>
          <a:xfrm>
            <a:off x="472192" y="89567"/>
            <a:ext cx="2871200" cy="17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ubTitle" idx="2"/>
          </p:nvPr>
        </p:nvSpPr>
        <p:spPr>
          <a:xfrm>
            <a:off x="472167" y="1301000"/>
            <a:ext cx="6555200" cy="72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chivo Light"/>
              <a:buNone/>
              <a:defRPr sz="16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819657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/Divider_1a 6">
  <p:cSld name="Section header/Divider_1a 6">
    <p:bg>
      <p:bgPr>
        <a:solidFill>
          <a:schemeClr val="lt1"/>
        </a:solidFill>
        <a:effectLst/>
      </p:bgPr>
    </p:bg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2"/>
          <p:cNvSpPr/>
          <p:nvPr/>
        </p:nvSpPr>
        <p:spPr>
          <a:xfrm>
            <a:off x="1386420" y="2121312"/>
            <a:ext cx="9419200" cy="2615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32"/>
          <p:cNvSpPr txBox="1">
            <a:spLocks noGrp="1"/>
          </p:cNvSpPr>
          <p:nvPr>
            <p:ph type="title"/>
          </p:nvPr>
        </p:nvSpPr>
        <p:spPr>
          <a:xfrm>
            <a:off x="2434001" y="3044292"/>
            <a:ext cx="7324000" cy="7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49"/>
              <a:buFont typeface="Arial"/>
              <a:buNone/>
              <a:defRPr sz="4999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32"/>
          <p:cNvSpPr/>
          <p:nvPr/>
        </p:nvSpPr>
        <p:spPr>
          <a:xfrm>
            <a:off x="3" y="2121312"/>
            <a:ext cx="1282800" cy="2615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32"/>
          <p:cNvSpPr/>
          <p:nvPr/>
        </p:nvSpPr>
        <p:spPr>
          <a:xfrm>
            <a:off x="10909193" y="2121312"/>
            <a:ext cx="1282800" cy="2615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82527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ubtitle + 2x charts 2 content slide layout_1a">
  <p:cSld name="Title + subtitle + 2x charts 2 content slide layout_1a">
    <p:bg>
      <p:bgPr>
        <a:solidFill>
          <a:schemeClr val="lt1"/>
        </a:solidFill>
        <a:effectLst/>
      </p:bgPr>
    </p:bg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33"/>
          <p:cNvSpPr txBox="1">
            <a:spLocks noGrp="1"/>
          </p:cNvSpPr>
          <p:nvPr>
            <p:ph type="body" idx="1"/>
          </p:nvPr>
        </p:nvSpPr>
        <p:spPr>
          <a:xfrm>
            <a:off x="432003" y="911721"/>
            <a:ext cx="113060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99"/>
              <a:buNone/>
              <a:defRPr sz="1999" b="0" i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900"/>
              <a:buFont typeface="Arial"/>
              <a:buNone/>
              <a:defRPr sz="1200"/>
            </a:lvl2pPr>
            <a:lvl3pPr marL="1828754" lvl="2" indent="-38099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900"/>
              <a:buFont typeface="Arial"/>
              <a:buChar char="•"/>
              <a:defRPr sz="1200"/>
            </a:lvl3pPr>
            <a:lvl4pPr marL="2438339" lvl="3" indent="-38099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900"/>
              <a:buFont typeface="Arial"/>
              <a:buChar char="•"/>
              <a:defRPr sz="1200"/>
            </a:lvl4pPr>
            <a:lvl5pPr marL="3047924" lvl="4" indent="-38099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900"/>
              <a:buFont typeface="Arial"/>
              <a:buChar char="•"/>
              <a:defRPr sz="1200"/>
            </a:lvl5pPr>
            <a:lvl6pPr marL="3657509" lvl="5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/>
            </a:lvl6pPr>
            <a:lvl7pPr marL="4267093" lvl="6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●"/>
              <a:defRPr/>
            </a:lvl7pPr>
            <a:lvl8pPr marL="4876678" lvl="7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○"/>
              <a:defRPr/>
            </a:lvl8pPr>
            <a:lvl9pPr marL="5486263" lvl="8" indent="-457189" algn="l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262626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86" name="Google Shape;286;p33"/>
          <p:cNvSpPr txBox="1">
            <a:spLocks noGrp="1"/>
          </p:cNvSpPr>
          <p:nvPr>
            <p:ph type="body" idx="2"/>
          </p:nvPr>
        </p:nvSpPr>
        <p:spPr>
          <a:xfrm>
            <a:off x="6241619" y="1631503"/>
            <a:ext cx="5472000" cy="18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 sz="1867" b="0" i="0"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/>
            </a:lvl2pPr>
            <a:lvl3pPr marL="1828754" lvl="2" indent="-36829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Char char="■"/>
              <a:defRPr sz="1000"/>
            </a:lvl3pPr>
            <a:lvl4pPr marL="2438339" lvl="3" indent="-36829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Char char="●"/>
              <a:defRPr sz="1000"/>
            </a:lvl4pPr>
            <a:lvl5pPr marL="3047924" lvl="4" indent="-38099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900"/>
              <a:buChar char="○"/>
              <a:defRPr sz="1200"/>
            </a:lvl5pPr>
            <a:lvl6pPr marL="3657509" lvl="5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/>
            </a:lvl6pPr>
            <a:lvl7pPr marL="4267093" lvl="6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●"/>
              <a:defRPr/>
            </a:lvl7pPr>
            <a:lvl8pPr marL="4876678" lvl="7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○"/>
              <a:defRPr/>
            </a:lvl8pPr>
            <a:lvl9pPr marL="5486263" lvl="8" indent="-457189" algn="l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262626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87" name="Google Shape;287;p33"/>
          <p:cNvSpPr txBox="1">
            <a:spLocks noGrp="1"/>
          </p:cNvSpPr>
          <p:nvPr>
            <p:ph type="body" idx="3"/>
          </p:nvPr>
        </p:nvSpPr>
        <p:spPr>
          <a:xfrm>
            <a:off x="6241621" y="3694868"/>
            <a:ext cx="54736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1200" b="0" i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2pPr>
            <a:lvl3pPr marL="1828754" lvl="2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3pPr>
            <a:lvl4pPr marL="2438339" lvl="3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4pPr>
            <a:lvl5pPr marL="3047924" lvl="4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5pPr>
            <a:lvl6pPr marL="3657509" lvl="5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/>
            </a:lvl6pPr>
            <a:lvl7pPr marL="4267093" lvl="6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●"/>
              <a:defRPr/>
            </a:lvl7pPr>
            <a:lvl8pPr marL="4876678" lvl="7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○"/>
              <a:defRPr/>
            </a:lvl8pPr>
            <a:lvl9pPr marL="5486263" lvl="8" indent="-457189" algn="l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262626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88" name="Google Shape;288;p33"/>
          <p:cNvSpPr txBox="1">
            <a:spLocks noGrp="1"/>
          </p:cNvSpPr>
          <p:nvPr>
            <p:ph type="body" idx="4"/>
          </p:nvPr>
        </p:nvSpPr>
        <p:spPr>
          <a:xfrm>
            <a:off x="6241619" y="1967397"/>
            <a:ext cx="5472000" cy="16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 sz="1867" b="0" i="0"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/>
            </a:lvl2pPr>
            <a:lvl3pPr marL="1828754" lvl="2" indent="-36829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Char char="■"/>
              <a:defRPr sz="1000"/>
            </a:lvl3pPr>
            <a:lvl4pPr marL="2438339" lvl="3" indent="-36829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Char char="●"/>
              <a:defRPr sz="1000"/>
            </a:lvl4pPr>
            <a:lvl5pPr marL="3047924" lvl="4" indent="-38099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900"/>
              <a:buChar char="○"/>
              <a:defRPr sz="1200"/>
            </a:lvl5pPr>
            <a:lvl6pPr marL="3657509" lvl="5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/>
            </a:lvl6pPr>
            <a:lvl7pPr marL="4267093" lvl="6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●"/>
              <a:defRPr/>
            </a:lvl7pPr>
            <a:lvl8pPr marL="4876678" lvl="7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○"/>
              <a:defRPr/>
            </a:lvl8pPr>
            <a:lvl9pPr marL="5486263" lvl="8" indent="-457189" algn="l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262626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89" name="Google Shape;289;p33"/>
          <p:cNvSpPr txBox="1">
            <a:spLocks noGrp="1"/>
          </p:cNvSpPr>
          <p:nvPr>
            <p:ph type="body" idx="5"/>
          </p:nvPr>
        </p:nvSpPr>
        <p:spPr>
          <a:xfrm>
            <a:off x="6241619" y="4030768"/>
            <a:ext cx="5472000" cy="18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 sz="1867" b="0" i="0"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/>
            </a:lvl2pPr>
            <a:lvl3pPr marL="1828754" lvl="2" indent="-36829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Char char="■"/>
              <a:defRPr sz="1000"/>
            </a:lvl3pPr>
            <a:lvl4pPr marL="2438339" lvl="3" indent="-36829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Char char="●"/>
              <a:defRPr sz="1000"/>
            </a:lvl4pPr>
            <a:lvl5pPr marL="3047924" lvl="4" indent="-38099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900"/>
              <a:buChar char="○"/>
              <a:defRPr sz="1200"/>
            </a:lvl5pPr>
            <a:lvl6pPr marL="3657509" lvl="5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/>
            </a:lvl6pPr>
            <a:lvl7pPr marL="4267093" lvl="6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●"/>
              <a:defRPr/>
            </a:lvl7pPr>
            <a:lvl8pPr marL="4876678" lvl="7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○"/>
              <a:defRPr/>
            </a:lvl8pPr>
            <a:lvl9pPr marL="5486263" lvl="8" indent="-457189" algn="l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262626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90" name="Google Shape;290;p33"/>
          <p:cNvSpPr txBox="1">
            <a:spLocks noGrp="1"/>
          </p:cNvSpPr>
          <p:nvPr>
            <p:ph type="body" idx="6"/>
          </p:nvPr>
        </p:nvSpPr>
        <p:spPr>
          <a:xfrm>
            <a:off x="6241621" y="6342187"/>
            <a:ext cx="54736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1200" b="0" i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2pPr>
            <a:lvl3pPr marL="1828754" lvl="2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3pPr>
            <a:lvl4pPr marL="2438339" lvl="3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4pPr>
            <a:lvl5pPr marL="3047924" lvl="4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5pPr>
            <a:lvl6pPr marL="3657509" lvl="5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/>
            </a:lvl6pPr>
            <a:lvl7pPr marL="4267093" lvl="6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●"/>
              <a:defRPr/>
            </a:lvl7pPr>
            <a:lvl8pPr marL="4876678" lvl="7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○"/>
              <a:defRPr/>
            </a:lvl8pPr>
            <a:lvl9pPr marL="5486263" lvl="8" indent="-457189" algn="l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262626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91" name="Google Shape;291;p33"/>
          <p:cNvSpPr txBox="1">
            <a:spLocks noGrp="1"/>
          </p:cNvSpPr>
          <p:nvPr>
            <p:ph type="body" idx="7"/>
          </p:nvPr>
        </p:nvSpPr>
        <p:spPr>
          <a:xfrm>
            <a:off x="6241619" y="4318676"/>
            <a:ext cx="5472000" cy="16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 sz="1867" b="0" i="0"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/>
            </a:lvl2pPr>
            <a:lvl3pPr marL="1828754" lvl="2" indent="-36829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Char char="■"/>
              <a:defRPr sz="1000"/>
            </a:lvl3pPr>
            <a:lvl4pPr marL="2438339" lvl="3" indent="-36829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Char char="●"/>
              <a:defRPr sz="1000"/>
            </a:lvl4pPr>
            <a:lvl5pPr marL="3047924" lvl="4" indent="-38099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900"/>
              <a:buChar char="○"/>
              <a:defRPr sz="1200"/>
            </a:lvl5pPr>
            <a:lvl6pPr marL="3657509" lvl="5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/>
            </a:lvl6pPr>
            <a:lvl7pPr marL="4267093" lvl="6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●"/>
              <a:defRPr/>
            </a:lvl7pPr>
            <a:lvl8pPr marL="4876678" lvl="7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○"/>
              <a:defRPr/>
            </a:lvl8pPr>
            <a:lvl9pPr marL="5486263" lvl="8" indent="-457189" algn="l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262626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92" name="Google Shape;292;p33"/>
          <p:cNvSpPr txBox="1">
            <a:spLocks noGrp="1"/>
          </p:cNvSpPr>
          <p:nvPr>
            <p:ph type="body" idx="8"/>
          </p:nvPr>
        </p:nvSpPr>
        <p:spPr>
          <a:xfrm>
            <a:off x="432000" y="1631503"/>
            <a:ext cx="5472000" cy="19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 sz="1867" b="0" i="0"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 sz="1867" b="0" i="0">
                <a:latin typeface="Arial"/>
                <a:ea typeface="Arial"/>
                <a:cs typeface="Arial"/>
                <a:sym typeface="Arial"/>
              </a:defRPr>
            </a:lvl2pPr>
            <a:lvl3pPr marL="1828754" lvl="2" indent="-42332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Char char="■"/>
              <a:defRPr sz="1867" b="0" i="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2438339" lvl="3" indent="-42332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Char char="●"/>
              <a:defRPr sz="1867" b="0" i="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3047924" lvl="4" indent="-38099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900"/>
              <a:buChar char="○"/>
              <a:defRPr sz="1200"/>
            </a:lvl5pPr>
            <a:lvl6pPr marL="3657509" lvl="5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/>
            </a:lvl6pPr>
            <a:lvl7pPr marL="4267093" lvl="6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●"/>
              <a:defRPr/>
            </a:lvl7pPr>
            <a:lvl8pPr marL="4876678" lvl="7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○"/>
              <a:defRPr/>
            </a:lvl8pPr>
            <a:lvl9pPr marL="5486263" lvl="8" indent="-457189" algn="l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262626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93" name="Google Shape;293;p33"/>
          <p:cNvSpPr txBox="1">
            <a:spLocks noGrp="1"/>
          </p:cNvSpPr>
          <p:nvPr>
            <p:ph type="body" idx="9"/>
          </p:nvPr>
        </p:nvSpPr>
        <p:spPr>
          <a:xfrm>
            <a:off x="432000" y="6342187"/>
            <a:ext cx="54720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1200" b="0" i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2pPr>
            <a:lvl3pPr marL="1828754" lvl="2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3pPr>
            <a:lvl4pPr marL="2438339" lvl="3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4pPr>
            <a:lvl5pPr marL="3047924" lvl="4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5pPr>
            <a:lvl6pPr marL="3657509" lvl="5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/>
            </a:lvl6pPr>
            <a:lvl7pPr marL="4267093" lvl="6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●"/>
              <a:defRPr/>
            </a:lvl7pPr>
            <a:lvl8pPr marL="4876678" lvl="7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○"/>
              <a:defRPr/>
            </a:lvl8pPr>
            <a:lvl9pPr marL="5486263" lvl="8" indent="-457189" algn="l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262626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94" name="Google Shape;294;p33"/>
          <p:cNvSpPr txBox="1">
            <a:spLocks noGrp="1"/>
          </p:cNvSpPr>
          <p:nvPr>
            <p:ph type="body" idx="13"/>
          </p:nvPr>
        </p:nvSpPr>
        <p:spPr>
          <a:xfrm>
            <a:off x="432000" y="3694868"/>
            <a:ext cx="54720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1200" b="0" i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2pPr>
            <a:lvl3pPr marL="1828754" lvl="2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3pPr>
            <a:lvl4pPr marL="2438339" lvl="3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4pPr>
            <a:lvl5pPr marL="3047924" lvl="4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5pPr>
            <a:lvl6pPr marL="3657509" lvl="5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/>
            </a:lvl6pPr>
            <a:lvl7pPr marL="4267093" lvl="6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●"/>
              <a:defRPr/>
            </a:lvl7pPr>
            <a:lvl8pPr marL="4876678" lvl="7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○"/>
              <a:defRPr/>
            </a:lvl8pPr>
            <a:lvl9pPr marL="5486263" lvl="8" indent="-457189" algn="l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262626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95" name="Google Shape;295;p33"/>
          <p:cNvSpPr txBox="1">
            <a:spLocks noGrp="1"/>
          </p:cNvSpPr>
          <p:nvPr>
            <p:ph type="body" idx="14"/>
          </p:nvPr>
        </p:nvSpPr>
        <p:spPr>
          <a:xfrm>
            <a:off x="432000" y="4030767"/>
            <a:ext cx="5472000" cy="18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 sz="1867" b="0" i="0"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 sz="1867" b="0" i="0">
                <a:latin typeface="Arial"/>
                <a:ea typeface="Arial"/>
                <a:cs typeface="Arial"/>
                <a:sym typeface="Arial"/>
              </a:defRPr>
            </a:lvl2pPr>
            <a:lvl3pPr marL="1828754" lvl="2" indent="-42332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Char char="■"/>
              <a:defRPr sz="1867" b="0" i="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2438339" lvl="3" indent="-42332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Char char="●"/>
              <a:defRPr sz="1867" b="0" i="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3047924" lvl="4" indent="-38099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900"/>
              <a:buChar char="○"/>
              <a:defRPr sz="1200"/>
            </a:lvl5pPr>
            <a:lvl6pPr marL="3657509" lvl="5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/>
            </a:lvl6pPr>
            <a:lvl7pPr marL="4267093" lvl="6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●"/>
              <a:defRPr/>
            </a:lvl7pPr>
            <a:lvl8pPr marL="4876678" lvl="7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○"/>
              <a:defRPr/>
            </a:lvl8pPr>
            <a:lvl9pPr marL="5486263" lvl="8" indent="-457189" algn="l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262626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96" name="Google Shape;296;p33"/>
          <p:cNvSpPr txBox="1"/>
          <p:nvPr/>
        </p:nvSpPr>
        <p:spPr>
          <a:xfrm>
            <a:off x="9953905" y="6299657"/>
            <a:ext cx="1924000" cy="266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33" b="0" i="0" u="none" strike="noStrike" cap="none">
                <a:solidFill>
                  <a:srgbClr val="B2B2B2"/>
                </a:solidFill>
                <a:latin typeface="Arial"/>
                <a:ea typeface="Arial"/>
                <a:cs typeface="Arial"/>
                <a:sym typeface="Arial"/>
              </a:rPr>
              <a:t>© 2022 | tnfd.global | </a:t>
            </a:r>
            <a:fld id="{00000000-1234-1234-1234-123412341234}" type="slidenum">
              <a:rPr lang="en-GB" sz="933" b="0" i="0" u="none" strike="noStrike" cap="none">
                <a:solidFill>
                  <a:srgbClr val="B2B2B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2B2B2"/>
                </a:buClr>
                <a:buSzPts val="700"/>
                <a:buFont typeface="Arial"/>
                <a:buNone/>
              </a:pPr>
              <a:t>‹#›</a:t>
            </a:fld>
            <a:endParaRPr sz="933" b="0" i="0" u="none" strike="noStrike" cap="none">
              <a:solidFill>
                <a:srgbClr val="B2B2B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33"/>
          <p:cNvSpPr txBox="1">
            <a:spLocks noGrp="1"/>
          </p:cNvSpPr>
          <p:nvPr>
            <p:ph type="title"/>
          </p:nvPr>
        </p:nvSpPr>
        <p:spPr>
          <a:xfrm>
            <a:off x="816000" y="239928"/>
            <a:ext cx="9984000" cy="5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306584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ubtitle + 1x chart slide layout">
  <p:cSld name="Title + subtitle + 1x chart slide layout">
    <p:bg>
      <p:bgPr>
        <a:solidFill>
          <a:schemeClr val="lt1"/>
        </a:solidFill>
        <a:effectLst/>
      </p:bgPr>
    </p:bg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4"/>
          <p:cNvSpPr txBox="1">
            <a:spLocks noGrp="1"/>
          </p:cNvSpPr>
          <p:nvPr>
            <p:ph type="body" idx="1"/>
          </p:nvPr>
        </p:nvSpPr>
        <p:spPr>
          <a:xfrm>
            <a:off x="432000" y="911721"/>
            <a:ext cx="112500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99"/>
              <a:buNone/>
              <a:defRPr sz="1999" b="0" i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900"/>
              <a:buFont typeface="Arial"/>
              <a:buNone/>
              <a:defRPr sz="1200"/>
            </a:lvl2pPr>
            <a:lvl3pPr marL="1828754" lvl="2" indent="-38099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900"/>
              <a:buFont typeface="Arial"/>
              <a:buChar char="•"/>
              <a:defRPr sz="1200"/>
            </a:lvl3pPr>
            <a:lvl4pPr marL="2438339" lvl="3" indent="-38099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900"/>
              <a:buFont typeface="Arial"/>
              <a:buChar char="•"/>
              <a:defRPr sz="1200"/>
            </a:lvl4pPr>
            <a:lvl5pPr marL="3047924" lvl="4" indent="-38099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900"/>
              <a:buFont typeface="Arial"/>
              <a:buChar char="•"/>
              <a:defRPr sz="1200"/>
            </a:lvl5pPr>
            <a:lvl6pPr marL="3657509" lvl="5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/>
            </a:lvl6pPr>
            <a:lvl7pPr marL="4267093" lvl="6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●"/>
              <a:defRPr/>
            </a:lvl7pPr>
            <a:lvl8pPr marL="4876678" lvl="7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○"/>
              <a:defRPr/>
            </a:lvl8pPr>
            <a:lvl9pPr marL="5486263" lvl="8" indent="-457189" algn="l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262626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00" name="Google Shape;300;p34"/>
          <p:cNvSpPr txBox="1">
            <a:spLocks noGrp="1"/>
          </p:cNvSpPr>
          <p:nvPr>
            <p:ph type="body" idx="2"/>
          </p:nvPr>
        </p:nvSpPr>
        <p:spPr>
          <a:xfrm>
            <a:off x="432001" y="1967400"/>
            <a:ext cx="11318800" cy="39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 sz="1867" b="0" i="0"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/>
            </a:lvl2pPr>
            <a:lvl3pPr marL="1828754" lvl="2" indent="-36829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Char char="■"/>
              <a:defRPr sz="1000"/>
            </a:lvl3pPr>
            <a:lvl4pPr marL="2438339" lvl="3" indent="-36829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Char char="●"/>
              <a:defRPr sz="1000"/>
            </a:lvl4pPr>
            <a:lvl5pPr marL="3047924" lvl="4" indent="-38099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900"/>
              <a:buChar char="○"/>
              <a:defRPr sz="1200"/>
            </a:lvl5pPr>
            <a:lvl6pPr marL="3657509" lvl="5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/>
            </a:lvl6pPr>
            <a:lvl7pPr marL="4267093" lvl="6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●"/>
              <a:defRPr/>
            </a:lvl7pPr>
            <a:lvl8pPr marL="4876678" lvl="7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○"/>
              <a:defRPr/>
            </a:lvl8pPr>
            <a:lvl9pPr marL="5486263" lvl="8" indent="-457189" algn="l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262626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01" name="Google Shape;301;p34"/>
          <p:cNvSpPr txBox="1">
            <a:spLocks noGrp="1"/>
          </p:cNvSpPr>
          <p:nvPr>
            <p:ph type="body" idx="3"/>
          </p:nvPr>
        </p:nvSpPr>
        <p:spPr>
          <a:xfrm>
            <a:off x="432000" y="1629339"/>
            <a:ext cx="112952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 sz="1867" b="0" i="0"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050"/>
              <a:buNone/>
              <a:defRPr sz="14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828754" lvl="2" indent="-39369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050"/>
              <a:buChar char="■"/>
              <a:defRPr sz="14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2438339" lvl="3" indent="-39369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050"/>
              <a:buChar char="●"/>
              <a:defRPr sz="14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3047924" lvl="4" indent="-39369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050"/>
              <a:buChar char="○"/>
              <a:defRPr sz="14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3657509" lvl="5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/>
            </a:lvl6pPr>
            <a:lvl7pPr marL="4267093" lvl="6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●"/>
              <a:defRPr/>
            </a:lvl7pPr>
            <a:lvl8pPr marL="4876678" lvl="7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○"/>
              <a:defRPr/>
            </a:lvl8pPr>
            <a:lvl9pPr marL="5486263" lvl="8" indent="-457189" algn="l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262626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02" name="Google Shape;302;p34"/>
          <p:cNvSpPr txBox="1">
            <a:spLocks noGrp="1"/>
          </p:cNvSpPr>
          <p:nvPr>
            <p:ph type="body" idx="4"/>
          </p:nvPr>
        </p:nvSpPr>
        <p:spPr>
          <a:xfrm>
            <a:off x="432001" y="6340681"/>
            <a:ext cx="113176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1200" b="0" i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2pPr>
            <a:lvl3pPr marL="1828754" lvl="2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3pPr>
            <a:lvl4pPr marL="2438339" lvl="3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4pPr>
            <a:lvl5pPr marL="3047924" lvl="4" indent="-30479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750"/>
              <a:buNone/>
              <a:defRPr sz="1000" b="0"/>
            </a:lvl5pPr>
            <a:lvl6pPr marL="3657509" lvl="5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/>
            </a:lvl6pPr>
            <a:lvl7pPr marL="4267093" lvl="6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●"/>
              <a:defRPr/>
            </a:lvl7pPr>
            <a:lvl8pPr marL="4876678" lvl="7" indent="-45718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1800"/>
              <a:buChar char="○"/>
              <a:defRPr/>
            </a:lvl8pPr>
            <a:lvl9pPr marL="5486263" lvl="8" indent="-457189" algn="l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262626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03" name="Google Shape;303;p34"/>
          <p:cNvSpPr txBox="1"/>
          <p:nvPr/>
        </p:nvSpPr>
        <p:spPr>
          <a:xfrm>
            <a:off x="9953905" y="6299657"/>
            <a:ext cx="1924000" cy="266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33" b="0" i="0" u="none" strike="noStrike" cap="none">
                <a:solidFill>
                  <a:srgbClr val="B2B2B2"/>
                </a:solidFill>
                <a:latin typeface="Arial"/>
                <a:ea typeface="Arial"/>
                <a:cs typeface="Arial"/>
                <a:sym typeface="Arial"/>
              </a:rPr>
              <a:t>© 2022 | tnfd.global | </a:t>
            </a:r>
            <a:fld id="{00000000-1234-1234-1234-123412341234}" type="slidenum">
              <a:rPr lang="en-GB" sz="933" b="0" i="0" u="none" strike="noStrike" cap="none">
                <a:solidFill>
                  <a:srgbClr val="B2B2B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2B2B2"/>
                </a:buClr>
                <a:buSzPts val="700"/>
                <a:buFont typeface="Arial"/>
                <a:buNone/>
              </a:pPr>
              <a:t>‹#›</a:t>
            </a:fld>
            <a:endParaRPr sz="933" b="0" i="0" u="none" strike="noStrike" cap="none">
              <a:solidFill>
                <a:srgbClr val="B2B2B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34"/>
          <p:cNvSpPr txBox="1">
            <a:spLocks noGrp="1"/>
          </p:cNvSpPr>
          <p:nvPr>
            <p:ph type="title"/>
          </p:nvPr>
        </p:nvSpPr>
        <p:spPr>
          <a:xfrm>
            <a:off x="816000" y="239928"/>
            <a:ext cx="9984000" cy="5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388454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/Divider_1a 7">
  <p:cSld name="Section header/Divider_1a 7">
    <p:bg>
      <p:bgPr>
        <a:solidFill>
          <a:schemeClr val="lt1"/>
        </a:solidFill>
        <a:effectLst/>
      </p:bgPr>
    </p:bg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5"/>
          <p:cNvSpPr/>
          <p:nvPr/>
        </p:nvSpPr>
        <p:spPr>
          <a:xfrm>
            <a:off x="1386420" y="2121312"/>
            <a:ext cx="9419200" cy="2615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35"/>
          <p:cNvSpPr txBox="1">
            <a:spLocks noGrp="1"/>
          </p:cNvSpPr>
          <p:nvPr>
            <p:ph type="title"/>
          </p:nvPr>
        </p:nvSpPr>
        <p:spPr>
          <a:xfrm>
            <a:off x="2434001" y="3044292"/>
            <a:ext cx="7324000" cy="7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49"/>
              <a:buFont typeface="Arial"/>
              <a:buNone/>
              <a:defRPr sz="4999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35"/>
          <p:cNvSpPr/>
          <p:nvPr/>
        </p:nvSpPr>
        <p:spPr>
          <a:xfrm>
            <a:off x="3" y="2121312"/>
            <a:ext cx="1282800" cy="2615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35"/>
          <p:cNvSpPr/>
          <p:nvPr/>
        </p:nvSpPr>
        <p:spPr>
          <a:xfrm>
            <a:off x="10909193" y="2121312"/>
            <a:ext cx="1282800" cy="2615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259557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/Divider_1a 8">
  <p:cSld name="Section header/Divider_1a 8">
    <p:bg>
      <p:bgPr>
        <a:solidFill>
          <a:schemeClr val="lt1"/>
        </a:solidFill>
        <a:effectLst/>
      </p:bgPr>
    </p:bg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36"/>
          <p:cNvSpPr/>
          <p:nvPr/>
        </p:nvSpPr>
        <p:spPr>
          <a:xfrm>
            <a:off x="1386420" y="2121312"/>
            <a:ext cx="9419200" cy="2615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36"/>
          <p:cNvSpPr txBox="1">
            <a:spLocks noGrp="1"/>
          </p:cNvSpPr>
          <p:nvPr>
            <p:ph type="title"/>
          </p:nvPr>
        </p:nvSpPr>
        <p:spPr>
          <a:xfrm>
            <a:off x="2434001" y="3044292"/>
            <a:ext cx="7324000" cy="7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49"/>
              <a:buFont typeface="Arial"/>
              <a:buNone/>
              <a:defRPr sz="4999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313" name="Google Shape;313;p36"/>
          <p:cNvSpPr/>
          <p:nvPr/>
        </p:nvSpPr>
        <p:spPr>
          <a:xfrm>
            <a:off x="3" y="2121312"/>
            <a:ext cx="1282800" cy="2615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36"/>
          <p:cNvSpPr/>
          <p:nvPr/>
        </p:nvSpPr>
        <p:spPr>
          <a:xfrm>
            <a:off x="10909193" y="2121312"/>
            <a:ext cx="1282800" cy="2615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9259605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ebinar Main Fore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fish jumping out of a waterfall&#10;&#10;Description automatically generated">
            <a:extLst>
              <a:ext uri="{FF2B5EF4-FFF2-40B4-BE49-F238E27FC236}">
                <a16:creationId xmlns:a16="http://schemas.microsoft.com/office/drawing/2014/main" id="{986A0076-D534-EEB5-05DA-E0481BCB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Google Shape;1162;p73">
            <a:extLst>
              <a:ext uri="{FF2B5EF4-FFF2-40B4-BE49-F238E27FC236}">
                <a16:creationId xmlns:a16="http://schemas.microsoft.com/office/drawing/2014/main" id="{AD227A0A-4827-B441-22E5-FDB00EA44CF2}"/>
              </a:ext>
            </a:extLst>
          </p:cNvPr>
          <p:cNvSpPr txBox="1">
            <a:spLocks/>
          </p:cNvSpPr>
          <p:nvPr userDrawn="1"/>
        </p:nvSpPr>
        <p:spPr>
          <a:xfrm>
            <a:off x="588773" y="502538"/>
            <a:ext cx="5825279" cy="5898261"/>
          </a:xfrm>
          <a:prstGeom prst="rect">
            <a:avLst/>
          </a:prstGeom>
          <a:solidFill>
            <a:srgbClr val="D1E06F"/>
          </a:solidFill>
        </p:spPr>
        <p:txBody>
          <a:bodyPr spcFirstLastPara="1" vert="horz" wrap="square" lIns="234000" tIns="324000" rIns="91425" bIns="91425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Archivo" pitchFamily="2" charset="77"/>
                <a:ea typeface="+mj-ea"/>
                <a:cs typeface="Archivo" pitchFamily="2" charset="77"/>
              </a:defRPr>
            </a:lvl1pPr>
          </a:lstStyle>
          <a:p>
            <a:pPr>
              <a:spcBef>
                <a:spcPts val="0"/>
              </a:spcBef>
            </a:pPr>
            <a:endParaRPr lang="en-GB" sz="3800">
              <a:solidFill>
                <a:schemeClr val="dk1"/>
              </a:solidFill>
              <a:latin typeface="Archivo Light"/>
              <a:ea typeface="Archivo Light"/>
              <a:cs typeface="Archivo Light"/>
              <a:sym typeface="Archivo Light"/>
            </a:endParaRPr>
          </a:p>
        </p:txBody>
      </p:sp>
      <p:sp>
        <p:nvSpPr>
          <p:cNvPr id="10" name="Google Shape;1182;p73">
            <a:extLst>
              <a:ext uri="{FF2B5EF4-FFF2-40B4-BE49-F238E27FC236}">
                <a16:creationId xmlns:a16="http://schemas.microsoft.com/office/drawing/2014/main" id="{B24CEB73-1299-5C04-7688-DA3DD5F2FF51}"/>
              </a:ext>
            </a:extLst>
          </p:cNvPr>
          <p:cNvSpPr/>
          <p:nvPr userDrawn="1"/>
        </p:nvSpPr>
        <p:spPr>
          <a:xfrm rot="5400000">
            <a:off x="6771862" y="502539"/>
            <a:ext cx="699300" cy="699300"/>
          </a:xfrm>
          <a:prstGeom prst="rect">
            <a:avLst/>
          </a:prstGeom>
          <a:solidFill>
            <a:srgbClr val="DFF3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83;p73">
            <a:extLst>
              <a:ext uri="{FF2B5EF4-FFF2-40B4-BE49-F238E27FC236}">
                <a16:creationId xmlns:a16="http://schemas.microsoft.com/office/drawing/2014/main" id="{F4D1E68D-FEFE-3593-4B97-5516738A0158}"/>
              </a:ext>
            </a:extLst>
          </p:cNvPr>
          <p:cNvSpPr/>
          <p:nvPr userDrawn="1"/>
        </p:nvSpPr>
        <p:spPr>
          <a:xfrm rot="5400000">
            <a:off x="6407426" y="138103"/>
            <a:ext cx="371061" cy="3578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178D495C-53CA-ECE3-DD26-FA0A8FB406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96443"/>
            <a:ext cx="5257800" cy="734805"/>
          </a:xfrm>
        </p:spPr>
        <p:txBody>
          <a:bodyPr anchor="t"/>
          <a:lstStyle/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14" name="Google Shape;1162;p73">
            <a:extLst>
              <a:ext uri="{FF2B5EF4-FFF2-40B4-BE49-F238E27FC236}">
                <a16:creationId xmlns:a16="http://schemas.microsoft.com/office/drawing/2014/main" id="{1B90C53B-B60F-B141-8822-A6E331E20DF3}"/>
              </a:ext>
            </a:extLst>
          </p:cNvPr>
          <p:cNvSpPr txBox="1">
            <a:spLocks/>
          </p:cNvSpPr>
          <p:nvPr userDrawn="1"/>
        </p:nvSpPr>
        <p:spPr>
          <a:xfrm>
            <a:off x="-163049" y="-298590"/>
            <a:ext cx="751822" cy="801128"/>
          </a:xfrm>
          <a:prstGeom prst="rect">
            <a:avLst/>
          </a:prstGeom>
          <a:solidFill>
            <a:srgbClr val="D1E06F"/>
          </a:solidFill>
        </p:spPr>
        <p:txBody>
          <a:bodyPr spcFirstLastPara="1" vert="horz" wrap="square" lIns="234000" tIns="324000" rIns="91425" bIns="91425" rtlCol="0" anchor="t" anchorCtr="0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Archivo" pitchFamily="2" charset="77"/>
                <a:ea typeface="+mj-ea"/>
                <a:cs typeface="Archivo" pitchFamily="2" charset="77"/>
              </a:defRPr>
            </a:lvl1pPr>
          </a:lstStyle>
          <a:p>
            <a:pPr>
              <a:spcBef>
                <a:spcPts val="0"/>
              </a:spcBef>
            </a:pPr>
            <a:endParaRPr lang="en-GB" sz="3800">
              <a:solidFill>
                <a:schemeClr val="dk1"/>
              </a:solidFill>
              <a:latin typeface="Archivo Light"/>
              <a:ea typeface="Archivo Light"/>
              <a:cs typeface="Archivo Light"/>
              <a:sym typeface="Archivo Light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7513A954-0319-E307-224B-95698F798D0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2041525"/>
            <a:ext cx="5257800" cy="13874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Click to add subtitle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2251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ebinar Main Arct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ees on a honeycomb&#10;&#10;Description automatically generated">
            <a:extLst>
              <a:ext uri="{FF2B5EF4-FFF2-40B4-BE49-F238E27FC236}">
                <a16:creationId xmlns:a16="http://schemas.microsoft.com/office/drawing/2014/main" id="{2ABE8897-7404-4B71-4208-F358B63200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63049" y="-298589"/>
            <a:ext cx="12355049" cy="7156588"/>
          </a:xfrm>
          <a:prstGeom prst="rect">
            <a:avLst/>
          </a:prstGeom>
        </p:spPr>
      </p:pic>
      <p:sp>
        <p:nvSpPr>
          <p:cNvPr id="9" name="Google Shape;1162;p73">
            <a:extLst>
              <a:ext uri="{FF2B5EF4-FFF2-40B4-BE49-F238E27FC236}">
                <a16:creationId xmlns:a16="http://schemas.microsoft.com/office/drawing/2014/main" id="{AD227A0A-4827-B441-22E5-FDB00EA44CF2}"/>
              </a:ext>
            </a:extLst>
          </p:cNvPr>
          <p:cNvSpPr txBox="1">
            <a:spLocks/>
          </p:cNvSpPr>
          <p:nvPr userDrawn="1"/>
        </p:nvSpPr>
        <p:spPr>
          <a:xfrm>
            <a:off x="588773" y="502538"/>
            <a:ext cx="5825279" cy="5898261"/>
          </a:xfrm>
          <a:prstGeom prst="rect">
            <a:avLst/>
          </a:prstGeom>
          <a:solidFill>
            <a:srgbClr val="434546"/>
          </a:solidFill>
        </p:spPr>
        <p:txBody>
          <a:bodyPr spcFirstLastPara="1" vert="horz" wrap="square" lIns="234000" tIns="324000" rIns="91425" bIns="91425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Archivo" pitchFamily="2" charset="77"/>
                <a:ea typeface="+mj-ea"/>
                <a:cs typeface="Archivo" pitchFamily="2" charset="77"/>
              </a:defRPr>
            </a:lvl1pPr>
          </a:lstStyle>
          <a:p>
            <a:pPr>
              <a:spcBef>
                <a:spcPts val="0"/>
              </a:spcBef>
            </a:pPr>
            <a:endParaRPr lang="en-GB" sz="3800">
              <a:solidFill>
                <a:schemeClr val="dk1"/>
              </a:solidFill>
              <a:latin typeface="Archivo Light"/>
              <a:ea typeface="Archivo Light"/>
              <a:cs typeface="Archivo Light"/>
              <a:sym typeface="Archivo Light"/>
            </a:endParaRPr>
          </a:p>
        </p:txBody>
      </p:sp>
      <p:sp>
        <p:nvSpPr>
          <p:cNvPr id="10" name="Google Shape;1182;p73">
            <a:extLst>
              <a:ext uri="{FF2B5EF4-FFF2-40B4-BE49-F238E27FC236}">
                <a16:creationId xmlns:a16="http://schemas.microsoft.com/office/drawing/2014/main" id="{B24CEB73-1299-5C04-7688-DA3DD5F2FF51}"/>
              </a:ext>
            </a:extLst>
          </p:cNvPr>
          <p:cNvSpPr/>
          <p:nvPr userDrawn="1"/>
        </p:nvSpPr>
        <p:spPr>
          <a:xfrm rot="5400000">
            <a:off x="6771862" y="502539"/>
            <a:ext cx="699300" cy="699300"/>
          </a:xfrm>
          <a:prstGeom prst="rect">
            <a:avLst/>
          </a:prstGeom>
          <a:solidFill>
            <a:srgbClr val="FF51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83;p73">
            <a:extLst>
              <a:ext uri="{FF2B5EF4-FFF2-40B4-BE49-F238E27FC236}">
                <a16:creationId xmlns:a16="http://schemas.microsoft.com/office/drawing/2014/main" id="{F4D1E68D-FEFE-3593-4B97-5516738A0158}"/>
              </a:ext>
            </a:extLst>
          </p:cNvPr>
          <p:cNvSpPr/>
          <p:nvPr userDrawn="1"/>
        </p:nvSpPr>
        <p:spPr>
          <a:xfrm rot="5400000">
            <a:off x="6407426" y="138103"/>
            <a:ext cx="371061" cy="35781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178D495C-53CA-ECE3-DD26-FA0A8FB406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96443"/>
            <a:ext cx="5257800" cy="734805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14" name="Google Shape;1162;p73">
            <a:extLst>
              <a:ext uri="{FF2B5EF4-FFF2-40B4-BE49-F238E27FC236}">
                <a16:creationId xmlns:a16="http://schemas.microsoft.com/office/drawing/2014/main" id="{1B90C53B-B60F-B141-8822-A6E331E20DF3}"/>
              </a:ext>
            </a:extLst>
          </p:cNvPr>
          <p:cNvSpPr txBox="1">
            <a:spLocks/>
          </p:cNvSpPr>
          <p:nvPr userDrawn="1"/>
        </p:nvSpPr>
        <p:spPr>
          <a:xfrm>
            <a:off x="-163049" y="-298590"/>
            <a:ext cx="751822" cy="801128"/>
          </a:xfrm>
          <a:prstGeom prst="rect">
            <a:avLst/>
          </a:prstGeom>
          <a:solidFill>
            <a:srgbClr val="434546"/>
          </a:solidFill>
        </p:spPr>
        <p:txBody>
          <a:bodyPr spcFirstLastPara="1" vert="horz" wrap="square" lIns="234000" tIns="324000" rIns="91425" bIns="91425" rtlCol="0" anchor="t" anchorCtr="0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Archivo" pitchFamily="2" charset="77"/>
                <a:ea typeface="+mj-ea"/>
                <a:cs typeface="Archivo" pitchFamily="2" charset="77"/>
              </a:defRPr>
            </a:lvl1pPr>
          </a:lstStyle>
          <a:p>
            <a:pPr>
              <a:spcBef>
                <a:spcPts val="0"/>
              </a:spcBef>
            </a:pPr>
            <a:endParaRPr lang="en-GB" sz="3800">
              <a:solidFill>
                <a:schemeClr val="dk1"/>
              </a:solidFill>
              <a:latin typeface="Archivo Light"/>
              <a:ea typeface="Archivo Light"/>
              <a:cs typeface="Archivo Light"/>
              <a:sym typeface="Archivo Light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7513A954-0319-E307-224B-95698F798D0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2041525"/>
            <a:ext cx="5257800" cy="1387475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add subtitle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5652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DD82F-6AF3-47B7-5186-FB20119D2E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0AA145-103D-CB31-B6D4-21B32B9CCB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9"/>
            <a:ext cx="9144000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051" indent="0" algn="ctr">
              <a:buNone/>
              <a:defRPr sz="1999"/>
            </a:lvl2pPr>
            <a:lvl3pPr marL="914103" indent="0" algn="ctr">
              <a:buNone/>
              <a:defRPr sz="1799"/>
            </a:lvl3pPr>
            <a:lvl4pPr marL="1371154" indent="0" algn="ctr">
              <a:buNone/>
              <a:defRPr sz="1599"/>
            </a:lvl4pPr>
            <a:lvl5pPr marL="1828206" indent="0" algn="ctr">
              <a:buNone/>
              <a:defRPr sz="1599"/>
            </a:lvl5pPr>
            <a:lvl6pPr marL="2285257" indent="0" algn="ctr">
              <a:buNone/>
              <a:defRPr sz="1599"/>
            </a:lvl6pPr>
            <a:lvl7pPr marL="2742308" indent="0" algn="ctr">
              <a:buNone/>
              <a:defRPr sz="1599"/>
            </a:lvl7pPr>
            <a:lvl8pPr marL="3199360" indent="0" algn="ctr">
              <a:buNone/>
              <a:defRPr sz="1599"/>
            </a:lvl8pPr>
            <a:lvl9pPr marL="3656411" indent="0" algn="ctr">
              <a:buNone/>
              <a:defRPr sz="1599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08770-60EF-C199-0EE5-8218653B6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76FDB-0703-4161-8911-49FCECC5085A}" type="datetimeFigureOut">
              <a:rPr lang="en-GB" smtClean="0"/>
              <a:t>21/11/2023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26B36C-D900-2236-F07D-1F396C347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8B73E7-D493-4CC0-0E16-FE4004D1B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FE0B-D6BA-41B2-80AD-267ABF4D2E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21000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925F1-D3BE-BE35-E0FD-20BC8EBD0E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83944"/>
          </a:xfrm>
        </p:spPr>
        <p:txBody>
          <a:bodyPr/>
          <a:lstStyle/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FCF0E48-7E22-9BF9-DD92-E4B8DFDEAA3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470025"/>
            <a:ext cx="10515600" cy="439896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194514650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in Title Slide Charcoal">
    <p:bg>
      <p:bgPr>
        <a:solidFill>
          <a:srgbClr val="4345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 up of honeycombs&#10;&#10;Description automatically generated">
            <a:extLst>
              <a:ext uri="{FF2B5EF4-FFF2-40B4-BE49-F238E27FC236}">
                <a16:creationId xmlns:a16="http://schemas.microsoft.com/office/drawing/2014/main" id="{DF9E5735-DCBC-ED1E-B2CC-1E425F2C6F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5998" y="0"/>
            <a:ext cx="6096002" cy="6858000"/>
          </a:xfrm>
          <a:prstGeom prst="rect">
            <a:avLst/>
          </a:prstGeom>
        </p:spPr>
      </p:pic>
      <p:sp>
        <p:nvSpPr>
          <p:cNvPr id="8" name="Google Shape;391;p39">
            <a:extLst>
              <a:ext uri="{FF2B5EF4-FFF2-40B4-BE49-F238E27FC236}">
                <a16:creationId xmlns:a16="http://schemas.microsoft.com/office/drawing/2014/main" id="{E1A72EC3-B7D2-5D67-9D63-6FE8CDE283C0}"/>
              </a:ext>
            </a:extLst>
          </p:cNvPr>
          <p:cNvSpPr/>
          <p:nvPr userDrawn="1"/>
        </p:nvSpPr>
        <p:spPr>
          <a:xfrm rot="10800000">
            <a:off x="6095999" y="371287"/>
            <a:ext cx="776205" cy="776205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392;p39">
            <a:extLst>
              <a:ext uri="{FF2B5EF4-FFF2-40B4-BE49-F238E27FC236}">
                <a16:creationId xmlns:a16="http://schemas.microsoft.com/office/drawing/2014/main" id="{6DD4997C-FECE-FF1C-3AAE-F5DE52740DF6}"/>
              </a:ext>
            </a:extLst>
          </p:cNvPr>
          <p:cNvSpPr/>
          <p:nvPr userDrawn="1"/>
        </p:nvSpPr>
        <p:spPr>
          <a:xfrm rot="10800000">
            <a:off x="6872204" y="1147493"/>
            <a:ext cx="359843" cy="359843"/>
          </a:xfrm>
          <a:prstGeom prst="rect">
            <a:avLst/>
          </a:prstGeom>
          <a:solidFill>
            <a:srgbClr val="FFD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Title 20">
            <a:extLst>
              <a:ext uri="{FF2B5EF4-FFF2-40B4-BE49-F238E27FC236}">
                <a16:creationId xmlns:a16="http://schemas.microsoft.com/office/drawing/2014/main" id="{C1FBB01C-9E34-B5D3-9996-C1B5EF4BF5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3288" y="519988"/>
            <a:ext cx="5492867" cy="1995016"/>
          </a:xfrm>
        </p:spPr>
        <p:txBody>
          <a:bodyPr>
            <a:normAutofit/>
          </a:bodyPr>
          <a:lstStyle>
            <a:lvl1pPr>
              <a:defRPr sz="4000" b="0" i="0">
                <a:solidFill>
                  <a:srgbClr val="FFD000"/>
                </a:solidFill>
                <a:latin typeface="Archivo" pitchFamily="2" charset="77"/>
                <a:cs typeface="Archivo" pitchFamily="2" charset="77"/>
              </a:defRPr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pic>
        <p:nvPicPr>
          <p:cNvPr id="13" name="Picture 1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11DBB85F-CF23-E69C-7BBF-76D15F9F0A6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288" y="5992875"/>
            <a:ext cx="2721952" cy="690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229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 / Content Slide + Heading Blue">
  <p:cSld name="01 / Content Slide + Heading Blue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4633" y="51197"/>
            <a:ext cx="11716736" cy="6653935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5"/>
          <p:cNvSpPr/>
          <p:nvPr/>
        </p:nvSpPr>
        <p:spPr>
          <a:xfrm>
            <a:off x="373167" y="-8133"/>
            <a:ext cx="11818800" cy="3896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37" name="Google Shape;37;p5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99277" y="-34586"/>
            <a:ext cx="401900" cy="412855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5"/>
          <p:cNvSpPr txBox="1"/>
          <p:nvPr/>
        </p:nvSpPr>
        <p:spPr>
          <a:xfrm>
            <a:off x="9547632" y="112345"/>
            <a:ext cx="1924000" cy="143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33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tnfd.global   |   </a:t>
            </a:r>
            <a:fld id="{00000000-1234-1234-1234-123412341234}" type="slidenum"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2B2B2"/>
                </a:buClr>
                <a:buSzPts val="700"/>
                <a:buFont typeface="Arial"/>
                <a:buNone/>
              </a:pPr>
              <a:t>‹#›</a:t>
            </a:fld>
            <a:endParaRPr sz="933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39" name="Google Shape;39;p5"/>
          <p:cNvSpPr/>
          <p:nvPr/>
        </p:nvSpPr>
        <p:spPr>
          <a:xfrm>
            <a:off x="-8167" y="-8133"/>
            <a:ext cx="381600" cy="389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" name="Google Shape;40;p5"/>
          <p:cNvSpPr txBox="1">
            <a:spLocks noGrp="1"/>
          </p:cNvSpPr>
          <p:nvPr>
            <p:ph type="title"/>
          </p:nvPr>
        </p:nvSpPr>
        <p:spPr>
          <a:xfrm>
            <a:off x="455908" y="537400"/>
            <a:ext cx="8956000" cy="5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ubTitle" idx="1"/>
          </p:nvPr>
        </p:nvSpPr>
        <p:spPr>
          <a:xfrm>
            <a:off x="472192" y="89567"/>
            <a:ext cx="2871200" cy="17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subTitle" idx="2"/>
          </p:nvPr>
        </p:nvSpPr>
        <p:spPr>
          <a:xfrm>
            <a:off x="472167" y="1301000"/>
            <a:ext cx="6555200" cy="72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chivo Light"/>
              <a:buNone/>
              <a:defRPr sz="16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2587366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 Slide Sky Blue">
    <p:bg>
      <p:bgPr>
        <a:solidFill>
          <a:srgbClr val="4345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group of blue fossilized shells&#10;&#10;Description automatically generated">
            <a:extLst>
              <a:ext uri="{FF2B5EF4-FFF2-40B4-BE49-F238E27FC236}">
                <a16:creationId xmlns:a16="http://schemas.microsoft.com/office/drawing/2014/main" id="{3CC72085-8D60-132A-0FBE-8295991879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11689" y="0"/>
            <a:ext cx="6580311" cy="6883400"/>
          </a:xfrm>
          <a:prstGeom prst="rect">
            <a:avLst/>
          </a:prstGeom>
        </p:spPr>
      </p:pic>
      <p:sp>
        <p:nvSpPr>
          <p:cNvPr id="8" name="Google Shape;391;p39">
            <a:extLst>
              <a:ext uri="{FF2B5EF4-FFF2-40B4-BE49-F238E27FC236}">
                <a16:creationId xmlns:a16="http://schemas.microsoft.com/office/drawing/2014/main" id="{E1A72EC3-B7D2-5D67-9D63-6FE8CDE283C0}"/>
              </a:ext>
            </a:extLst>
          </p:cNvPr>
          <p:cNvSpPr/>
          <p:nvPr userDrawn="1"/>
        </p:nvSpPr>
        <p:spPr>
          <a:xfrm rot="10800000">
            <a:off x="5611688" y="411927"/>
            <a:ext cx="776205" cy="776205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392;p39">
            <a:extLst>
              <a:ext uri="{FF2B5EF4-FFF2-40B4-BE49-F238E27FC236}">
                <a16:creationId xmlns:a16="http://schemas.microsoft.com/office/drawing/2014/main" id="{6DD4997C-FECE-FF1C-3AAE-F5DE52740DF6}"/>
              </a:ext>
            </a:extLst>
          </p:cNvPr>
          <p:cNvSpPr/>
          <p:nvPr userDrawn="1"/>
        </p:nvSpPr>
        <p:spPr>
          <a:xfrm rot="10800000">
            <a:off x="6387893" y="1203933"/>
            <a:ext cx="359843" cy="359843"/>
          </a:xfrm>
          <a:prstGeom prst="rect">
            <a:avLst/>
          </a:prstGeom>
          <a:solidFill>
            <a:srgbClr val="FF51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Title 20">
            <a:extLst>
              <a:ext uri="{FF2B5EF4-FFF2-40B4-BE49-F238E27FC236}">
                <a16:creationId xmlns:a16="http://schemas.microsoft.com/office/drawing/2014/main" id="{C1FBB01C-9E34-B5D3-9996-C1B5EF4BF5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3288" y="519988"/>
            <a:ext cx="3398479" cy="1995016"/>
          </a:xfrm>
        </p:spPr>
        <p:txBody>
          <a:bodyPr>
            <a:normAutofit/>
          </a:bodyPr>
          <a:lstStyle>
            <a:lvl1pPr>
              <a:defRPr sz="4000" b="0" i="0">
                <a:latin typeface="Archivo" pitchFamily="2" charset="77"/>
                <a:cs typeface="Archivo" pitchFamily="2" charset="77"/>
              </a:defRPr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pic>
        <p:nvPicPr>
          <p:cNvPr id="11" name="Google Shape;338;p37">
            <a:extLst>
              <a:ext uri="{FF2B5EF4-FFF2-40B4-BE49-F238E27FC236}">
                <a16:creationId xmlns:a16="http://schemas.microsoft.com/office/drawing/2014/main" id="{65AF56BD-E1BE-823D-757B-F03A6EFFF278}"/>
              </a:ext>
            </a:extLst>
          </p:cNvPr>
          <p:cNvPicPr preferRelativeResize="0"/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288" y="5992876"/>
            <a:ext cx="2718642" cy="6902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524009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 Slide Charcoal">
    <p:bg>
      <p:bgPr>
        <a:solidFill>
          <a:srgbClr val="4345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n aerial view of a red river&#10;&#10;Description automatically generated">
            <a:extLst>
              <a:ext uri="{FF2B5EF4-FFF2-40B4-BE49-F238E27FC236}">
                <a16:creationId xmlns:a16="http://schemas.microsoft.com/office/drawing/2014/main" id="{E47A66FB-8185-926A-9377-B1247E8F70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704139" y="370138"/>
            <a:ext cx="6879722" cy="6096001"/>
          </a:xfrm>
          <a:prstGeom prst="rect">
            <a:avLst/>
          </a:prstGeom>
        </p:spPr>
      </p:pic>
      <p:sp>
        <p:nvSpPr>
          <p:cNvPr id="8" name="Google Shape;391;p39">
            <a:extLst>
              <a:ext uri="{FF2B5EF4-FFF2-40B4-BE49-F238E27FC236}">
                <a16:creationId xmlns:a16="http://schemas.microsoft.com/office/drawing/2014/main" id="{E1A72EC3-B7D2-5D67-9D63-6FE8CDE283C0}"/>
              </a:ext>
            </a:extLst>
          </p:cNvPr>
          <p:cNvSpPr/>
          <p:nvPr userDrawn="1"/>
        </p:nvSpPr>
        <p:spPr>
          <a:xfrm rot="10800000">
            <a:off x="6095999" y="371287"/>
            <a:ext cx="776205" cy="776205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392;p39">
            <a:extLst>
              <a:ext uri="{FF2B5EF4-FFF2-40B4-BE49-F238E27FC236}">
                <a16:creationId xmlns:a16="http://schemas.microsoft.com/office/drawing/2014/main" id="{6DD4997C-FECE-FF1C-3AAE-F5DE52740DF6}"/>
              </a:ext>
            </a:extLst>
          </p:cNvPr>
          <p:cNvSpPr/>
          <p:nvPr userDrawn="1"/>
        </p:nvSpPr>
        <p:spPr>
          <a:xfrm rot="10800000">
            <a:off x="6872204" y="1147493"/>
            <a:ext cx="359843" cy="359843"/>
          </a:xfrm>
          <a:prstGeom prst="rect">
            <a:avLst/>
          </a:prstGeom>
          <a:solidFill>
            <a:srgbClr val="FFD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Title 20">
            <a:extLst>
              <a:ext uri="{FF2B5EF4-FFF2-40B4-BE49-F238E27FC236}">
                <a16:creationId xmlns:a16="http://schemas.microsoft.com/office/drawing/2014/main" id="{C1FBB01C-9E34-B5D3-9996-C1B5EF4BF5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3288" y="519988"/>
            <a:ext cx="3398479" cy="1995016"/>
          </a:xfrm>
        </p:spPr>
        <p:txBody>
          <a:bodyPr>
            <a:normAutofit/>
          </a:bodyPr>
          <a:lstStyle>
            <a:lvl1pPr>
              <a:defRPr sz="4000" b="0" i="0">
                <a:solidFill>
                  <a:srgbClr val="FFD000"/>
                </a:solidFill>
                <a:latin typeface="Archivo" pitchFamily="2" charset="77"/>
                <a:cs typeface="Archivo" pitchFamily="2" charset="77"/>
              </a:defRPr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pic>
        <p:nvPicPr>
          <p:cNvPr id="13" name="Picture 1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11DBB85F-CF23-E69C-7BBF-76D15F9F0A6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288" y="5992875"/>
            <a:ext cx="2721952" cy="690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66157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 Slide Charcoal Blank">
    <p:bg>
      <p:bgPr>
        <a:solidFill>
          <a:srgbClr val="4345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8A80983-8D41-026D-84CB-AD875DFEFCE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23280" y="0"/>
            <a:ext cx="6268720" cy="68802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Google Shape;391;p39">
            <a:extLst>
              <a:ext uri="{FF2B5EF4-FFF2-40B4-BE49-F238E27FC236}">
                <a16:creationId xmlns:a16="http://schemas.microsoft.com/office/drawing/2014/main" id="{E1A72EC3-B7D2-5D67-9D63-6FE8CDE283C0}"/>
              </a:ext>
            </a:extLst>
          </p:cNvPr>
          <p:cNvSpPr/>
          <p:nvPr userDrawn="1"/>
        </p:nvSpPr>
        <p:spPr>
          <a:xfrm rot="10800000">
            <a:off x="5923280" y="391607"/>
            <a:ext cx="776205" cy="776205"/>
          </a:xfrm>
          <a:prstGeom prst="rect">
            <a:avLst/>
          </a:prstGeom>
          <a:solidFill>
            <a:srgbClr val="1A978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392;p39">
            <a:extLst>
              <a:ext uri="{FF2B5EF4-FFF2-40B4-BE49-F238E27FC236}">
                <a16:creationId xmlns:a16="http://schemas.microsoft.com/office/drawing/2014/main" id="{6DD4997C-FECE-FF1C-3AAE-F5DE52740DF6}"/>
              </a:ext>
            </a:extLst>
          </p:cNvPr>
          <p:cNvSpPr/>
          <p:nvPr userDrawn="1"/>
        </p:nvSpPr>
        <p:spPr>
          <a:xfrm rot="10800000">
            <a:off x="6699485" y="1167813"/>
            <a:ext cx="359843" cy="359843"/>
          </a:xfrm>
          <a:prstGeom prst="rect">
            <a:avLst/>
          </a:prstGeom>
          <a:solidFill>
            <a:srgbClr val="1D76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Title 20">
            <a:extLst>
              <a:ext uri="{FF2B5EF4-FFF2-40B4-BE49-F238E27FC236}">
                <a16:creationId xmlns:a16="http://schemas.microsoft.com/office/drawing/2014/main" id="{C1FBB01C-9E34-B5D3-9996-C1B5EF4BF5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3288" y="519988"/>
            <a:ext cx="3398479" cy="1995016"/>
          </a:xfrm>
        </p:spPr>
        <p:txBody>
          <a:bodyPr>
            <a:normAutofit/>
          </a:bodyPr>
          <a:lstStyle>
            <a:lvl1pPr>
              <a:defRPr sz="4000" b="0" i="0">
                <a:solidFill>
                  <a:srgbClr val="FFD000"/>
                </a:solidFill>
                <a:latin typeface="Archivo" pitchFamily="2" charset="77"/>
                <a:cs typeface="Archivo" pitchFamily="2" charset="77"/>
              </a:defRPr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pic>
        <p:nvPicPr>
          <p:cNvPr id="13" name="Picture 1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11DBB85F-CF23-E69C-7BBF-76D15F9F0A6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288" y="5992875"/>
            <a:ext cx="2721952" cy="690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67438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 Slide Green">
    <p:bg>
      <p:bgPr>
        <a:solidFill>
          <a:srgbClr val="D1E0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n aerial view of a red river&#10;&#10;Description automatically generated">
            <a:extLst>
              <a:ext uri="{FF2B5EF4-FFF2-40B4-BE49-F238E27FC236}">
                <a16:creationId xmlns:a16="http://schemas.microsoft.com/office/drawing/2014/main" id="{B583E776-6020-930C-E78B-7EB939538D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461982" y="138844"/>
            <a:ext cx="6879722" cy="6580312"/>
          </a:xfrm>
          <a:prstGeom prst="rect">
            <a:avLst/>
          </a:prstGeom>
        </p:spPr>
      </p:pic>
      <p:sp>
        <p:nvSpPr>
          <p:cNvPr id="8" name="Google Shape;391;p39">
            <a:extLst>
              <a:ext uri="{FF2B5EF4-FFF2-40B4-BE49-F238E27FC236}">
                <a16:creationId xmlns:a16="http://schemas.microsoft.com/office/drawing/2014/main" id="{E1A72EC3-B7D2-5D67-9D63-6FE8CDE283C0}"/>
              </a:ext>
            </a:extLst>
          </p:cNvPr>
          <p:cNvSpPr/>
          <p:nvPr userDrawn="1"/>
        </p:nvSpPr>
        <p:spPr>
          <a:xfrm rot="10800000">
            <a:off x="5611688" y="401767"/>
            <a:ext cx="776205" cy="776205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392;p39">
            <a:extLst>
              <a:ext uri="{FF2B5EF4-FFF2-40B4-BE49-F238E27FC236}">
                <a16:creationId xmlns:a16="http://schemas.microsoft.com/office/drawing/2014/main" id="{6DD4997C-FECE-FF1C-3AAE-F5DE52740DF6}"/>
              </a:ext>
            </a:extLst>
          </p:cNvPr>
          <p:cNvSpPr/>
          <p:nvPr userDrawn="1"/>
        </p:nvSpPr>
        <p:spPr>
          <a:xfrm rot="10800000">
            <a:off x="6387893" y="1177973"/>
            <a:ext cx="359843" cy="359843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Title 20">
            <a:extLst>
              <a:ext uri="{FF2B5EF4-FFF2-40B4-BE49-F238E27FC236}">
                <a16:creationId xmlns:a16="http://schemas.microsoft.com/office/drawing/2014/main" id="{C1FBB01C-9E34-B5D3-9996-C1B5EF4BF5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3288" y="519988"/>
            <a:ext cx="3398479" cy="1995016"/>
          </a:xfrm>
        </p:spPr>
        <p:txBody>
          <a:bodyPr>
            <a:normAutofit/>
          </a:bodyPr>
          <a:lstStyle>
            <a:lvl1pPr>
              <a:defRPr sz="4000" b="0" i="0">
                <a:solidFill>
                  <a:srgbClr val="434546"/>
                </a:solidFill>
                <a:latin typeface="Archivo" pitchFamily="2" charset="77"/>
                <a:cs typeface="Archivo" pitchFamily="2" charset="77"/>
              </a:defRPr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pic>
        <p:nvPicPr>
          <p:cNvPr id="11" name="Google Shape;338;p37">
            <a:extLst>
              <a:ext uri="{FF2B5EF4-FFF2-40B4-BE49-F238E27FC236}">
                <a16:creationId xmlns:a16="http://schemas.microsoft.com/office/drawing/2014/main" id="{65AF56BD-E1BE-823D-757B-F03A6EFFF278}"/>
              </a:ext>
            </a:extLst>
          </p:cNvPr>
          <p:cNvPicPr preferRelativeResize="0"/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288" y="5992876"/>
            <a:ext cx="2718642" cy="6902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378276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 Slide Green Blank">
    <p:bg>
      <p:bgPr>
        <a:solidFill>
          <a:srgbClr val="D1E0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360B1A68-8398-932D-65D4-EC7E08B88C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14720" y="-197077"/>
            <a:ext cx="6177280" cy="68802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Google Shape;391;p39">
            <a:extLst>
              <a:ext uri="{FF2B5EF4-FFF2-40B4-BE49-F238E27FC236}">
                <a16:creationId xmlns:a16="http://schemas.microsoft.com/office/drawing/2014/main" id="{E1A72EC3-B7D2-5D67-9D63-6FE8CDE283C0}"/>
              </a:ext>
            </a:extLst>
          </p:cNvPr>
          <p:cNvSpPr/>
          <p:nvPr userDrawn="1"/>
        </p:nvSpPr>
        <p:spPr>
          <a:xfrm rot="10800000">
            <a:off x="6014720" y="519988"/>
            <a:ext cx="776205" cy="776205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392;p39">
            <a:extLst>
              <a:ext uri="{FF2B5EF4-FFF2-40B4-BE49-F238E27FC236}">
                <a16:creationId xmlns:a16="http://schemas.microsoft.com/office/drawing/2014/main" id="{6DD4997C-FECE-FF1C-3AAE-F5DE52740DF6}"/>
              </a:ext>
            </a:extLst>
          </p:cNvPr>
          <p:cNvSpPr/>
          <p:nvPr userDrawn="1"/>
        </p:nvSpPr>
        <p:spPr>
          <a:xfrm rot="10800000">
            <a:off x="6790925" y="1296194"/>
            <a:ext cx="359843" cy="359843"/>
          </a:xfrm>
          <a:prstGeom prst="rect">
            <a:avLst/>
          </a:prstGeom>
          <a:solidFill>
            <a:srgbClr val="FF51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Title 20">
            <a:extLst>
              <a:ext uri="{FF2B5EF4-FFF2-40B4-BE49-F238E27FC236}">
                <a16:creationId xmlns:a16="http://schemas.microsoft.com/office/drawing/2014/main" id="{C1FBB01C-9E34-B5D3-9996-C1B5EF4BF5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3288" y="519988"/>
            <a:ext cx="5497112" cy="1995016"/>
          </a:xfrm>
        </p:spPr>
        <p:txBody>
          <a:bodyPr>
            <a:normAutofit/>
          </a:bodyPr>
          <a:lstStyle>
            <a:lvl1pPr>
              <a:defRPr sz="4000" b="0" i="0">
                <a:solidFill>
                  <a:srgbClr val="434546"/>
                </a:solidFill>
                <a:latin typeface="Archivo" pitchFamily="2" charset="77"/>
                <a:cs typeface="Archivo" pitchFamily="2" charset="77"/>
              </a:defRPr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pic>
        <p:nvPicPr>
          <p:cNvPr id="11" name="Google Shape;338;p37">
            <a:extLst>
              <a:ext uri="{FF2B5EF4-FFF2-40B4-BE49-F238E27FC236}">
                <a16:creationId xmlns:a16="http://schemas.microsoft.com/office/drawing/2014/main" id="{65AF56BD-E1BE-823D-757B-F03A6EFFF278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288" y="5992876"/>
            <a:ext cx="2718642" cy="6902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64604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 / Section 1 Yellow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honeycombs&#10;&#10;Description automatically generated">
            <a:extLst>
              <a:ext uri="{FF2B5EF4-FFF2-40B4-BE49-F238E27FC236}">
                <a16:creationId xmlns:a16="http://schemas.microsoft.com/office/drawing/2014/main" id="{5823BEA3-7C79-F036-D1F5-48E6FB64AA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30123" y="0"/>
            <a:ext cx="8661877" cy="6858000"/>
          </a:xfrm>
          <a:prstGeom prst="rect">
            <a:avLst/>
          </a:prstGeom>
        </p:spPr>
      </p:pic>
      <p:sp>
        <p:nvSpPr>
          <p:cNvPr id="9" name="Google Shape;391;p39">
            <a:extLst>
              <a:ext uri="{FF2B5EF4-FFF2-40B4-BE49-F238E27FC236}">
                <a16:creationId xmlns:a16="http://schemas.microsoft.com/office/drawing/2014/main" id="{AF91BD14-B610-5858-17BF-E481DE9EFF7C}"/>
              </a:ext>
            </a:extLst>
          </p:cNvPr>
          <p:cNvSpPr/>
          <p:nvPr userDrawn="1"/>
        </p:nvSpPr>
        <p:spPr>
          <a:xfrm rot="10800000">
            <a:off x="3530123" y="396190"/>
            <a:ext cx="776205" cy="77620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392;p39">
            <a:extLst>
              <a:ext uri="{FF2B5EF4-FFF2-40B4-BE49-F238E27FC236}">
                <a16:creationId xmlns:a16="http://schemas.microsoft.com/office/drawing/2014/main" id="{6911FE7F-737E-56FB-432E-40C0BED2679C}"/>
              </a:ext>
            </a:extLst>
          </p:cNvPr>
          <p:cNvSpPr/>
          <p:nvPr userDrawn="1"/>
        </p:nvSpPr>
        <p:spPr>
          <a:xfrm rot="10800000">
            <a:off x="4321309" y="1172395"/>
            <a:ext cx="205593" cy="20559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393;p39">
            <a:extLst>
              <a:ext uri="{FF2B5EF4-FFF2-40B4-BE49-F238E27FC236}">
                <a16:creationId xmlns:a16="http://schemas.microsoft.com/office/drawing/2014/main" id="{4EEC4C54-E43F-4079-D3FE-E21F3C3E7AE7}"/>
              </a:ext>
            </a:extLst>
          </p:cNvPr>
          <p:cNvSpPr/>
          <p:nvPr userDrawn="1"/>
        </p:nvSpPr>
        <p:spPr>
          <a:xfrm rot="10800000">
            <a:off x="4521638" y="1372646"/>
            <a:ext cx="303157" cy="303465"/>
          </a:xfrm>
          <a:prstGeom prst="rect">
            <a:avLst/>
          </a:prstGeom>
          <a:solidFill>
            <a:srgbClr val="63708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Google Shape;394;p39">
            <a:extLst>
              <a:ext uri="{FF2B5EF4-FFF2-40B4-BE49-F238E27FC236}">
                <a16:creationId xmlns:a16="http://schemas.microsoft.com/office/drawing/2014/main" id="{EDAC964E-A0F1-C486-41EC-C8F44AD46164}"/>
              </a:ext>
            </a:extLst>
          </p:cNvPr>
          <p:cNvPicPr preferRelativeResize="0"/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492" y="5744440"/>
            <a:ext cx="3027558" cy="76870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41">
            <a:extLst>
              <a:ext uri="{FF2B5EF4-FFF2-40B4-BE49-F238E27FC236}">
                <a16:creationId xmlns:a16="http://schemas.microsoft.com/office/drawing/2014/main" id="{556882FC-675D-E5C7-D11F-D2A1958E81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0199" y="381447"/>
            <a:ext cx="2960775" cy="2372027"/>
          </a:xfrm>
        </p:spPr>
        <p:txBody>
          <a:bodyPr anchor="t">
            <a:normAutofit/>
          </a:bodyPr>
          <a:lstStyle>
            <a:lvl1pPr>
              <a:defRPr sz="2800" b="0" i="0">
                <a:latin typeface="Archivo" pitchFamily="2" charset="77"/>
                <a:cs typeface="Archivo" pitchFamily="2" charset="77"/>
              </a:defRPr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81071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 / Section 1 Yellow w Bar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honeycombs&#10;&#10;Description automatically generated">
            <a:extLst>
              <a:ext uri="{FF2B5EF4-FFF2-40B4-BE49-F238E27FC236}">
                <a16:creationId xmlns:a16="http://schemas.microsoft.com/office/drawing/2014/main" id="{543130A9-6555-676F-700B-F5AFDCE19F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30123" y="0"/>
            <a:ext cx="8661877" cy="6858000"/>
          </a:xfrm>
          <a:prstGeom prst="rect">
            <a:avLst/>
          </a:prstGeom>
        </p:spPr>
      </p:pic>
      <p:sp>
        <p:nvSpPr>
          <p:cNvPr id="9" name="Google Shape;391;p39">
            <a:extLst>
              <a:ext uri="{FF2B5EF4-FFF2-40B4-BE49-F238E27FC236}">
                <a16:creationId xmlns:a16="http://schemas.microsoft.com/office/drawing/2014/main" id="{AF91BD14-B610-5858-17BF-E481DE9EFF7C}"/>
              </a:ext>
            </a:extLst>
          </p:cNvPr>
          <p:cNvSpPr/>
          <p:nvPr userDrawn="1"/>
        </p:nvSpPr>
        <p:spPr>
          <a:xfrm rot="10800000">
            <a:off x="3530123" y="396190"/>
            <a:ext cx="776205" cy="77620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392;p39">
            <a:extLst>
              <a:ext uri="{FF2B5EF4-FFF2-40B4-BE49-F238E27FC236}">
                <a16:creationId xmlns:a16="http://schemas.microsoft.com/office/drawing/2014/main" id="{6911FE7F-737E-56FB-432E-40C0BED2679C}"/>
              </a:ext>
            </a:extLst>
          </p:cNvPr>
          <p:cNvSpPr/>
          <p:nvPr userDrawn="1"/>
        </p:nvSpPr>
        <p:spPr>
          <a:xfrm rot="10800000">
            <a:off x="4321309" y="1172395"/>
            <a:ext cx="205593" cy="20559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393;p39">
            <a:extLst>
              <a:ext uri="{FF2B5EF4-FFF2-40B4-BE49-F238E27FC236}">
                <a16:creationId xmlns:a16="http://schemas.microsoft.com/office/drawing/2014/main" id="{4EEC4C54-E43F-4079-D3FE-E21F3C3E7AE7}"/>
              </a:ext>
            </a:extLst>
          </p:cNvPr>
          <p:cNvSpPr/>
          <p:nvPr userDrawn="1"/>
        </p:nvSpPr>
        <p:spPr>
          <a:xfrm rot="10800000">
            <a:off x="4521638" y="1372646"/>
            <a:ext cx="303157" cy="303465"/>
          </a:xfrm>
          <a:prstGeom prst="rect">
            <a:avLst/>
          </a:prstGeom>
          <a:solidFill>
            <a:srgbClr val="63708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Google Shape;394;p39">
            <a:extLst>
              <a:ext uri="{FF2B5EF4-FFF2-40B4-BE49-F238E27FC236}">
                <a16:creationId xmlns:a16="http://schemas.microsoft.com/office/drawing/2014/main" id="{EDAC964E-A0F1-C486-41EC-C8F44AD46164}"/>
              </a:ext>
            </a:extLst>
          </p:cNvPr>
          <p:cNvPicPr preferRelativeResize="0"/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492" y="5744440"/>
            <a:ext cx="3027558" cy="76870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404;p39">
            <a:extLst>
              <a:ext uri="{FF2B5EF4-FFF2-40B4-BE49-F238E27FC236}">
                <a16:creationId xmlns:a16="http://schemas.microsoft.com/office/drawing/2014/main" id="{DD89039E-470E-EA0C-548F-4A2DFA49FEAE}"/>
              </a:ext>
            </a:extLst>
          </p:cNvPr>
          <p:cNvSpPr/>
          <p:nvPr userDrawn="1"/>
        </p:nvSpPr>
        <p:spPr>
          <a:xfrm>
            <a:off x="11509149" y="4157367"/>
            <a:ext cx="694309" cy="682920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414;p39">
            <a:extLst>
              <a:ext uri="{FF2B5EF4-FFF2-40B4-BE49-F238E27FC236}">
                <a16:creationId xmlns:a16="http://schemas.microsoft.com/office/drawing/2014/main" id="{C7720CFB-FE60-DF8C-3498-F0EF400771ED}"/>
              </a:ext>
            </a:extLst>
          </p:cNvPr>
          <p:cNvSpPr/>
          <p:nvPr userDrawn="1"/>
        </p:nvSpPr>
        <p:spPr>
          <a:xfrm>
            <a:off x="11509149" y="-57873"/>
            <a:ext cx="682851" cy="2896370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415;p39">
            <a:extLst>
              <a:ext uri="{FF2B5EF4-FFF2-40B4-BE49-F238E27FC236}">
                <a16:creationId xmlns:a16="http://schemas.microsoft.com/office/drawing/2014/main" id="{2AFA08D7-D73F-BAA0-CF2E-AA104E83627C}"/>
              </a:ext>
            </a:extLst>
          </p:cNvPr>
          <p:cNvSpPr txBox="1"/>
          <p:nvPr userDrawn="1"/>
        </p:nvSpPr>
        <p:spPr>
          <a:xfrm rot="5400000">
            <a:off x="10632981" y="1295088"/>
            <a:ext cx="2435186" cy="210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err="1">
                <a:solidFill>
                  <a:srgbClr val="FFFFFF"/>
                </a:solidFill>
                <a:latin typeface="Archivo Medium"/>
                <a:ea typeface="Archivo Medium"/>
                <a:cs typeface="Archivo Medium"/>
                <a:sym typeface="Archivo SemiBold"/>
              </a:rPr>
              <a:t>tnfd.global</a:t>
            </a:r>
            <a:endParaRPr sz="1300">
              <a:solidFill>
                <a:srgbClr val="FFFFFF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29" name="Google Shape;417;p39">
            <a:extLst>
              <a:ext uri="{FF2B5EF4-FFF2-40B4-BE49-F238E27FC236}">
                <a16:creationId xmlns:a16="http://schemas.microsoft.com/office/drawing/2014/main" id="{645B22AA-ED44-2144-5532-066F723BA1A2}"/>
              </a:ext>
            </a:extLst>
          </p:cNvPr>
          <p:cNvSpPr/>
          <p:nvPr userDrawn="1"/>
        </p:nvSpPr>
        <p:spPr>
          <a:xfrm>
            <a:off x="11509149" y="3489620"/>
            <a:ext cx="682851" cy="671697"/>
          </a:xfrm>
          <a:prstGeom prst="rect">
            <a:avLst/>
          </a:prstGeom>
          <a:solidFill>
            <a:srgbClr val="FFD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419;p39">
            <a:extLst>
              <a:ext uri="{FF2B5EF4-FFF2-40B4-BE49-F238E27FC236}">
                <a16:creationId xmlns:a16="http://schemas.microsoft.com/office/drawing/2014/main" id="{F10F2C96-2312-11F9-62C4-F31FF0F75F8B}"/>
              </a:ext>
            </a:extLst>
          </p:cNvPr>
          <p:cNvSpPr/>
          <p:nvPr userDrawn="1"/>
        </p:nvSpPr>
        <p:spPr>
          <a:xfrm>
            <a:off x="11509149" y="4832580"/>
            <a:ext cx="694260" cy="682920"/>
          </a:xfrm>
          <a:prstGeom prst="rect">
            <a:avLst/>
          </a:prstGeom>
          <a:solidFill>
            <a:srgbClr val="8FA7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420;p39">
            <a:extLst>
              <a:ext uri="{FF2B5EF4-FFF2-40B4-BE49-F238E27FC236}">
                <a16:creationId xmlns:a16="http://schemas.microsoft.com/office/drawing/2014/main" id="{41D19C4D-749B-410D-46F0-4486535804AB}"/>
              </a:ext>
            </a:extLst>
          </p:cNvPr>
          <p:cNvSpPr/>
          <p:nvPr userDrawn="1"/>
        </p:nvSpPr>
        <p:spPr>
          <a:xfrm>
            <a:off x="11509149" y="5515500"/>
            <a:ext cx="694260" cy="682920"/>
          </a:xfrm>
          <a:prstGeom prst="rect">
            <a:avLst/>
          </a:prstGeom>
          <a:solidFill>
            <a:srgbClr val="1D76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421;p39">
            <a:extLst>
              <a:ext uri="{FF2B5EF4-FFF2-40B4-BE49-F238E27FC236}">
                <a16:creationId xmlns:a16="http://schemas.microsoft.com/office/drawing/2014/main" id="{FCFC821A-1BDA-C4B0-77E8-1AA0978217C5}"/>
              </a:ext>
            </a:extLst>
          </p:cNvPr>
          <p:cNvSpPr/>
          <p:nvPr userDrawn="1"/>
        </p:nvSpPr>
        <p:spPr>
          <a:xfrm>
            <a:off x="11509149" y="6198420"/>
            <a:ext cx="694260" cy="682920"/>
          </a:xfrm>
          <a:prstGeom prst="rect">
            <a:avLst/>
          </a:prstGeom>
          <a:solidFill>
            <a:srgbClr val="7559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7;p39">
            <a:extLst>
              <a:ext uri="{FF2B5EF4-FFF2-40B4-BE49-F238E27FC236}">
                <a16:creationId xmlns:a16="http://schemas.microsoft.com/office/drawing/2014/main" id="{BD4880A0-4A4F-3C86-12E6-1C5E32554295}"/>
              </a:ext>
            </a:extLst>
          </p:cNvPr>
          <p:cNvSpPr/>
          <p:nvPr userDrawn="1"/>
        </p:nvSpPr>
        <p:spPr>
          <a:xfrm>
            <a:off x="11509149" y="2828211"/>
            <a:ext cx="682851" cy="671697"/>
          </a:xfrm>
          <a:prstGeom prst="rect">
            <a:avLst/>
          </a:prstGeom>
          <a:solidFill>
            <a:srgbClr val="DFF3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itle 41">
            <a:extLst>
              <a:ext uri="{FF2B5EF4-FFF2-40B4-BE49-F238E27FC236}">
                <a16:creationId xmlns:a16="http://schemas.microsoft.com/office/drawing/2014/main" id="{556882FC-675D-E5C7-D11F-D2A1958E81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0199" y="381447"/>
            <a:ext cx="2960775" cy="2372027"/>
          </a:xfrm>
        </p:spPr>
        <p:txBody>
          <a:bodyPr anchor="t">
            <a:normAutofit/>
          </a:bodyPr>
          <a:lstStyle>
            <a:lvl1pPr>
              <a:defRPr sz="2800" b="0" i="0">
                <a:latin typeface="Archivo" pitchFamily="2" charset="77"/>
                <a:cs typeface="Archivo" pitchFamily="2" charset="77"/>
              </a:defRPr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7624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 / Section 2 Yellow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391;p39">
            <a:extLst>
              <a:ext uri="{FF2B5EF4-FFF2-40B4-BE49-F238E27FC236}">
                <a16:creationId xmlns:a16="http://schemas.microsoft.com/office/drawing/2014/main" id="{AF91BD14-B610-5858-17BF-E481DE9EFF7C}"/>
              </a:ext>
            </a:extLst>
          </p:cNvPr>
          <p:cNvSpPr/>
          <p:nvPr userDrawn="1"/>
        </p:nvSpPr>
        <p:spPr>
          <a:xfrm rot="10800000">
            <a:off x="5606289" y="1447706"/>
            <a:ext cx="776205" cy="776205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392;p39">
            <a:extLst>
              <a:ext uri="{FF2B5EF4-FFF2-40B4-BE49-F238E27FC236}">
                <a16:creationId xmlns:a16="http://schemas.microsoft.com/office/drawing/2014/main" id="{6911FE7F-737E-56FB-432E-40C0BED2679C}"/>
              </a:ext>
            </a:extLst>
          </p:cNvPr>
          <p:cNvSpPr/>
          <p:nvPr userDrawn="1"/>
        </p:nvSpPr>
        <p:spPr>
          <a:xfrm rot="10800000">
            <a:off x="5602817" y="2516467"/>
            <a:ext cx="205593" cy="2055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393;p39">
            <a:extLst>
              <a:ext uri="{FF2B5EF4-FFF2-40B4-BE49-F238E27FC236}">
                <a16:creationId xmlns:a16="http://schemas.microsoft.com/office/drawing/2014/main" id="{4EEC4C54-E43F-4079-D3FE-E21F3C3E7AE7}"/>
              </a:ext>
            </a:extLst>
          </p:cNvPr>
          <p:cNvSpPr/>
          <p:nvPr userDrawn="1"/>
        </p:nvSpPr>
        <p:spPr>
          <a:xfrm rot="10800000">
            <a:off x="5303132" y="2213001"/>
            <a:ext cx="303157" cy="303465"/>
          </a:xfrm>
          <a:prstGeom prst="rect">
            <a:avLst/>
          </a:prstGeom>
          <a:solidFill>
            <a:srgbClr val="FF51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Google Shape;394;p39">
            <a:extLst>
              <a:ext uri="{FF2B5EF4-FFF2-40B4-BE49-F238E27FC236}">
                <a16:creationId xmlns:a16="http://schemas.microsoft.com/office/drawing/2014/main" id="{EDAC964E-A0F1-C486-41EC-C8F44AD46164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492" y="5744440"/>
            <a:ext cx="3027558" cy="76870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41">
            <a:extLst>
              <a:ext uri="{FF2B5EF4-FFF2-40B4-BE49-F238E27FC236}">
                <a16:creationId xmlns:a16="http://schemas.microsoft.com/office/drawing/2014/main" id="{556882FC-675D-E5C7-D11F-D2A1958E81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0199" y="381447"/>
            <a:ext cx="4577890" cy="4450197"/>
          </a:xfrm>
        </p:spPr>
        <p:txBody>
          <a:bodyPr anchor="t">
            <a:normAutofit/>
          </a:bodyPr>
          <a:lstStyle>
            <a:lvl1pPr>
              <a:defRPr sz="2800" b="0" i="0">
                <a:latin typeface="Archivo" pitchFamily="2" charset="77"/>
                <a:cs typeface="Archivo" pitchFamily="2" charset="77"/>
              </a:defRPr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pic>
        <p:nvPicPr>
          <p:cNvPr id="3" name="Picture 2" descr="A close up of honeycombs&#10;&#10;Description automatically generated">
            <a:extLst>
              <a:ext uri="{FF2B5EF4-FFF2-40B4-BE49-F238E27FC236}">
                <a16:creationId xmlns:a16="http://schemas.microsoft.com/office/drawing/2014/main" id="{5DD083A9-BFF3-8CE6-4AA9-F674AF69AF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82494" y="2258350"/>
            <a:ext cx="5809506" cy="4599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82692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 / Section 2 Yellow Blank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391;p39">
            <a:extLst>
              <a:ext uri="{FF2B5EF4-FFF2-40B4-BE49-F238E27FC236}">
                <a16:creationId xmlns:a16="http://schemas.microsoft.com/office/drawing/2014/main" id="{AF91BD14-B610-5858-17BF-E481DE9EFF7C}"/>
              </a:ext>
            </a:extLst>
          </p:cNvPr>
          <p:cNvSpPr/>
          <p:nvPr userDrawn="1"/>
        </p:nvSpPr>
        <p:spPr>
          <a:xfrm rot="10800000">
            <a:off x="5606289" y="1447706"/>
            <a:ext cx="776205" cy="776205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392;p39">
            <a:extLst>
              <a:ext uri="{FF2B5EF4-FFF2-40B4-BE49-F238E27FC236}">
                <a16:creationId xmlns:a16="http://schemas.microsoft.com/office/drawing/2014/main" id="{6911FE7F-737E-56FB-432E-40C0BED2679C}"/>
              </a:ext>
            </a:extLst>
          </p:cNvPr>
          <p:cNvSpPr/>
          <p:nvPr userDrawn="1"/>
        </p:nvSpPr>
        <p:spPr>
          <a:xfrm rot="10800000">
            <a:off x="5602817" y="2516467"/>
            <a:ext cx="205593" cy="2055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393;p39">
            <a:extLst>
              <a:ext uri="{FF2B5EF4-FFF2-40B4-BE49-F238E27FC236}">
                <a16:creationId xmlns:a16="http://schemas.microsoft.com/office/drawing/2014/main" id="{4EEC4C54-E43F-4079-D3FE-E21F3C3E7AE7}"/>
              </a:ext>
            </a:extLst>
          </p:cNvPr>
          <p:cNvSpPr/>
          <p:nvPr userDrawn="1"/>
        </p:nvSpPr>
        <p:spPr>
          <a:xfrm rot="10800000">
            <a:off x="5303132" y="2213001"/>
            <a:ext cx="303157" cy="303465"/>
          </a:xfrm>
          <a:prstGeom prst="rect">
            <a:avLst/>
          </a:prstGeom>
          <a:solidFill>
            <a:srgbClr val="FF51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Google Shape;394;p39">
            <a:extLst>
              <a:ext uri="{FF2B5EF4-FFF2-40B4-BE49-F238E27FC236}">
                <a16:creationId xmlns:a16="http://schemas.microsoft.com/office/drawing/2014/main" id="{EDAC964E-A0F1-C486-41EC-C8F44AD46164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492" y="5744440"/>
            <a:ext cx="3027558" cy="76870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41">
            <a:extLst>
              <a:ext uri="{FF2B5EF4-FFF2-40B4-BE49-F238E27FC236}">
                <a16:creationId xmlns:a16="http://schemas.microsoft.com/office/drawing/2014/main" id="{556882FC-675D-E5C7-D11F-D2A1958E81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0199" y="381447"/>
            <a:ext cx="4577890" cy="4450197"/>
          </a:xfrm>
        </p:spPr>
        <p:txBody>
          <a:bodyPr anchor="t">
            <a:normAutofit/>
          </a:bodyPr>
          <a:lstStyle>
            <a:lvl1pPr>
              <a:defRPr sz="2800" b="0" i="0">
                <a:latin typeface="Archivo" pitchFamily="2" charset="77"/>
                <a:cs typeface="Archivo" pitchFamily="2" charset="77"/>
              </a:defRPr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8C3A6F0-353B-E113-DC5D-2E7D1BDE4F6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382494" y="2213001"/>
            <a:ext cx="5809506" cy="46449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12921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 / Section Green">
    <p:bg>
      <p:bgPr>
        <a:solidFill>
          <a:srgbClr val="D1E0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lose up of a green leaf&#10;&#10;Description automatically generated">
            <a:extLst>
              <a:ext uri="{FF2B5EF4-FFF2-40B4-BE49-F238E27FC236}">
                <a16:creationId xmlns:a16="http://schemas.microsoft.com/office/drawing/2014/main" id="{48488C51-FC9D-6E90-5657-788C159E3B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71682" y="0"/>
            <a:ext cx="8620317" cy="6858000"/>
          </a:xfrm>
          <a:prstGeom prst="rect">
            <a:avLst/>
          </a:prstGeom>
        </p:spPr>
      </p:pic>
      <p:sp>
        <p:nvSpPr>
          <p:cNvPr id="9" name="Google Shape;391;p39">
            <a:extLst>
              <a:ext uri="{FF2B5EF4-FFF2-40B4-BE49-F238E27FC236}">
                <a16:creationId xmlns:a16="http://schemas.microsoft.com/office/drawing/2014/main" id="{AF91BD14-B610-5858-17BF-E481DE9EFF7C}"/>
              </a:ext>
            </a:extLst>
          </p:cNvPr>
          <p:cNvSpPr/>
          <p:nvPr userDrawn="1"/>
        </p:nvSpPr>
        <p:spPr>
          <a:xfrm rot="10800000">
            <a:off x="3571683" y="5515500"/>
            <a:ext cx="776205" cy="776205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392;p39">
            <a:extLst>
              <a:ext uri="{FF2B5EF4-FFF2-40B4-BE49-F238E27FC236}">
                <a16:creationId xmlns:a16="http://schemas.microsoft.com/office/drawing/2014/main" id="{6911FE7F-737E-56FB-432E-40C0BED2679C}"/>
              </a:ext>
            </a:extLst>
          </p:cNvPr>
          <p:cNvSpPr/>
          <p:nvPr userDrawn="1"/>
        </p:nvSpPr>
        <p:spPr>
          <a:xfrm rot="10800000">
            <a:off x="4387328" y="5309907"/>
            <a:ext cx="205593" cy="205593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Google Shape;394;p39">
            <a:extLst>
              <a:ext uri="{FF2B5EF4-FFF2-40B4-BE49-F238E27FC236}">
                <a16:creationId xmlns:a16="http://schemas.microsoft.com/office/drawing/2014/main" id="{EDAC964E-A0F1-C486-41EC-C8F44AD46164}"/>
              </a:ext>
            </a:extLst>
          </p:cNvPr>
          <p:cNvPicPr preferRelativeResize="0"/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492" y="5744440"/>
            <a:ext cx="3027558" cy="76870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41">
            <a:extLst>
              <a:ext uri="{FF2B5EF4-FFF2-40B4-BE49-F238E27FC236}">
                <a16:creationId xmlns:a16="http://schemas.microsoft.com/office/drawing/2014/main" id="{8AD3E45E-6ABD-78C1-561F-0163639066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0199" y="381447"/>
            <a:ext cx="2960775" cy="2372027"/>
          </a:xfrm>
        </p:spPr>
        <p:txBody>
          <a:bodyPr>
            <a:normAutofit/>
          </a:bodyPr>
          <a:lstStyle>
            <a:lvl1pPr>
              <a:defRPr sz="2800" b="0" i="0">
                <a:latin typeface="Archivo" pitchFamily="2" charset="77"/>
                <a:cs typeface="Archivo" pitchFamily="2" charset="77"/>
              </a:defRPr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889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 / Content Slide + Heading GRID">
  <p:cSld name="01 / Content Slide + Heading GRID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4633" y="51197"/>
            <a:ext cx="11716736" cy="6653935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6"/>
          <p:cNvSpPr/>
          <p:nvPr/>
        </p:nvSpPr>
        <p:spPr>
          <a:xfrm>
            <a:off x="373167" y="-8133"/>
            <a:ext cx="11818800" cy="3896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6" name="Google Shape;46;p6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99277" y="-34586"/>
            <a:ext cx="401900" cy="412855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6"/>
          <p:cNvSpPr txBox="1"/>
          <p:nvPr/>
        </p:nvSpPr>
        <p:spPr>
          <a:xfrm>
            <a:off x="9547632" y="112345"/>
            <a:ext cx="1924000" cy="143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33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tnfd.global   |   </a:t>
            </a:r>
            <a:fld id="{00000000-1234-1234-1234-123412341234}" type="slidenum"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2B2B2"/>
                </a:buClr>
                <a:buSzPts val="700"/>
                <a:buFont typeface="Arial"/>
                <a:buNone/>
              </a:pPr>
              <a:t>‹#›</a:t>
            </a:fld>
            <a:endParaRPr sz="933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48" name="Google Shape;48;p6"/>
          <p:cNvSpPr/>
          <p:nvPr/>
        </p:nvSpPr>
        <p:spPr>
          <a:xfrm>
            <a:off x="-8167" y="-8133"/>
            <a:ext cx="381600" cy="389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" name="Google Shape;49;p6"/>
          <p:cNvSpPr txBox="1">
            <a:spLocks noGrp="1"/>
          </p:cNvSpPr>
          <p:nvPr>
            <p:ph type="title"/>
          </p:nvPr>
        </p:nvSpPr>
        <p:spPr>
          <a:xfrm>
            <a:off x="455908" y="537400"/>
            <a:ext cx="8956000" cy="5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9pPr>
          </a:lstStyle>
          <a:p>
            <a:endParaRPr/>
          </a:p>
        </p:txBody>
      </p:sp>
      <p:sp>
        <p:nvSpPr>
          <p:cNvPr id="50" name="Google Shape;50;p6"/>
          <p:cNvSpPr txBox="1">
            <a:spLocks noGrp="1"/>
          </p:cNvSpPr>
          <p:nvPr>
            <p:ph type="subTitle" idx="1"/>
          </p:nvPr>
        </p:nvSpPr>
        <p:spPr>
          <a:xfrm>
            <a:off x="472192" y="89567"/>
            <a:ext cx="2871200" cy="17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6"/>
          <p:cNvSpPr txBox="1">
            <a:spLocks noGrp="1"/>
          </p:cNvSpPr>
          <p:nvPr>
            <p:ph type="subTitle" idx="2"/>
          </p:nvPr>
        </p:nvSpPr>
        <p:spPr>
          <a:xfrm>
            <a:off x="472167" y="1301000"/>
            <a:ext cx="6555200" cy="72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chivo Light"/>
              <a:buNone/>
              <a:defRPr sz="16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934789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 / Section 2 Green">
    <p:bg>
      <p:bgPr>
        <a:solidFill>
          <a:srgbClr val="D1E0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391;p39">
            <a:extLst>
              <a:ext uri="{FF2B5EF4-FFF2-40B4-BE49-F238E27FC236}">
                <a16:creationId xmlns:a16="http://schemas.microsoft.com/office/drawing/2014/main" id="{AF91BD14-B610-5858-17BF-E481DE9EFF7C}"/>
              </a:ext>
            </a:extLst>
          </p:cNvPr>
          <p:cNvSpPr/>
          <p:nvPr userDrawn="1"/>
        </p:nvSpPr>
        <p:spPr>
          <a:xfrm rot="10800000">
            <a:off x="5606289" y="1447706"/>
            <a:ext cx="776205" cy="776205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392;p39">
            <a:extLst>
              <a:ext uri="{FF2B5EF4-FFF2-40B4-BE49-F238E27FC236}">
                <a16:creationId xmlns:a16="http://schemas.microsoft.com/office/drawing/2014/main" id="{6911FE7F-737E-56FB-432E-40C0BED2679C}"/>
              </a:ext>
            </a:extLst>
          </p:cNvPr>
          <p:cNvSpPr/>
          <p:nvPr userDrawn="1"/>
        </p:nvSpPr>
        <p:spPr>
          <a:xfrm rot="10800000">
            <a:off x="5606289" y="2516467"/>
            <a:ext cx="205593" cy="2055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393;p39">
            <a:extLst>
              <a:ext uri="{FF2B5EF4-FFF2-40B4-BE49-F238E27FC236}">
                <a16:creationId xmlns:a16="http://schemas.microsoft.com/office/drawing/2014/main" id="{4EEC4C54-E43F-4079-D3FE-E21F3C3E7AE7}"/>
              </a:ext>
            </a:extLst>
          </p:cNvPr>
          <p:cNvSpPr/>
          <p:nvPr userDrawn="1"/>
        </p:nvSpPr>
        <p:spPr>
          <a:xfrm rot="10800000">
            <a:off x="5303132" y="2213001"/>
            <a:ext cx="303157" cy="303465"/>
          </a:xfrm>
          <a:prstGeom prst="rect">
            <a:avLst/>
          </a:prstGeom>
          <a:solidFill>
            <a:srgbClr val="1A978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Google Shape;394;p39">
            <a:extLst>
              <a:ext uri="{FF2B5EF4-FFF2-40B4-BE49-F238E27FC236}">
                <a16:creationId xmlns:a16="http://schemas.microsoft.com/office/drawing/2014/main" id="{EDAC964E-A0F1-C486-41EC-C8F44AD46164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492" y="5744440"/>
            <a:ext cx="3027558" cy="76870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41">
            <a:extLst>
              <a:ext uri="{FF2B5EF4-FFF2-40B4-BE49-F238E27FC236}">
                <a16:creationId xmlns:a16="http://schemas.microsoft.com/office/drawing/2014/main" id="{556882FC-675D-E5C7-D11F-D2A1958E81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0199" y="381447"/>
            <a:ext cx="4577890" cy="4450197"/>
          </a:xfrm>
        </p:spPr>
        <p:txBody>
          <a:bodyPr anchor="t">
            <a:normAutofit/>
          </a:bodyPr>
          <a:lstStyle>
            <a:lvl1pPr>
              <a:defRPr sz="2800" b="0" i="0">
                <a:latin typeface="Archivo" pitchFamily="2" charset="77"/>
                <a:cs typeface="Archivo" pitchFamily="2" charset="77"/>
              </a:defRPr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pic>
        <p:nvPicPr>
          <p:cNvPr id="3" name="Picture 2" descr="A close-up of a tree trunk&#10;&#10;Description automatically generated">
            <a:extLst>
              <a:ext uri="{FF2B5EF4-FFF2-40B4-BE49-F238E27FC236}">
                <a16:creationId xmlns:a16="http://schemas.microsoft.com/office/drawing/2014/main" id="{89C449C7-9A88-0424-BCD1-D7D0BFA30F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6380120" y="2223911"/>
            <a:ext cx="5824922" cy="4634089"/>
          </a:xfrm>
          <a:prstGeom prst="rect">
            <a:avLst/>
          </a:prstGeom>
        </p:spPr>
      </p:pic>
      <p:pic>
        <p:nvPicPr>
          <p:cNvPr id="5" name="Picture 4" descr="A close-up of a plant&#10;&#10;Description automatically generated">
            <a:extLst>
              <a:ext uri="{FF2B5EF4-FFF2-40B4-BE49-F238E27FC236}">
                <a16:creationId xmlns:a16="http://schemas.microsoft.com/office/drawing/2014/main" id="{44F1051B-939C-9543-E953-D3E90D1CF1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24489" y="2212166"/>
            <a:ext cx="5867511" cy="4634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86458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 / Section 2 Green Blank">
    <p:bg>
      <p:bgPr>
        <a:solidFill>
          <a:srgbClr val="D1E0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8338D33-7FA9-C07D-3945-BF812D7D0C8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82494" y="2223911"/>
            <a:ext cx="5810250" cy="46450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Google Shape;391;p39">
            <a:extLst>
              <a:ext uri="{FF2B5EF4-FFF2-40B4-BE49-F238E27FC236}">
                <a16:creationId xmlns:a16="http://schemas.microsoft.com/office/drawing/2014/main" id="{AF91BD14-B610-5858-17BF-E481DE9EFF7C}"/>
              </a:ext>
            </a:extLst>
          </p:cNvPr>
          <p:cNvSpPr/>
          <p:nvPr userDrawn="1"/>
        </p:nvSpPr>
        <p:spPr>
          <a:xfrm rot="10800000">
            <a:off x="5606289" y="1447706"/>
            <a:ext cx="776205" cy="776205"/>
          </a:xfrm>
          <a:prstGeom prst="rect">
            <a:avLst/>
          </a:prstGeom>
          <a:solidFill>
            <a:srgbClr val="FF51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392;p39">
            <a:extLst>
              <a:ext uri="{FF2B5EF4-FFF2-40B4-BE49-F238E27FC236}">
                <a16:creationId xmlns:a16="http://schemas.microsoft.com/office/drawing/2014/main" id="{6911FE7F-737E-56FB-432E-40C0BED2679C}"/>
              </a:ext>
            </a:extLst>
          </p:cNvPr>
          <p:cNvSpPr/>
          <p:nvPr userDrawn="1"/>
        </p:nvSpPr>
        <p:spPr>
          <a:xfrm rot="10800000">
            <a:off x="5606289" y="2516467"/>
            <a:ext cx="205593" cy="2055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393;p39">
            <a:extLst>
              <a:ext uri="{FF2B5EF4-FFF2-40B4-BE49-F238E27FC236}">
                <a16:creationId xmlns:a16="http://schemas.microsoft.com/office/drawing/2014/main" id="{4EEC4C54-E43F-4079-D3FE-E21F3C3E7AE7}"/>
              </a:ext>
            </a:extLst>
          </p:cNvPr>
          <p:cNvSpPr/>
          <p:nvPr userDrawn="1"/>
        </p:nvSpPr>
        <p:spPr>
          <a:xfrm rot="10800000">
            <a:off x="5303132" y="2213001"/>
            <a:ext cx="303157" cy="303465"/>
          </a:xfrm>
          <a:prstGeom prst="rect">
            <a:avLst/>
          </a:prstGeom>
          <a:solidFill>
            <a:srgbClr val="1A978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Google Shape;394;p39">
            <a:extLst>
              <a:ext uri="{FF2B5EF4-FFF2-40B4-BE49-F238E27FC236}">
                <a16:creationId xmlns:a16="http://schemas.microsoft.com/office/drawing/2014/main" id="{EDAC964E-A0F1-C486-41EC-C8F44AD46164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492" y="5744440"/>
            <a:ext cx="3027558" cy="76870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41">
            <a:extLst>
              <a:ext uri="{FF2B5EF4-FFF2-40B4-BE49-F238E27FC236}">
                <a16:creationId xmlns:a16="http://schemas.microsoft.com/office/drawing/2014/main" id="{556882FC-675D-E5C7-D11F-D2A1958E81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0199" y="381447"/>
            <a:ext cx="4577890" cy="4450197"/>
          </a:xfrm>
        </p:spPr>
        <p:txBody>
          <a:bodyPr anchor="t">
            <a:normAutofit/>
          </a:bodyPr>
          <a:lstStyle>
            <a:lvl1pPr>
              <a:defRPr sz="2800" b="0" i="0">
                <a:latin typeface="Archivo" pitchFamily="2" charset="77"/>
                <a:cs typeface="Archivo" pitchFamily="2" charset="77"/>
              </a:defRPr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69064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reak / Section 2 Green Blank">
    <p:bg>
      <p:bgPr>
        <a:solidFill>
          <a:srgbClr val="4345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8338D33-7FA9-C07D-3945-BF812D7D0C8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82494" y="2223911"/>
            <a:ext cx="5810250" cy="46450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Google Shape;391;p39">
            <a:extLst>
              <a:ext uri="{FF2B5EF4-FFF2-40B4-BE49-F238E27FC236}">
                <a16:creationId xmlns:a16="http://schemas.microsoft.com/office/drawing/2014/main" id="{AF91BD14-B610-5858-17BF-E481DE9EFF7C}"/>
              </a:ext>
            </a:extLst>
          </p:cNvPr>
          <p:cNvSpPr/>
          <p:nvPr userDrawn="1"/>
        </p:nvSpPr>
        <p:spPr>
          <a:xfrm rot="10800000">
            <a:off x="5606289" y="1447706"/>
            <a:ext cx="776205" cy="776205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392;p39">
            <a:extLst>
              <a:ext uri="{FF2B5EF4-FFF2-40B4-BE49-F238E27FC236}">
                <a16:creationId xmlns:a16="http://schemas.microsoft.com/office/drawing/2014/main" id="{6911FE7F-737E-56FB-432E-40C0BED2679C}"/>
              </a:ext>
            </a:extLst>
          </p:cNvPr>
          <p:cNvSpPr/>
          <p:nvPr userDrawn="1"/>
        </p:nvSpPr>
        <p:spPr>
          <a:xfrm rot="10800000">
            <a:off x="5606289" y="2516467"/>
            <a:ext cx="205593" cy="2055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393;p39">
            <a:extLst>
              <a:ext uri="{FF2B5EF4-FFF2-40B4-BE49-F238E27FC236}">
                <a16:creationId xmlns:a16="http://schemas.microsoft.com/office/drawing/2014/main" id="{4EEC4C54-E43F-4079-D3FE-E21F3C3E7AE7}"/>
              </a:ext>
            </a:extLst>
          </p:cNvPr>
          <p:cNvSpPr/>
          <p:nvPr userDrawn="1"/>
        </p:nvSpPr>
        <p:spPr>
          <a:xfrm rot="10800000">
            <a:off x="5303132" y="2213001"/>
            <a:ext cx="303157" cy="303465"/>
          </a:xfrm>
          <a:prstGeom prst="rect">
            <a:avLst/>
          </a:prstGeom>
          <a:solidFill>
            <a:srgbClr val="1A978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Google Shape;394;p39">
            <a:extLst>
              <a:ext uri="{FF2B5EF4-FFF2-40B4-BE49-F238E27FC236}">
                <a16:creationId xmlns:a16="http://schemas.microsoft.com/office/drawing/2014/main" id="{EDAC964E-A0F1-C486-41EC-C8F44AD46164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492" y="5744440"/>
            <a:ext cx="3027558" cy="76870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41">
            <a:extLst>
              <a:ext uri="{FF2B5EF4-FFF2-40B4-BE49-F238E27FC236}">
                <a16:creationId xmlns:a16="http://schemas.microsoft.com/office/drawing/2014/main" id="{556882FC-675D-E5C7-D11F-D2A1958E81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0199" y="381447"/>
            <a:ext cx="4577890" cy="4450197"/>
          </a:xfrm>
        </p:spPr>
        <p:txBody>
          <a:bodyPr anchor="t">
            <a:normAutofit/>
          </a:bodyPr>
          <a:lstStyle>
            <a:lvl1pPr>
              <a:defRPr sz="2800" b="0" i="0">
                <a:latin typeface="Archivo" pitchFamily="2" charset="77"/>
                <a:cs typeface="Archivo" pitchFamily="2" charset="77"/>
              </a:defRPr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9110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1 Purple w D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plant&#10;&#10;Description automatically generated">
            <a:extLst>
              <a:ext uri="{FF2B5EF4-FFF2-40B4-BE49-F238E27FC236}">
                <a16:creationId xmlns:a16="http://schemas.microsoft.com/office/drawing/2014/main" id="{56FF45EF-9A3A-BE0B-B267-ACC1FE0B08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83367" y="429472"/>
            <a:ext cx="7932453" cy="6437052"/>
          </a:xfrm>
          <a:prstGeom prst="rect">
            <a:avLst/>
          </a:prstGeom>
        </p:spPr>
      </p:pic>
      <p:sp>
        <p:nvSpPr>
          <p:cNvPr id="7" name="Google Shape;481;p42">
            <a:extLst>
              <a:ext uri="{FF2B5EF4-FFF2-40B4-BE49-F238E27FC236}">
                <a16:creationId xmlns:a16="http://schemas.microsoft.com/office/drawing/2014/main" id="{F359A812-AD4B-6CCE-02F2-0069A82E2421}"/>
              </a:ext>
            </a:extLst>
          </p:cNvPr>
          <p:cNvSpPr/>
          <p:nvPr userDrawn="1"/>
        </p:nvSpPr>
        <p:spPr>
          <a:xfrm>
            <a:off x="-24490" y="404005"/>
            <a:ext cx="1474384" cy="1449897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126;p12">
            <a:extLst>
              <a:ext uri="{FF2B5EF4-FFF2-40B4-BE49-F238E27FC236}">
                <a16:creationId xmlns:a16="http://schemas.microsoft.com/office/drawing/2014/main" id="{6784145D-4AB2-C6FB-9D84-3CAF11FB966F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" name="Google Shape;127;p12">
            <a:extLst>
              <a:ext uri="{FF2B5EF4-FFF2-40B4-BE49-F238E27FC236}">
                <a16:creationId xmlns:a16="http://schemas.microsoft.com/office/drawing/2014/main" id="{CFADB064-3CF0-DA36-F6EB-D1F24E194350}"/>
              </a:ext>
            </a:extLst>
          </p:cNvPr>
          <p:cNvPicPr preferRelativeResize="0"/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128;p12">
            <a:extLst>
              <a:ext uri="{FF2B5EF4-FFF2-40B4-BE49-F238E27FC236}">
                <a16:creationId xmlns:a16="http://schemas.microsoft.com/office/drawing/2014/main" id="{3BA4E0DC-A17E-C927-BFA7-45ECADAA2F8A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25" name="Google Shape;129;p12">
            <a:extLst>
              <a:ext uri="{FF2B5EF4-FFF2-40B4-BE49-F238E27FC236}">
                <a16:creationId xmlns:a16="http://schemas.microsoft.com/office/drawing/2014/main" id="{C40E32C9-0F86-DAE7-8892-5D9DEE41E82A}"/>
              </a:ext>
            </a:extLst>
          </p:cNvPr>
          <p:cNvSpPr/>
          <p:nvPr userDrawn="1"/>
        </p:nvSpPr>
        <p:spPr>
          <a:xfrm>
            <a:off x="-24491" y="-26607"/>
            <a:ext cx="446522" cy="457639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481;p42">
            <a:extLst>
              <a:ext uri="{FF2B5EF4-FFF2-40B4-BE49-F238E27FC236}">
                <a16:creationId xmlns:a16="http://schemas.microsoft.com/office/drawing/2014/main" id="{4C96819D-A2F2-98BE-5D0A-A5D7A3F51348}"/>
              </a:ext>
            </a:extLst>
          </p:cNvPr>
          <p:cNvSpPr/>
          <p:nvPr userDrawn="1"/>
        </p:nvSpPr>
        <p:spPr>
          <a:xfrm>
            <a:off x="1449893" y="431032"/>
            <a:ext cx="7739263" cy="5487854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Title 27">
            <a:extLst>
              <a:ext uri="{FF2B5EF4-FFF2-40B4-BE49-F238E27FC236}">
                <a16:creationId xmlns:a16="http://schemas.microsoft.com/office/drawing/2014/main" id="{C559931B-1ECB-2AF3-C5B4-5EEFBC5B95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68166" y="701569"/>
            <a:ext cx="4444089" cy="730363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</a:lstStyle>
          <a:p>
            <a:r>
              <a:rPr lang="en-GB"/>
              <a:t>Contents</a:t>
            </a:r>
            <a:endParaRPr lang="en-US"/>
          </a:p>
        </p:txBody>
      </p:sp>
      <p:sp>
        <p:nvSpPr>
          <p:cNvPr id="51" name="Google Shape;486;p42">
            <a:extLst>
              <a:ext uri="{FF2B5EF4-FFF2-40B4-BE49-F238E27FC236}">
                <a16:creationId xmlns:a16="http://schemas.microsoft.com/office/drawing/2014/main" id="{4532677D-7A6D-5D49-D884-28AFD2913932}"/>
              </a:ext>
            </a:extLst>
          </p:cNvPr>
          <p:cNvSpPr/>
          <p:nvPr userDrawn="1"/>
        </p:nvSpPr>
        <p:spPr>
          <a:xfrm>
            <a:off x="1690332" y="1873643"/>
            <a:ext cx="6892835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52" name="Google Shape;494;p42">
            <a:extLst>
              <a:ext uri="{FF2B5EF4-FFF2-40B4-BE49-F238E27FC236}">
                <a16:creationId xmlns:a16="http://schemas.microsoft.com/office/drawing/2014/main" id="{D293FAB2-5EB9-E607-E269-B5AA67BCE39C}"/>
              </a:ext>
            </a:extLst>
          </p:cNvPr>
          <p:cNvSpPr/>
          <p:nvPr userDrawn="1"/>
        </p:nvSpPr>
        <p:spPr>
          <a:xfrm>
            <a:off x="8223483" y="1983438"/>
            <a:ext cx="239787" cy="239787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486;p42">
            <a:extLst>
              <a:ext uri="{FF2B5EF4-FFF2-40B4-BE49-F238E27FC236}">
                <a16:creationId xmlns:a16="http://schemas.microsoft.com/office/drawing/2014/main" id="{2FC2FE78-A7DF-F6A5-D48A-81B1915B9824}"/>
              </a:ext>
            </a:extLst>
          </p:cNvPr>
          <p:cNvSpPr/>
          <p:nvPr userDrawn="1"/>
        </p:nvSpPr>
        <p:spPr>
          <a:xfrm>
            <a:off x="1690333" y="2405981"/>
            <a:ext cx="6892834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54" name="Google Shape;494;p42">
            <a:extLst>
              <a:ext uri="{FF2B5EF4-FFF2-40B4-BE49-F238E27FC236}">
                <a16:creationId xmlns:a16="http://schemas.microsoft.com/office/drawing/2014/main" id="{81C4B130-75D8-2CA4-8BCD-FAA8C8DC96BF}"/>
              </a:ext>
            </a:extLst>
          </p:cNvPr>
          <p:cNvSpPr/>
          <p:nvPr userDrawn="1"/>
        </p:nvSpPr>
        <p:spPr>
          <a:xfrm>
            <a:off x="8223483" y="2515776"/>
            <a:ext cx="239787" cy="239787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486;p42">
            <a:extLst>
              <a:ext uri="{FF2B5EF4-FFF2-40B4-BE49-F238E27FC236}">
                <a16:creationId xmlns:a16="http://schemas.microsoft.com/office/drawing/2014/main" id="{3231E69F-B77E-61CB-8D08-41CD0DFD075B}"/>
              </a:ext>
            </a:extLst>
          </p:cNvPr>
          <p:cNvSpPr/>
          <p:nvPr userDrawn="1"/>
        </p:nvSpPr>
        <p:spPr>
          <a:xfrm>
            <a:off x="1690332" y="2918482"/>
            <a:ext cx="6892833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56" name="Google Shape;494;p42">
            <a:extLst>
              <a:ext uri="{FF2B5EF4-FFF2-40B4-BE49-F238E27FC236}">
                <a16:creationId xmlns:a16="http://schemas.microsoft.com/office/drawing/2014/main" id="{E51D5369-1E1A-69B0-CA31-BA76C8423D85}"/>
              </a:ext>
            </a:extLst>
          </p:cNvPr>
          <p:cNvSpPr/>
          <p:nvPr userDrawn="1"/>
        </p:nvSpPr>
        <p:spPr>
          <a:xfrm>
            <a:off x="8223483" y="3028277"/>
            <a:ext cx="239787" cy="239787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486;p42">
            <a:extLst>
              <a:ext uri="{FF2B5EF4-FFF2-40B4-BE49-F238E27FC236}">
                <a16:creationId xmlns:a16="http://schemas.microsoft.com/office/drawing/2014/main" id="{D5C7E870-F69D-3A8A-FECA-E1AB4EF7E65F}"/>
              </a:ext>
            </a:extLst>
          </p:cNvPr>
          <p:cNvSpPr/>
          <p:nvPr userDrawn="1"/>
        </p:nvSpPr>
        <p:spPr>
          <a:xfrm>
            <a:off x="1690332" y="3432676"/>
            <a:ext cx="6892832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58" name="Google Shape;494;p42">
            <a:extLst>
              <a:ext uri="{FF2B5EF4-FFF2-40B4-BE49-F238E27FC236}">
                <a16:creationId xmlns:a16="http://schemas.microsoft.com/office/drawing/2014/main" id="{2840BFA3-5AFB-08DA-35D0-AA0668C7E0B9}"/>
              </a:ext>
            </a:extLst>
          </p:cNvPr>
          <p:cNvSpPr/>
          <p:nvPr userDrawn="1"/>
        </p:nvSpPr>
        <p:spPr>
          <a:xfrm>
            <a:off x="8223482" y="3542471"/>
            <a:ext cx="239787" cy="239787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486;p42">
            <a:extLst>
              <a:ext uri="{FF2B5EF4-FFF2-40B4-BE49-F238E27FC236}">
                <a16:creationId xmlns:a16="http://schemas.microsoft.com/office/drawing/2014/main" id="{1D891B99-6272-B2F5-8612-F320E14EA774}"/>
              </a:ext>
            </a:extLst>
          </p:cNvPr>
          <p:cNvSpPr/>
          <p:nvPr userDrawn="1"/>
        </p:nvSpPr>
        <p:spPr>
          <a:xfrm>
            <a:off x="1690332" y="3964209"/>
            <a:ext cx="6892831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60" name="Google Shape;494;p42">
            <a:extLst>
              <a:ext uri="{FF2B5EF4-FFF2-40B4-BE49-F238E27FC236}">
                <a16:creationId xmlns:a16="http://schemas.microsoft.com/office/drawing/2014/main" id="{D2D54863-7BBD-858B-E353-F1F2AB5D82BF}"/>
              </a:ext>
            </a:extLst>
          </p:cNvPr>
          <p:cNvSpPr/>
          <p:nvPr userDrawn="1"/>
        </p:nvSpPr>
        <p:spPr>
          <a:xfrm>
            <a:off x="8223483" y="4074004"/>
            <a:ext cx="239787" cy="239787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486;p42">
            <a:extLst>
              <a:ext uri="{FF2B5EF4-FFF2-40B4-BE49-F238E27FC236}">
                <a16:creationId xmlns:a16="http://schemas.microsoft.com/office/drawing/2014/main" id="{B8A76847-811D-02EF-A0C1-DD7A17231B7F}"/>
              </a:ext>
            </a:extLst>
          </p:cNvPr>
          <p:cNvSpPr/>
          <p:nvPr userDrawn="1"/>
        </p:nvSpPr>
        <p:spPr>
          <a:xfrm>
            <a:off x="1690333" y="4499268"/>
            <a:ext cx="6892830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62" name="Google Shape;494;p42">
            <a:extLst>
              <a:ext uri="{FF2B5EF4-FFF2-40B4-BE49-F238E27FC236}">
                <a16:creationId xmlns:a16="http://schemas.microsoft.com/office/drawing/2014/main" id="{E276FB92-E89C-28EE-AB82-CF3AA5976AEF}"/>
              </a:ext>
            </a:extLst>
          </p:cNvPr>
          <p:cNvSpPr/>
          <p:nvPr userDrawn="1"/>
        </p:nvSpPr>
        <p:spPr>
          <a:xfrm>
            <a:off x="8223483" y="4609063"/>
            <a:ext cx="239787" cy="239787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7813C1A1-8B7C-2769-0828-F053ADDED6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41298" y="1960318"/>
            <a:ext cx="6269418" cy="262907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5" name="Text Placeholder 63">
            <a:extLst>
              <a:ext uri="{FF2B5EF4-FFF2-40B4-BE49-F238E27FC236}">
                <a16:creationId xmlns:a16="http://schemas.microsoft.com/office/drawing/2014/main" id="{4AA615AC-3ACD-EAED-024B-FF19682FA8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41298" y="2515776"/>
            <a:ext cx="6269418" cy="229426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6" name="Text Placeholder 63">
            <a:extLst>
              <a:ext uri="{FF2B5EF4-FFF2-40B4-BE49-F238E27FC236}">
                <a16:creationId xmlns:a16="http://schemas.microsoft.com/office/drawing/2014/main" id="{CEAB57C4-1F22-8F04-167B-B6C3E2BDAEB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1298" y="3023038"/>
            <a:ext cx="6244928" cy="239787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7" name="Text Placeholder 63">
            <a:extLst>
              <a:ext uri="{FF2B5EF4-FFF2-40B4-BE49-F238E27FC236}">
                <a16:creationId xmlns:a16="http://schemas.microsoft.com/office/drawing/2014/main" id="{B07E1160-D4B8-DDFA-FAC1-C9535E30825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41297" y="3561334"/>
            <a:ext cx="6244929" cy="239787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8" name="Text Placeholder 63">
            <a:extLst>
              <a:ext uri="{FF2B5EF4-FFF2-40B4-BE49-F238E27FC236}">
                <a16:creationId xmlns:a16="http://schemas.microsoft.com/office/drawing/2014/main" id="{CD9A52D0-017E-3719-1406-A727F6898D7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41296" y="4054808"/>
            <a:ext cx="6244931" cy="25890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9" name="Text Placeholder 63">
            <a:extLst>
              <a:ext uri="{FF2B5EF4-FFF2-40B4-BE49-F238E27FC236}">
                <a16:creationId xmlns:a16="http://schemas.microsoft.com/office/drawing/2014/main" id="{15C114F1-2877-A8C0-52AE-225B69278E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41297" y="4593168"/>
            <a:ext cx="6269419" cy="255682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48535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1 Purple w D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lose-up of a plant&#10;&#10;Description automatically generated">
            <a:extLst>
              <a:ext uri="{FF2B5EF4-FFF2-40B4-BE49-F238E27FC236}">
                <a16:creationId xmlns:a16="http://schemas.microsoft.com/office/drawing/2014/main" id="{50DEFA4F-7B83-4149-2AAA-168B59A7BD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47"/>
          <a:stretch/>
        </p:blipFill>
        <p:spPr>
          <a:xfrm>
            <a:off x="5136747" y="442347"/>
            <a:ext cx="7122562" cy="6453205"/>
          </a:xfrm>
          <a:prstGeom prst="rect">
            <a:avLst/>
          </a:prstGeom>
        </p:spPr>
      </p:pic>
      <p:sp>
        <p:nvSpPr>
          <p:cNvPr id="7" name="Google Shape;481;p42">
            <a:extLst>
              <a:ext uri="{FF2B5EF4-FFF2-40B4-BE49-F238E27FC236}">
                <a16:creationId xmlns:a16="http://schemas.microsoft.com/office/drawing/2014/main" id="{F359A812-AD4B-6CCE-02F2-0069A82E2421}"/>
              </a:ext>
            </a:extLst>
          </p:cNvPr>
          <p:cNvSpPr/>
          <p:nvPr userDrawn="1"/>
        </p:nvSpPr>
        <p:spPr>
          <a:xfrm>
            <a:off x="-24490" y="404005"/>
            <a:ext cx="1474384" cy="1449897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126;p12">
            <a:extLst>
              <a:ext uri="{FF2B5EF4-FFF2-40B4-BE49-F238E27FC236}">
                <a16:creationId xmlns:a16="http://schemas.microsoft.com/office/drawing/2014/main" id="{6784145D-4AB2-C6FB-9D84-3CAF11FB966F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" name="Google Shape;127;p12">
            <a:extLst>
              <a:ext uri="{FF2B5EF4-FFF2-40B4-BE49-F238E27FC236}">
                <a16:creationId xmlns:a16="http://schemas.microsoft.com/office/drawing/2014/main" id="{CFADB064-3CF0-DA36-F6EB-D1F24E194350}"/>
              </a:ext>
            </a:extLst>
          </p:cNvPr>
          <p:cNvPicPr preferRelativeResize="0"/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128;p12">
            <a:extLst>
              <a:ext uri="{FF2B5EF4-FFF2-40B4-BE49-F238E27FC236}">
                <a16:creationId xmlns:a16="http://schemas.microsoft.com/office/drawing/2014/main" id="{3BA4E0DC-A17E-C927-BFA7-45ECADAA2F8A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25" name="Google Shape;129;p12">
            <a:extLst>
              <a:ext uri="{FF2B5EF4-FFF2-40B4-BE49-F238E27FC236}">
                <a16:creationId xmlns:a16="http://schemas.microsoft.com/office/drawing/2014/main" id="{C40E32C9-0F86-DAE7-8892-5D9DEE41E82A}"/>
              </a:ext>
            </a:extLst>
          </p:cNvPr>
          <p:cNvSpPr/>
          <p:nvPr userDrawn="1"/>
        </p:nvSpPr>
        <p:spPr>
          <a:xfrm>
            <a:off x="-24491" y="-26607"/>
            <a:ext cx="446522" cy="457639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481;p42">
            <a:extLst>
              <a:ext uri="{FF2B5EF4-FFF2-40B4-BE49-F238E27FC236}">
                <a16:creationId xmlns:a16="http://schemas.microsoft.com/office/drawing/2014/main" id="{4C96819D-A2F2-98BE-5D0A-A5D7A3F51348}"/>
              </a:ext>
            </a:extLst>
          </p:cNvPr>
          <p:cNvSpPr/>
          <p:nvPr userDrawn="1"/>
        </p:nvSpPr>
        <p:spPr>
          <a:xfrm>
            <a:off x="1449893" y="431032"/>
            <a:ext cx="7739263" cy="5487854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Title 27">
            <a:extLst>
              <a:ext uri="{FF2B5EF4-FFF2-40B4-BE49-F238E27FC236}">
                <a16:creationId xmlns:a16="http://schemas.microsoft.com/office/drawing/2014/main" id="{C559931B-1ECB-2AF3-C5B4-5EEFBC5B95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68166" y="701569"/>
            <a:ext cx="4444089" cy="730363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</a:lstStyle>
          <a:p>
            <a:r>
              <a:rPr lang="en-GB"/>
              <a:t>Contents</a:t>
            </a:r>
            <a:endParaRPr lang="en-US"/>
          </a:p>
        </p:txBody>
      </p:sp>
      <p:sp>
        <p:nvSpPr>
          <p:cNvPr id="51" name="Google Shape;486;p42">
            <a:extLst>
              <a:ext uri="{FF2B5EF4-FFF2-40B4-BE49-F238E27FC236}">
                <a16:creationId xmlns:a16="http://schemas.microsoft.com/office/drawing/2014/main" id="{4532677D-7A6D-5D49-D884-28AFD2913932}"/>
              </a:ext>
            </a:extLst>
          </p:cNvPr>
          <p:cNvSpPr/>
          <p:nvPr userDrawn="1"/>
        </p:nvSpPr>
        <p:spPr>
          <a:xfrm>
            <a:off x="1690332" y="1873643"/>
            <a:ext cx="6892835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52" name="Google Shape;494;p42">
            <a:extLst>
              <a:ext uri="{FF2B5EF4-FFF2-40B4-BE49-F238E27FC236}">
                <a16:creationId xmlns:a16="http://schemas.microsoft.com/office/drawing/2014/main" id="{D293FAB2-5EB9-E607-E269-B5AA67BCE39C}"/>
              </a:ext>
            </a:extLst>
          </p:cNvPr>
          <p:cNvSpPr/>
          <p:nvPr userDrawn="1"/>
        </p:nvSpPr>
        <p:spPr>
          <a:xfrm>
            <a:off x="8223483" y="1983438"/>
            <a:ext cx="239787" cy="239787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486;p42">
            <a:extLst>
              <a:ext uri="{FF2B5EF4-FFF2-40B4-BE49-F238E27FC236}">
                <a16:creationId xmlns:a16="http://schemas.microsoft.com/office/drawing/2014/main" id="{2FC2FE78-A7DF-F6A5-D48A-81B1915B9824}"/>
              </a:ext>
            </a:extLst>
          </p:cNvPr>
          <p:cNvSpPr/>
          <p:nvPr userDrawn="1"/>
        </p:nvSpPr>
        <p:spPr>
          <a:xfrm>
            <a:off x="1690333" y="2405981"/>
            <a:ext cx="6892834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54" name="Google Shape;494;p42">
            <a:extLst>
              <a:ext uri="{FF2B5EF4-FFF2-40B4-BE49-F238E27FC236}">
                <a16:creationId xmlns:a16="http://schemas.microsoft.com/office/drawing/2014/main" id="{81C4B130-75D8-2CA4-8BCD-FAA8C8DC96BF}"/>
              </a:ext>
            </a:extLst>
          </p:cNvPr>
          <p:cNvSpPr/>
          <p:nvPr userDrawn="1"/>
        </p:nvSpPr>
        <p:spPr>
          <a:xfrm>
            <a:off x="8223483" y="2515776"/>
            <a:ext cx="239787" cy="239787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486;p42">
            <a:extLst>
              <a:ext uri="{FF2B5EF4-FFF2-40B4-BE49-F238E27FC236}">
                <a16:creationId xmlns:a16="http://schemas.microsoft.com/office/drawing/2014/main" id="{3231E69F-B77E-61CB-8D08-41CD0DFD075B}"/>
              </a:ext>
            </a:extLst>
          </p:cNvPr>
          <p:cNvSpPr/>
          <p:nvPr userDrawn="1"/>
        </p:nvSpPr>
        <p:spPr>
          <a:xfrm>
            <a:off x="1690332" y="2918482"/>
            <a:ext cx="6892833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56" name="Google Shape;494;p42">
            <a:extLst>
              <a:ext uri="{FF2B5EF4-FFF2-40B4-BE49-F238E27FC236}">
                <a16:creationId xmlns:a16="http://schemas.microsoft.com/office/drawing/2014/main" id="{E51D5369-1E1A-69B0-CA31-BA76C8423D85}"/>
              </a:ext>
            </a:extLst>
          </p:cNvPr>
          <p:cNvSpPr/>
          <p:nvPr userDrawn="1"/>
        </p:nvSpPr>
        <p:spPr>
          <a:xfrm>
            <a:off x="8223483" y="3028277"/>
            <a:ext cx="239787" cy="239787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486;p42">
            <a:extLst>
              <a:ext uri="{FF2B5EF4-FFF2-40B4-BE49-F238E27FC236}">
                <a16:creationId xmlns:a16="http://schemas.microsoft.com/office/drawing/2014/main" id="{D5C7E870-F69D-3A8A-FECA-E1AB4EF7E65F}"/>
              </a:ext>
            </a:extLst>
          </p:cNvPr>
          <p:cNvSpPr/>
          <p:nvPr userDrawn="1"/>
        </p:nvSpPr>
        <p:spPr>
          <a:xfrm>
            <a:off x="1690332" y="3432676"/>
            <a:ext cx="6892832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58" name="Google Shape;494;p42">
            <a:extLst>
              <a:ext uri="{FF2B5EF4-FFF2-40B4-BE49-F238E27FC236}">
                <a16:creationId xmlns:a16="http://schemas.microsoft.com/office/drawing/2014/main" id="{2840BFA3-5AFB-08DA-35D0-AA0668C7E0B9}"/>
              </a:ext>
            </a:extLst>
          </p:cNvPr>
          <p:cNvSpPr/>
          <p:nvPr userDrawn="1"/>
        </p:nvSpPr>
        <p:spPr>
          <a:xfrm>
            <a:off x="8223482" y="3542471"/>
            <a:ext cx="239787" cy="239787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486;p42">
            <a:extLst>
              <a:ext uri="{FF2B5EF4-FFF2-40B4-BE49-F238E27FC236}">
                <a16:creationId xmlns:a16="http://schemas.microsoft.com/office/drawing/2014/main" id="{1D891B99-6272-B2F5-8612-F320E14EA774}"/>
              </a:ext>
            </a:extLst>
          </p:cNvPr>
          <p:cNvSpPr/>
          <p:nvPr userDrawn="1"/>
        </p:nvSpPr>
        <p:spPr>
          <a:xfrm>
            <a:off x="1690332" y="3964209"/>
            <a:ext cx="6892831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60" name="Google Shape;494;p42">
            <a:extLst>
              <a:ext uri="{FF2B5EF4-FFF2-40B4-BE49-F238E27FC236}">
                <a16:creationId xmlns:a16="http://schemas.microsoft.com/office/drawing/2014/main" id="{D2D54863-7BBD-858B-E353-F1F2AB5D82BF}"/>
              </a:ext>
            </a:extLst>
          </p:cNvPr>
          <p:cNvSpPr/>
          <p:nvPr userDrawn="1"/>
        </p:nvSpPr>
        <p:spPr>
          <a:xfrm>
            <a:off x="8223483" y="4074004"/>
            <a:ext cx="239787" cy="239787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486;p42">
            <a:extLst>
              <a:ext uri="{FF2B5EF4-FFF2-40B4-BE49-F238E27FC236}">
                <a16:creationId xmlns:a16="http://schemas.microsoft.com/office/drawing/2014/main" id="{B8A76847-811D-02EF-A0C1-DD7A17231B7F}"/>
              </a:ext>
            </a:extLst>
          </p:cNvPr>
          <p:cNvSpPr/>
          <p:nvPr userDrawn="1"/>
        </p:nvSpPr>
        <p:spPr>
          <a:xfrm>
            <a:off x="1690333" y="4499268"/>
            <a:ext cx="6892830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62" name="Google Shape;494;p42">
            <a:extLst>
              <a:ext uri="{FF2B5EF4-FFF2-40B4-BE49-F238E27FC236}">
                <a16:creationId xmlns:a16="http://schemas.microsoft.com/office/drawing/2014/main" id="{E276FB92-E89C-28EE-AB82-CF3AA5976AEF}"/>
              </a:ext>
            </a:extLst>
          </p:cNvPr>
          <p:cNvSpPr/>
          <p:nvPr userDrawn="1"/>
        </p:nvSpPr>
        <p:spPr>
          <a:xfrm>
            <a:off x="8223483" y="4609063"/>
            <a:ext cx="239787" cy="239787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7813C1A1-8B7C-2769-0828-F053ADDED6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41298" y="1960318"/>
            <a:ext cx="6269418" cy="262907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5" name="Text Placeholder 63">
            <a:extLst>
              <a:ext uri="{FF2B5EF4-FFF2-40B4-BE49-F238E27FC236}">
                <a16:creationId xmlns:a16="http://schemas.microsoft.com/office/drawing/2014/main" id="{4AA615AC-3ACD-EAED-024B-FF19682FA8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41298" y="2515776"/>
            <a:ext cx="6269418" cy="229426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6" name="Text Placeholder 63">
            <a:extLst>
              <a:ext uri="{FF2B5EF4-FFF2-40B4-BE49-F238E27FC236}">
                <a16:creationId xmlns:a16="http://schemas.microsoft.com/office/drawing/2014/main" id="{CEAB57C4-1F22-8F04-167B-B6C3E2BDAEB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1298" y="3023038"/>
            <a:ext cx="6244928" cy="239787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7" name="Text Placeholder 63">
            <a:extLst>
              <a:ext uri="{FF2B5EF4-FFF2-40B4-BE49-F238E27FC236}">
                <a16:creationId xmlns:a16="http://schemas.microsoft.com/office/drawing/2014/main" id="{B07E1160-D4B8-DDFA-FAC1-C9535E30825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41297" y="3561334"/>
            <a:ext cx="6244929" cy="239787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8" name="Text Placeholder 63">
            <a:extLst>
              <a:ext uri="{FF2B5EF4-FFF2-40B4-BE49-F238E27FC236}">
                <a16:creationId xmlns:a16="http://schemas.microsoft.com/office/drawing/2014/main" id="{CD9A52D0-017E-3719-1406-A727F6898D7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41296" y="4054808"/>
            <a:ext cx="6244931" cy="25890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9" name="Text Placeholder 63">
            <a:extLst>
              <a:ext uri="{FF2B5EF4-FFF2-40B4-BE49-F238E27FC236}">
                <a16:creationId xmlns:a16="http://schemas.microsoft.com/office/drawing/2014/main" id="{15C114F1-2877-A8C0-52AE-225B69278E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41297" y="4593168"/>
            <a:ext cx="6269419" cy="255682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77622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1 Purple w D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481;p42">
            <a:extLst>
              <a:ext uri="{FF2B5EF4-FFF2-40B4-BE49-F238E27FC236}">
                <a16:creationId xmlns:a16="http://schemas.microsoft.com/office/drawing/2014/main" id="{F359A812-AD4B-6CCE-02F2-0069A82E2421}"/>
              </a:ext>
            </a:extLst>
          </p:cNvPr>
          <p:cNvSpPr/>
          <p:nvPr userDrawn="1"/>
        </p:nvSpPr>
        <p:spPr>
          <a:xfrm>
            <a:off x="-24490" y="404005"/>
            <a:ext cx="1474384" cy="1449897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126;p12">
            <a:extLst>
              <a:ext uri="{FF2B5EF4-FFF2-40B4-BE49-F238E27FC236}">
                <a16:creationId xmlns:a16="http://schemas.microsoft.com/office/drawing/2014/main" id="{6784145D-4AB2-C6FB-9D84-3CAF11FB966F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" name="Google Shape;127;p12">
            <a:extLst>
              <a:ext uri="{FF2B5EF4-FFF2-40B4-BE49-F238E27FC236}">
                <a16:creationId xmlns:a16="http://schemas.microsoft.com/office/drawing/2014/main" id="{CFADB064-3CF0-DA36-F6EB-D1F24E194350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128;p12">
            <a:extLst>
              <a:ext uri="{FF2B5EF4-FFF2-40B4-BE49-F238E27FC236}">
                <a16:creationId xmlns:a16="http://schemas.microsoft.com/office/drawing/2014/main" id="{3BA4E0DC-A17E-C927-BFA7-45ECADAA2F8A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25" name="Google Shape;129;p12">
            <a:extLst>
              <a:ext uri="{FF2B5EF4-FFF2-40B4-BE49-F238E27FC236}">
                <a16:creationId xmlns:a16="http://schemas.microsoft.com/office/drawing/2014/main" id="{C40E32C9-0F86-DAE7-8892-5D9DEE41E82A}"/>
              </a:ext>
            </a:extLst>
          </p:cNvPr>
          <p:cNvSpPr/>
          <p:nvPr userDrawn="1"/>
        </p:nvSpPr>
        <p:spPr>
          <a:xfrm>
            <a:off x="-24491" y="-26607"/>
            <a:ext cx="446522" cy="457639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481;p42">
            <a:extLst>
              <a:ext uri="{FF2B5EF4-FFF2-40B4-BE49-F238E27FC236}">
                <a16:creationId xmlns:a16="http://schemas.microsoft.com/office/drawing/2014/main" id="{4C96819D-A2F2-98BE-5D0A-A5D7A3F51348}"/>
              </a:ext>
            </a:extLst>
          </p:cNvPr>
          <p:cNvSpPr/>
          <p:nvPr userDrawn="1"/>
        </p:nvSpPr>
        <p:spPr>
          <a:xfrm>
            <a:off x="1449893" y="431032"/>
            <a:ext cx="9173941" cy="6426968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Title 27">
            <a:extLst>
              <a:ext uri="{FF2B5EF4-FFF2-40B4-BE49-F238E27FC236}">
                <a16:creationId xmlns:a16="http://schemas.microsoft.com/office/drawing/2014/main" id="{C559931B-1ECB-2AF3-C5B4-5EEFBC5B95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68166" y="701569"/>
            <a:ext cx="4444089" cy="730363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</a:lstStyle>
          <a:p>
            <a:r>
              <a:rPr lang="en-GB"/>
              <a:t>Contents</a:t>
            </a:r>
            <a:endParaRPr lang="en-US"/>
          </a:p>
        </p:txBody>
      </p:sp>
      <p:sp>
        <p:nvSpPr>
          <p:cNvPr id="51" name="Google Shape;486;p42">
            <a:extLst>
              <a:ext uri="{FF2B5EF4-FFF2-40B4-BE49-F238E27FC236}">
                <a16:creationId xmlns:a16="http://schemas.microsoft.com/office/drawing/2014/main" id="{4532677D-7A6D-5D49-D884-28AFD2913932}"/>
              </a:ext>
            </a:extLst>
          </p:cNvPr>
          <p:cNvSpPr/>
          <p:nvPr userDrawn="1"/>
        </p:nvSpPr>
        <p:spPr>
          <a:xfrm>
            <a:off x="1690332" y="1873643"/>
            <a:ext cx="8490371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52" name="Google Shape;494;p42">
            <a:extLst>
              <a:ext uri="{FF2B5EF4-FFF2-40B4-BE49-F238E27FC236}">
                <a16:creationId xmlns:a16="http://schemas.microsoft.com/office/drawing/2014/main" id="{D293FAB2-5EB9-E607-E269-B5AA67BCE39C}"/>
              </a:ext>
            </a:extLst>
          </p:cNvPr>
          <p:cNvSpPr/>
          <p:nvPr userDrawn="1"/>
        </p:nvSpPr>
        <p:spPr>
          <a:xfrm>
            <a:off x="9612442" y="1983438"/>
            <a:ext cx="239787" cy="239787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486;p42">
            <a:extLst>
              <a:ext uri="{FF2B5EF4-FFF2-40B4-BE49-F238E27FC236}">
                <a16:creationId xmlns:a16="http://schemas.microsoft.com/office/drawing/2014/main" id="{2FC2FE78-A7DF-F6A5-D48A-81B1915B9824}"/>
              </a:ext>
            </a:extLst>
          </p:cNvPr>
          <p:cNvSpPr/>
          <p:nvPr userDrawn="1"/>
        </p:nvSpPr>
        <p:spPr>
          <a:xfrm>
            <a:off x="1690332" y="2405981"/>
            <a:ext cx="8490371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54" name="Google Shape;494;p42">
            <a:extLst>
              <a:ext uri="{FF2B5EF4-FFF2-40B4-BE49-F238E27FC236}">
                <a16:creationId xmlns:a16="http://schemas.microsoft.com/office/drawing/2014/main" id="{81C4B130-75D8-2CA4-8BCD-FAA8C8DC96BF}"/>
              </a:ext>
            </a:extLst>
          </p:cNvPr>
          <p:cNvSpPr/>
          <p:nvPr userDrawn="1"/>
        </p:nvSpPr>
        <p:spPr>
          <a:xfrm>
            <a:off x="9612442" y="2517605"/>
            <a:ext cx="239787" cy="239787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486;p42">
            <a:extLst>
              <a:ext uri="{FF2B5EF4-FFF2-40B4-BE49-F238E27FC236}">
                <a16:creationId xmlns:a16="http://schemas.microsoft.com/office/drawing/2014/main" id="{3231E69F-B77E-61CB-8D08-41CD0DFD075B}"/>
              </a:ext>
            </a:extLst>
          </p:cNvPr>
          <p:cNvSpPr/>
          <p:nvPr userDrawn="1"/>
        </p:nvSpPr>
        <p:spPr>
          <a:xfrm>
            <a:off x="1690332" y="2941632"/>
            <a:ext cx="8490372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56" name="Google Shape;494;p42">
            <a:extLst>
              <a:ext uri="{FF2B5EF4-FFF2-40B4-BE49-F238E27FC236}">
                <a16:creationId xmlns:a16="http://schemas.microsoft.com/office/drawing/2014/main" id="{E51D5369-1E1A-69B0-CA31-BA76C8423D85}"/>
              </a:ext>
            </a:extLst>
          </p:cNvPr>
          <p:cNvSpPr/>
          <p:nvPr userDrawn="1"/>
        </p:nvSpPr>
        <p:spPr>
          <a:xfrm>
            <a:off x="9612444" y="3028277"/>
            <a:ext cx="239787" cy="239787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486;p42">
            <a:extLst>
              <a:ext uri="{FF2B5EF4-FFF2-40B4-BE49-F238E27FC236}">
                <a16:creationId xmlns:a16="http://schemas.microsoft.com/office/drawing/2014/main" id="{D5C7E870-F69D-3A8A-FECA-E1AB4EF7E65F}"/>
              </a:ext>
            </a:extLst>
          </p:cNvPr>
          <p:cNvSpPr/>
          <p:nvPr userDrawn="1"/>
        </p:nvSpPr>
        <p:spPr>
          <a:xfrm>
            <a:off x="1690331" y="3467401"/>
            <a:ext cx="8490373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58" name="Google Shape;494;p42">
            <a:extLst>
              <a:ext uri="{FF2B5EF4-FFF2-40B4-BE49-F238E27FC236}">
                <a16:creationId xmlns:a16="http://schemas.microsoft.com/office/drawing/2014/main" id="{2840BFA3-5AFB-08DA-35D0-AA0668C7E0B9}"/>
              </a:ext>
            </a:extLst>
          </p:cNvPr>
          <p:cNvSpPr/>
          <p:nvPr userDrawn="1"/>
        </p:nvSpPr>
        <p:spPr>
          <a:xfrm>
            <a:off x="9612442" y="3577185"/>
            <a:ext cx="239787" cy="239787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486;p42">
            <a:extLst>
              <a:ext uri="{FF2B5EF4-FFF2-40B4-BE49-F238E27FC236}">
                <a16:creationId xmlns:a16="http://schemas.microsoft.com/office/drawing/2014/main" id="{1D891B99-6272-B2F5-8612-F320E14EA774}"/>
              </a:ext>
            </a:extLst>
          </p:cNvPr>
          <p:cNvSpPr/>
          <p:nvPr userDrawn="1"/>
        </p:nvSpPr>
        <p:spPr>
          <a:xfrm>
            <a:off x="1690332" y="3998934"/>
            <a:ext cx="8490373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60" name="Google Shape;494;p42">
            <a:extLst>
              <a:ext uri="{FF2B5EF4-FFF2-40B4-BE49-F238E27FC236}">
                <a16:creationId xmlns:a16="http://schemas.microsoft.com/office/drawing/2014/main" id="{D2D54863-7BBD-858B-E353-F1F2AB5D82BF}"/>
              </a:ext>
            </a:extLst>
          </p:cNvPr>
          <p:cNvSpPr/>
          <p:nvPr userDrawn="1"/>
        </p:nvSpPr>
        <p:spPr>
          <a:xfrm>
            <a:off x="9612442" y="4109767"/>
            <a:ext cx="239787" cy="239787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486;p42">
            <a:extLst>
              <a:ext uri="{FF2B5EF4-FFF2-40B4-BE49-F238E27FC236}">
                <a16:creationId xmlns:a16="http://schemas.microsoft.com/office/drawing/2014/main" id="{B8A76847-811D-02EF-A0C1-DD7A17231B7F}"/>
              </a:ext>
            </a:extLst>
          </p:cNvPr>
          <p:cNvSpPr/>
          <p:nvPr userDrawn="1"/>
        </p:nvSpPr>
        <p:spPr>
          <a:xfrm>
            <a:off x="1690332" y="4522418"/>
            <a:ext cx="8490373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62" name="Google Shape;494;p42">
            <a:extLst>
              <a:ext uri="{FF2B5EF4-FFF2-40B4-BE49-F238E27FC236}">
                <a16:creationId xmlns:a16="http://schemas.microsoft.com/office/drawing/2014/main" id="{E276FB92-E89C-28EE-AB82-CF3AA5976AEF}"/>
              </a:ext>
            </a:extLst>
          </p:cNvPr>
          <p:cNvSpPr/>
          <p:nvPr userDrawn="1"/>
        </p:nvSpPr>
        <p:spPr>
          <a:xfrm>
            <a:off x="9612442" y="4633251"/>
            <a:ext cx="239787" cy="239787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7813C1A1-8B7C-2769-0828-F053ADDED6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41298" y="1960318"/>
            <a:ext cx="6269418" cy="262907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5" name="Text Placeholder 63">
            <a:extLst>
              <a:ext uri="{FF2B5EF4-FFF2-40B4-BE49-F238E27FC236}">
                <a16:creationId xmlns:a16="http://schemas.microsoft.com/office/drawing/2014/main" id="{4AA615AC-3ACD-EAED-024B-FF19682FA8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41298" y="2515776"/>
            <a:ext cx="6269418" cy="229426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6" name="Text Placeholder 63">
            <a:extLst>
              <a:ext uri="{FF2B5EF4-FFF2-40B4-BE49-F238E27FC236}">
                <a16:creationId xmlns:a16="http://schemas.microsoft.com/office/drawing/2014/main" id="{CEAB57C4-1F22-8F04-167B-B6C3E2BDAEB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1298" y="3023038"/>
            <a:ext cx="6244928" cy="239787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7" name="Text Placeholder 63">
            <a:extLst>
              <a:ext uri="{FF2B5EF4-FFF2-40B4-BE49-F238E27FC236}">
                <a16:creationId xmlns:a16="http://schemas.microsoft.com/office/drawing/2014/main" id="{B07E1160-D4B8-DDFA-FAC1-C9535E30825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41297" y="3561334"/>
            <a:ext cx="6244929" cy="239787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8" name="Text Placeholder 63">
            <a:extLst>
              <a:ext uri="{FF2B5EF4-FFF2-40B4-BE49-F238E27FC236}">
                <a16:creationId xmlns:a16="http://schemas.microsoft.com/office/drawing/2014/main" id="{CD9A52D0-017E-3719-1406-A727F6898D7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41296" y="4054808"/>
            <a:ext cx="6244931" cy="25890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9" name="Text Placeholder 63">
            <a:extLst>
              <a:ext uri="{FF2B5EF4-FFF2-40B4-BE49-F238E27FC236}">
                <a16:creationId xmlns:a16="http://schemas.microsoft.com/office/drawing/2014/main" id="{15C114F1-2877-A8C0-52AE-225B69278E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41297" y="4593168"/>
            <a:ext cx="6269419" cy="255682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2" name="Google Shape;486;p42">
            <a:extLst>
              <a:ext uri="{FF2B5EF4-FFF2-40B4-BE49-F238E27FC236}">
                <a16:creationId xmlns:a16="http://schemas.microsoft.com/office/drawing/2014/main" id="{98A4367B-C63A-BA7F-1E20-1E871306D435}"/>
              </a:ext>
            </a:extLst>
          </p:cNvPr>
          <p:cNvSpPr/>
          <p:nvPr userDrawn="1"/>
        </p:nvSpPr>
        <p:spPr>
          <a:xfrm>
            <a:off x="1690330" y="5058942"/>
            <a:ext cx="8490373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3" name="Google Shape;494;p42">
            <a:extLst>
              <a:ext uri="{FF2B5EF4-FFF2-40B4-BE49-F238E27FC236}">
                <a16:creationId xmlns:a16="http://schemas.microsoft.com/office/drawing/2014/main" id="{F861F279-C26A-5647-797E-6FB78A9A95D0}"/>
              </a:ext>
            </a:extLst>
          </p:cNvPr>
          <p:cNvSpPr/>
          <p:nvPr userDrawn="1"/>
        </p:nvSpPr>
        <p:spPr>
          <a:xfrm>
            <a:off x="9612442" y="5169775"/>
            <a:ext cx="239787" cy="239787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Text Placeholder 63">
            <a:extLst>
              <a:ext uri="{FF2B5EF4-FFF2-40B4-BE49-F238E27FC236}">
                <a16:creationId xmlns:a16="http://schemas.microsoft.com/office/drawing/2014/main" id="{CF1BD55B-976E-967D-618C-7E40978F15D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774858" y="5164417"/>
            <a:ext cx="6269419" cy="255682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67595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1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964;p65">
            <a:extLst>
              <a:ext uri="{FF2B5EF4-FFF2-40B4-BE49-F238E27FC236}">
                <a16:creationId xmlns:a16="http://schemas.microsoft.com/office/drawing/2014/main" id="{A79AF486-A7D3-6D60-76DF-5679659BC94A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010686" y="-296285"/>
            <a:ext cx="6453995" cy="790863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481;p42">
            <a:extLst>
              <a:ext uri="{FF2B5EF4-FFF2-40B4-BE49-F238E27FC236}">
                <a16:creationId xmlns:a16="http://schemas.microsoft.com/office/drawing/2014/main" id="{F359A812-AD4B-6CCE-02F2-0069A82E2421}"/>
              </a:ext>
            </a:extLst>
          </p:cNvPr>
          <p:cNvSpPr/>
          <p:nvPr userDrawn="1"/>
        </p:nvSpPr>
        <p:spPr>
          <a:xfrm>
            <a:off x="-24490" y="404005"/>
            <a:ext cx="1474384" cy="1449897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126;p12">
            <a:extLst>
              <a:ext uri="{FF2B5EF4-FFF2-40B4-BE49-F238E27FC236}">
                <a16:creationId xmlns:a16="http://schemas.microsoft.com/office/drawing/2014/main" id="{6784145D-4AB2-C6FB-9D84-3CAF11FB966F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" name="Google Shape;127;p12">
            <a:extLst>
              <a:ext uri="{FF2B5EF4-FFF2-40B4-BE49-F238E27FC236}">
                <a16:creationId xmlns:a16="http://schemas.microsoft.com/office/drawing/2014/main" id="{CFADB064-3CF0-DA36-F6EB-D1F24E194350}"/>
              </a:ext>
            </a:extLst>
          </p:cNvPr>
          <p:cNvPicPr preferRelativeResize="0"/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128;p12">
            <a:extLst>
              <a:ext uri="{FF2B5EF4-FFF2-40B4-BE49-F238E27FC236}">
                <a16:creationId xmlns:a16="http://schemas.microsoft.com/office/drawing/2014/main" id="{3BA4E0DC-A17E-C927-BFA7-45ECADAA2F8A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25" name="Google Shape;129;p12">
            <a:extLst>
              <a:ext uri="{FF2B5EF4-FFF2-40B4-BE49-F238E27FC236}">
                <a16:creationId xmlns:a16="http://schemas.microsoft.com/office/drawing/2014/main" id="{C40E32C9-0F86-DAE7-8892-5D9DEE41E82A}"/>
              </a:ext>
            </a:extLst>
          </p:cNvPr>
          <p:cNvSpPr/>
          <p:nvPr userDrawn="1"/>
        </p:nvSpPr>
        <p:spPr>
          <a:xfrm>
            <a:off x="-24491" y="-26607"/>
            <a:ext cx="446522" cy="457639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481;p42">
            <a:extLst>
              <a:ext uri="{FF2B5EF4-FFF2-40B4-BE49-F238E27FC236}">
                <a16:creationId xmlns:a16="http://schemas.microsoft.com/office/drawing/2014/main" id="{4C96819D-A2F2-98BE-5D0A-A5D7A3F51348}"/>
              </a:ext>
            </a:extLst>
          </p:cNvPr>
          <p:cNvSpPr/>
          <p:nvPr userDrawn="1"/>
        </p:nvSpPr>
        <p:spPr>
          <a:xfrm>
            <a:off x="1449893" y="431032"/>
            <a:ext cx="7739263" cy="5487854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Title 27">
            <a:extLst>
              <a:ext uri="{FF2B5EF4-FFF2-40B4-BE49-F238E27FC236}">
                <a16:creationId xmlns:a16="http://schemas.microsoft.com/office/drawing/2014/main" id="{C559931B-1ECB-2AF3-C5B4-5EEFBC5B95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68166" y="701569"/>
            <a:ext cx="4444089" cy="730363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</a:lstStyle>
          <a:p>
            <a:r>
              <a:rPr lang="en-GB"/>
              <a:t>Contents</a:t>
            </a:r>
            <a:endParaRPr lang="en-US"/>
          </a:p>
        </p:txBody>
      </p:sp>
      <p:sp>
        <p:nvSpPr>
          <p:cNvPr id="51" name="Google Shape;486;p42">
            <a:extLst>
              <a:ext uri="{FF2B5EF4-FFF2-40B4-BE49-F238E27FC236}">
                <a16:creationId xmlns:a16="http://schemas.microsoft.com/office/drawing/2014/main" id="{4532677D-7A6D-5D49-D884-28AFD2913932}"/>
              </a:ext>
            </a:extLst>
          </p:cNvPr>
          <p:cNvSpPr/>
          <p:nvPr userDrawn="1"/>
        </p:nvSpPr>
        <p:spPr>
          <a:xfrm>
            <a:off x="1690332" y="1873643"/>
            <a:ext cx="6892835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52" name="Google Shape;494;p42">
            <a:extLst>
              <a:ext uri="{FF2B5EF4-FFF2-40B4-BE49-F238E27FC236}">
                <a16:creationId xmlns:a16="http://schemas.microsoft.com/office/drawing/2014/main" id="{D293FAB2-5EB9-E607-E269-B5AA67BCE39C}"/>
              </a:ext>
            </a:extLst>
          </p:cNvPr>
          <p:cNvSpPr/>
          <p:nvPr userDrawn="1"/>
        </p:nvSpPr>
        <p:spPr>
          <a:xfrm>
            <a:off x="8223483" y="1983438"/>
            <a:ext cx="239787" cy="239787"/>
          </a:xfrm>
          <a:prstGeom prst="rect">
            <a:avLst/>
          </a:prstGeom>
          <a:solidFill>
            <a:srgbClr val="7559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486;p42">
            <a:extLst>
              <a:ext uri="{FF2B5EF4-FFF2-40B4-BE49-F238E27FC236}">
                <a16:creationId xmlns:a16="http://schemas.microsoft.com/office/drawing/2014/main" id="{2FC2FE78-A7DF-F6A5-D48A-81B1915B9824}"/>
              </a:ext>
            </a:extLst>
          </p:cNvPr>
          <p:cNvSpPr/>
          <p:nvPr userDrawn="1"/>
        </p:nvSpPr>
        <p:spPr>
          <a:xfrm>
            <a:off x="1690333" y="2405981"/>
            <a:ext cx="6892834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54" name="Google Shape;494;p42">
            <a:extLst>
              <a:ext uri="{FF2B5EF4-FFF2-40B4-BE49-F238E27FC236}">
                <a16:creationId xmlns:a16="http://schemas.microsoft.com/office/drawing/2014/main" id="{81C4B130-75D8-2CA4-8BCD-FAA8C8DC96BF}"/>
              </a:ext>
            </a:extLst>
          </p:cNvPr>
          <p:cNvSpPr/>
          <p:nvPr userDrawn="1"/>
        </p:nvSpPr>
        <p:spPr>
          <a:xfrm>
            <a:off x="8223483" y="2515776"/>
            <a:ext cx="239787" cy="239787"/>
          </a:xfrm>
          <a:prstGeom prst="rect">
            <a:avLst/>
          </a:prstGeom>
          <a:solidFill>
            <a:srgbClr val="7559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486;p42">
            <a:extLst>
              <a:ext uri="{FF2B5EF4-FFF2-40B4-BE49-F238E27FC236}">
                <a16:creationId xmlns:a16="http://schemas.microsoft.com/office/drawing/2014/main" id="{3231E69F-B77E-61CB-8D08-41CD0DFD075B}"/>
              </a:ext>
            </a:extLst>
          </p:cNvPr>
          <p:cNvSpPr/>
          <p:nvPr userDrawn="1"/>
        </p:nvSpPr>
        <p:spPr>
          <a:xfrm>
            <a:off x="1690332" y="2918482"/>
            <a:ext cx="6892833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56" name="Google Shape;494;p42">
            <a:extLst>
              <a:ext uri="{FF2B5EF4-FFF2-40B4-BE49-F238E27FC236}">
                <a16:creationId xmlns:a16="http://schemas.microsoft.com/office/drawing/2014/main" id="{E51D5369-1E1A-69B0-CA31-BA76C8423D85}"/>
              </a:ext>
            </a:extLst>
          </p:cNvPr>
          <p:cNvSpPr/>
          <p:nvPr userDrawn="1"/>
        </p:nvSpPr>
        <p:spPr>
          <a:xfrm>
            <a:off x="8223483" y="3028277"/>
            <a:ext cx="239787" cy="239787"/>
          </a:xfrm>
          <a:prstGeom prst="rect">
            <a:avLst/>
          </a:prstGeom>
          <a:solidFill>
            <a:srgbClr val="7559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486;p42">
            <a:extLst>
              <a:ext uri="{FF2B5EF4-FFF2-40B4-BE49-F238E27FC236}">
                <a16:creationId xmlns:a16="http://schemas.microsoft.com/office/drawing/2014/main" id="{D5C7E870-F69D-3A8A-FECA-E1AB4EF7E65F}"/>
              </a:ext>
            </a:extLst>
          </p:cNvPr>
          <p:cNvSpPr/>
          <p:nvPr userDrawn="1"/>
        </p:nvSpPr>
        <p:spPr>
          <a:xfrm>
            <a:off x="1690332" y="3432676"/>
            <a:ext cx="6892832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58" name="Google Shape;494;p42">
            <a:extLst>
              <a:ext uri="{FF2B5EF4-FFF2-40B4-BE49-F238E27FC236}">
                <a16:creationId xmlns:a16="http://schemas.microsoft.com/office/drawing/2014/main" id="{2840BFA3-5AFB-08DA-35D0-AA0668C7E0B9}"/>
              </a:ext>
            </a:extLst>
          </p:cNvPr>
          <p:cNvSpPr/>
          <p:nvPr userDrawn="1"/>
        </p:nvSpPr>
        <p:spPr>
          <a:xfrm>
            <a:off x="8223482" y="3542471"/>
            <a:ext cx="239787" cy="239787"/>
          </a:xfrm>
          <a:prstGeom prst="rect">
            <a:avLst/>
          </a:prstGeom>
          <a:solidFill>
            <a:srgbClr val="7559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486;p42">
            <a:extLst>
              <a:ext uri="{FF2B5EF4-FFF2-40B4-BE49-F238E27FC236}">
                <a16:creationId xmlns:a16="http://schemas.microsoft.com/office/drawing/2014/main" id="{1D891B99-6272-B2F5-8612-F320E14EA774}"/>
              </a:ext>
            </a:extLst>
          </p:cNvPr>
          <p:cNvSpPr/>
          <p:nvPr userDrawn="1"/>
        </p:nvSpPr>
        <p:spPr>
          <a:xfrm>
            <a:off x="1690332" y="3964209"/>
            <a:ext cx="6892831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60" name="Google Shape;494;p42">
            <a:extLst>
              <a:ext uri="{FF2B5EF4-FFF2-40B4-BE49-F238E27FC236}">
                <a16:creationId xmlns:a16="http://schemas.microsoft.com/office/drawing/2014/main" id="{D2D54863-7BBD-858B-E353-F1F2AB5D82BF}"/>
              </a:ext>
            </a:extLst>
          </p:cNvPr>
          <p:cNvSpPr/>
          <p:nvPr userDrawn="1"/>
        </p:nvSpPr>
        <p:spPr>
          <a:xfrm>
            <a:off x="8223483" y="4074004"/>
            <a:ext cx="239787" cy="239787"/>
          </a:xfrm>
          <a:prstGeom prst="rect">
            <a:avLst/>
          </a:prstGeom>
          <a:solidFill>
            <a:srgbClr val="7559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486;p42">
            <a:extLst>
              <a:ext uri="{FF2B5EF4-FFF2-40B4-BE49-F238E27FC236}">
                <a16:creationId xmlns:a16="http://schemas.microsoft.com/office/drawing/2014/main" id="{B8A76847-811D-02EF-A0C1-DD7A17231B7F}"/>
              </a:ext>
            </a:extLst>
          </p:cNvPr>
          <p:cNvSpPr/>
          <p:nvPr userDrawn="1"/>
        </p:nvSpPr>
        <p:spPr>
          <a:xfrm>
            <a:off x="1690333" y="4499268"/>
            <a:ext cx="6892830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62" name="Google Shape;494;p42">
            <a:extLst>
              <a:ext uri="{FF2B5EF4-FFF2-40B4-BE49-F238E27FC236}">
                <a16:creationId xmlns:a16="http://schemas.microsoft.com/office/drawing/2014/main" id="{E276FB92-E89C-28EE-AB82-CF3AA5976AEF}"/>
              </a:ext>
            </a:extLst>
          </p:cNvPr>
          <p:cNvSpPr/>
          <p:nvPr userDrawn="1"/>
        </p:nvSpPr>
        <p:spPr>
          <a:xfrm>
            <a:off x="8223483" y="4609063"/>
            <a:ext cx="239787" cy="239787"/>
          </a:xfrm>
          <a:prstGeom prst="rect">
            <a:avLst/>
          </a:prstGeom>
          <a:solidFill>
            <a:srgbClr val="7559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7813C1A1-8B7C-2769-0828-F053ADDED6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41298" y="1960318"/>
            <a:ext cx="6269418" cy="262907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5" name="Text Placeholder 63">
            <a:extLst>
              <a:ext uri="{FF2B5EF4-FFF2-40B4-BE49-F238E27FC236}">
                <a16:creationId xmlns:a16="http://schemas.microsoft.com/office/drawing/2014/main" id="{4AA615AC-3ACD-EAED-024B-FF19682FA8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41298" y="2515776"/>
            <a:ext cx="6269418" cy="229426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6" name="Text Placeholder 63">
            <a:extLst>
              <a:ext uri="{FF2B5EF4-FFF2-40B4-BE49-F238E27FC236}">
                <a16:creationId xmlns:a16="http://schemas.microsoft.com/office/drawing/2014/main" id="{CEAB57C4-1F22-8F04-167B-B6C3E2BDAEB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1298" y="3023038"/>
            <a:ext cx="6244928" cy="239787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7" name="Text Placeholder 63">
            <a:extLst>
              <a:ext uri="{FF2B5EF4-FFF2-40B4-BE49-F238E27FC236}">
                <a16:creationId xmlns:a16="http://schemas.microsoft.com/office/drawing/2014/main" id="{B07E1160-D4B8-DDFA-FAC1-C9535E30825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41297" y="3561334"/>
            <a:ext cx="6244929" cy="239787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8" name="Text Placeholder 63">
            <a:extLst>
              <a:ext uri="{FF2B5EF4-FFF2-40B4-BE49-F238E27FC236}">
                <a16:creationId xmlns:a16="http://schemas.microsoft.com/office/drawing/2014/main" id="{CD9A52D0-017E-3719-1406-A727F6898D7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41296" y="4054808"/>
            <a:ext cx="6244931" cy="25890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9" name="Text Placeholder 63">
            <a:extLst>
              <a:ext uri="{FF2B5EF4-FFF2-40B4-BE49-F238E27FC236}">
                <a16:creationId xmlns:a16="http://schemas.microsoft.com/office/drawing/2014/main" id="{15C114F1-2877-A8C0-52AE-225B69278E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41297" y="4593168"/>
            <a:ext cx="6269419" cy="255682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3035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2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building&#10;&#10;Description automatically generated">
            <a:extLst>
              <a:ext uri="{FF2B5EF4-FFF2-40B4-BE49-F238E27FC236}">
                <a16:creationId xmlns:a16="http://schemas.microsoft.com/office/drawing/2014/main" id="{D6D83CBB-677A-98FD-9A6E-F4C31ACC34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76699" y="430707"/>
            <a:ext cx="8164269" cy="6427294"/>
          </a:xfrm>
          <a:prstGeom prst="rect">
            <a:avLst/>
          </a:prstGeom>
        </p:spPr>
      </p:pic>
      <p:sp>
        <p:nvSpPr>
          <p:cNvPr id="7" name="Google Shape;481;p42">
            <a:extLst>
              <a:ext uri="{FF2B5EF4-FFF2-40B4-BE49-F238E27FC236}">
                <a16:creationId xmlns:a16="http://schemas.microsoft.com/office/drawing/2014/main" id="{F359A812-AD4B-6CCE-02F2-0069A82E2421}"/>
              </a:ext>
            </a:extLst>
          </p:cNvPr>
          <p:cNvSpPr/>
          <p:nvPr userDrawn="1"/>
        </p:nvSpPr>
        <p:spPr>
          <a:xfrm>
            <a:off x="-24490" y="404005"/>
            <a:ext cx="1474384" cy="1449897"/>
          </a:xfrm>
          <a:prstGeom prst="rect">
            <a:avLst/>
          </a:prstGeom>
          <a:solidFill>
            <a:srgbClr val="2B517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126;p12">
            <a:extLst>
              <a:ext uri="{FF2B5EF4-FFF2-40B4-BE49-F238E27FC236}">
                <a16:creationId xmlns:a16="http://schemas.microsoft.com/office/drawing/2014/main" id="{6784145D-4AB2-C6FB-9D84-3CAF11FB966F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" name="Google Shape;127;p12">
            <a:extLst>
              <a:ext uri="{FF2B5EF4-FFF2-40B4-BE49-F238E27FC236}">
                <a16:creationId xmlns:a16="http://schemas.microsoft.com/office/drawing/2014/main" id="{CFADB064-3CF0-DA36-F6EB-D1F24E194350}"/>
              </a:ext>
            </a:extLst>
          </p:cNvPr>
          <p:cNvPicPr preferRelativeResize="0"/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128;p12">
            <a:extLst>
              <a:ext uri="{FF2B5EF4-FFF2-40B4-BE49-F238E27FC236}">
                <a16:creationId xmlns:a16="http://schemas.microsoft.com/office/drawing/2014/main" id="{3BA4E0DC-A17E-C927-BFA7-45ECADAA2F8A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25" name="Google Shape;129;p12">
            <a:extLst>
              <a:ext uri="{FF2B5EF4-FFF2-40B4-BE49-F238E27FC236}">
                <a16:creationId xmlns:a16="http://schemas.microsoft.com/office/drawing/2014/main" id="{C40E32C9-0F86-DAE7-8892-5D9DEE41E82A}"/>
              </a:ext>
            </a:extLst>
          </p:cNvPr>
          <p:cNvSpPr/>
          <p:nvPr userDrawn="1"/>
        </p:nvSpPr>
        <p:spPr>
          <a:xfrm>
            <a:off x="-24491" y="-26607"/>
            <a:ext cx="446522" cy="457639"/>
          </a:xfrm>
          <a:prstGeom prst="rect">
            <a:avLst/>
          </a:prstGeom>
          <a:solidFill>
            <a:srgbClr val="2B517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481;p42">
            <a:extLst>
              <a:ext uri="{FF2B5EF4-FFF2-40B4-BE49-F238E27FC236}">
                <a16:creationId xmlns:a16="http://schemas.microsoft.com/office/drawing/2014/main" id="{4C96819D-A2F2-98BE-5D0A-A5D7A3F51348}"/>
              </a:ext>
            </a:extLst>
          </p:cNvPr>
          <p:cNvSpPr/>
          <p:nvPr userDrawn="1"/>
        </p:nvSpPr>
        <p:spPr>
          <a:xfrm>
            <a:off x="1449893" y="431032"/>
            <a:ext cx="7739263" cy="5487854"/>
          </a:xfrm>
          <a:prstGeom prst="rect">
            <a:avLst/>
          </a:prstGeom>
          <a:solidFill>
            <a:srgbClr val="2B517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Title 27">
            <a:extLst>
              <a:ext uri="{FF2B5EF4-FFF2-40B4-BE49-F238E27FC236}">
                <a16:creationId xmlns:a16="http://schemas.microsoft.com/office/drawing/2014/main" id="{C559931B-1ECB-2AF3-C5B4-5EEFBC5B95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68166" y="701569"/>
            <a:ext cx="4444089" cy="730363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Archivo" pitchFamily="2" charset="77"/>
                <a:cs typeface="Archivo" pitchFamily="2" charset="77"/>
              </a:defRPr>
            </a:lvl1pPr>
          </a:lstStyle>
          <a:p>
            <a:r>
              <a:rPr lang="en-GB"/>
              <a:t>Contents</a:t>
            </a:r>
            <a:endParaRPr lang="en-US"/>
          </a:p>
        </p:txBody>
      </p:sp>
      <p:sp>
        <p:nvSpPr>
          <p:cNvPr id="51" name="Google Shape;486;p42">
            <a:extLst>
              <a:ext uri="{FF2B5EF4-FFF2-40B4-BE49-F238E27FC236}">
                <a16:creationId xmlns:a16="http://schemas.microsoft.com/office/drawing/2014/main" id="{4532677D-7A6D-5D49-D884-28AFD2913932}"/>
              </a:ext>
            </a:extLst>
          </p:cNvPr>
          <p:cNvSpPr/>
          <p:nvPr userDrawn="1"/>
        </p:nvSpPr>
        <p:spPr>
          <a:xfrm>
            <a:off x="1690332" y="1873643"/>
            <a:ext cx="6892835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52" name="Google Shape;494;p42">
            <a:extLst>
              <a:ext uri="{FF2B5EF4-FFF2-40B4-BE49-F238E27FC236}">
                <a16:creationId xmlns:a16="http://schemas.microsoft.com/office/drawing/2014/main" id="{D293FAB2-5EB9-E607-E269-B5AA67BCE39C}"/>
              </a:ext>
            </a:extLst>
          </p:cNvPr>
          <p:cNvSpPr/>
          <p:nvPr userDrawn="1"/>
        </p:nvSpPr>
        <p:spPr>
          <a:xfrm>
            <a:off x="8223483" y="1983438"/>
            <a:ext cx="239787" cy="239787"/>
          </a:xfrm>
          <a:prstGeom prst="rect">
            <a:avLst/>
          </a:prstGeom>
          <a:solidFill>
            <a:srgbClr val="2B517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486;p42">
            <a:extLst>
              <a:ext uri="{FF2B5EF4-FFF2-40B4-BE49-F238E27FC236}">
                <a16:creationId xmlns:a16="http://schemas.microsoft.com/office/drawing/2014/main" id="{2FC2FE78-A7DF-F6A5-D48A-81B1915B9824}"/>
              </a:ext>
            </a:extLst>
          </p:cNvPr>
          <p:cNvSpPr/>
          <p:nvPr userDrawn="1"/>
        </p:nvSpPr>
        <p:spPr>
          <a:xfrm>
            <a:off x="1690333" y="2405981"/>
            <a:ext cx="6892834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54" name="Google Shape;494;p42">
            <a:extLst>
              <a:ext uri="{FF2B5EF4-FFF2-40B4-BE49-F238E27FC236}">
                <a16:creationId xmlns:a16="http://schemas.microsoft.com/office/drawing/2014/main" id="{81C4B130-75D8-2CA4-8BCD-FAA8C8DC96BF}"/>
              </a:ext>
            </a:extLst>
          </p:cNvPr>
          <p:cNvSpPr/>
          <p:nvPr userDrawn="1"/>
        </p:nvSpPr>
        <p:spPr>
          <a:xfrm>
            <a:off x="8223483" y="2515776"/>
            <a:ext cx="239787" cy="239787"/>
          </a:xfrm>
          <a:prstGeom prst="rect">
            <a:avLst/>
          </a:prstGeom>
          <a:solidFill>
            <a:srgbClr val="2B517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486;p42">
            <a:extLst>
              <a:ext uri="{FF2B5EF4-FFF2-40B4-BE49-F238E27FC236}">
                <a16:creationId xmlns:a16="http://schemas.microsoft.com/office/drawing/2014/main" id="{3231E69F-B77E-61CB-8D08-41CD0DFD075B}"/>
              </a:ext>
            </a:extLst>
          </p:cNvPr>
          <p:cNvSpPr/>
          <p:nvPr userDrawn="1"/>
        </p:nvSpPr>
        <p:spPr>
          <a:xfrm>
            <a:off x="1690332" y="2918482"/>
            <a:ext cx="6892833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56" name="Google Shape;494;p42">
            <a:extLst>
              <a:ext uri="{FF2B5EF4-FFF2-40B4-BE49-F238E27FC236}">
                <a16:creationId xmlns:a16="http://schemas.microsoft.com/office/drawing/2014/main" id="{E51D5369-1E1A-69B0-CA31-BA76C8423D85}"/>
              </a:ext>
            </a:extLst>
          </p:cNvPr>
          <p:cNvSpPr/>
          <p:nvPr userDrawn="1"/>
        </p:nvSpPr>
        <p:spPr>
          <a:xfrm>
            <a:off x="8223483" y="3028277"/>
            <a:ext cx="239787" cy="239787"/>
          </a:xfrm>
          <a:prstGeom prst="rect">
            <a:avLst/>
          </a:prstGeom>
          <a:solidFill>
            <a:srgbClr val="2B517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486;p42">
            <a:extLst>
              <a:ext uri="{FF2B5EF4-FFF2-40B4-BE49-F238E27FC236}">
                <a16:creationId xmlns:a16="http://schemas.microsoft.com/office/drawing/2014/main" id="{D5C7E870-F69D-3A8A-FECA-E1AB4EF7E65F}"/>
              </a:ext>
            </a:extLst>
          </p:cNvPr>
          <p:cNvSpPr/>
          <p:nvPr userDrawn="1"/>
        </p:nvSpPr>
        <p:spPr>
          <a:xfrm>
            <a:off x="1690332" y="3432676"/>
            <a:ext cx="6892832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58" name="Google Shape;494;p42">
            <a:extLst>
              <a:ext uri="{FF2B5EF4-FFF2-40B4-BE49-F238E27FC236}">
                <a16:creationId xmlns:a16="http://schemas.microsoft.com/office/drawing/2014/main" id="{2840BFA3-5AFB-08DA-35D0-AA0668C7E0B9}"/>
              </a:ext>
            </a:extLst>
          </p:cNvPr>
          <p:cNvSpPr/>
          <p:nvPr userDrawn="1"/>
        </p:nvSpPr>
        <p:spPr>
          <a:xfrm>
            <a:off x="8223482" y="3542471"/>
            <a:ext cx="239787" cy="239787"/>
          </a:xfrm>
          <a:prstGeom prst="rect">
            <a:avLst/>
          </a:prstGeom>
          <a:solidFill>
            <a:srgbClr val="2B517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486;p42">
            <a:extLst>
              <a:ext uri="{FF2B5EF4-FFF2-40B4-BE49-F238E27FC236}">
                <a16:creationId xmlns:a16="http://schemas.microsoft.com/office/drawing/2014/main" id="{1D891B99-6272-B2F5-8612-F320E14EA774}"/>
              </a:ext>
            </a:extLst>
          </p:cNvPr>
          <p:cNvSpPr/>
          <p:nvPr userDrawn="1"/>
        </p:nvSpPr>
        <p:spPr>
          <a:xfrm>
            <a:off x="1690332" y="3964209"/>
            <a:ext cx="6892831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60" name="Google Shape;494;p42">
            <a:extLst>
              <a:ext uri="{FF2B5EF4-FFF2-40B4-BE49-F238E27FC236}">
                <a16:creationId xmlns:a16="http://schemas.microsoft.com/office/drawing/2014/main" id="{D2D54863-7BBD-858B-E353-F1F2AB5D82BF}"/>
              </a:ext>
            </a:extLst>
          </p:cNvPr>
          <p:cNvSpPr/>
          <p:nvPr userDrawn="1"/>
        </p:nvSpPr>
        <p:spPr>
          <a:xfrm>
            <a:off x="8223483" y="4074004"/>
            <a:ext cx="239787" cy="239787"/>
          </a:xfrm>
          <a:prstGeom prst="rect">
            <a:avLst/>
          </a:prstGeom>
          <a:solidFill>
            <a:srgbClr val="2B517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486;p42">
            <a:extLst>
              <a:ext uri="{FF2B5EF4-FFF2-40B4-BE49-F238E27FC236}">
                <a16:creationId xmlns:a16="http://schemas.microsoft.com/office/drawing/2014/main" id="{B8A76847-811D-02EF-A0C1-DD7A17231B7F}"/>
              </a:ext>
            </a:extLst>
          </p:cNvPr>
          <p:cNvSpPr/>
          <p:nvPr userDrawn="1"/>
        </p:nvSpPr>
        <p:spPr>
          <a:xfrm>
            <a:off x="1690333" y="4499268"/>
            <a:ext cx="6892830" cy="46145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0000" tIns="18000" rIns="378000" bIns="18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62" name="Google Shape;494;p42">
            <a:extLst>
              <a:ext uri="{FF2B5EF4-FFF2-40B4-BE49-F238E27FC236}">
                <a16:creationId xmlns:a16="http://schemas.microsoft.com/office/drawing/2014/main" id="{E276FB92-E89C-28EE-AB82-CF3AA5976AEF}"/>
              </a:ext>
            </a:extLst>
          </p:cNvPr>
          <p:cNvSpPr/>
          <p:nvPr userDrawn="1"/>
        </p:nvSpPr>
        <p:spPr>
          <a:xfrm>
            <a:off x="8223483" y="4609063"/>
            <a:ext cx="239787" cy="239787"/>
          </a:xfrm>
          <a:prstGeom prst="rect">
            <a:avLst/>
          </a:prstGeom>
          <a:solidFill>
            <a:srgbClr val="2B517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7813C1A1-8B7C-2769-0828-F053ADDED6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41298" y="1960318"/>
            <a:ext cx="6269418" cy="262907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5" name="Text Placeholder 63">
            <a:extLst>
              <a:ext uri="{FF2B5EF4-FFF2-40B4-BE49-F238E27FC236}">
                <a16:creationId xmlns:a16="http://schemas.microsoft.com/office/drawing/2014/main" id="{4AA615AC-3ACD-EAED-024B-FF19682FA8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41298" y="2515776"/>
            <a:ext cx="6269418" cy="229426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6" name="Text Placeholder 63">
            <a:extLst>
              <a:ext uri="{FF2B5EF4-FFF2-40B4-BE49-F238E27FC236}">
                <a16:creationId xmlns:a16="http://schemas.microsoft.com/office/drawing/2014/main" id="{CEAB57C4-1F22-8F04-167B-B6C3E2BDAEB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1298" y="3023038"/>
            <a:ext cx="6244928" cy="239787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7" name="Text Placeholder 63">
            <a:extLst>
              <a:ext uri="{FF2B5EF4-FFF2-40B4-BE49-F238E27FC236}">
                <a16:creationId xmlns:a16="http://schemas.microsoft.com/office/drawing/2014/main" id="{B07E1160-D4B8-DDFA-FAC1-C9535E30825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41297" y="3561334"/>
            <a:ext cx="6244929" cy="239787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8" name="Text Placeholder 63">
            <a:extLst>
              <a:ext uri="{FF2B5EF4-FFF2-40B4-BE49-F238E27FC236}">
                <a16:creationId xmlns:a16="http://schemas.microsoft.com/office/drawing/2014/main" id="{CD9A52D0-017E-3719-1406-A727F6898D7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41296" y="4054808"/>
            <a:ext cx="6244931" cy="25890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9" name="Text Placeholder 63">
            <a:extLst>
              <a:ext uri="{FF2B5EF4-FFF2-40B4-BE49-F238E27FC236}">
                <a16:creationId xmlns:a16="http://schemas.microsoft.com/office/drawing/2014/main" id="{15C114F1-2877-A8C0-52AE-225B69278E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41297" y="4593168"/>
            <a:ext cx="6269419" cy="255682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25003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 and Bio 1 White w D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B4F71795-40B1-4C9B-5063-B77D1A5D91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32671" y="2345634"/>
            <a:ext cx="4859329" cy="451236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Google Shape;126;p12">
            <a:extLst>
              <a:ext uri="{FF2B5EF4-FFF2-40B4-BE49-F238E27FC236}">
                <a16:creationId xmlns:a16="http://schemas.microsoft.com/office/drawing/2014/main" id="{3449CFE1-F7A9-9854-0186-C90FE65AC2AF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" name="Google Shape;127;p12">
            <a:extLst>
              <a:ext uri="{FF2B5EF4-FFF2-40B4-BE49-F238E27FC236}">
                <a16:creationId xmlns:a16="http://schemas.microsoft.com/office/drawing/2014/main" id="{490346CB-CC0E-5397-AF17-E280C996FBC7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128;p12">
            <a:extLst>
              <a:ext uri="{FF2B5EF4-FFF2-40B4-BE49-F238E27FC236}">
                <a16:creationId xmlns:a16="http://schemas.microsoft.com/office/drawing/2014/main" id="{BD66FB31-0F9A-C506-355F-A898378095EF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0" name="Google Shape;129;p12">
            <a:extLst>
              <a:ext uri="{FF2B5EF4-FFF2-40B4-BE49-F238E27FC236}">
                <a16:creationId xmlns:a16="http://schemas.microsoft.com/office/drawing/2014/main" id="{6BDEC067-B993-1D71-0764-8758B21C3600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FF3FA"/>
              </a:solidFill>
            </a:endParaRPr>
          </a:p>
        </p:txBody>
      </p:sp>
      <p:sp>
        <p:nvSpPr>
          <p:cNvPr id="12" name="Google Shape;502;p43">
            <a:extLst>
              <a:ext uri="{FF2B5EF4-FFF2-40B4-BE49-F238E27FC236}">
                <a16:creationId xmlns:a16="http://schemas.microsoft.com/office/drawing/2014/main" id="{4C3B031C-38CE-D22C-3F07-2BA2BBDA6657}"/>
              </a:ext>
            </a:extLst>
          </p:cNvPr>
          <p:cNvSpPr/>
          <p:nvPr userDrawn="1"/>
        </p:nvSpPr>
        <p:spPr>
          <a:xfrm>
            <a:off x="6096000" y="4695568"/>
            <a:ext cx="1236671" cy="1236824"/>
          </a:xfrm>
          <a:prstGeom prst="rect">
            <a:avLst/>
          </a:prstGeom>
          <a:solidFill>
            <a:srgbClr val="FF51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503;p43">
            <a:extLst>
              <a:ext uri="{FF2B5EF4-FFF2-40B4-BE49-F238E27FC236}">
                <a16:creationId xmlns:a16="http://schemas.microsoft.com/office/drawing/2014/main" id="{FCAE2294-A473-9CCB-7C14-302CE000AC8C}"/>
              </a:ext>
            </a:extLst>
          </p:cNvPr>
          <p:cNvSpPr/>
          <p:nvPr userDrawn="1"/>
        </p:nvSpPr>
        <p:spPr>
          <a:xfrm>
            <a:off x="5487215" y="4108516"/>
            <a:ext cx="587052" cy="587052"/>
          </a:xfrm>
          <a:prstGeom prst="rect">
            <a:avLst/>
          </a:prstGeom>
          <a:solidFill>
            <a:srgbClr val="FFD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513;p43">
            <a:extLst>
              <a:ext uri="{FF2B5EF4-FFF2-40B4-BE49-F238E27FC236}">
                <a16:creationId xmlns:a16="http://schemas.microsoft.com/office/drawing/2014/main" id="{0DDC0AB5-F738-357D-02E7-810861C1276E}"/>
              </a:ext>
            </a:extLst>
          </p:cNvPr>
          <p:cNvSpPr/>
          <p:nvPr userDrawn="1"/>
        </p:nvSpPr>
        <p:spPr>
          <a:xfrm>
            <a:off x="-6125" y="431032"/>
            <a:ext cx="1246363" cy="1246363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FF3FA"/>
              </a:solidFill>
            </a:endParaRPr>
          </a:p>
        </p:txBody>
      </p:sp>
      <p:sp>
        <p:nvSpPr>
          <p:cNvPr id="19" name="Google Shape;513;p43">
            <a:extLst>
              <a:ext uri="{FF2B5EF4-FFF2-40B4-BE49-F238E27FC236}">
                <a16:creationId xmlns:a16="http://schemas.microsoft.com/office/drawing/2014/main" id="{1A9ACAFF-8A3E-2F31-DE31-0CE20CF6041C}"/>
              </a:ext>
            </a:extLst>
          </p:cNvPr>
          <p:cNvSpPr/>
          <p:nvPr userDrawn="1"/>
        </p:nvSpPr>
        <p:spPr>
          <a:xfrm>
            <a:off x="1240238" y="437678"/>
            <a:ext cx="4257890" cy="4257890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FF3FA"/>
              </a:solidFill>
            </a:endParaRPr>
          </a:p>
        </p:txBody>
      </p:sp>
      <p:sp>
        <p:nvSpPr>
          <p:cNvPr id="18" name="Title 17">
            <a:extLst>
              <a:ext uri="{FF2B5EF4-FFF2-40B4-BE49-F238E27FC236}">
                <a16:creationId xmlns:a16="http://schemas.microsoft.com/office/drawing/2014/main" id="{9ADE5C97-0997-5E28-42C2-B3F950B813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40290" y="603222"/>
            <a:ext cx="3886618" cy="657168"/>
          </a:xfrm>
        </p:spPr>
        <p:txBody>
          <a:bodyPr>
            <a:normAutofit/>
          </a:bodyPr>
          <a:lstStyle>
            <a:lvl1pPr>
              <a:defRPr sz="3800"/>
            </a:lvl1pPr>
          </a:lstStyle>
          <a:p>
            <a:r>
              <a:rPr lang="en-GB"/>
              <a:t>Presenter Name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5301D8-677B-C765-2E4B-46349DB5B23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39850" y="1576388"/>
            <a:ext cx="3887788" cy="1670050"/>
          </a:xfrm>
        </p:spPr>
        <p:txBody>
          <a:bodyPr>
            <a:normAutofit/>
          </a:bodyPr>
          <a:lstStyle>
            <a:lvl1pPr marL="0" indent="0">
              <a:buNone/>
              <a:defRPr sz="2500"/>
            </a:lvl1pPr>
          </a:lstStyle>
          <a:p>
            <a:pPr lvl="0"/>
            <a:r>
              <a:rPr lang="en-US"/>
              <a:t>Bio</a:t>
            </a:r>
          </a:p>
        </p:txBody>
      </p:sp>
    </p:spTree>
    <p:extLst>
      <p:ext uri="{BB962C8B-B14F-4D97-AF65-F5344CB8AC3E}">
        <p14:creationId xmlns:p14="http://schemas.microsoft.com/office/powerpoint/2010/main" val="385201912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 and Bio 2 Charcoal w Dot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125;p12">
            <a:extLst>
              <a:ext uri="{FF2B5EF4-FFF2-40B4-BE49-F238E27FC236}">
                <a16:creationId xmlns:a16="http://schemas.microsoft.com/office/drawing/2014/main" id="{E00CCC5B-1BB0-3A44-1B9D-26B3BA207F87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80074" y="129703"/>
            <a:ext cx="11674671" cy="663004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26;p12">
            <a:extLst>
              <a:ext uri="{FF2B5EF4-FFF2-40B4-BE49-F238E27FC236}">
                <a16:creationId xmlns:a16="http://schemas.microsoft.com/office/drawing/2014/main" id="{035751BA-E301-F003-D75F-BBC253E81DB3}"/>
              </a:ext>
            </a:extLst>
          </p:cNvPr>
          <p:cNvSpPr/>
          <p:nvPr userDrawn="1"/>
        </p:nvSpPr>
        <p:spPr>
          <a:xfrm>
            <a:off x="280075" y="1119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" name="Google Shape;127;p12">
            <a:extLst>
              <a:ext uri="{FF2B5EF4-FFF2-40B4-BE49-F238E27FC236}">
                <a16:creationId xmlns:a16="http://schemas.microsoft.com/office/drawing/2014/main" id="{3A4A61EA-D770-BAE2-384B-0D770737FA2A}"/>
              </a:ext>
            </a:extLst>
          </p:cNvPr>
          <p:cNvPicPr preferRelativeResize="0"/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28;p12">
            <a:extLst>
              <a:ext uri="{FF2B5EF4-FFF2-40B4-BE49-F238E27FC236}">
                <a16:creationId xmlns:a16="http://schemas.microsoft.com/office/drawing/2014/main" id="{45902072-E396-E356-8484-7370861481F1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B4F71795-40B1-4C9B-5063-B77D1A5D91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32671" y="2345634"/>
            <a:ext cx="4859329" cy="451236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Google Shape;129;p12">
            <a:extLst>
              <a:ext uri="{FF2B5EF4-FFF2-40B4-BE49-F238E27FC236}">
                <a16:creationId xmlns:a16="http://schemas.microsoft.com/office/drawing/2014/main" id="{6BDEC067-B993-1D71-0764-8758B21C3600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FF3FA"/>
              </a:solidFill>
            </a:endParaRPr>
          </a:p>
        </p:txBody>
      </p:sp>
      <p:sp>
        <p:nvSpPr>
          <p:cNvPr id="12" name="Google Shape;502;p43">
            <a:extLst>
              <a:ext uri="{FF2B5EF4-FFF2-40B4-BE49-F238E27FC236}">
                <a16:creationId xmlns:a16="http://schemas.microsoft.com/office/drawing/2014/main" id="{4C3B031C-38CE-D22C-3F07-2BA2BBDA6657}"/>
              </a:ext>
            </a:extLst>
          </p:cNvPr>
          <p:cNvSpPr/>
          <p:nvPr userDrawn="1"/>
        </p:nvSpPr>
        <p:spPr>
          <a:xfrm>
            <a:off x="6096000" y="4695568"/>
            <a:ext cx="1236671" cy="1236824"/>
          </a:xfrm>
          <a:prstGeom prst="rect">
            <a:avLst/>
          </a:prstGeom>
          <a:solidFill>
            <a:srgbClr val="DFF3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503;p43">
            <a:extLst>
              <a:ext uri="{FF2B5EF4-FFF2-40B4-BE49-F238E27FC236}">
                <a16:creationId xmlns:a16="http://schemas.microsoft.com/office/drawing/2014/main" id="{FCAE2294-A473-9CCB-7C14-302CE000AC8C}"/>
              </a:ext>
            </a:extLst>
          </p:cNvPr>
          <p:cNvSpPr/>
          <p:nvPr userDrawn="1"/>
        </p:nvSpPr>
        <p:spPr>
          <a:xfrm>
            <a:off x="5498128" y="4081363"/>
            <a:ext cx="587052" cy="587052"/>
          </a:xfrm>
          <a:prstGeom prst="rect">
            <a:avLst/>
          </a:prstGeom>
          <a:solidFill>
            <a:srgbClr val="FF51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513;p43">
            <a:extLst>
              <a:ext uri="{FF2B5EF4-FFF2-40B4-BE49-F238E27FC236}">
                <a16:creationId xmlns:a16="http://schemas.microsoft.com/office/drawing/2014/main" id="{0DDC0AB5-F738-357D-02E7-810861C1276E}"/>
              </a:ext>
            </a:extLst>
          </p:cNvPr>
          <p:cNvSpPr/>
          <p:nvPr userDrawn="1"/>
        </p:nvSpPr>
        <p:spPr>
          <a:xfrm>
            <a:off x="-6125" y="410525"/>
            <a:ext cx="1246363" cy="1246363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FF3FA"/>
              </a:solidFill>
            </a:endParaRPr>
          </a:p>
        </p:txBody>
      </p:sp>
      <p:sp>
        <p:nvSpPr>
          <p:cNvPr id="19" name="Google Shape;513;p43">
            <a:extLst>
              <a:ext uri="{FF2B5EF4-FFF2-40B4-BE49-F238E27FC236}">
                <a16:creationId xmlns:a16="http://schemas.microsoft.com/office/drawing/2014/main" id="{1A9ACAFF-8A3E-2F31-DE31-0CE20CF6041C}"/>
              </a:ext>
            </a:extLst>
          </p:cNvPr>
          <p:cNvSpPr/>
          <p:nvPr userDrawn="1"/>
        </p:nvSpPr>
        <p:spPr>
          <a:xfrm>
            <a:off x="1240238" y="410525"/>
            <a:ext cx="4257890" cy="4257890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FF3FA"/>
              </a:solidFill>
            </a:endParaRPr>
          </a:p>
        </p:txBody>
      </p:sp>
      <p:sp>
        <p:nvSpPr>
          <p:cNvPr id="18" name="Title 17">
            <a:extLst>
              <a:ext uri="{FF2B5EF4-FFF2-40B4-BE49-F238E27FC236}">
                <a16:creationId xmlns:a16="http://schemas.microsoft.com/office/drawing/2014/main" id="{9ADE5C97-0997-5E28-42C2-B3F950B813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40290" y="603222"/>
            <a:ext cx="3886618" cy="657168"/>
          </a:xfrm>
        </p:spPr>
        <p:txBody>
          <a:bodyPr>
            <a:normAutofit/>
          </a:bodyPr>
          <a:lstStyle>
            <a:lvl1pPr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GB"/>
              <a:t>Presenter Name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5301D8-677B-C765-2E4B-46349DB5B23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39850" y="1576388"/>
            <a:ext cx="3887788" cy="1670050"/>
          </a:xfrm>
        </p:spPr>
        <p:txBody>
          <a:bodyPr>
            <a:normAutofit/>
          </a:bodyPr>
          <a:lstStyle>
            <a:lvl1pPr marL="0" indent="0">
              <a:buNone/>
              <a:defRPr sz="2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Bio</a:t>
            </a:r>
          </a:p>
        </p:txBody>
      </p:sp>
    </p:spTree>
    <p:extLst>
      <p:ext uri="{BB962C8B-B14F-4D97-AF65-F5344CB8AC3E}">
        <p14:creationId xmlns:p14="http://schemas.microsoft.com/office/powerpoint/2010/main" val="32570118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 / Content Slide + Heading PURPLE">
  <p:cSld name="01 / Content Slide + Heading PURPLE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4633" y="51197"/>
            <a:ext cx="11716736" cy="6653935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7"/>
          <p:cNvSpPr/>
          <p:nvPr/>
        </p:nvSpPr>
        <p:spPr>
          <a:xfrm>
            <a:off x="373167" y="-8133"/>
            <a:ext cx="11818800" cy="3896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55" name="Google Shape;55;p7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99277" y="-34586"/>
            <a:ext cx="401900" cy="412855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7"/>
          <p:cNvSpPr txBox="1"/>
          <p:nvPr/>
        </p:nvSpPr>
        <p:spPr>
          <a:xfrm>
            <a:off x="9547632" y="112345"/>
            <a:ext cx="1924000" cy="143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33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tnfd.global   |   </a:t>
            </a:r>
            <a:fld id="{00000000-1234-1234-1234-123412341234}" type="slidenum"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2B2B2"/>
                </a:buClr>
                <a:buSzPts val="700"/>
                <a:buFont typeface="Arial"/>
                <a:buNone/>
              </a:pPr>
              <a:t>‹#›</a:t>
            </a:fld>
            <a:endParaRPr sz="933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57" name="Google Shape;57;p7"/>
          <p:cNvSpPr/>
          <p:nvPr/>
        </p:nvSpPr>
        <p:spPr>
          <a:xfrm>
            <a:off x="-8167" y="-8133"/>
            <a:ext cx="381600" cy="38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" name="Google Shape;58;p7"/>
          <p:cNvSpPr txBox="1">
            <a:spLocks noGrp="1"/>
          </p:cNvSpPr>
          <p:nvPr>
            <p:ph type="title"/>
          </p:nvPr>
        </p:nvSpPr>
        <p:spPr>
          <a:xfrm>
            <a:off x="455908" y="537400"/>
            <a:ext cx="8956000" cy="5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9pPr>
          </a:lstStyle>
          <a:p>
            <a:endParaRPr/>
          </a:p>
        </p:txBody>
      </p:sp>
      <p:sp>
        <p:nvSpPr>
          <p:cNvPr id="59" name="Google Shape;59;p7"/>
          <p:cNvSpPr txBox="1">
            <a:spLocks noGrp="1"/>
          </p:cNvSpPr>
          <p:nvPr>
            <p:ph type="subTitle" idx="1"/>
          </p:nvPr>
        </p:nvSpPr>
        <p:spPr>
          <a:xfrm>
            <a:off x="472192" y="89567"/>
            <a:ext cx="2871200" cy="17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7"/>
          <p:cNvSpPr txBox="1">
            <a:spLocks noGrp="1"/>
          </p:cNvSpPr>
          <p:nvPr>
            <p:ph type="subTitle" idx="2"/>
          </p:nvPr>
        </p:nvSpPr>
        <p:spPr>
          <a:xfrm>
            <a:off x="472167" y="1301000"/>
            <a:ext cx="6555200" cy="72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chivo Light"/>
              <a:buNone/>
              <a:defRPr sz="16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8758757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 and Bio 2 Charco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26;p12">
            <a:extLst>
              <a:ext uri="{FF2B5EF4-FFF2-40B4-BE49-F238E27FC236}">
                <a16:creationId xmlns:a16="http://schemas.microsoft.com/office/drawing/2014/main" id="{035751BA-E301-F003-D75F-BBC253E81DB3}"/>
              </a:ext>
            </a:extLst>
          </p:cNvPr>
          <p:cNvSpPr/>
          <p:nvPr userDrawn="1"/>
        </p:nvSpPr>
        <p:spPr>
          <a:xfrm>
            <a:off x="280075" y="1119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" name="Google Shape;127;p12">
            <a:extLst>
              <a:ext uri="{FF2B5EF4-FFF2-40B4-BE49-F238E27FC236}">
                <a16:creationId xmlns:a16="http://schemas.microsoft.com/office/drawing/2014/main" id="{3A4A61EA-D770-BAE2-384B-0D770737FA2A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28;p12">
            <a:extLst>
              <a:ext uri="{FF2B5EF4-FFF2-40B4-BE49-F238E27FC236}">
                <a16:creationId xmlns:a16="http://schemas.microsoft.com/office/drawing/2014/main" id="{45902072-E396-E356-8484-7370861481F1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B4F71795-40B1-4C9B-5063-B77D1A5D91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32671" y="2345634"/>
            <a:ext cx="4859329" cy="451236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Google Shape;129;p12">
            <a:extLst>
              <a:ext uri="{FF2B5EF4-FFF2-40B4-BE49-F238E27FC236}">
                <a16:creationId xmlns:a16="http://schemas.microsoft.com/office/drawing/2014/main" id="{6BDEC067-B993-1D71-0764-8758B21C3600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FF3FA"/>
              </a:solidFill>
            </a:endParaRPr>
          </a:p>
        </p:txBody>
      </p:sp>
      <p:sp>
        <p:nvSpPr>
          <p:cNvPr id="12" name="Google Shape;502;p43">
            <a:extLst>
              <a:ext uri="{FF2B5EF4-FFF2-40B4-BE49-F238E27FC236}">
                <a16:creationId xmlns:a16="http://schemas.microsoft.com/office/drawing/2014/main" id="{4C3B031C-38CE-D22C-3F07-2BA2BBDA6657}"/>
              </a:ext>
            </a:extLst>
          </p:cNvPr>
          <p:cNvSpPr/>
          <p:nvPr userDrawn="1"/>
        </p:nvSpPr>
        <p:spPr>
          <a:xfrm>
            <a:off x="6096000" y="4695568"/>
            <a:ext cx="1236671" cy="1236824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503;p43">
            <a:extLst>
              <a:ext uri="{FF2B5EF4-FFF2-40B4-BE49-F238E27FC236}">
                <a16:creationId xmlns:a16="http://schemas.microsoft.com/office/drawing/2014/main" id="{FCAE2294-A473-9CCB-7C14-302CE000AC8C}"/>
              </a:ext>
            </a:extLst>
          </p:cNvPr>
          <p:cNvSpPr/>
          <p:nvPr userDrawn="1"/>
        </p:nvSpPr>
        <p:spPr>
          <a:xfrm>
            <a:off x="5498128" y="4081363"/>
            <a:ext cx="587052" cy="587052"/>
          </a:xfrm>
          <a:prstGeom prst="rect">
            <a:avLst/>
          </a:prstGeom>
          <a:solidFill>
            <a:srgbClr val="FF51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513;p43">
            <a:extLst>
              <a:ext uri="{FF2B5EF4-FFF2-40B4-BE49-F238E27FC236}">
                <a16:creationId xmlns:a16="http://schemas.microsoft.com/office/drawing/2014/main" id="{0DDC0AB5-F738-357D-02E7-810861C1276E}"/>
              </a:ext>
            </a:extLst>
          </p:cNvPr>
          <p:cNvSpPr/>
          <p:nvPr userDrawn="1"/>
        </p:nvSpPr>
        <p:spPr>
          <a:xfrm>
            <a:off x="-6125" y="410525"/>
            <a:ext cx="1246363" cy="1246363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FF3FA"/>
              </a:solidFill>
            </a:endParaRPr>
          </a:p>
        </p:txBody>
      </p:sp>
      <p:sp>
        <p:nvSpPr>
          <p:cNvPr id="19" name="Google Shape;513;p43">
            <a:extLst>
              <a:ext uri="{FF2B5EF4-FFF2-40B4-BE49-F238E27FC236}">
                <a16:creationId xmlns:a16="http://schemas.microsoft.com/office/drawing/2014/main" id="{1A9ACAFF-8A3E-2F31-DE31-0CE20CF6041C}"/>
              </a:ext>
            </a:extLst>
          </p:cNvPr>
          <p:cNvSpPr/>
          <p:nvPr userDrawn="1"/>
        </p:nvSpPr>
        <p:spPr>
          <a:xfrm>
            <a:off x="1240238" y="410525"/>
            <a:ext cx="4257890" cy="4257890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FF3FA"/>
              </a:solidFill>
            </a:endParaRPr>
          </a:p>
        </p:txBody>
      </p:sp>
      <p:sp>
        <p:nvSpPr>
          <p:cNvPr id="18" name="Title 17">
            <a:extLst>
              <a:ext uri="{FF2B5EF4-FFF2-40B4-BE49-F238E27FC236}">
                <a16:creationId xmlns:a16="http://schemas.microsoft.com/office/drawing/2014/main" id="{9ADE5C97-0997-5E28-42C2-B3F950B813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40290" y="603222"/>
            <a:ext cx="3886618" cy="657168"/>
          </a:xfrm>
        </p:spPr>
        <p:txBody>
          <a:bodyPr>
            <a:normAutofit/>
          </a:bodyPr>
          <a:lstStyle>
            <a:lvl1pPr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GB"/>
              <a:t>Presenter Name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5301D8-677B-C765-2E4B-46349DB5B23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39850" y="1576388"/>
            <a:ext cx="3887788" cy="1670050"/>
          </a:xfrm>
        </p:spPr>
        <p:txBody>
          <a:bodyPr>
            <a:normAutofit/>
          </a:bodyPr>
          <a:lstStyle>
            <a:lvl1pPr marL="0" indent="0">
              <a:buNone/>
              <a:defRPr sz="2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Bio</a:t>
            </a:r>
          </a:p>
        </p:txBody>
      </p:sp>
    </p:spTree>
    <p:extLst>
      <p:ext uri="{BB962C8B-B14F-4D97-AF65-F5344CB8AC3E}">
        <p14:creationId xmlns:p14="http://schemas.microsoft.com/office/powerpoint/2010/main" val="8967426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1 Charcoal w D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00D40-F182-8C41-DF49-DF354C24E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184" y="761507"/>
            <a:ext cx="10884878" cy="83539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12511-E9AA-87CA-5484-3EE8F72B1E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183" y="1745154"/>
            <a:ext cx="10884877" cy="45853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Google Shape;126;p12">
            <a:extLst>
              <a:ext uri="{FF2B5EF4-FFF2-40B4-BE49-F238E27FC236}">
                <a16:creationId xmlns:a16="http://schemas.microsoft.com/office/drawing/2014/main" id="{94C04A64-ADA6-F8A2-8586-521CDB5ECB4F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Google Shape;127;p12">
            <a:extLst>
              <a:ext uri="{FF2B5EF4-FFF2-40B4-BE49-F238E27FC236}">
                <a16:creationId xmlns:a16="http://schemas.microsoft.com/office/drawing/2014/main" id="{C20C40F0-4A71-3F7D-06C6-1F2DBC36D4A7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28;p12">
            <a:extLst>
              <a:ext uri="{FF2B5EF4-FFF2-40B4-BE49-F238E27FC236}">
                <a16:creationId xmlns:a16="http://schemas.microsoft.com/office/drawing/2014/main" id="{46A9AD10-8ACD-729D-85AF-033977440BFE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1" name="Google Shape;129;p12">
            <a:extLst>
              <a:ext uri="{FF2B5EF4-FFF2-40B4-BE49-F238E27FC236}">
                <a16:creationId xmlns:a16="http://schemas.microsoft.com/office/drawing/2014/main" id="{1AB7125D-712B-F18F-D5BD-AA982AE2EF4B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3086589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1 Green w D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00D40-F182-8C41-DF49-DF354C24E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184" y="761507"/>
            <a:ext cx="10884878" cy="83539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12511-E9AA-87CA-5484-3EE8F72B1E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183" y="1745154"/>
            <a:ext cx="10884877" cy="45853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Google Shape;126;p12">
            <a:extLst>
              <a:ext uri="{FF2B5EF4-FFF2-40B4-BE49-F238E27FC236}">
                <a16:creationId xmlns:a16="http://schemas.microsoft.com/office/drawing/2014/main" id="{94C04A64-ADA6-F8A2-8586-521CDB5ECB4F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Google Shape;127;p12">
            <a:extLst>
              <a:ext uri="{FF2B5EF4-FFF2-40B4-BE49-F238E27FC236}">
                <a16:creationId xmlns:a16="http://schemas.microsoft.com/office/drawing/2014/main" id="{C20C40F0-4A71-3F7D-06C6-1F2DBC36D4A7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28;p12">
            <a:extLst>
              <a:ext uri="{FF2B5EF4-FFF2-40B4-BE49-F238E27FC236}">
                <a16:creationId xmlns:a16="http://schemas.microsoft.com/office/drawing/2014/main" id="{46A9AD10-8ACD-729D-85AF-033977440BFE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1" name="Google Shape;129;p12">
            <a:extLst>
              <a:ext uri="{FF2B5EF4-FFF2-40B4-BE49-F238E27FC236}">
                <a16:creationId xmlns:a16="http://schemas.microsoft.com/office/drawing/2014/main" id="{1AB7125D-712B-F18F-D5BD-AA982AE2EF4B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7078527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2 Charcoal w D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00D40-F182-8C41-DF49-DF354C24E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184" y="761507"/>
            <a:ext cx="10884878" cy="83539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12511-E9AA-87CA-5484-3EE8F72B1E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183" y="1745154"/>
            <a:ext cx="10884877" cy="45853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Google Shape;126;p12">
            <a:extLst>
              <a:ext uri="{FF2B5EF4-FFF2-40B4-BE49-F238E27FC236}">
                <a16:creationId xmlns:a16="http://schemas.microsoft.com/office/drawing/2014/main" id="{03529298-6E23-3156-F89A-836A8688E6CE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28;p12">
            <a:extLst>
              <a:ext uri="{FF2B5EF4-FFF2-40B4-BE49-F238E27FC236}">
                <a16:creationId xmlns:a16="http://schemas.microsoft.com/office/drawing/2014/main" id="{EC9EA4BD-60A6-2DCD-5B1D-CC9200B6FC92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D1E06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6" name="Google Shape;129;p12">
            <a:extLst>
              <a:ext uri="{FF2B5EF4-FFF2-40B4-BE49-F238E27FC236}">
                <a16:creationId xmlns:a16="http://schemas.microsoft.com/office/drawing/2014/main" id="{325521D9-CF75-6F37-03F9-5C3AB1DAE50C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FF3FA"/>
              </a:solidFill>
            </a:endParaRPr>
          </a:p>
        </p:txBody>
      </p:sp>
      <p:pic>
        <p:nvPicPr>
          <p:cNvPr id="12" name="Picture 1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38F63B08-5C6C-6958-8D8E-B9AF462149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76435" y="0"/>
            <a:ext cx="356619" cy="370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9638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2 Charco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00D40-F182-8C41-DF49-DF354C24E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184" y="761507"/>
            <a:ext cx="10884878" cy="83539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12511-E9AA-87CA-5484-3EE8F72B1E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183" y="1745154"/>
            <a:ext cx="10884877" cy="45853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Google Shape;126;p12">
            <a:extLst>
              <a:ext uri="{FF2B5EF4-FFF2-40B4-BE49-F238E27FC236}">
                <a16:creationId xmlns:a16="http://schemas.microsoft.com/office/drawing/2014/main" id="{03529298-6E23-3156-F89A-836A8688E6CE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28;p12">
            <a:extLst>
              <a:ext uri="{FF2B5EF4-FFF2-40B4-BE49-F238E27FC236}">
                <a16:creationId xmlns:a16="http://schemas.microsoft.com/office/drawing/2014/main" id="{EC9EA4BD-60A6-2DCD-5B1D-CC9200B6FC92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D1E06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6" name="Google Shape;129;p12">
            <a:extLst>
              <a:ext uri="{FF2B5EF4-FFF2-40B4-BE49-F238E27FC236}">
                <a16:creationId xmlns:a16="http://schemas.microsoft.com/office/drawing/2014/main" id="{325521D9-CF75-6F37-03F9-5C3AB1DAE50C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FF3FA"/>
              </a:solidFill>
            </a:endParaRPr>
          </a:p>
        </p:txBody>
      </p:sp>
      <p:pic>
        <p:nvPicPr>
          <p:cNvPr id="12" name="Picture 1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38F63B08-5C6C-6958-8D8E-B9AF462149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76979" y="8429"/>
            <a:ext cx="356619" cy="370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18098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Heavy 1 Charcoal w D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12511-E9AA-87CA-5484-3EE8F72B1E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184" y="1745154"/>
            <a:ext cx="5355338" cy="458530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8" name="Google Shape;126;p12">
            <a:extLst>
              <a:ext uri="{FF2B5EF4-FFF2-40B4-BE49-F238E27FC236}">
                <a16:creationId xmlns:a16="http://schemas.microsoft.com/office/drawing/2014/main" id="{94C04A64-ADA6-F8A2-8586-521CDB5ECB4F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Google Shape;127;p12">
            <a:extLst>
              <a:ext uri="{FF2B5EF4-FFF2-40B4-BE49-F238E27FC236}">
                <a16:creationId xmlns:a16="http://schemas.microsoft.com/office/drawing/2014/main" id="{C20C40F0-4A71-3F7D-06C6-1F2DBC36D4A7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28;p12">
            <a:extLst>
              <a:ext uri="{FF2B5EF4-FFF2-40B4-BE49-F238E27FC236}">
                <a16:creationId xmlns:a16="http://schemas.microsoft.com/office/drawing/2014/main" id="{46A9AD10-8ACD-729D-85AF-033977440BFE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1" name="Google Shape;129;p12">
            <a:extLst>
              <a:ext uri="{FF2B5EF4-FFF2-40B4-BE49-F238E27FC236}">
                <a16:creationId xmlns:a16="http://schemas.microsoft.com/office/drawing/2014/main" id="{1AB7125D-712B-F18F-D5BD-AA982AE2EF4B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980703D-EE8C-3D5A-5B1F-5E3849934BC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156724" y="1745154"/>
            <a:ext cx="5355338" cy="458530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" name="Title 37">
            <a:extLst>
              <a:ext uri="{FF2B5EF4-FFF2-40B4-BE49-F238E27FC236}">
                <a16:creationId xmlns:a16="http://schemas.microsoft.com/office/drawing/2014/main" id="{39B6EC94-8FC8-A8E5-5B81-BD5865C180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184" y="566835"/>
            <a:ext cx="10884878" cy="582515"/>
          </a:xfrm>
        </p:spPr>
        <p:txBody>
          <a:bodyPr>
            <a:noAutofit/>
          </a:bodyPr>
          <a:lstStyle>
            <a:lvl1pPr>
              <a:defRPr sz="35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12" name="Text Placeholder 44">
            <a:extLst>
              <a:ext uri="{FF2B5EF4-FFF2-40B4-BE49-F238E27FC236}">
                <a16:creationId xmlns:a16="http://schemas.microsoft.com/office/drawing/2014/main" id="{1BBD57FE-2CF7-58D2-B98D-C79AD1228AA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0798" y="1149350"/>
            <a:ext cx="10870088" cy="34607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63708C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63051247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Heavy 1 Charco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12511-E9AA-87CA-5484-3EE8F72B1E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184" y="1745154"/>
            <a:ext cx="5355338" cy="458530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8" name="Google Shape;126;p12">
            <a:extLst>
              <a:ext uri="{FF2B5EF4-FFF2-40B4-BE49-F238E27FC236}">
                <a16:creationId xmlns:a16="http://schemas.microsoft.com/office/drawing/2014/main" id="{94C04A64-ADA6-F8A2-8586-521CDB5ECB4F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Google Shape;127;p12">
            <a:extLst>
              <a:ext uri="{FF2B5EF4-FFF2-40B4-BE49-F238E27FC236}">
                <a16:creationId xmlns:a16="http://schemas.microsoft.com/office/drawing/2014/main" id="{C20C40F0-4A71-3F7D-06C6-1F2DBC36D4A7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28;p12">
            <a:extLst>
              <a:ext uri="{FF2B5EF4-FFF2-40B4-BE49-F238E27FC236}">
                <a16:creationId xmlns:a16="http://schemas.microsoft.com/office/drawing/2014/main" id="{46A9AD10-8ACD-729D-85AF-033977440BFE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1" name="Google Shape;129;p12">
            <a:extLst>
              <a:ext uri="{FF2B5EF4-FFF2-40B4-BE49-F238E27FC236}">
                <a16:creationId xmlns:a16="http://schemas.microsoft.com/office/drawing/2014/main" id="{1AB7125D-712B-F18F-D5BD-AA982AE2EF4B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980703D-EE8C-3D5A-5B1F-5E3849934BC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156724" y="1745154"/>
            <a:ext cx="5355338" cy="458530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6" name="Title 37">
            <a:extLst>
              <a:ext uri="{FF2B5EF4-FFF2-40B4-BE49-F238E27FC236}">
                <a16:creationId xmlns:a16="http://schemas.microsoft.com/office/drawing/2014/main" id="{39B6EC94-8FC8-A8E5-5B81-BD5865C180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184" y="566835"/>
            <a:ext cx="10884878" cy="582515"/>
          </a:xfrm>
        </p:spPr>
        <p:txBody>
          <a:bodyPr>
            <a:noAutofit/>
          </a:bodyPr>
          <a:lstStyle>
            <a:lvl1pPr>
              <a:defRPr sz="35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12" name="Text Placeholder 44">
            <a:extLst>
              <a:ext uri="{FF2B5EF4-FFF2-40B4-BE49-F238E27FC236}">
                <a16:creationId xmlns:a16="http://schemas.microsoft.com/office/drawing/2014/main" id="{1BBD57FE-2CF7-58D2-B98D-C79AD1228AA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0798" y="1149350"/>
            <a:ext cx="10870088" cy="34607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63708C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20473741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Heavy 1 Green w D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26;p12">
            <a:extLst>
              <a:ext uri="{FF2B5EF4-FFF2-40B4-BE49-F238E27FC236}">
                <a16:creationId xmlns:a16="http://schemas.microsoft.com/office/drawing/2014/main" id="{94C04A64-ADA6-F8A2-8586-521CDB5ECB4F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Google Shape;127;p12">
            <a:extLst>
              <a:ext uri="{FF2B5EF4-FFF2-40B4-BE49-F238E27FC236}">
                <a16:creationId xmlns:a16="http://schemas.microsoft.com/office/drawing/2014/main" id="{C20C40F0-4A71-3F7D-06C6-1F2DBC36D4A7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28;p12">
            <a:extLst>
              <a:ext uri="{FF2B5EF4-FFF2-40B4-BE49-F238E27FC236}">
                <a16:creationId xmlns:a16="http://schemas.microsoft.com/office/drawing/2014/main" id="{46A9AD10-8ACD-729D-85AF-033977440BFE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1" name="Google Shape;129;p12">
            <a:extLst>
              <a:ext uri="{FF2B5EF4-FFF2-40B4-BE49-F238E27FC236}">
                <a16:creationId xmlns:a16="http://schemas.microsoft.com/office/drawing/2014/main" id="{1AB7125D-712B-F18F-D5BD-AA982AE2EF4B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DD1BFB-DBBD-EA26-9984-0FD3D473C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184" y="1745154"/>
            <a:ext cx="5355338" cy="458530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5F9C6F8-ADF2-3D08-1E9F-BD0D050215C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156724" y="1745154"/>
            <a:ext cx="5355338" cy="458530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13" name="Title 37">
            <a:extLst>
              <a:ext uri="{FF2B5EF4-FFF2-40B4-BE49-F238E27FC236}">
                <a16:creationId xmlns:a16="http://schemas.microsoft.com/office/drawing/2014/main" id="{911CE097-FCDB-E217-ACC4-D08D5238F8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184" y="566835"/>
            <a:ext cx="10884878" cy="582515"/>
          </a:xfrm>
        </p:spPr>
        <p:txBody>
          <a:bodyPr>
            <a:noAutofit/>
          </a:bodyPr>
          <a:lstStyle>
            <a:lvl1pPr>
              <a:defRPr sz="35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14" name="Text Placeholder 44">
            <a:extLst>
              <a:ext uri="{FF2B5EF4-FFF2-40B4-BE49-F238E27FC236}">
                <a16:creationId xmlns:a16="http://schemas.microsoft.com/office/drawing/2014/main" id="{6D94047D-DB83-18B7-E1C1-2EFE129DA04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0798" y="1149350"/>
            <a:ext cx="10870088" cy="34607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63708C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66395545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Heavy 1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26;p12">
            <a:extLst>
              <a:ext uri="{FF2B5EF4-FFF2-40B4-BE49-F238E27FC236}">
                <a16:creationId xmlns:a16="http://schemas.microsoft.com/office/drawing/2014/main" id="{94C04A64-ADA6-F8A2-8586-521CDB5ECB4F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Google Shape;127;p12">
            <a:extLst>
              <a:ext uri="{FF2B5EF4-FFF2-40B4-BE49-F238E27FC236}">
                <a16:creationId xmlns:a16="http://schemas.microsoft.com/office/drawing/2014/main" id="{C20C40F0-4A71-3F7D-06C6-1F2DBC36D4A7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28;p12">
            <a:extLst>
              <a:ext uri="{FF2B5EF4-FFF2-40B4-BE49-F238E27FC236}">
                <a16:creationId xmlns:a16="http://schemas.microsoft.com/office/drawing/2014/main" id="{46A9AD10-8ACD-729D-85AF-033977440BFE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1" name="Google Shape;129;p12">
            <a:extLst>
              <a:ext uri="{FF2B5EF4-FFF2-40B4-BE49-F238E27FC236}">
                <a16:creationId xmlns:a16="http://schemas.microsoft.com/office/drawing/2014/main" id="{1AB7125D-712B-F18F-D5BD-AA982AE2EF4B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DD1BFB-DBBD-EA26-9984-0FD3D473C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184" y="1745154"/>
            <a:ext cx="5355338" cy="458530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5F9C6F8-ADF2-3D08-1E9F-BD0D050215C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156724" y="1745154"/>
            <a:ext cx="5355338" cy="458530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13" name="Title 37">
            <a:extLst>
              <a:ext uri="{FF2B5EF4-FFF2-40B4-BE49-F238E27FC236}">
                <a16:creationId xmlns:a16="http://schemas.microsoft.com/office/drawing/2014/main" id="{911CE097-FCDB-E217-ACC4-D08D5238F8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184" y="566835"/>
            <a:ext cx="10884878" cy="582515"/>
          </a:xfrm>
        </p:spPr>
        <p:txBody>
          <a:bodyPr>
            <a:noAutofit/>
          </a:bodyPr>
          <a:lstStyle>
            <a:lvl1pPr>
              <a:defRPr sz="35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14" name="Text Placeholder 44">
            <a:extLst>
              <a:ext uri="{FF2B5EF4-FFF2-40B4-BE49-F238E27FC236}">
                <a16:creationId xmlns:a16="http://schemas.microsoft.com/office/drawing/2014/main" id="{6D94047D-DB83-18B7-E1C1-2EFE129DA04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0798" y="1149350"/>
            <a:ext cx="10870088" cy="34607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63708C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0377573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Heavy 2 Charcoal w D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26;p12">
            <a:extLst>
              <a:ext uri="{FF2B5EF4-FFF2-40B4-BE49-F238E27FC236}">
                <a16:creationId xmlns:a16="http://schemas.microsoft.com/office/drawing/2014/main" id="{03529298-6E23-3156-F89A-836A8688E6CE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28;p12">
            <a:extLst>
              <a:ext uri="{FF2B5EF4-FFF2-40B4-BE49-F238E27FC236}">
                <a16:creationId xmlns:a16="http://schemas.microsoft.com/office/drawing/2014/main" id="{EC9EA4BD-60A6-2DCD-5B1D-CC9200B6FC92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D1E06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6" name="Google Shape;129;p12">
            <a:extLst>
              <a:ext uri="{FF2B5EF4-FFF2-40B4-BE49-F238E27FC236}">
                <a16:creationId xmlns:a16="http://schemas.microsoft.com/office/drawing/2014/main" id="{325521D9-CF75-6F37-03F9-5C3AB1DAE50C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FF3FA"/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A71F4E0-50C4-0953-6D0F-11375E3C7C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184" y="1745154"/>
            <a:ext cx="5355338" cy="458530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1CC229D-A4FE-CAF5-E632-ED4791D23C3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156724" y="1745154"/>
            <a:ext cx="5355338" cy="458530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13" name="Title 37">
            <a:extLst>
              <a:ext uri="{FF2B5EF4-FFF2-40B4-BE49-F238E27FC236}">
                <a16:creationId xmlns:a16="http://schemas.microsoft.com/office/drawing/2014/main" id="{3FA46780-7CFB-F7B2-027C-A57E32B9C7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184" y="566835"/>
            <a:ext cx="10884878" cy="582515"/>
          </a:xfrm>
        </p:spPr>
        <p:txBody>
          <a:bodyPr>
            <a:noAutofit/>
          </a:bodyPr>
          <a:lstStyle>
            <a:lvl1pPr>
              <a:defRPr sz="35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14" name="Text Placeholder 44">
            <a:extLst>
              <a:ext uri="{FF2B5EF4-FFF2-40B4-BE49-F238E27FC236}">
                <a16:creationId xmlns:a16="http://schemas.microsoft.com/office/drawing/2014/main" id="{1CC30A65-832C-EC46-11B3-33C169EE98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0798" y="1149350"/>
            <a:ext cx="10870088" cy="34607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63708C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4E36C449-17CD-DFA2-A547-938DA300AF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76435" y="0"/>
            <a:ext cx="356619" cy="370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083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 / Content Slide + Heading GREEN">
  <p:cSld name="01 / Content Slide + Heading GREE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4633" y="51197"/>
            <a:ext cx="11716736" cy="6653935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8"/>
          <p:cNvSpPr/>
          <p:nvPr/>
        </p:nvSpPr>
        <p:spPr>
          <a:xfrm>
            <a:off x="373167" y="-8133"/>
            <a:ext cx="11818800" cy="3896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64" name="Google Shape;64;p8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99277" y="-34586"/>
            <a:ext cx="401900" cy="412855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8"/>
          <p:cNvSpPr txBox="1"/>
          <p:nvPr/>
        </p:nvSpPr>
        <p:spPr>
          <a:xfrm>
            <a:off x="9547632" y="112345"/>
            <a:ext cx="1924000" cy="143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33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tnfd.global   |   </a:t>
            </a:r>
            <a:fld id="{00000000-1234-1234-1234-123412341234}" type="slidenum"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2B2B2"/>
                </a:buClr>
                <a:buSzPts val="700"/>
                <a:buFont typeface="Arial"/>
                <a:buNone/>
              </a:pPr>
              <a:t>‹#›</a:t>
            </a:fld>
            <a:endParaRPr sz="933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66" name="Google Shape;66;p8"/>
          <p:cNvSpPr/>
          <p:nvPr/>
        </p:nvSpPr>
        <p:spPr>
          <a:xfrm>
            <a:off x="-8167" y="-8133"/>
            <a:ext cx="381600" cy="389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" name="Google Shape;67;p8"/>
          <p:cNvSpPr txBox="1">
            <a:spLocks noGrp="1"/>
          </p:cNvSpPr>
          <p:nvPr>
            <p:ph type="title"/>
          </p:nvPr>
        </p:nvSpPr>
        <p:spPr>
          <a:xfrm>
            <a:off x="455908" y="537400"/>
            <a:ext cx="8956000" cy="5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9pPr>
          </a:lstStyle>
          <a:p>
            <a:endParaRPr/>
          </a:p>
        </p:txBody>
      </p:sp>
      <p:sp>
        <p:nvSpPr>
          <p:cNvPr id="68" name="Google Shape;68;p8"/>
          <p:cNvSpPr txBox="1">
            <a:spLocks noGrp="1"/>
          </p:cNvSpPr>
          <p:nvPr>
            <p:ph type="subTitle" idx="1"/>
          </p:nvPr>
        </p:nvSpPr>
        <p:spPr>
          <a:xfrm>
            <a:off x="472192" y="89567"/>
            <a:ext cx="2871200" cy="17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8"/>
          <p:cNvSpPr txBox="1">
            <a:spLocks noGrp="1"/>
          </p:cNvSpPr>
          <p:nvPr>
            <p:ph type="subTitle" idx="2"/>
          </p:nvPr>
        </p:nvSpPr>
        <p:spPr>
          <a:xfrm>
            <a:off x="472167" y="1301000"/>
            <a:ext cx="6555200" cy="72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chivo Light"/>
              <a:buNone/>
              <a:defRPr sz="16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0520881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Heavy 2 Charco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26;p12">
            <a:extLst>
              <a:ext uri="{FF2B5EF4-FFF2-40B4-BE49-F238E27FC236}">
                <a16:creationId xmlns:a16="http://schemas.microsoft.com/office/drawing/2014/main" id="{03529298-6E23-3156-F89A-836A8688E6CE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28;p12">
            <a:extLst>
              <a:ext uri="{FF2B5EF4-FFF2-40B4-BE49-F238E27FC236}">
                <a16:creationId xmlns:a16="http://schemas.microsoft.com/office/drawing/2014/main" id="{EC9EA4BD-60A6-2DCD-5B1D-CC9200B6FC92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D1E06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6" name="Google Shape;129;p12">
            <a:extLst>
              <a:ext uri="{FF2B5EF4-FFF2-40B4-BE49-F238E27FC236}">
                <a16:creationId xmlns:a16="http://schemas.microsoft.com/office/drawing/2014/main" id="{325521D9-CF75-6F37-03F9-5C3AB1DAE50C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FF3FA"/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A71F4E0-50C4-0953-6D0F-11375E3C7C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184" y="1745154"/>
            <a:ext cx="5355338" cy="458530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1CC229D-A4FE-CAF5-E632-ED4791D23C3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156724" y="1745154"/>
            <a:ext cx="5355338" cy="458530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13" name="Title 37">
            <a:extLst>
              <a:ext uri="{FF2B5EF4-FFF2-40B4-BE49-F238E27FC236}">
                <a16:creationId xmlns:a16="http://schemas.microsoft.com/office/drawing/2014/main" id="{3FA46780-7CFB-F7B2-027C-A57E32B9C7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184" y="566835"/>
            <a:ext cx="10884878" cy="582515"/>
          </a:xfrm>
        </p:spPr>
        <p:txBody>
          <a:bodyPr>
            <a:noAutofit/>
          </a:bodyPr>
          <a:lstStyle>
            <a:lvl1pPr>
              <a:defRPr sz="35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14" name="Text Placeholder 44">
            <a:extLst>
              <a:ext uri="{FF2B5EF4-FFF2-40B4-BE49-F238E27FC236}">
                <a16:creationId xmlns:a16="http://schemas.microsoft.com/office/drawing/2014/main" id="{1CC30A65-832C-EC46-11B3-33C169EE98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0798" y="1149350"/>
            <a:ext cx="10870088" cy="34607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63708C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EFBB0849-5653-4701-99B1-57499588D9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76435" y="0"/>
            <a:ext cx="356619" cy="370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35868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Heavy 3 Blue w Dots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42C6D30-420A-2F1A-F7E0-761E4379E982}"/>
              </a:ext>
            </a:extLst>
          </p:cNvPr>
          <p:cNvSpPr/>
          <p:nvPr userDrawn="1"/>
        </p:nvSpPr>
        <p:spPr>
          <a:xfrm>
            <a:off x="8000725" y="1660815"/>
            <a:ext cx="3580030" cy="4781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10D402C-9EBD-FFAC-B58E-7FC9CF29AFEC}"/>
              </a:ext>
            </a:extLst>
          </p:cNvPr>
          <p:cNvSpPr/>
          <p:nvPr userDrawn="1"/>
        </p:nvSpPr>
        <p:spPr>
          <a:xfrm>
            <a:off x="4305985" y="1660815"/>
            <a:ext cx="3580030" cy="4781320"/>
          </a:xfrm>
          <a:prstGeom prst="rect">
            <a:avLst/>
          </a:prstGeom>
          <a:solidFill>
            <a:srgbClr val="C4E9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AC0B65-B680-906A-5B71-50A16DA97581}"/>
              </a:ext>
            </a:extLst>
          </p:cNvPr>
          <p:cNvSpPr/>
          <p:nvPr userDrawn="1"/>
        </p:nvSpPr>
        <p:spPr>
          <a:xfrm>
            <a:off x="611245" y="1660815"/>
            <a:ext cx="3580030" cy="4781320"/>
          </a:xfrm>
          <a:prstGeom prst="rect">
            <a:avLst/>
          </a:prstGeom>
          <a:solidFill>
            <a:srgbClr val="1D7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12511-E9AA-87CA-5484-3EE8F72B1E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73372" y="1758823"/>
            <a:ext cx="3437514" cy="458530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8" name="Google Shape;126;p12">
            <a:extLst>
              <a:ext uri="{FF2B5EF4-FFF2-40B4-BE49-F238E27FC236}">
                <a16:creationId xmlns:a16="http://schemas.microsoft.com/office/drawing/2014/main" id="{94C04A64-ADA6-F8A2-8586-521CDB5ECB4F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Google Shape;127;p12">
            <a:extLst>
              <a:ext uri="{FF2B5EF4-FFF2-40B4-BE49-F238E27FC236}">
                <a16:creationId xmlns:a16="http://schemas.microsoft.com/office/drawing/2014/main" id="{C20C40F0-4A71-3F7D-06C6-1F2DBC36D4A7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28;p12">
            <a:extLst>
              <a:ext uri="{FF2B5EF4-FFF2-40B4-BE49-F238E27FC236}">
                <a16:creationId xmlns:a16="http://schemas.microsoft.com/office/drawing/2014/main" id="{46A9AD10-8ACD-729D-85AF-033977440BFE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1" name="Google Shape;129;p12">
            <a:extLst>
              <a:ext uri="{FF2B5EF4-FFF2-40B4-BE49-F238E27FC236}">
                <a16:creationId xmlns:a16="http://schemas.microsoft.com/office/drawing/2014/main" id="{1AB7125D-712B-F18F-D5BD-AA982AE2EF4B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Title 37">
            <a:extLst>
              <a:ext uri="{FF2B5EF4-FFF2-40B4-BE49-F238E27FC236}">
                <a16:creationId xmlns:a16="http://schemas.microsoft.com/office/drawing/2014/main" id="{39B6EC94-8FC8-A8E5-5B81-BD5865C180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184" y="566835"/>
            <a:ext cx="10884878" cy="582515"/>
          </a:xfrm>
        </p:spPr>
        <p:txBody>
          <a:bodyPr>
            <a:noAutofit/>
          </a:bodyPr>
          <a:lstStyle>
            <a:lvl1pPr>
              <a:defRPr sz="35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12" name="Text Placeholder 44">
            <a:extLst>
              <a:ext uri="{FF2B5EF4-FFF2-40B4-BE49-F238E27FC236}">
                <a16:creationId xmlns:a16="http://schemas.microsoft.com/office/drawing/2014/main" id="{1BBD57FE-2CF7-58D2-B98D-C79AD1228AA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0798" y="1149350"/>
            <a:ext cx="10870088" cy="34607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63708C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253933A-33C5-ABAE-50B9-8DB10300A508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82503" y="1758822"/>
            <a:ext cx="3437514" cy="458530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907D088-5BEE-9C71-6367-C1C11D61E0E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77243" y="1758822"/>
            <a:ext cx="3437514" cy="458530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4452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Heavy 3 Blu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42C6D30-420A-2F1A-F7E0-761E4379E982}"/>
              </a:ext>
            </a:extLst>
          </p:cNvPr>
          <p:cNvSpPr/>
          <p:nvPr userDrawn="1"/>
        </p:nvSpPr>
        <p:spPr>
          <a:xfrm>
            <a:off x="8000725" y="1660815"/>
            <a:ext cx="3580030" cy="4781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10D402C-9EBD-FFAC-B58E-7FC9CF29AFEC}"/>
              </a:ext>
            </a:extLst>
          </p:cNvPr>
          <p:cNvSpPr/>
          <p:nvPr userDrawn="1"/>
        </p:nvSpPr>
        <p:spPr>
          <a:xfrm>
            <a:off x="4305985" y="1660815"/>
            <a:ext cx="3580030" cy="4781320"/>
          </a:xfrm>
          <a:prstGeom prst="rect">
            <a:avLst/>
          </a:prstGeom>
          <a:solidFill>
            <a:srgbClr val="C4E9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AC0B65-B680-906A-5B71-50A16DA97581}"/>
              </a:ext>
            </a:extLst>
          </p:cNvPr>
          <p:cNvSpPr/>
          <p:nvPr userDrawn="1"/>
        </p:nvSpPr>
        <p:spPr>
          <a:xfrm>
            <a:off x="611245" y="1660815"/>
            <a:ext cx="3580030" cy="4781320"/>
          </a:xfrm>
          <a:prstGeom prst="rect">
            <a:avLst/>
          </a:prstGeom>
          <a:solidFill>
            <a:srgbClr val="1D7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12511-E9AA-87CA-5484-3EE8F72B1E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73372" y="1758823"/>
            <a:ext cx="3437514" cy="458530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8" name="Google Shape;126;p12">
            <a:extLst>
              <a:ext uri="{FF2B5EF4-FFF2-40B4-BE49-F238E27FC236}">
                <a16:creationId xmlns:a16="http://schemas.microsoft.com/office/drawing/2014/main" id="{94C04A64-ADA6-F8A2-8586-521CDB5ECB4F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Google Shape;127;p12">
            <a:extLst>
              <a:ext uri="{FF2B5EF4-FFF2-40B4-BE49-F238E27FC236}">
                <a16:creationId xmlns:a16="http://schemas.microsoft.com/office/drawing/2014/main" id="{C20C40F0-4A71-3F7D-06C6-1F2DBC36D4A7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28;p12">
            <a:extLst>
              <a:ext uri="{FF2B5EF4-FFF2-40B4-BE49-F238E27FC236}">
                <a16:creationId xmlns:a16="http://schemas.microsoft.com/office/drawing/2014/main" id="{46A9AD10-8ACD-729D-85AF-033977440BFE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1" name="Google Shape;129;p12">
            <a:extLst>
              <a:ext uri="{FF2B5EF4-FFF2-40B4-BE49-F238E27FC236}">
                <a16:creationId xmlns:a16="http://schemas.microsoft.com/office/drawing/2014/main" id="{1AB7125D-712B-F18F-D5BD-AA982AE2EF4B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Title 37">
            <a:extLst>
              <a:ext uri="{FF2B5EF4-FFF2-40B4-BE49-F238E27FC236}">
                <a16:creationId xmlns:a16="http://schemas.microsoft.com/office/drawing/2014/main" id="{39B6EC94-8FC8-A8E5-5B81-BD5865C180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184" y="566835"/>
            <a:ext cx="10884878" cy="582515"/>
          </a:xfrm>
        </p:spPr>
        <p:txBody>
          <a:bodyPr>
            <a:noAutofit/>
          </a:bodyPr>
          <a:lstStyle>
            <a:lvl1pPr>
              <a:defRPr sz="35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12" name="Text Placeholder 44">
            <a:extLst>
              <a:ext uri="{FF2B5EF4-FFF2-40B4-BE49-F238E27FC236}">
                <a16:creationId xmlns:a16="http://schemas.microsoft.com/office/drawing/2014/main" id="{1BBD57FE-2CF7-58D2-B98D-C79AD1228AA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0798" y="1149350"/>
            <a:ext cx="10870088" cy="34607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63708C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253933A-33C5-ABAE-50B9-8DB10300A508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82503" y="1758822"/>
            <a:ext cx="3437514" cy="458530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907D088-5BEE-9C71-6367-C1C11D61E0E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77243" y="1758822"/>
            <a:ext cx="3437514" cy="458530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69266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Heavy 3 Charcoal Green w Dots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42C6D30-420A-2F1A-F7E0-761E4379E982}"/>
              </a:ext>
            </a:extLst>
          </p:cNvPr>
          <p:cNvSpPr/>
          <p:nvPr userDrawn="1"/>
        </p:nvSpPr>
        <p:spPr>
          <a:xfrm>
            <a:off x="8000725" y="1660815"/>
            <a:ext cx="3580030" cy="4781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10D402C-9EBD-FFAC-B58E-7FC9CF29AFEC}"/>
              </a:ext>
            </a:extLst>
          </p:cNvPr>
          <p:cNvSpPr/>
          <p:nvPr userDrawn="1"/>
        </p:nvSpPr>
        <p:spPr>
          <a:xfrm>
            <a:off x="4305985" y="1660815"/>
            <a:ext cx="3580030" cy="4781320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AC0B65-B680-906A-5B71-50A16DA97581}"/>
              </a:ext>
            </a:extLst>
          </p:cNvPr>
          <p:cNvSpPr/>
          <p:nvPr userDrawn="1"/>
        </p:nvSpPr>
        <p:spPr>
          <a:xfrm>
            <a:off x="611245" y="1660815"/>
            <a:ext cx="3580030" cy="4781320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12511-E9AA-87CA-5484-3EE8F72B1E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73372" y="1758823"/>
            <a:ext cx="3437514" cy="458530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8" name="Google Shape;126;p12">
            <a:extLst>
              <a:ext uri="{FF2B5EF4-FFF2-40B4-BE49-F238E27FC236}">
                <a16:creationId xmlns:a16="http://schemas.microsoft.com/office/drawing/2014/main" id="{94C04A64-ADA6-F8A2-8586-521CDB5ECB4F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Google Shape;127;p12">
            <a:extLst>
              <a:ext uri="{FF2B5EF4-FFF2-40B4-BE49-F238E27FC236}">
                <a16:creationId xmlns:a16="http://schemas.microsoft.com/office/drawing/2014/main" id="{C20C40F0-4A71-3F7D-06C6-1F2DBC36D4A7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28;p12">
            <a:extLst>
              <a:ext uri="{FF2B5EF4-FFF2-40B4-BE49-F238E27FC236}">
                <a16:creationId xmlns:a16="http://schemas.microsoft.com/office/drawing/2014/main" id="{46A9AD10-8ACD-729D-85AF-033977440BFE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6" name="Title 37">
            <a:extLst>
              <a:ext uri="{FF2B5EF4-FFF2-40B4-BE49-F238E27FC236}">
                <a16:creationId xmlns:a16="http://schemas.microsoft.com/office/drawing/2014/main" id="{39B6EC94-8FC8-A8E5-5B81-BD5865C180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184" y="566835"/>
            <a:ext cx="10884878" cy="582515"/>
          </a:xfrm>
        </p:spPr>
        <p:txBody>
          <a:bodyPr>
            <a:noAutofit/>
          </a:bodyPr>
          <a:lstStyle>
            <a:lvl1pPr>
              <a:defRPr sz="35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12" name="Text Placeholder 44">
            <a:extLst>
              <a:ext uri="{FF2B5EF4-FFF2-40B4-BE49-F238E27FC236}">
                <a16:creationId xmlns:a16="http://schemas.microsoft.com/office/drawing/2014/main" id="{1BBD57FE-2CF7-58D2-B98D-C79AD1228AA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0798" y="1149350"/>
            <a:ext cx="10870088" cy="34607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63708C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253933A-33C5-ABAE-50B9-8DB10300A508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82503" y="1758822"/>
            <a:ext cx="3437514" cy="458530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907D088-5BEE-9C71-6367-C1C11D61E0E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77243" y="1758822"/>
            <a:ext cx="3437514" cy="458530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2" name="Google Shape;129;p12">
            <a:extLst>
              <a:ext uri="{FF2B5EF4-FFF2-40B4-BE49-F238E27FC236}">
                <a16:creationId xmlns:a16="http://schemas.microsoft.com/office/drawing/2014/main" id="{6BB0A4D7-F181-BDED-7376-4A56A2321DBE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2672974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Heavy 3 Charcoal Green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42C6D30-420A-2F1A-F7E0-761E4379E982}"/>
              </a:ext>
            </a:extLst>
          </p:cNvPr>
          <p:cNvSpPr/>
          <p:nvPr userDrawn="1"/>
        </p:nvSpPr>
        <p:spPr>
          <a:xfrm>
            <a:off x="8000725" y="1660815"/>
            <a:ext cx="3580030" cy="4781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10D402C-9EBD-FFAC-B58E-7FC9CF29AFEC}"/>
              </a:ext>
            </a:extLst>
          </p:cNvPr>
          <p:cNvSpPr/>
          <p:nvPr userDrawn="1"/>
        </p:nvSpPr>
        <p:spPr>
          <a:xfrm>
            <a:off x="4305985" y="1660815"/>
            <a:ext cx="3580030" cy="4781320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AC0B65-B680-906A-5B71-50A16DA97581}"/>
              </a:ext>
            </a:extLst>
          </p:cNvPr>
          <p:cNvSpPr/>
          <p:nvPr userDrawn="1"/>
        </p:nvSpPr>
        <p:spPr>
          <a:xfrm>
            <a:off x="611245" y="1660815"/>
            <a:ext cx="3580030" cy="4781320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12511-E9AA-87CA-5484-3EE8F72B1E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73372" y="1758823"/>
            <a:ext cx="3437514" cy="458530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8" name="Google Shape;126;p12">
            <a:extLst>
              <a:ext uri="{FF2B5EF4-FFF2-40B4-BE49-F238E27FC236}">
                <a16:creationId xmlns:a16="http://schemas.microsoft.com/office/drawing/2014/main" id="{94C04A64-ADA6-F8A2-8586-521CDB5ECB4F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Google Shape;127;p12">
            <a:extLst>
              <a:ext uri="{FF2B5EF4-FFF2-40B4-BE49-F238E27FC236}">
                <a16:creationId xmlns:a16="http://schemas.microsoft.com/office/drawing/2014/main" id="{C20C40F0-4A71-3F7D-06C6-1F2DBC36D4A7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28;p12">
            <a:extLst>
              <a:ext uri="{FF2B5EF4-FFF2-40B4-BE49-F238E27FC236}">
                <a16:creationId xmlns:a16="http://schemas.microsoft.com/office/drawing/2014/main" id="{46A9AD10-8ACD-729D-85AF-033977440BFE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6" name="Title 37">
            <a:extLst>
              <a:ext uri="{FF2B5EF4-FFF2-40B4-BE49-F238E27FC236}">
                <a16:creationId xmlns:a16="http://schemas.microsoft.com/office/drawing/2014/main" id="{39B6EC94-8FC8-A8E5-5B81-BD5865C180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184" y="566835"/>
            <a:ext cx="10884878" cy="582515"/>
          </a:xfrm>
        </p:spPr>
        <p:txBody>
          <a:bodyPr>
            <a:noAutofit/>
          </a:bodyPr>
          <a:lstStyle>
            <a:lvl1pPr>
              <a:defRPr sz="35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12" name="Text Placeholder 44">
            <a:extLst>
              <a:ext uri="{FF2B5EF4-FFF2-40B4-BE49-F238E27FC236}">
                <a16:creationId xmlns:a16="http://schemas.microsoft.com/office/drawing/2014/main" id="{1BBD57FE-2CF7-58D2-B98D-C79AD1228AA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0798" y="1149350"/>
            <a:ext cx="10870088" cy="34607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63708C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253933A-33C5-ABAE-50B9-8DB10300A508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82503" y="1758822"/>
            <a:ext cx="3437514" cy="458530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907D088-5BEE-9C71-6367-C1C11D61E0E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77243" y="1758822"/>
            <a:ext cx="3437514" cy="458530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2" name="Google Shape;129;p12">
            <a:extLst>
              <a:ext uri="{FF2B5EF4-FFF2-40B4-BE49-F238E27FC236}">
                <a16:creationId xmlns:a16="http://schemas.microsoft.com/office/drawing/2014/main" id="{6BB0A4D7-F181-BDED-7376-4A56A2321DBE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569862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Heavy 3 Charcoal Green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42C6D30-420A-2F1A-F7E0-761E4379E982}"/>
              </a:ext>
            </a:extLst>
          </p:cNvPr>
          <p:cNvSpPr/>
          <p:nvPr userDrawn="1"/>
        </p:nvSpPr>
        <p:spPr>
          <a:xfrm>
            <a:off x="8000725" y="1660815"/>
            <a:ext cx="3580030" cy="4781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10D402C-9EBD-FFAC-B58E-7FC9CF29AFEC}"/>
              </a:ext>
            </a:extLst>
          </p:cNvPr>
          <p:cNvSpPr/>
          <p:nvPr userDrawn="1"/>
        </p:nvSpPr>
        <p:spPr>
          <a:xfrm>
            <a:off x="8000725" y="1660815"/>
            <a:ext cx="3580030" cy="4781320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AC0B65-B680-906A-5B71-50A16DA97581}"/>
              </a:ext>
            </a:extLst>
          </p:cNvPr>
          <p:cNvSpPr/>
          <p:nvPr userDrawn="1"/>
        </p:nvSpPr>
        <p:spPr>
          <a:xfrm>
            <a:off x="611244" y="1660815"/>
            <a:ext cx="7319611" cy="4781320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12511-E9AA-87CA-5484-3EE8F72B1E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73372" y="1758823"/>
            <a:ext cx="3437514" cy="458530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8" name="Google Shape;126;p12">
            <a:extLst>
              <a:ext uri="{FF2B5EF4-FFF2-40B4-BE49-F238E27FC236}">
                <a16:creationId xmlns:a16="http://schemas.microsoft.com/office/drawing/2014/main" id="{94C04A64-ADA6-F8A2-8586-521CDB5ECB4F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Google Shape;127;p12">
            <a:extLst>
              <a:ext uri="{FF2B5EF4-FFF2-40B4-BE49-F238E27FC236}">
                <a16:creationId xmlns:a16="http://schemas.microsoft.com/office/drawing/2014/main" id="{C20C40F0-4A71-3F7D-06C6-1F2DBC36D4A7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28;p12">
            <a:extLst>
              <a:ext uri="{FF2B5EF4-FFF2-40B4-BE49-F238E27FC236}">
                <a16:creationId xmlns:a16="http://schemas.microsoft.com/office/drawing/2014/main" id="{46A9AD10-8ACD-729D-85AF-033977440BFE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6" name="Title 37">
            <a:extLst>
              <a:ext uri="{FF2B5EF4-FFF2-40B4-BE49-F238E27FC236}">
                <a16:creationId xmlns:a16="http://schemas.microsoft.com/office/drawing/2014/main" id="{39B6EC94-8FC8-A8E5-5B81-BD5865C180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184" y="566835"/>
            <a:ext cx="10884878" cy="582515"/>
          </a:xfrm>
        </p:spPr>
        <p:txBody>
          <a:bodyPr>
            <a:noAutofit/>
          </a:bodyPr>
          <a:lstStyle>
            <a:lvl1pPr>
              <a:defRPr sz="35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12" name="Text Placeholder 44">
            <a:extLst>
              <a:ext uri="{FF2B5EF4-FFF2-40B4-BE49-F238E27FC236}">
                <a16:creationId xmlns:a16="http://schemas.microsoft.com/office/drawing/2014/main" id="{1BBD57FE-2CF7-58D2-B98D-C79AD1228AA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0798" y="1149350"/>
            <a:ext cx="10870088" cy="34607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63708C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253933A-33C5-ABAE-50B9-8DB10300A508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82503" y="1758822"/>
            <a:ext cx="7118834" cy="458530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2" name="Google Shape;129;p12">
            <a:extLst>
              <a:ext uri="{FF2B5EF4-FFF2-40B4-BE49-F238E27FC236}">
                <a16:creationId xmlns:a16="http://schemas.microsoft.com/office/drawing/2014/main" id="{6BB0A4D7-F181-BDED-7376-4A56A2321DBE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7510124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Heavy 4 Charcoal Green w D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26;p12">
            <a:extLst>
              <a:ext uri="{FF2B5EF4-FFF2-40B4-BE49-F238E27FC236}">
                <a16:creationId xmlns:a16="http://schemas.microsoft.com/office/drawing/2014/main" id="{03529298-6E23-3156-F89A-836A8688E6CE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28;p12">
            <a:extLst>
              <a:ext uri="{FF2B5EF4-FFF2-40B4-BE49-F238E27FC236}">
                <a16:creationId xmlns:a16="http://schemas.microsoft.com/office/drawing/2014/main" id="{EC9EA4BD-60A6-2DCD-5B1D-CC9200B6FC92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D1E06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6" name="Google Shape;129;p12">
            <a:extLst>
              <a:ext uri="{FF2B5EF4-FFF2-40B4-BE49-F238E27FC236}">
                <a16:creationId xmlns:a16="http://schemas.microsoft.com/office/drawing/2014/main" id="{325521D9-CF75-6F37-03F9-5C3AB1DAE50C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FF3FA"/>
              </a:solidFill>
            </a:endParaRPr>
          </a:p>
        </p:txBody>
      </p:sp>
      <p:sp>
        <p:nvSpPr>
          <p:cNvPr id="13" name="Title 37">
            <a:extLst>
              <a:ext uri="{FF2B5EF4-FFF2-40B4-BE49-F238E27FC236}">
                <a16:creationId xmlns:a16="http://schemas.microsoft.com/office/drawing/2014/main" id="{3FA46780-7CFB-F7B2-027C-A57E32B9C7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184" y="566835"/>
            <a:ext cx="10884878" cy="582515"/>
          </a:xfrm>
        </p:spPr>
        <p:txBody>
          <a:bodyPr>
            <a:noAutofit/>
          </a:bodyPr>
          <a:lstStyle>
            <a:lvl1pPr>
              <a:defRPr sz="35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14" name="Text Placeholder 44">
            <a:extLst>
              <a:ext uri="{FF2B5EF4-FFF2-40B4-BE49-F238E27FC236}">
                <a16:creationId xmlns:a16="http://schemas.microsoft.com/office/drawing/2014/main" id="{1CC30A65-832C-EC46-11B3-33C169EE98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0798" y="1149350"/>
            <a:ext cx="10870088" cy="34607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63708C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A332146-2864-737B-67D1-73DB1AFC845B}"/>
              </a:ext>
            </a:extLst>
          </p:cNvPr>
          <p:cNvSpPr/>
          <p:nvPr userDrawn="1"/>
        </p:nvSpPr>
        <p:spPr>
          <a:xfrm>
            <a:off x="8000725" y="1660815"/>
            <a:ext cx="3580030" cy="4781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AC4EA9D-9620-CB58-0A32-A3326F703145}"/>
              </a:ext>
            </a:extLst>
          </p:cNvPr>
          <p:cNvSpPr/>
          <p:nvPr userDrawn="1"/>
        </p:nvSpPr>
        <p:spPr>
          <a:xfrm>
            <a:off x="4305985" y="1660815"/>
            <a:ext cx="3580030" cy="4781320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4F58944-2F83-5BA7-022A-D558B2E3CAA1}"/>
              </a:ext>
            </a:extLst>
          </p:cNvPr>
          <p:cNvSpPr/>
          <p:nvPr userDrawn="1"/>
        </p:nvSpPr>
        <p:spPr>
          <a:xfrm>
            <a:off x="611245" y="1660815"/>
            <a:ext cx="3580030" cy="4781320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4BBB32A-ABC9-86EA-8DE9-51DDDA9BB8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73372" y="1758823"/>
            <a:ext cx="3437514" cy="458530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5F08D1E6-B856-D735-E295-9AC08BFC3BB3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82503" y="1758822"/>
            <a:ext cx="3437514" cy="458530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DB31A12-43A5-5357-5881-BE70948F2A0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77243" y="1758822"/>
            <a:ext cx="3437514" cy="458530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pic>
        <p:nvPicPr>
          <p:cNvPr id="10" name="Picture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E24706AE-D7BC-821C-04DB-49DCC29560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76435" y="0"/>
            <a:ext cx="356619" cy="370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60575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Heavy 4 Charcoa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26;p12">
            <a:extLst>
              <a:ext uri="{FF2B5EF4-FFF2-40B4-BE49-F238E27FC236}">
                <a16:creationId xmlns:a16="http://schemas.microsoft.com/office/drawing/2014/main" id="{03529298-6E23-3156-F89A-836A8688E6CE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28;p12">
            <a:extLst>
              <a:ext uri="{FF2B5EF4-FFF2-40B4-BE49-F238E27FC236}">
                <a16:creationId xmlns:a16="http://schemas.microsoft.com/office/drawing/2014/main" id="{EC9EA4BD-60A6-2DCD-5B1D-CC9200B6FC92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D1E06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D1E06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6" name="Google Shape;129;p12">
            <a:extLst>
              <a:ext uri="{FF2B5EF4-FFF2-40B4-BE49-F238E27FC236}">
                <a16:creationId xmlns:a16="http://schemas.microsoft.com/office/drawing/2014/main" id="{325521D9-CF75-6F37-03F9-5C3AB1DAE50C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FF3FA"/>
              </a:solidFill>
            </a:endParaRPr>
          </a:p>
        </p:txBody>
      </p:sp>
      <p:sp>
        <p:nvSpPr>
          <p:cNvPr id="13" name="Title 37">
            <a:extLst>
              <a:ext uri="{FF2B5EF4-FFF2-40B4-BE49-F238E27FC236}">
                <a16:creationId xmlns:a16="http://schemas.microsoft.com/office/drawing/2014/main" id="{3FA46780-7CFB-F7B2-027C-A57E32B9C7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184" y="566835"/>
            <a:ext cx="10884878" cy="582515"/>
          </a:xfrm>
        </p:spPr>
        <p:txBody>
          <a:bodyPr>
            <a:noAutofit/>
          </a:bodyPr>
          <a:lstStyle>
            <a:lvl1pPr>
              <a:defRPr sz="35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14" name="Text Placeholder 44">
            <a:extLst>
              <a:ext uri="{FF2B5EF4-FFF2-40B4-BE49-F238E27FC236}">
                <a16:creationId xmlns:a16="http://schemas.microsoft.com/office/drawing/2014/main" id="{1CC30A65-832C-EC46-11B3-33C169EE98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0798" y="1149350"/>
            <a:ext cx="10870088" cy="34607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63708C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A332146-2864-737B-67D1-73DB1AFC845B}"/>
              </a:ext>
            </a:extLst>
          </p:cNvPr>
          <p:cNvSpPr/>
          <p:nvPr userDrawn="1"/>
        </p:nvSpPr>
        <p:spPr>
          <a:xfrm>
            <a:off x="8000725" y="1660815"/>
            <a:ext cx="3580030" cy="4781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AC4EA9D-9620-CB58-0A32-A3326F703145}"/>
              </a:ext>
            </a:extLst>
          </p:cNvPr>
          <p:cNvSpPr/>
          <p:nvPr userDrawn="1"/>
        </p:nvSpPr>
        <p:spPr>
          <a:xfrm>
            <a:off x="4305985" y="1660815"/>
            <a:ext cx="3580030" cy="4781320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4F58944-2F83-5BA7-022A-D558B2E3CAA1}"/>
              </a:ext>
            </a:extLst>
          </p:cNvPr>
          <p:cNvSpPr/>
          <p:nvPr userDrawn="1"/>
        </p:nvSpPr>
        <p:spPr>
          <a:xfrm>
            <a:off x="611245" y="1660815"/>
            <a:ext cx="3580030" cy="4781320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4BBB32A-ABC9-86EA-8DE9-51DDDA9BB8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73372" y="1758823"/>
            <a:ext cx="3437514" cy="458530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5F08D1E6-B856-D735-E295-9AC08BFC3BB3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82503" y="1758822"/>
            <a:ext cx="3437514" cy="458530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DB31A12-43A5-5357-5881-BE70948F2A0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77243" y="1758822"/>
            <a:ext cx="3437514" cy="458530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pic>
        <p:nvPicPr>
          <p:cNvPr id="7" name="Picture 6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65875155-823F-BCC9-3DC2-CA16AA4D36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76435" y="0"/>
            <a:ext cx="356619" cy="370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02059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ext and Graphic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25;p12">
            <a:extLst>
              <a:ext uri="{FF2B5EF4-FFF2-40B4-BE49-F238E27FC236}">
                <a16:creationId xmlns:a16="http://schemas.microsoft.com/office/drawing/2014/main" id="{DD81E31F-BC88-1656-F524-F0DFB7BF4F18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80074" y="129703"/>
            <a:ext cx="11674671" cy="6630046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81E991B-BB1C-9CCF-FB20-D57DFA099D65}"/>
              </a:ext>
            </a:extLst>
          </p:cNvPr>
          <p:cNvSpPr/>
          <p:nvPr userDrawn="1"/>
        </p:nvSpPr>
        <p:spPr>
          <a:xfrm>
            <a:off x="6096000" y="1664677"/>
            <a:ext cx="5549115" cy="34348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7632092-5106-AB97-71B3-42CC7E995C8B}"/>
              </a:ext>
            </a:extLst>
          </p:cNvPr>
          <p:cNvSpPr/>
          <p:nvPr userDrawn="1"/>
        </p:nvSpPr>
        <p:spPr>
          <a:xfrm>
            <a:off x="422031" y="1664677"/>
            <a:ext cx="5527706" cy="34348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6C90E1-3612-EA97-CEEF-C2A7BFF4D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30" y="813516"/>
            <a:ext cx="11201675" cy="593254"/>
          </a:xfrm>
        </p:spPr>
        <p:txBody>
          <a:bodyPr>
            <a:normAutofit/>
          </a:bodyPr>
          <a:lstStyle>
            <a:lvl1pPr>
              <a:defRPr sz="3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766BF3-768B-18C1-A7DF-78C9B44621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6885" y="1775959"/>
            <a:ext cx="5279484" cy="306567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1701A1-E1B6-A579-6D55-5A7E8FF5A8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8401" y="1784507"/>
            <a:ext cx="5251938" cy="305712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9" name="Google Shape;126;p12">
            <a:extLst>
              <a:ext uri="{FF2B5EF4-FFF2-40B4-BE49-F238E27FC236}">
                <a16:creationId xmlns:a16="http://schemas.microsoft.com/office/drawing/2014/main" id="{36E40740-9F19-F4C2-0A98-69C626EA2DD9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" name="Google Shape;127;p12">
            <a:extLst>
              <a:ext uri="{FF2B5EF4-FFF2-40B4-BE49-F238E27FC236}">
                <a16:creationId xmlns:a16="http://schemas.microsoft.com/office/drawing/2014/main" id="{472DFF83-9C3D-88AD-7BAB-43363D170B21}"/>
              </a:ext>
            </a:extLst>
          </p:cNvPr>
          <p:cNvPicPr preferRelativeResize="0"/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28;p12">
            <a:extLst>
              <a:ext uri="{FF2B5EF4-FFF2-40B4-BE49-F238E27FC236}">
                <a16:creationId xmlns:a16="http://schemas.microsoft.com/office/drawing/2014/main" id="{FE52D815-24E8-0C98-7E5B-692A6FEE25DD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2" name="Google Shape;129;p12">
            <a:extLst>
              <a:ext uri="{FF2B5EF4-FFF2-40B4-BE49-F238E27FC236}">
                <a16:creationId xmlns:a16="http://schemas.microsoft.com/office/drawing/2014/main" id="{7156D33C-1B25-DD42-4B15-6420A1F84D6C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4BC5786-35ED-9B96-A2B4-4EDB0A8E0791}"/>
              </a:ext>
            </a:extLst>
          </p:cNvPr>
          <p:cNvSpPr/>
          <p:nvPr userDrawn="1"/>
        </p:nvSpPr>
        <p:spPr>
          <a:xfrm>
            <a:off x="6096000" y="5219368"/>
            <a:ext cx="5549115" cy="970524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A9D146B-2C4D-C55D-1A17-AC5954C73BFB}"/>
              </a:ext>
            </a:extLst>
          </p:cNvPr>
          <p:cNvSpPr/>
          <p:nvPr userDrawn="1"/>
        </p:nvSpPr>
        <p:spPr>
          <a:xfrm>
            <a:off x="422031" y="5210820"/>
            <a:ext cx="5527706" cy="970524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7442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Graphic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7632092-5106-AB97-71B3-42CC7E995C8B}"/>
              </a:ext>
            </a:extLst>
          </p:cNvPr>
          <p:cNvSpPr/>
          <p:nvPr userDrawn="1"/>
        </p:nvSpPr>
        <p:spPr>
          <a:xfrm>
            <a:off x="422032" y="1650407"/>
            <a:ext cx="5381166" cy="34348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6C90E1-3612-EA97-CEEF-C2A7BFF4D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30" y="813516"/>
            <a:ext cx="11201675" cy="593254"/>
          </a:xfrm>
        </p:spPr>
        <p:txBody>
          <a:bodyPr>
            <a:normAutofit/>
          </a:bodyPr>
          <a:lstStyle>
            <a:lvl1pPr>
              <a:defRPr sz="350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766BF3-768B-18C1-A7DF-78C9B44621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9849" y="1789254"/>
            <a:ext cx="5045532" cy="3065672"/>
          </a:xfrm>
        </p:spPr>
        <p:txBody>
          <a:bodyPr/>
          <a:lstStyle/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9" name="Google Shape;126;p12">
            <a:extLst>
              <a:ext uri="{FF2B5EF4-FFF2-40B4-BE49-F238E27FC236}">
                <a16:creationId xmlns:a16="http://schemas.microsoft.com/office/drawing/2014/main" id="{36E40740-9F19-F4C2-0A98-69C626EA2DD9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" name="Google Shape;127;p12">
            <a:extLst>
              <a:ext uri="{FF2B5EF4-FFF2-40B4-BE49-F238E27FC236}">
                <a16:creationId xmlns:a16="http://schemas.microsoft.com/office/drawing/2014/main" id="{472DFF83-9C3D-88AD-7BAB-43363D170B21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28;p12">
            <a:extLst>
              <a:ext uri="{FF2B5EF4-FFF2-40B4-BE49-F238E27FC236}">
                <a16:creationId xmlns:a16="http://schemas.microsoft.com/office/drawing/2014/main" id="{FE52D815-24E8-0C98-7E5B-692A6FEE25DD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2" name="Google Shape;129;p12">
            <a:extLst>
              <a:ext uri="{FF2B5EF4-FFF2-40B4-BE49-F238E27FC236}">
                <a16:creationId xmlns:a16="http://schemas.microsoft.com/office/drawing/2014/main" id="{7156D33C-1B25-DD42-4B15-6420A1F84D6C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1369;p80">
            <a:extLst>
              <a:ext uri="{FF2B5EF4-FFF2-40B4-BE49-F238E27FC236}">
                <a16:creationId xmlns:a16="http://schemas.microsoft.com/office/drawing/2014/main" id="{31EAD20C-C0DC-9870-1BC5-1F96C78929DC}"/>
              </a:ext>
            </a:extLst>
          </p:cNvPr>
          <p:cNvSpPr/>
          <p:nvPr userDrawn="1"/>
        </p:nvSpPr>
        <p:spPr>
          <a:xfrm>
            <a:off x="5803199" y="5524510"/>
            <a:ext cx="839685" cy="839685"/>
          </a:xfrm>
          <a:prstGeom prst="rect">
            <a:avLst/>
          </a:prstGeom>
          <a:solidFill>
            <a:srgbClr val="FFD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1370;p80">
            <a:extLst>
              <a:ext uri="{FF2B5EF4-FFF2-40B4-BE49-F238E27FC236}">
                <a16:creationId xmlns:a16="http://schemas.microsoft.com/office/drawing/2014/main" id="{ACF06CE8-FB68-C547-554F-637183CBA1F1}"/>
              </a:ext>
            </a:extLst>
          </p:cNvPr>
          <p:cNvSpPr/>
          <p:nvPr userDrawn="1"/>
        </p:nvSpPr>
        <p:spPr>
          <a:xfrm>
            <a:off x="5803198" y="5091772"/>
            <a:ext cx="432738" cy="432738"/>
          </a:xfrm>
          <a:prstGeom prst="rect">
            <a:avLst/>
          </a:prstGeom>
          <a:solidFill>
            <a:srgbClr val="FF51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" name="Picture 14" descr="A satellite view of water and land&#10;&#10;Description automatically generated">
            <a:extLst>
              <a:ext uri="{FF2B5EF4-FFF2-40B4-BE49-F238E27FC236}">
                <a16:creationId xmlns:a16="http://schemas.microsoft.com/office/drawing/2014/main" id="{8897806D-C590-BA00-6D2C-B39FFAB5F2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41744" y="1595865"/>
            <a:ext cx="5599200" cy="5263590"/>
          </a:xfrm>
          <a:prstGeom prst="rect">
            <a:avLst/>
          </a:prstGeom>
        </p:spPr>
      </p:pic>
      <p:pic>
        <p:nvPicPr>
          <p:cNvPr id="5" name="Picture 4" descr="A close up of a shell&#10;&#10;Description automatically generated">
            <a:extLst>
              <a:ext uri="{FF2B5EF4-FFF2-40B4-BE49-F238E27FC236}">
                <a16:creationId xmlns:a16="http://schemas.microsoft.com/office/drawing/2014/main" id="{7877879B-B201-68FB-FCDF-3E0BEFA3D9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41744" y="1594410"/>
            <a:ext cx="5599200" cy="5263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4677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 / Content Slide + Heading LEAP">
  <p:cSld name="01 / Content Slide + Heading LEAP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4633" y="51197"/>
            <a:ext cx="11716736" cy="6653935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9"/>
          <p:cNvSpPr/>
          <p:nvPr/>
        </p:nvSpPr>
        <p:spPr>
          <a:xfrm>
            <a:off x="373167" y="-8133"/>
            <a:ext cx="11818800" cy="3896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73" name="Google Shape;73;p9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99277" y="-34586"/>
            <a:ext cx="401900" cy="412855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9"/>
          <p:cNvSpPr txBox="1"/>
          <p:nvPr/>
        </p:nvSpPr>
        <p:spPr>
          <a:xfrm>
            <a:off x="9547632" y="112345"/>
            <a:ext cx="1924000" cy="143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33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tnfd.global   |   </a:t>
            </a:r>
            <a:fld id="{00000000-1234-1234-1234-123412341234}" type="slidenum">
              <a:rPr lang="en-GB" sz="933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2B2B2"/>
                </a:buClr>
                <a:buSzPts val="700"/>
                <a:buFont typeface="Arial"/>
                <a:buNone/>
              </a:pPr>
              <a:t>‹#›</a:t>
            </a:fld>
            <a:endParaRPr sz="933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75" name="Google Shape;75;p9"/>
          <p:cNvSpPr/>
          <p:nvPr/>
        </p:nvSpPr>
        <p:spPr>
          <a:xfrm>
            <a:off x="-8167" y="-8133"/>
            <a:ext cx="381600" cy="389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9"/>
          <p:cNvSpPr txBox="1">
            <a:spLocks noGrp="1"/>
          </p:cNvSpPr>
          <p:nvPr>
            <p:ph type="title"/>
          </p:nvPr>
        </p:nvSpPr>
        <p:spPr>
          <a:xfrm>
            <a:off x="455908" y="537400"/>
            <a:ext cx="8956000" cy="5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667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9pPr>
          </a:lstStyle>
          <a:p>
            <a:endParaRPr/>
          </a:p>
        </p:txBody>
      </p:sp>
      <p:sp>
        <p:nvSpPr>
          <p:cNvPr id="77" name="Google Shape;77;p9"/>
          <p:cNvSpPr txBox="1">
            <a:spLocks noGrp="1"/>
          </p:cNvSpPr>
          <p:nvPr>
            <p:ph type="subTitle" idx="1"/>
          </p:nvPr>
        </p:nvSpPr>
        <p:spPr>
          <a:xfrm>
            <a:off x="472192" y="89567"/>
            <a:ext cx="2871200" cy="17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9"/>
          <p:cNvSpPr txBox="1">
            <a:spLocks noGrp="1"/>
          </p:cNvSpPr>
          <p:nvPr>
            <p:ph type="subTitle" idx="2"/>
          </p:nvPr>
        </p:nvSpPr>
        <p:spPr>
          <a:xfrm>
            <a:off x="472167" y="1301000"/>
            <a:ext cx="6555200" cy="72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chivo Light"/>
              <a:buNone/>
              <a:defRPr sz="16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chivo Light"/>
              <a:buNone/>
              <a:defRPr sz="1200">
                <a:solidFill>
                  <a:schemeClr val="accent6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2097693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range w D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6;p12">
            <a:extLst>
              <a:ext uri="{FF2B5EF4-FFF2-40B4-BE49-F238E27FC236}">
                <a16:creationId xmlns:a16="http://schemas.microsoft.com/office/drawing/2014/main" id="{6D197811-B11C-1365-7574-A9B89CA74288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" name="Google Shape;127;p12">
            <a:extLst>
              <a:ext uri="{FF2B5EF4-FFF2-40B4-BE49-F238E27FC236}">
                <a16:creationId xmlns:a16="http://schemas.microsoft.com/office/drawing/2014/main" id="{0338886E-5E0D-AE25-21C2-60B3C1FB8B2C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28;p12">
            <a:extLst>
              <a:ext uri="{FF2B5EF4-FFF2-40B4-BE49-F238E27FC236}">
                <a16:creationId xmlns:a16="http://schemas.microsoft.com/office/drawing/2014/main" id="{1790B5D1-BE08-EE90-EABA-5596F8BCEB58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5" name="Google Shape;129;p12">
            <a:extLst>
              <a:ext uri="{FF2B5EF4-FFF2-40B4-BE49-F238E27FC236}">
                <a16:creationId xmlns:a16="http://schemas.microsoft.com/office/drawing/2014/main" id="{E0247C28-59DC-C037-A9DF-A17FB50E82FE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434546"/>
          </a:solidFill>
          <a:ln>
            <a:solidFill>
              <a:srgbClr val="434546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Title 37">
            <a:extLst>
              <a:ext uri="{FF2B5EF4-FFF2-40B4-BE49-F238E27FC236}">
                <a16:creationId xmlns:a16="http://schemas.microsoft.com/office/drawing/2014/main" id="{E61E3BCA-710D-6C2A-8BF6-C9C7272C1A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074" y="566835"/>
            <a:ext cx="10515600" cy="43713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40" name="Google Shape;129;p12">
            <a:extLst>
              <a:ext uri="{FF2B5EF4-FFF2-40B4-BE49-F238E27FC236}">
                <a16:creationId xmlns:a16="http://schemas.microsoft.com/office/drawing/2014/main" id="{F218C2D0-77C1-B779-6402-0DD64A1B209C}"/>
              </a:ext>
            </a:extLst>
          </p:cNvPr>
          <p:cNvSpPr/>
          <p:nvPr userDrawn="1"/>
        </p:nvSpPr>
        <p:spPr>
          <a:xfrm>
            <a:off x="294332" y="1628873"/>
            <a:ext cx="2312944" cy="4870351"/>
          </a:xfrm>
          <a:prstGeom prst="rect">
            <a:avLst/>
          </a:prstGeom>
          <a:solidFill>
            <a:srgbClr val="434546"/>
          </a:solidFill>
          <a:ln>
            <a:solidFill>
              <a:srgbClr val="434546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5B82FC95-5269-9A1D-7190-161670BF31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3688" y="1149350"/>
            <a:ext cx="10501312" cy="34607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63708C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46" name="Text Placeholder 44">
            <a:extLst>
              <a:ext uri="{FF2B5EF4-FFF2-40B4-BE49-F238E27FC236}">
                <a16:creationId xmlns:a16="http://schemas.microsoft.com/office/drawing/2014/main" id="{042891CD-6794-93CA-9498-CFA6F37F25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715" y="1787886"/>
            <a:ext cx="2070636" cy="211594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8" name="Table Placeholder 47">
            <a:extLst>
              <a:ext uri="{FF2B5EF4-FFF2-40B4-BE49-F238E27FC236}">
                <a16:creationId xmlns:a16="http://schemas.microsoft.com/office/drawing/2014/main" id="{E8024B0F-6636-B042-DFC7-73C0E7DF2EB1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2743200" y="1628775"/>
            <a:ext cx="8999538" cy="48704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35910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l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6;p12">
            <a:extLst>
              <a:ext uri="{FF2B5EF4-FFF2-40B4-BE49-F238E27FC236}">
                <a16:creationId xmlns:a16="http://schemas.microsoft.com/office/drawing/2014/main" id="{6D197811-B11C-1365-7574-A9B89CA74288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" name="Google Shape;127;p12">
            <a:extLst>
              <a:ext uri="{FF2B5EF4-FFF2-40B4-BE49-F238E27FC236}">
                <a16:creationId xmlns:a16="http://schemas.microsoft.com/office/drawing/2014/main" id="{0338886E-5E0D-AE25-21C2-60B3C1FB8B2C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28;p12">
            <a:extLst>
              <a:ext uri="{FF2B5EF4-FFF2-40B4-BE49-F238E27FC236}">
                <a16:creationId xmlns:a16="http://schemas.microsoft.com/office/drawing/2014/main" id="{1790B5D1-BE08-EE90-EABA-5596F8BCEB58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5" name="Google Shape;129;p12">
            <a:extLst>
              <a:ext uri="{FF2B5EF4-FFF2-40B4-BE49-F238E27FC236}">
                <a16:creationId xmlns:a16="http://schemas.microsoft.com/office/drawing/2014/main" id="{E0247C28-59DC-C037-A9DF-A17FB50E82FE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Title 37">
            <a:extLst>
              <a:ext uri="{FF2B5EF4-FFF2-40B4-BE49-F238E27FC236}">
                <a16:creationId xmlns:a16="http://schemas.microsoft.com/office/drawing/2014/main" id="{E61E3BCA-710D-6C2A-8BF6-C9C7272C1A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074" y="566835"/>
            <a:ext cx="10515600" cy="43713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40" name="Google Shape;129;p12">
            <a:extLst>
              <a:ext uri="{FF2B5EF4-FFF2-40B4-BE49-F238E27FC236}">
                <a16:creationId xmlns:a16="http://schemas.microsoft.com/office/drawing/2014/main" id="{F218C2D0-77C1-B779-6402-0DD64A1B209C}"/>
              </a:ext>
            </a:extLst>
          </p:cNvPr>
          <p:cNvSpPr/>
          <p:nvPr userDrawn="1"/>
        </p:nvSpPr>
        <p:spPr>
          <a:xfrm>
            <a:off x="294332" y="1628873"/>
            <a:ext cx="3292148" cy="4870351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5B82FC95-5269-9A1D-7190-161670BF31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3688" y="1149350"/>
            <a:ext cx="10501312" cy="34607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63708C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46" name="Text Placeholder 44">
            <a:extLst>
              <a:ext uri="{FF2B5EF4-FFF2-40B4-BE49-F238E27FC236}">
                <a16:creationId xmlns:a16="http://schemas.microsoft.com/office/drawing/2014/main" id="{042891CD-6794-93CA-9498-CFA6F37F25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715" y="1787886"/>
            <a:ext cx="2070636" cy="211594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34546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8" name="Table Placeholder 47">
            <a:extLst>
              <a:ext uri="{FF2B5EF4-FFF2-40B4-BE49-F238E27FC236}">
                <a16:creationId xmlns:a16="http://schemas.microsoft.com/office/drawing/2014/main" id="{E8024B0F-6636-B042-DFC7-73C0E7DF2EB1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3779520" y="1628775"/>
            <a:ext cx="7963218" cy="48704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47189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le Orange w D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6;p12">
            <a:extLst>
              <a:ext uri="{FF2B5EF4-FFF2-40B4-BE49-F238E27FC236}">
                <a16:creationId xmlns:a16="http://schemas.microsoft.com/office/drawing/2014/main" id="{6D197811-B11C-1365-7574-A9B89CA74288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" name="Google Shape;127;p12">
            <a:extLst>
              <a:ext uri="{FF2B5EF4-FFF2-40B4-BE49-F238E27FC236}">
                <a16:creationId xmlns:a16="http://schemas.microsoft.com/office/drawing/2014/main" id="{0338886E-5E0D-AE25-21C2-60B3C1FB8B2C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28;p12">
            <a:extLst>
              <a:ext uri="{FF2B5EF4-FFF2-40B4-BE49-F238E27FC236}">
                <a16:creationId xmlns:a16="http://schemas.microsoft.com/office/drawing/2014/main" id="{1790B5D1-BE08-EE90-EABA-5596F8BCEB58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5" name="Google Shape;129;p12">
            <a:extLst>
              <a:ext uri="{FF2B5EF4-FFF2-40B4-BE49-F238E27FC236}">
                <a16:creationId xmlns:a16="http://schemas.microsoft.com/office/drawing/2014/main" id="{E0247C28-59DC-C037-A9DF-A17FB50E82FE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Title 37">
            <a:extLst>
              <a:ext uri="{FF2B5EF4-FFF2-40B4-BE49-F238E27FC236}">
                <a16:creationId xmlns:a16="http://schemas.microsoft.com/office/drawing/2014/main" id="{E61E3BCA-710D-6C2A-8BF6-C9C7272C1A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074" y="566835"/>
            <a:ext cx="10515600" cy="43713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40" name="Google Shape;129;p12">
            <a:extLst>
              <a:ext uri="{FF2B5EF4-FFF2-40B4-BE49-F238E27FC236}">
                <a16:creationId xmlns:a16="http://schemas.microsoft.com/office/drawing/2014/main" id="{F218C2D0-77C1-B779-6402-0DD64A1B209C}"/>
              </a:ext>
            </a:extLst>
          </p:cNvPr>
          <p:cNvSpPr/>
          <p:nvPr userDrawn="1"/>
        </p:nvSpPr>
        <p:spPr>
          <a:xfrm>
            <a:off x="294332" y="1628874"/>
            <a:ext cx="2312944" cy="244885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5B82FC95-5269-9A1D-7190-161670BF31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3688" y="1149350"/>
            <a:ext cx="10501312" cy="34607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63708C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46" name="Text Placeholder 44">
            <a:extLst>
              <a:ext uri="{FF2B5EF4-FFF2-40B4-BE49-F238E27FC236}">
                <a16:creationId xmlns:a16="http://schemas.microsoft.com/office/drawing/2014/main" id="{042891CD-6794-93CA-9498-CFA6F37F25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715" y="1787886"/>
            <a:ext cx="2070636" cy="211594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8" name="Table Placeholder 47">
            <a:extLst>
              <a:ext uri="{FF2B5EF4-FFF2-40B4-BE49-F238E27FC236}">
                <a16:creationId xmlns:a16="http://schemas.microsoft.com/office/drawing/2014/main" id="{E8024B0F-6636-B042-DFC7-73C0E7DF2EB1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2743200" y="1628775"/>
            <a:ext cx="8999538" cy="48704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55243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6;p12">
            <a:extLst>
              <a:ext uri="{FF2B5EF4-FFF2-40B4-BE49-F238E27FC236}">
                <a16:creationId xmlns:a16="http://schemas.microsoft.com/office/drawing/2014/main" id="{6D197811-B11C-1365-7574-A9B89CA74288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" name="Google Shape;127;p12">
            <a:extLst>
              <a:ext uri="{FF2B5EF4-FFF2-40B4-BE49-F238E27FC236}">
                <a16:creationId xmlns:a16="http://schemas.microsoft.com/office/drawing/2014/main" id="{0338886E-5E0D-AE25-21C2-60B3C1FB8B2C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28;p12">
            <a:extLst>
              <a:ext uri="{FF2B5EF4-FFF2-40B4-BE49-F238E27FC236}">
                <a16:creationId xmlns:a16="http://schemas.microsoft.com/office/drawing/2014/main" id="{1790B5D1-BE08-EE90-EABA-5596F8BCEB58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5" name="Google Shape;129;p12">
            <a:extLst>
              <a:ext uri="{FF2B5EF4-FFF2-40B4-BE49-F238E27FC236}">
                <a16:creationId xmlns:a16="http://schemas.microsoft.com/office/drawing/2014/main" id="{E0247C28-59DC-C037-A9DF-A17FB50E82FE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Title 37">
            <a:extLst>
              <a:ext uri="{FF2B5EF4-FFF2-40B4-BE49-F238E27FC236}">
                <a16:creationId xmlns:a16="http://schemas.microsoft.com/office/drawing/2014/main" id="{E61E3BCA-710D-6C2A-8BF6-C9C7272C1A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074" y="566835"/>
            <a:ext cx="10515600" cy="43713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40" name="Google Shape;129;p12">
            <a:extLst>
              <a:ext uri="{FF2B5EF4-FFF2-40B4-BE49-F238E27FC236}">
                <a16:creationId xmlns:a16="http://schemas.microsoft.com/office/drawing/2014/main" id="{F218C2D0-77C1-B779-6402-0DD64A1B209C}"/>
              </a:ext>
            </a:extLst>
          </p:cNvPr>
          <p:cNvSpPr/>
          <p:nvPr userDrawn="1"/>
        </p:nvSpPr>
        <p:spPr>
          <a:xfrm>
            <a:off x="294332" y="1628873"/>
            <a:ext cx="3871268" cy="487035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5B82FC95-5269-9A1D-7190-161670BF31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3688" y="1149350"/>
            <a:ext cx="10501312" cy="34607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63708C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46" name="Text Placeholder 44">
            <a:extLst>
              <a:ext uri="{FF2B5EF4-FFF2-40B4-BE49-F238E27FC236}">
                <a16:creationId xmlns:a16="http://schemas.microsoft.com/office/drawing/2014/main" id="{042891CD-6794-93CA-9498-CFA6F37F25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715" y="1787886"/>
            <a:ext cx="2070636" cy="211594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8" name="Table Placeholder 47">
            <a:extLst>
              <a:ext uri="{FF2B5EF4-FFF2-40B4-BE49-F238E27FC236}">
                <a16:creationId xmlns:a16="http://schemas.microsoft.com/office/drawing/2014/main" id="{E8024B0F-6636-B042-DFC7-73C0E7DF2EB1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4271983" y="1628775"/>
            <a:ext cx="7470755" cy="48704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284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Green w D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6;p12">
            <a:extLst>
              <a:ext uri="{FF2B5EF4-FFF2-40B4-BE49-F238E27FC236}">
                <a16:creationId xmlns:a16="http://schemas.microsoft.com/office/drawing/2014/main" id="{6D197811-B11C-1365-7574-A9B89CA74288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" name="Google Shape;127;p12">
            <a:extLst>
              <a:ext uri="{FF2B5EF4-FFF2-40B4-BE49-F238E27FC236}">
                <a16:creationId xmlns:a16="http://schemas.microsoft.com/office/drawing/2014/main" id="{0338886E-5E0D-AE25-21C2-60B3C1FB8B2C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28;p12">
            <a:extLst>
              <a:ext uri="{FF2B5EF4-FFF2-40B4-BE49-F238E27FC236}">
                <a16:creationId xmlns:a16="http://schemas.microsoft.com/office/drawing/2014/main" id="{1790B5D1-BE08-EE90-EABA-5596F8BCEB58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5" name="Google Shape;129;p12">
            <a:extLst>
              <a:ext uri="{FF2B5EF4-FFF2-40B4-BE49-F238E27FC236}">
                <a16:creationId xmlns:a16="http://schemas.microsoft.com/office/drawing/2014/main" id="{E0247C28-59DC-C037-A9DF-A17FB50E82FE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Title 37">
            <a:extLst>
              <a:ext uri="{FF2B5EF4-FFF2-40B4-BE49-F238E27FC236}">
                <a16:creationId xmlns:a16="http://schemas.microsoft.com/office/drawing/2014/main" id="{E61E3BCA-710D-6C2A-8BF6-C9C7272C1A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074" y="566835"/>
            <a:ext cx="10515600" cy="43713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40" name="Google Shape;129;p12">
            <a:extLst>
              <a:ext uri="{FF2B5EF4-FFF2-40B4-BE49-F238E27FC236}">
                <a16:creationId xmlns:a16="http://schemas.microsoft.com/office/drawing/2014/main" id="{F218C2D0-77C1-B779-6402-0DD64A1B209C}"/>
              </a:ext>
            </a:extLst>
          </p:cNvPr>
          <p:cNvSpPr/>
          <p:nvPr userDrawn="1"/>
        </p:nvSpPr>
        <p:spPr>
          <a:xfrm>
            <a:off x="294332" y="1628874"/>
            <a:ext cx="2312944" cy="2448856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5B82FC95-5269-9A1D-7190-161670BF31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3688" y="1149350"/>
            <a:ext cx="10501312" cy="34607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63708C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46" name="Text Placeholder 44">
            <a:extLst>
              <a:ext uri="{FF2B5EF4-FFF2-40B4-BE49-F238E27FC236}">
                <a16:creationId xmlns:a16="http://schemas.microsoft.com/office/drawing/2014/main" id="{042891CD-6794-93CA-9498-CFA6F37F25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715" y="1787886"/>
            <a:ext cx="2070636" cy="211594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34546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8" name="Table Placeholder 47">
            <a:extLst>
              <a:ext uri="{FF2B5EF4-FFF2-40B4-BE49-F238E27FC236}">
                <a16:creationId xmlns:a16="http://schemas.microsoft.com/office/drawing/2014/main" id="{E8024B0F-6636-B042-DFC7-73C0E7DF2EB1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2743200" y="1628775"/>
            <a:ext cx="8999538" cy="48704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41031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6;p12">
            <a:extLst>
              <a:ext uri="{FF2B5EF4-FFF2-40B4-BE49-F238E27FC236}">
                <a16:creationId xmlns:a16="http://schemas.microsoft.com/office/drawing/2014/main" id="{6D197811-B11C-1365-7574-A9B89CA74288}"/>
              </a:ext>
            </a:extLst>
          </p:cNvPr>
          <p:cNvSpPr/>
          <p:nvPr userDrawn="1"/>
        </p:nvSpPr>
        <p:spPr>
          <a:xfrm>
            <a:off x="280074" y="-6100"/>
            <a:ext cx="11911925" cy="43713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" name="Google Shape;127;p12">
            <a:extLst>
              <a:ext uri="{FF2B5EF4-FFF2-40B4-BE49-F238E27FC236}">
                <a16:creationId xmlns:a16="http://schemas.microsoft.com/office/drawing/2014/main" id="{0338886E-5E0D-AE25-21C2-60B3C1FB8B2C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1978" y="-26607"/>
            <a:ext cx="425533" cy="43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28;p12">
            <a:extLst>
              <a:ext uri="{FF2B5EF4-FFF2-40B4-BE49-F238E27FC236}">
                <a16:creationId xmlns:a16="http://schemas.microsoft.com/office/drawing/2014/main" id="{1790B5D1-BE08-EE90-EABA-5596F8BCEB58}"/>
              </a:ext>
            </a:extLst>
          </p:cNvPr>
          <p:cNvSpPr txBox="1"/>
          <p:nvPr userDrawn="1"/>
        </p:nvSpPr>
        <p:spPr>
          <a:xfrm>
            <a:off x="10180706" y="129703"/>
            <a:ext cx="14430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700"/>
              <a:buFont typeface="Arial"/>
              <a:buNone/>
            </a:pP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© 202</a:t>
            </a:r>
            <a:r>
              <a:rPr lang="en-GB" sz="900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3  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|   </a:t>
            </a:r>
            <a:r>
              <a:rPr lang="en-GB" sz="900" i="0" u="none" strike="noStrike" cap="none" err="1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tnfd.global</a:t>
            </a:r>
            <a:r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   |   </a:t>
            </a:r>
            <a:fld id="{00000000-1234-1234-1234-123412341234}" type="slidenum">
              <a:rPr lang="en-GB" sz="900" i="0" u="none" strike="noStrike" cap="none">
                <a:solidFill>
                  <a:srgbClr val="67718F"/>
                </a:solidFill>
                <a:latin typeface="Archivo"/>
                <a:ea typeface="Archivo"/>
                <a:cs typeface="Archivo"/>
                <a:sym typeface="Archivo"/>
              </a:rPr>
              <a:t>‹#›</a:t>
            </a:fld>
            <a:endParaRPr sz="900" i="0" u="none" strike="noStrike" cap="none">
              <a:solidFill>
                <a:srgbClr val="67718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5" name="Google Shape;129;p12">
            <a:extLst>
              <a:ext uri="{FF2B5EF4-FFF2-40B4-BE49-F238E27FC236}">
                <a16:creationId xmlns:a16="http://schemas.microsoft.com/office/drawing/2014/main" id="{E0247C28-59DC-C037-A9DF-A17FB50E82FE}"/>
              </a:ext>
            </a:extLst>
          </p:cNvPr>
          <p:cNvSpPr/>
          <p:nvPr userDrawn="1"/>
        </p:nvSpPr>
        <p:spPr>
          <a:xfrm>
            <a:off x="-6125" y="-6100"/>
            <a:ext cx="428156" cy="437132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Title 37">
            <a:extLst>
              <a:ext uri="{FF2B5EF4-FFF2-40B4-BE49-F238E27FC236}">
                <a16:creationId xmlns:a16="http://schemas.microsoft.com/office/drawing/2014/main" id="{E61E3BCA-710D-6C2A-8BF6-C9C7272C1A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074" y="566835"/>
            <a:ext cx="10515600" cy="43713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40" name="Google Shape;129;p12">
            <a:extLst>
              <a:ext uri="{FF2B5EF4-FFF2-40B4-BE49-F238E27FC236}">
                <a16:creationId xmlns:a16="http://schemas.microsoft.com/office/drawing/2014/main" id="{F218C2D0-77C1-B779-6402-0DD64A1B209C}"/>
              </a:ext>
            </a:extLst>
          </p:cNvPr>
          <p:cNvSpPr/>
          <p:nvPr userDrawn="1"/>
        </p:nvSpPr>
        <p:spPr>
          <a:xfrm>
            <a:off x="294332" y="1628873"/>
            <a:ext cx="3129588" cy="4870351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5B82FC95-5269-9A1D-7190-161670BF31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3688" y="1149350"/>
            <a:ext cx="10501312" cy="34607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63708C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46" name="Text Placeholder 44">
            <a:extLst>
              <a:ext uri="{FF2B5EF4-FFF2-40B4-BE49-F238E27FC236}">
                <a16:creationId xmlns:a16="http://schemas.microsoft.com/office/drawing/2014/main" id="{042891CD-6794-93CA-9498-CFA6F37F25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715" y="1787886"/>
            <a:ext cx="2070636" cy="211594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34546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8" name="Table Placeholder 47">
            <a:extLst>
              <a:ext uri="{FF2B5EF4-FFF2-40B4-BE49-F238E27FC236}">
                <a16:creationId xmlns:a16="http://schemas.microsoft.com/office/drawing/2014/main" id="{E8024B0F-6636-B042-DFC7-73C0E7DF2EB1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3530303" y="1628775"/>
            <a:ext cx="8212435" cy="48704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90618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in Title Slide Charcoal">
    <p:bg>
      <p:bgPr>
        <a:solidFill>
          <a:srgbClr val="4345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 up of honeycombs&#10;&#10;Description automatically generated">
            <a:extLst>
              <a:ext uri="{FF2B5EF4-FFF2-40B4-BE49-F238E27FC236}">
                <a16:creationId xmlns:a16="http://schemas.microsoft.com/office/drawing/2014/main" id="{DF9E5735-DCBC-ED1E-B2CC-1E425F2C6F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5998" y="0"/>
            <a:ext cx="6096002" cy="6858000"/>
          </a:xfrm>
          <a:prstGeom prst="rect">
            <a:avLst/>
          </a:prstGeom>
        </p:spPr>
      </p:pic>
      <p:sp>
        <p:nvSpPr>
          <p:cNvPr id="8" name="Google Shape;391;p39">
            <a:extLst>
              <a:ext uri="{FF2B5EF4-FFF2-40B4-BE49-F238E27FC236}">
                <a16:creationId xmlns:a16="http://schemas.microsoft.com/office/drawing/2014/main" id="{E1A72EC3-B7D2-5D67-9D63-6FE8CDE283C0}"/>
              </a:ext>
            </a:extLst>
          </p:cNvPr>
          <p:cNvSpPr/>
          <p:nvPr userDrawn="1"/>
        </p:nvSpPr>
        <p:spPr>
          <a:xfrm rot="10800000">
            <a:off x="6095999" y="371287"/>
            <a:ext cx="776205" cy="776205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392;p39">
            <a:extLst>
              <a:ext uri="{FF2B5EF4-FFF2-40B4-BE49-F238E27FC236}">
                <a16:creationId xmlns:a16="http://schemas.microsoft.com/office/drawing/2014/main" id="{6DD4997C-FECE-FF1C-3AAE-F5DE52740DF6}"/>
              </a:ext>
            </a:extLst>
          </p:cNvPr>
          <p:cNvSpPr/>
          <p:nvPr userDrawn="1"/>
        </p:nvSpPr>
        <p:spPr>
          <a:xfrm rot="10800000">
            <a:off x="6872204" y="1147493"/>
            <a:ext cx="359843" cy="359843"/>
          </a:xfrm>
          <a:prstGeom prst="rect">
            <a:avLst/>
          </a:prstGeom>
          <a:solidFill>
            <a:srgbClr val="FFD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Title 20">
            <a:extLst>
              <a:ext uri="{FF2B5EF4-FFF2-40B4-BE49-F238E27FC236}">
                <a16:creationId xmlns:a16="http://schemas.microsoft.com/office/drawing/2014/main" id="{C1FBB01C-9E34-B5D3-9996-C1B5EF4BF5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3288" y="519988"/>
            <a:ext cx="5492867" cy="1995016"/>
          </a:xfrm>
        </p:spPr>
        <p:txBody>
          <a:bodyPr>
            <a:normAutofit/>
          </a:bodyPr>
          <a:lstStyle>
            <a:lvl1pPr>
              <a:defRPr sz="4000" b="0" i="0">
                <a:solidFill>
                  <a:srgbClr val="FFD000"/>
                </a:solidFill>
                <a:latin typeface="Archivo" pitchFamily="2" charset="77"/>
                <a:cs typeface="Archivo" pitchFamily="2" charset="77"/>
              </a:defRPr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pic>
        <p:nvPicPr>
          <p:cNvPr id="13" name="Picture 1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11DBB85F-CF23-E69C-7BBF-76D15F9F0A6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288" y="5992875"/>
            <a:ext cx="2721952" cy="690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22971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 Slide Sky Blue">
    <p:bg>
      <p:bgPr>
        <a:solidFill>
          <a:srgbClr val="4345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group of blue fossilized shells&#10;&#10;Description automatically generated">
            <a:extLst>
              <a:ext uri="{FF2B5EF4-FFF2-40B4-BE49-F238E27FC236}">
                <a16:creationId xmlns:a16="http://schemas.microsoft.com/office/drawing/2014/main" id="{3CC72085-8D60-132A-0FBE-8295991879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11689" y="0"/>
            <a:ext cx="6580311" cy="6883400"/>
          </a:xfrm>
          <a:prstGeom prst="rect">
            <a:avLst/>
          </a:prstGeom>
        </p:spPr>
      </p:pic>
      <p:sp>
        <p:nvSpPr>
          <p:cNvPr id="8" name="Google Shape;391;p39">
            <a:extLst>
              <a:ext uri="{FF2B5EF4-FFF2-40B4-BE49-F238E27FC236}">
                <a16:creationId xmlns:a16="http://schemas.microsoft.com/office/drawing/2014/main" id="{E1A72EC3-B7D2-5D67-9D63-6FE8CDE283C0}"/>
              </a:ext>
            </a:extLst>
          </p:cNvPr>
          <p:cNvSpPr/>
          <p:nvPr userDrawn="1"/>
        </p:nvSpPr>
        <p:spPr>
          <a:xfrm rot="10800000">
            <a:off x="5611688" y="411927"/>
            <a:ext cx="776205" cy="776205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392;p39">
            <a:extLst>
              <a:ext uri="{FF2B5EF4-FFF2-40B4-BE49-F238E27FC236}">
                <a16:creationId xmlns:a16="http://schemas.microsoft.com/office/drawing/2014/main" id="{6DD4997C-FECE-FF1C-3AAE-F5DE52740DF6}"/>
              </a:ext>
            </a:extLst>
          </p:cNvPr>
          <p:cNvSpPr/>
          <p:nvPr userDrawn="1"/>
        </p:nvSpPr>
        <p:spPr>
          <a:xfrm rot="10800000">
            <a:off x="6387893" y="1203933"/>
            <a:ext cx="359843" cy="359843"/>
          </a:xfrm>
          <a:prstGeom prst="rect">
            <a:avLst/>
          </a:prstGeom>
          <a:solidFill>
            <a:srgbClr val="FF51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Title 20">
            <a:extLst>
              <a:ext uri="{FF2B5EF4-FFF2-40B4-BE49-F238E27FC236}">
                <a16:creationId xmlns:a16="http://schemas.microsoft.com/office/drawing/2014/main" id="{C1FBB01C-9E34-B5D3-9996-C1B5EF4BF5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3288" y="519988"/>
            <a:ext cx="3398479" cy="1995016"/>
          </a:xfrm>
        </p:spPr>
        <p:txBody>
          <a:bodyPr>
            <a:normAutofit/>
          </a:bodyPr>
          <a:lstStyle>
            <a:lvl1pPr>
              <a:defRPr sz="4000" b="0" i="0">
                <a:latin typeface="Archivo" pitchFamily="2" charset="77"/>
                <a:cs typeface="Archivo" pitchFamily="2" charset="77"/>
              </a:defRPr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pic>
        <p:nvPicPr>
          <p:cNvPr id="11" name="Google Shape;338;p37">
            <a:extLst>
              <a:ext uri="{FF2B5EF4-FFF2-40B4-BE49-F238E27FC236}">
                <a16:creationId xmlns:a16="http://schemas.microsoft.com/office/drawing/2014/main" id="{65AF56BD-E1BE-823D-757B-F03A6EFFF278}"/>
              </a:ext>
            </a:extLst>
          </p:cNvPr>
          <p:cNvPicPr preferRelativeResize="0"/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288" y="5992876"/>
            <a:ext cx="2718642" cy="6902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524009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 Slide Charcoal">
    <p:bg>
      <p:bgPr>
        <a:solidFill>
          <a:srgbClr val="4345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n aerial view of a red river&#10;&#10;Description automatically generated">
            <a:extLst>
              <a:ext uri="{FF2B5EF4-FFF2-40B4-BE49-F238E27FC236}">
                <a16:creationId xmlns:a16="http://schemas.microsoft.com/office/drawing/2014/main" id="{E47A66FB-8185-926A-9377-B1247E8F70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704139" y="370138"/>
            <a:ext cx="6879722" cy="6096001"/>
          </a:xfrm>
          <a:prstGeom prst="rect">
            <a:avLst/>
          </a:prstGeom>
        </p:spPr>
      </p:pic>
      <p:sp>
        <p:nvSpPr>
          <p:cNvPr id="8" name="Google Shape;391;p39">
            <a:extLst>
              <a:ext uri="{FF2B5EF4-FFF2-40B4-BE49-F238E27FC236}">
                <a16:creationId xmlns:a16="http://schemas.microsoft.com/office/drawing/2014/main" id="{E1A72EC3-B7D2-5D67-9D63-6FE8CDE283C0}"/>
              </a:ext>
            </a:extLst>
          </p:cNvPr>
          <p:cNvSpPr/>
          <p:nvPr userDrawn="1"/>
        </p:nvSpPr>
        <p:spPr>
          <a:xfrm rot="10800000">
            <a:off x="6095999" y="371287"/>
            <a:ext cx="776205" cy="776205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392;p39">
            <a:extLst>
              <a:ext uri="{FF2B5EF4-FFF2-40B4-BE49-F238E27FC236}">
                <a16:creationId xmlns:a16="http://schemas.microsoft.com/office/drawing/2014/main" id="{6DD4997C-FECE-FF1C-3AAE-F5DE52740DF6}"/>
              </a:ext>
            </a:extLst>
          </p:cNvPr>
          <p:cNvSpPr/>
          <p:nvPr userDrawn="1"/>
        </p:nvSpPr>
        <p:spPr>
          <a:xfrm rot="10800000">
            <a:off x="6872204" y="1147493"/>
            <a:ext cx="359843" cy="359843"/>
          </a:xfrm>
          <a:prstGeom prst="rect">
            <a:avLst/>
          </a:prstGeom>
          <a:solidFill>
            <a:srgbClr val="FFD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Title 20">
            <a:extLst>
              <a:ext uri="{FF2B5EF4-FFF2-40B4-BE49-F238E27FC236}">
                <a16:creationId xmlns:a16="http://schemas.microsoft.com/office/drawing/2014/main" id="{C1FBB01C-9E34-B5D3-9996-C1B5EF4BF5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3288" y="519988"/>
            <a:ext cx="3398479" cy="1995016"/>
          </a:xfrm>
        </p:spPr>
        <p:txBody>
          <a:bodyPr>
            <a:normAutofit/>
          </a:bodyPr>
          <a:lstStyle>
            <a:lvl1pPr>
              <a:defRPr sz="4000" b="0" i="0">
                <a:solidFill>
                  <a:srgbClr val="FFD000"/>
                </a:solidFill>
                <a:latin typeface="Archivo" pitchFamily="2" charset="77"/>
                <a:cs typeface="Archivo" pitchFamily="2" charset="77"/>
              </a:defRPr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pic>
        <p:nvPicPr>
          <p:cNvPr id="13" name="Picture 1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11DBB85F-CF23-E69C-7BBF-76D15F9F0A6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288" y="5992875"/>
            <a:ext cx="2721952" cy="690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66157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 Slide Charcoal Blank">
    <p:bg>
      <p:bgPr>
        <a:solidFill>
          <a:srgbClr val="4345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8A80983-8D41-026D-84CB-AD875DFEFCE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23280" y="0"/>
            <a:ext cx="6268720" cy="68802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Google Shape;391;p39">
            <a:extLst>
              <a:ext uri="{FF2B5EF4-FFF2-40B4-BE49-F238E27FC236}">
                <a16:creationId xmlns:a16="http://schemas.microsoft.com/office/drawing/2014/main" id="{E1A72EC3-B7D2-5D67-9D63-6FE8CDE283C0}"/>
              </a:ext>
            </a:extLst>
          </p:cNvPr>
          <p:cNvSpPr/>
          <p:nvPr userDrawn="1"/>
        </p:nvSpPr>
        <p:spPr>
          <a:xfrm rot="10800000">
            <a:off x="5923280" y="391607"/>
            <a:ext cx="776205" cy="776205"/>
          </a:xfrm>
          <a:prstGeom prst="rect">
            <a:avLst/>
          </a:prstGeom>
          <a:solidFill>
            <a:srgbClr val="1A978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392;p39">
            <a:extLst>
              <a:ext uri="{FF2B5EF4-FFF2-40B4-BE49-F238E27FC236}">
                <a16:creationId xmlns:a16="http://schemas.microsoft.com/office/drawing/2014/main" id="{6DD4997C-FECE-FF1C-3AAE-F5DE52740DF6}"/>
              </a:ext>
            </a:extLst>
          </p:cNvPr>
          <p:cNvSpPr/>
          <p:nvPr userDrawn="1"/>
        </p:nvSpPr>
        <p:spPr>
          <a:xfrm rot="10800000">
            <a:off x="6699485" y="1167813"/>
            <a:ext cx="359843" cy="359843"/>
          </a:xfrm>
          <a:prstGeom prst="rect">
            <a:avLst/>
          </a:prstGeom>
          <a:solidFill>
            <a:srgbClr val="1D76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Title 20">
            <a:extLst>
              <a:ext uri="{FF2B5EF4-FFF2-40B4-BE49-F238E27FC236}">
                <a16:creationId xmlns:a16="http://schemas.microsoft.com/office/drawing/2014/main" id="{C1FBB01C-9E34-B5D3-9996-C1B5EF4BF5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3288" y="519988"/>
            <a:ext cx="3398479" cy="1995016"/>
          </a:xfrm>
        </p:spPr>
        <p:txBody>
          <a:bodyPr>
            <a:normAutofit/>
          </a:bodyPr>
          <a:lstStyle>
            <a:lvl1pPr>
              <a:defRPr sz="4000" b="0" i="0">
                <a:solidFill>
                  <a:srgbClr val="FFD000"/>
                </a:solidFill>
                <a:latin typeface="Archivo" pitchFamily="2" charset="77"/>
                <a:cs typeface="Archivo" pitchFamily="2" charset="77"/>
              </a:defRPr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pic>
        <p:nvPicPr>
          <p:cNvPr id="13" name="Picture 1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11DBB85F-CF23-E69C-7BBF-76D15F9F0A6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288" y="5992875"/>
            <a:ext cx="2721952" cy="690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674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>
  <p:cSld name="COVER">
    <p:bg>
      <p:bgPr>
        <a:solidFill>
          <a:schemeClr val="dk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0"/>
          <p:cNvSpPr>
            <a:spLocks noGrp="1"/>
          </p:cNvSpPr>
          <p:nvPr>
            <p:ph type="pic" idx="2"/>
          </p:nvPr>
        </p:nvSpPr>
        <p:spPr>
          <a:xfrm>
            <a:off x="6061800" y="-1117"/>
            <a:ext cx="6154000" cy="6129200"/>
          </a:xfrm>
          <a:prstGeom prst="rect">
            <a:avLst/>
          </a:prstGeom>
          <a:noFill/>
          <a:ln>
            <a:noFill/>
          </a:ln>
        </p:spPr>
      </p:sp>
      <p:sp>
        <p:nvSpPr>
          <p:cNvPr id="81" name="Google Shape;81;p10"/>
          <p:cNvSpPr txBox="1">
            <a:spLocks noGrp="1"/>
          </p:cNvSpPr>
          <p:nvPr>
            <p:ph type="title"/>
          </p:nvPr>
        </p:nvSpPr>
        <p:spPr>
          <a:xfrm>
            <a:off x="382633" y="400037"/>
            <a:ext cx="5194800" cy="5228400"/>
          </a:xfrm>
          <a:prstGeom prst="rect">
            <a:avLst/>
          </a:prstGeom>
          <a:ln w="28575" cap="flat" cmpd="sng">
            <a:solidFill>
              <a:srgbClr val="FDFEF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0000" tIns="180000" rIns="180000" bIns="180000" anchor="t" anchorCtr="0">
            <a:norm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4300"/>
              <a:buFont typeface="Archivo SemiBold"/>
              <a:buNone/>
              <a:defRPr sz="5733">
                <a:solidFill>
                  <a:srgbClr val="FDFEFE"/>
                </a:solidFill>
                <a:latin typeface="Archivo SemiBold"/>
                <a:ea typeface="Archivo SemiBold"/>
                <a:cs typeface="Archivo SemiBold"/>
                <a:sym typeface="Archivo SemiBold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300"/>
              <a:buFont typeface="Archivo SemiBold"/>
              <a:buNone/>
              <a:defRPr sz="5733">
                <a:latin typeface="Archivo SemiBold"/>
                <a:ea typeface="Archivo SemiBold"/>
                <a:cs typeface="Archivo SemiBold"/>
                <a:sym typeface="Archivo SemiBold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300"/>
              <a:buFont typeface="Archivo SemiBold"/>
              <a:buNone/>
              <a:defRPr sz="5733">
                <a:latin typeface="Archivo SemiBold"/>
                <a:ea typeface="Archivo SemiBold"/>
                <a:cs typeface="Archivo SemiBold"/>
                <a:sym typeface="Archivo SemiBold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300"/>
              <a:buFont typeface="Archivo SemiBold"/>
              <a:buNone/>
              <a:defRPr sz="5733">
                <a:latin typeface="Archivo SemiBold"/>
                <a:ea typeface="Archivo SemiBold"/>
                <a:cs typeface="Archivo SemiBold"/>
                <a:sym typeface="Archivo SemiBold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300"/>
              <a:buFont typeface="Archivo SemiBold"/>
              <a:buNone/>
              <a:defRPr sz="5733">
                <a:latin typeface="Archivo SemiBold"/>
                <a:ea typeface="Archivo SemiBold"/>
                <a:cs typeface="Archivo SemiBold"/>
                <a:sym typeface="Archivo SemiBold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300"/>
              <a:buFont typeface="Archivo SemiBold"/>
              <a:buNone/>
              <a:defRPr sz="5733">
                <a:latin typeface="Archivo SemiBold"/>
                <a:ea typeface="Archivo SemiBold"/>
                <a:cs typeface="Archivo SemiBold"/>
                <a:sym typeface="Archivo SemiBold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300"/>
              <a:buFont typeface="Archivo SemiBold"/>
              <a:buNone/>
              <a:defRPr sz="5733">
                <a:latin typeface="Archivo SemiBold"/>
                <a:ea typeface="Archivo SemiBold"/>
                <a:cs typeface="Archivo SemiBold"/>
                <a:sym typeface="Archivo SemiBold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300"/>
              <a:buFont typeface="Archivo SemiBold"/>
              <a:buNone/>
              <a:defRPr sz="5733">
                <a:latin typeface="Archivo SemiBold"/>
                <a:ea typeface="Archivo SemiBold"/>
                <a:cs typeface="Archivo SemiBold"/>
                <a:sym typeface="Archivo SemiBold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300"/>
              <a:buFont typeface="Archivo SemiBold"/>
              <a:buNone/>
              <a:defRPr sz="5733">
                <a:latin typeface="Archivo SemiBold"/>
                <a:ea typeface="Archivo SemiBold"/>
                <a:cs typeface="Archivo SemiBold"/>
                <a:sym typeface="Archivo SemiBold"/>
              </a:defRPr>
            </a:lvl9pPr>
          </a:lstStyle>
          <a:p>
            <a:endParaRPr/>
          </a:p>
        </p:txBody>
      </p:sp>
      <p:pic>
        <p:nvPicPr>
          <p:cNvPr id="82" name="Google Shape;82;p10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545" y="4618042"/>
            <a:ext cx="2952212" cy="749567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0"/>
          <p:cNvSpPr>
            <a:spLocks noGrp="1"/>
          </p:cNvSpPr>
          <p:nvPr>
            <p:ph type="pic" idx="3"/>
          </p:nvPr>
        </p:nvSpPr>
        <p:spPr>
          <a:xfrm>
            <a:off x="6528591" y="381433"/>
            <a:ext cx="5228400" cy="5228400"/>
          </a:xfrm>
          <a:prstGeom prst="rect">
            <a:avLst/>
          </a:prstGeom>
          <a:noFill/>
          <a:ln>
            <a:noFill/>
          </a:ln>
        </p:spPr>
      </p:sp>
      <p:sp>
        <p:nvSpPr>
          <p:cNvPr id="84" name="Google Shape;84;p10"/>
          <p:cNvSpPr txBox="1">
            <a:spLocks noGrp="1"/>
          </p:cNvSpPr>
          <p:nvPr>
            <p:ph type="subTitle" idx="1"/>
          </p:nvPr>
        </p:nvSpPr>
        <p:spPr>
          <a:xfrm>
            <a:off x="646731" y="3436195"/>
            <a:ext cx="3596800" cy="32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200"/>
              <a:buFont typeface="Archivo Medium"/>
              <a:buNone/>
              <a:defRPr sz="1600">
                <a:solidFill>
                  <a:srgbClr val="FDFEFE"/>
                </a:solidFill>
                <a:latin typeface="Archivo Medium"/>
                <a:ea typeface="Archivo Medium"/>
                <a:cs typeface="Archivo Medium"/>
                <a:sym typeface="Archivo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200"/>
              <a:buFont typeface="Archivo Medium"/>
              <a:buNone/>
              <a:defRPr sz="1600">
                <a:solidFill>
                  <a:srgbClr val="FDFEFE"/>
                </a:solidFill>
                <a:latin typeface="Archivo Medium"/>
                <a:ea typeface="Archivo Medium"/>
                <a:cs typeface="Archivo Medium"/>
                <a:sym typeface="Archivo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200"/>
              <a:buFont typeface="Archivo Medium"/>
              <a:buNone/>
              <a:defRPr sz="1600">
                <a:solidFill>
                  <a:srgbClr val="FDFEFE"/>
                </a:solidFill>
                <a:latin typeface="Archivo Medium"/>
                <a:ea typeface="Archivo Medium"/>
                <a:cs typeface="Archivo Medium"/>
                <a:sym typeface="Archivo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200"/>
              <a:buFont typeface="Archivo Medium"/>
              <a:buNone/>
              <a:defRPr sz="1600">
                <a:solidFill>
                  <a:srgbClr val="FDFEFE"/>
                </a:solidFill>
                <a:latin typeface="Archivo Medium"/>
                <a:ea typeface="Archivo Medium"/>
                <a:cs typeface="Archivo Medium"/>
                <a:sym typeface="Archivo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200"/>
              <a:buFont typeface="Archivo Medium"/>
              <a:buNone/>
              <a:defRPr sz="1600">
                <a:solidFill>
                  <a:srgbClr val="FDFEFE"/>
                </a:solidFill>
                <a:latin typeface="Archivo Medium"/>
                <a:ea typeface="Archivo Medium"/>
                <a:cs typeface="Archivo Medium"/>
                <a:sym typeface="Archivo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200"/>
              <a:buFont typeface="Archivo Medium"/>
              <a:buNone/>
              <a:defRPr sz="1600">
                <a:solidFill>
                  <a:srgbClr val="FDFEFE"/>
                </a:solidFill>
                <a:latin typeface="Archivo Medium"/>
                <a:ea typeface="Archivo Medium"/>
                <a:cs typeface="Archivo Medium"/>
                <a:sym typeface="Archivo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200"/>
              <a:buFont typeface="Archivo Medium"/>
              <a:buNone/>
              <a:defRPr sz="1600">
                <a:solidFill>
                  <a:srgbClr val="FDFEFE"/>
                </a:solidFill>
                <a:latin typeface="Archivo Medium"/>
                <a:ea typeface="Archivo Medium"/>
                <a:cs typeface="Archivo Medium"/>
                <a:sym typeface="Archivo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200"/>
              <a:buFont typeface="Archivo Medium"/>
              <a:buNone/>
              <a:defRPr sz="1600">
                <a:solidFill>
                  <a:srgbClr val="FDFEFE"/>
                </a:solidFill>
                <a:latin typeface="Archivo Medium"/>
                <a:ea typeface="Archivo Medium"/>
                <a:cs typeface="Archivo Medium"/>
                <a:sym typeface="Archivo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200"/>
              <a:buFont typeface="Archivo Medium"/>
              <a:buNone/>
              <a:defRPr sz="1600">
                <a:solidFill>
                  <a:srgbClr val="FDFEFE"/>
                </a:solidFill>
                <a:latin typeface="Archivo Medium"/>
                <a:ea typeface="Archivo Medium"/>
                <a:cs typeface="Archivo Medium"/>
                <a:sym typeface="Archivo Medium"/>
              </a:defRPr>
            </a:lvl9pPr>
          </a:lstStyle>
          <a:p>
            <a:endParaRPr/>
          </a:p>
        </p:txBody>
      </p:sp>
      <p:sp>
        <p:nvSpPr>
          <p:cNvPr id="85" name="Google Shape;85;p10"/>
          <p:cNvSpPr txBox="1">
            <a:spLocks noGrp="1"/>
          </p:cNvSpPr>
          <p:nvPr>
            <p:ph type="subTitle" idx="4"/>
          </p:nvPr>
        </p:nvSpPr>
        <p:spPr>
          <a:xfrm>
            <a:off x="646731" y="3689375"/>
            <a:ext cx="3596800" cy="32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200"/>
              <a:buFont typeface="Archivo Light"/>
              <a:buNone/>
              <a:defRPr sz="1600">
                <a:solidFill>
                  <a:srgbClr val="FDFEFE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200"/>
              <a:buFont typeface="Archivo Light"/>
              <a:buNone/>
              <a:defRPr sz="1600">
                <a:solidFill>
                  <a:srgbClr val="FDFEFE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200"/>
              <a:buFont typeface="Archivo Light"/>
              <a:buNone/>
              <a:defRPr sz="1600">
                <a:solidFill>
                  <a:srgbClr val="FDFEFE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200"/>
              <a:buFont typeface="Archivo Light"/>
              <a:buNone/>
              <a:defRPr sz="1600">
                <a:solidFill>
                  <a:srgbClr val="FDFEFE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200"/>
              <a:buFont typeface="Archivo Light"/>
              <a:buNone/>
              <a:defRPr sz="1600">
                <a:solidFill>
                  <a:srgbClr val="FDFEFE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200"/>
              <a:buFont typeface="Archivo Light"/>
              <a:buNone/>
              <a:defRPr sz="1600">
                <a:solidFill>
                  <a:srgbClr val="FDFEFE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200"/>
              <a:buFont typeface="Archivo Light"/>
              <a:buNone/>
              <a:defRPr sz="1600">
                <a:solidFill>
                  <a:srgbClr val="FDFEFE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200"/>
              <a:buFont typeface="Archivo Light"/>
              <a:buNone/>
              <a:defRPr sz="1600">
                <a:solidFill>
                  <a:srgbClr val="FDFEFE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DFEFE"/>
              </a:buClr>
              <a:buSzPts val="1200"/>
              <a:buFont typeface="Archivo Light"/>
              <a:buNone/>
              <a:defRPr sz="1600">
                <a:solidFill>
                  <a:srgbClr val="FDFEFE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9pPr>
          </a:lstStyle>
          <a:p>
            <a:endParaRPr/>
          </a:p>
        </p:txBody>
      </p:sp>
      <p:sp>
        <p:nvSpPr>
          <p:cNvPr id="86" name="Google Shape;86;p10"/>
          <p:cNvSpPr/>
          <p:nvPr/>
        </p:nvSpPr>
        <p:spPr>
          <a:xfrm>
            <a:off x="0" y="6128133"/>
            <a:ext cx="12208000" cy="729600"/>
          </a:xfrm>
          <a:prstGeom prst="rect">
            <a:avLst/>
          </a:prstGeom>
          <a:solidFill>
            <a:srgbClr val="FDFEF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" name="Google Shape;87;p10"/>
          <p:cNvSpPr txBox="1"/>
          <p:nvPr/>
        </p:nvSpPr>
        <p:spPr>
          <a:xfrm>
            <a:off x="407067" y="6341847"/>
            <a:ext cx="30120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Archivo SemiBold"/>
                <a:ea typeface="Archivo SemiBold"/>
                <a:cs typeface="Archivo SemiBold"/>
                <a:sym typeface="Archivo SemiBold"/>
              </a:rPr>
              <a:t>framework.tnfd.global</a:t>
            </a:r>
            <a:endParaRPr sz="1600">
              <a:solidFill>
                <a:schemeClr val="dk1"/>
              </a:solidFill>
              <a:latin typeface="Archivo SemiBold"/>
              <a:ea typeface="Archivo SemiBold"/>
              <a:cs typeface="Archivo SemiBold"/>
              <a:sym typeface="Archivo SemiBold"/>
            </a:endParaRPr>
          </a:p>
        </p:txBody>
      </p:sp>
      <p:sp>
        <p:nvSpPr>
          <p:cNvPr id="88" name="Google Shape;88;p10"/>
          <p:cNvSpPr/>
          <p:nvPr/>
        </p:nvSpPr>
        <p:spPr>
          <a:xfrm>
            <a:off x="6528600" y="6128133"/>
            <a:ext cx="742000" cy="729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" name="Google Shape;89;p10"/>
          <p:cNvSpPr/>
          <p:nvPr/>
        </p:nvSpPr>
        <p:spPr>
          <a:xfrm>
            <a:off x="7270705" y="6128133"/>
            <a:ext cx="742000" cy="729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" name="Google Shape;90;p10"/>
          <p:cNvSpPr/>
          <p:nvPr/>
        </p:nvSpPr>
        <p:spPr>
          <a:xfrm>
            <a:off x="8012811" y="6128133"/>
            <a:ext cx="742000" cy="729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" name="Google Shape;91;p10"/>
          <p:cNvSpPr/>
          <p:nvPr/>
        </p:nvSpPr>
        <p:spPr>
          <a:xfrm>
            <a:off x="8754917" y="6128133"/>
            <a:ext cx="742000" cy="729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" name="Google Shape;92;p10"/>
          <p:cNvSpPr/>
          <p:nvPr/>
        </p:nvSpPr>
        <p:spPr>
          <a:xfrm>
            <a:off x="9497023" y="6128133"/>
            <a:ext cx="742000" cy="729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" name="Google Shape;93;p10"/>
          <p:cNvSpPr/>
          <p:nvPr/>
        </p:nvSpPr>
        <p:spPr>
          <a:xfrm>
            <a:off x="10239128" y="6128133"/>
            <a:ext cx="742000" cy="72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" name="Google Shape;94;p10"/>
          <p:cNvSpPr/>
          <p:nvPr/>
        </p:nvSpPr>
        <p:spPr>
          <a:xfrm>
            <a:off x="10981233" y="6128133"/>
            <a:ext cx="742000" cy="729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95" name="Google Shape;95;p10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52878" y="6231235"/>
            <a:ext cx="519924" cy="519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0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6589" y="6231235"/>
            <a:ext cx="519924" cy="519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0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3495" y="6231235"/>
            <a:ext cx="519924" cy="519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0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92261" y="6231235"/>
            <a:ext cx="519924" cy="519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0"/>
          <p:cNvPicPr preferRelativeResize="0"/>
          <p:nvPr/>
        </p:nvPicPr>
        <p:blipFill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9065" y="6231235"/>
            <a:ext cx="519924" cy="519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0"/>
          <p:cNvPicPr preferRelativeResize="0"/>
          <p:nvPr/>
        </p:nvPicPr>
        <p:blipFill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7823" y="6231235"/>
            <a:ext cx="519924" cy="519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0"/>
          <p:cNvPicPr preferRelativeResize="0"/>
          <p:nvPr/>
        </p:nvPicPr>
        <p:blipFill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74113" y="6231235"/>
            <a:ext cx="519924" cy="5199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53458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0">
          <p15:clr>
            <a:srgbClr val="E46962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 Slide Green">
    <p:bg>
      <p:bgPr>
        <a:solidFill>
          <a:srgbClr val="D1E0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n aerial view of a red river&#10;&#10;Description automatically generated">
            <a:extLst>
              <a:ext uri="{FF2B5EF4-FFF2-40B4-BE49-F238E27FC236}">
                <a16:creationId xmlns:a16="http://schemas.microsoft.com/office/drawing/2014/main" id="{B583E776-6020-930C-E78B-7EB939538D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461982" y="138844"/>
            <a:ext cx="6879722" cy="6580312"/>
          </a:xfrm>
          <a:prstGeom prst="rect">
            <a:avLst/>
          </a:prstGeom>
        </p:spPr>
      </p:pic>
      <p:sp>
        <p:nvSpPr>
          <p:cNvPr id="8" name="Google Shape;391;p39">
            <a:extLst>
              <a:ext uri="{FF2B5EF4-FFF2-40B4-BE49-F238E27FC236}">
                <a16:creationId xmlns:a16="http://schemas.microsoft.com/office/drawing/2014/main" id="{E1A72EC3-B7D2-5D67-9D63-6FE8CDE283C0}"/>
              </a:ext>
            </a:extLst>
          </p:cNvPr>
          <p:cNvSpPr/>
          <p:nvPr userDrawn="1"/>
        </p:nvSpPr>
        <p:spPr>
          <a:xfrm rot="10800000">
            <a:off x="5611688" y="401767"/>
            <a:ext cx="776205" cy="776205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392;p39">
            <a:extLst>
              <a:ext uri="{FF2B5EF4-FFF2-40B4-BE49-F238E27FC236}">
                <a16:creationId xmlns:a16="http://schemas.microsoft.com/office/drawing/2014/main" id="{6DD4997C-FECE-FF1C-3AAE-F5DE52740DF6}"/>
              </a:ext>
            </a:extLst>
          </p:cNvPr>
          <p:cNvSpPr/>
          <p:nvPr userDrawn="1"/>
        </p:nvSpPr>
        <p:spPr>
          <a:xfrm rot="10800000">
            <a:off x="6387893" y="1177973"/>
            <a:ext cx="359843" cy="359843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Title 20">
            <a:extLst>
              <a:ext uri="{FF2B5EF4-FFF2-40B4-BE49-F238E27FC236}">
                <a16:creationId xmlns:a16="http://schemas.microsoft.com/office/drawing/2014/main" id="{C1FBB01C-9E34-B5D3-9996-C1B5EF4BF5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3288" y="519988"/>
            <a:ext cx="3398479" cy="1995016"/>
          </a:xfrm>
        </p:spPr>
        <p:txBody>
          <a:bodyPr>
            <a:normAutofit/>
          </a:bodyPr>
          <a:lstStyle>
            <a:lvl1pPr>
              <a:defRPr sz="4000" b="0" i="0">
                <a:solidFill>
                  <a:srgbClr val="434546"/>
                </a:solidFill>
                <a:latin typeface="Archivo" pitchFamily="2" charset="77"/>
                <a:cs typeface="Archivo" pitchFamily="2" charset="77"/>
              </a:defRPr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pic>
        <p:nvPicPr>
          <p:cNvPr id="11" name="Google Shape;338;p37">
            <a:extLst>
              <a:ext uri="{FF2B5EF4-FFF2-40B4-BE49-F238E27FC236}">
                <a16:creationId xmlns:a16="http://schemas.microsoft.com/office/drawing/2014/main" id="{65AF56BD-E1BE-823D-757B-F03A6EFFF278}"/>
              </a:ext>
            </a:extLst>
          </p:cNvPr>
          <p:cNvPicPr preferRelativeResize="0"/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288" y="5992876"/>
            <a:ext cx="2718642" cy="6902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378276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 Slide Green Blank">
    <p:bg>
      <p:bgPr>
        <a:solidFill>
          <a:srgbClr val="D1E0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360B1A68-8398-932D-65D4-EC7E08B88C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14720" y="-197077"/>
            <a:ext cx="6177280" cy="68802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Google Shape;391;p39">
            <a:extLst>
              <a:ext uri="{FF2B5EF4-FFF2-40B4-BE49-F238E27FC236}">
                <a16:creationId xmlns:a16="http://schemas.microsoft.com/office/drawing/2014/main" id="{E1A72EC3-B7D2-5D67-9D63-6FE8CDE283C0}"/>
              </a:ext>
            </a:extLst>
          </p:cNvPr>
          <p:cNvSpPr/>
          <p:nvPr userDrawn="1"/>
        </p:nvSpPr>
        <p:spPr>
          <a:xfrm rot="10800000">
            <a:off x="6014720" y="519988"/>
            <a:ext cx="776205" cy="776205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392;p39">
            <a:extLst>
              <a:ext uri="{FF2B5EF4-FFF2-40B4-BE49-F238E27FC236}">
                <a16:creationId xmlns:a16="http://schemas.microsoft.com/office/drawing/2014/main" id="{6DD4997C-FECE-FF1C-3AAE-F5DE52740DF6}"/>
              </a:ext>
            </a:extLst>
          </p:cNvPr>
          <p:cNvSpPr/>
          <p:nvPr userDrawn="1"/>
        </p:nvSpPr>
        <p:spPr>
          <a:xfrm rot="10800000">
            <a:off x="6790925" y="1296194"/>
            <a:ext cx="359843" cy="359843"/>
          </a:xfrm>
          <a:prstGeom prst="rect">
            <a:avLst/>
          </a:prstGeom>
          <a:solidFill>
            <a:srgbClr val="FF51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Title 20">
            <a:extLst>
              <a:ext uri="{FF2B5EF4-FFF2-40B4-BE49-F238E27FC236}">
                <a16:creationId xmlns:a16="http://schemas.microsoft.com/office/drawing/2014/main" id="{C1FBB01C-9E34-B5D3-9996-C1B5EF4BF5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3288" y="519988"/>
            <a:ext cx="5497112" cy="1995016"/>
          </a:xfrm>
        </p:spPr>
        <p:txBody>
          <a:bodyPr>
            <a:normAutofit/>
          </a:bodyPr>
          <a:lstStyle>
            <a:lvl1pPr>
              <a:defRPr sz="4000" b="0" i="0">
                <a:solidFill>
                  <a:srgbClr val="434546"/>
                </a:solidFill>
                <a:latin typeface="Archivo" pitchFamily="2" charset="77"/>
                <a:cs typeface="Archivo" pitchFamily="2" charset="77"/>
              </a:defRPr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pic>
        <p:nvPicPr>
          <p:cNvPr id="11" name="Google Shape;338;p37">
            <a:extLst>
              <a:ext uri="{FF2B5EF4-FFF2-40B4-BE49-F238E27FC236}">
                <a16:creationId xmlns:a16="http://schemas.microsoft.com/office/drawing/2014/main" id="{65AF56BD-E1BE-823D-757B-F03A6EFFF278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288" y="5992876"/>
            <a:ext cx="2718642" cy="6902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646049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 / Section 1 Yellow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honeycombs&#10;&#10;Description automatically generated">
            <a:extLst>
              <a:ext uri="{FF2B5EF4-FFF2-40B4-BE49-F238E27FC236}">
                <a16:creationId xmlns:a16="http://schemas.microsoft.com/office/drawing/2014/main" id="{5823BEA3-7C79-F036-D1F5-48E6FB64AA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30123" y="0"/>
            <a:ext cx="8661877" cy="6858000"/>
          </a:xfrm>
          <a:prstGeom prst="rect">
            <a:avLst/>
          </a:prstGeom>
        </p:spPr>
      </p:pic>
      <p:sp>
        <p:nvSpPr>
          <p:cNvPr id="9" name="Google Shape;391;p39">
            <a:extLst>
              <a:ext uri="{FF2B5EF4-FFF2-40B4-BE49-F238E27FC236}">
                <a16:creationId xmlns:a16="http://schemas.microsoft.com/office/drawing/2014/main" id="{AF91BD14-B610-5858-17BF-E481DE9EFF7C}"/>
              </a:ext>
            </a:extLst>
          </p:cNvPr>
          <p:cNvSpPr/>
          <p:nvPr userDrawn="1"/>
        </p:nvSpPr>
        <p:spPr>
          <a:xfrm rot="10800000">
            <a:off x="3530123" y="396190"/>
            <a:ext cx="776205" cy="77620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392;p39">
            <a:extLst>
              <a:ext uri="{FF2B5EF4-FFF2-40B4-BE49-F238E27FC236}">
                <a16:creationId xmlns:a16="http://schemas.microsoft.com/office/drawing/2014/main" id="{6911FE7F-737E-56FB-432E-40C0BED2679C}"/>
              </a:ext>
            </a:extLst>
          </p:cNvPr>
          <p:cNvSpPr/>
          <p:nvPr userDrawn="1"/>
        </p:nvSpPr>
        <p:spPr>
          <a:xfrm rot="10800000">
            <a:off x="4321309" y="1172395"/>
            <a:ext cx="205593" cy="20559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393;p39">
            <a:extLst>
              <a:ext uri="{FF2B5EF4-FFF2-40B4-BE49-F238E27FC236}">
                <a16:creationId xmlns:a16="http://schemas.microsoft.com/office/drawing/2014/main" id="{4EEC4C54-E43F-4079-D3FE-E21F3C3E7AE7}"/>
              </a:ext>
            </a:extLst>
          </p:cNvPr>
          <p:cNvSpPr/>
          <p:nvPr userDrawn="1"/>
        </p:nvSpPr>
        <p:spPr>
          <a:xfrm rot="10800000">
            <a:off x="4521638" y="1372646"/>
            <a:ext cx="303157" cy="303465"/>
          </a:xfrm>
          <a:prstGeom prst="rect">
            <a:avLst/>
          </a:prstGeom>
          <a:solidFill>
            <a:srgbClr val="63708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Google Shape;394;p39">
            <a:extLst>
              <a:ext uri="{FF2B5EF4-FFF2-40B4-BE49-F238E27FC236}">
                <a16:creationId xmlns:a16="http://schemas.microsoft.com/office/drawing/2014/main" id="{EDAC964E-A0F1-C486-41EC-C8F44AD46164}"/>
              </a:ext>
            </a:extLst>
          </p:cNvPr>
          <p:cNvPicPr preferRelativeResize="0"/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492" y="5744440"/>
            <a:ext cx="3027558" cy="76870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41">
            <a:extLst>
              <a:ext uri="{FF2B5EF4-FFF2-40B4-BE49-F238E27FC236}">
                <a16:creationId xmlns:a16="http://schemas.microsoft.com/office/drawing/2014/main" id="{556882FC-675D-E5C7-D11F-D2A1958E81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0199" y="381447"/>
            <a:ext cx="2960775" cy="2372027"/>
          </a:xfrm>
        </p:spPr>
        <p:txBody>
          <a:bodyPr anchor="t">
            <a:normAutofit/>
          </a:bodyPr>
          <a:lstStyle>
            <a:lvl1pPr>
              <a:defRPr sz="2800" b="0" i="0">
                <a:latin typeface="Archivo" pitchFamily="2" charset="77"/>
                <a:cs typeface="Archivo" pitchFamily="2" charset="77"/>
              </a:defRPr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81071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 / Section 1 Yellow w Bar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honeycombs&#10;&#10;Description automatically generated">
            <a:extLst>
              <a:ext uri="{FF2B5EF4-FFF2-40B4-BE49-F238E27FC236}">
                <a16:creationId xmlns:a16="http://schemas.microsoft.com/office/drawing/2014/main" id="{543130A9-6555-676F-700B-F5AFDCE19F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30123" y="0"/>
            <a:ext cx="8661877" cy="6858000"/>
          </a:xfrm>
          <a:prstGeom prst="rect">
            <a:avLst/>
          </a:prstGeom>
        </p:spPr>
      </p:pic>
      <p:sp>
        <p:nvSpPr>
          <p:cNvPr id="9" name="Google Shape;391;p39">
            <a:extLst>
              <a:ext uri="{FF2B5EF4-FFF2-40B4-BE49-F238E27FC236}">
                <a16:creationId xmlns:a16="http://schemas.microsoft.com/office/drawing/2014/main" id="{AF91BD14-B610-5858-17BF-E481DE9EFF7C}"/>
              </a:ext>
            </a:extLst>
          </p:cNvPr>
          <p:cNvSpPr/>
          <p:nvPr userDrawn="1"/>
        </p:nvSpPr>
        <p:spPr>
          <a:xfrm rot="10800000">
            <a:off x="3530123" y="396190"/>
            <a:ext cx="776205" cy="77620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392;p39">
            <a:extLst>
              <a:ext uri="{FF2B5EF4-FFF2-40B4-BE49-F238E27FC236}">
                <a16:creationId xmlns:a16="http://schemas.microsoft.com/office/drawing/2014/main" id="{6911FE7F-737E-56FB-432E-40C0BED2679C}"/>
              </a:ext>
            </a:extLst>
          </p:cNvPr>
          <p:cNvSpPr/>
          <p:nvPr userDrawn="1"/>
        </p:nvSpPr>
        <p:spPr>
          <a:xfrm rot="10800000">
            <a:off x="4321309" y="1172395"/>
            <a:ext cx="205593" cy="20559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393;p39">
            <a:extLst>
              <a:ext uri="{FF2B5EF4-FFF2-40B4-BE49-F238E27FC236}">
                <a16:creationId xmlns:a16="http://schemas.microsoft.com/office/drawing/2014/main" id="{4EEC4C54-E43F-4079-D3FE-E21F3C3E7AE7}"/>
              </a:ext>
            </a:extLst>
          </p:cNvPr>
          <p:cNvSpPr/>
          <p:nvPr userDrawn="1"/>
        </p:nvSpPr>
        <p:spPr>
          <a:xfrm rot="10800000">
            <a:off x="4521638" y="1372646"/>
            <a:ext cx="303157" cy="303465"/>
          </a:xfrm>
          <a:prstGeom prst="rect">
            <a:avLst/>
          </a:prstGeom>
          <a:solidFill>
            <a:srgbClr val="63708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Google Shape;394;p39">
            <a:extLst>
              <a:ext uri="{FF2B5EF4-FFF2-40B4-BE49-F238E27FC236}">
                <a16:creationId xmlns:a16="http://schemas.microsoft.com/office/drawing/2014/main" id="{EDAC964E-A0F1-C486-41EC-C8F44AD46164}"/>
              </a:ext>
            </a:extLst>
          </p:cNvPr>
          <p:cNvPicPr preferRelativeResize="0"/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492" y="5744440"/>
            <a:ext cx="3027558" cy="76870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404;p39">
            <a:extLst>
              <a:ext uri="{FF2B5EF4-FFF2-40B4-BE49-F238E27FC236}">
                <a16:creationId xmlns:a16="http://schemas.microsoft.com/office/drawing/2014/main" id="{DD89039E-470E-EA0C-548F-4A2DFA49FEAE}"/>
              </a:ext>
            </a:extLst>
          </p:cNvPr>
          <p:cNvSpPr/>
          <p:nvPr userDrawn="1"/>
        </p:nvSpPr>
        <p:spPr>
          <a:xfrm>
            <a:off x="11509149" y="4157367"/>
            <a:ext cx="694309" cy="682920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414;p39">
            <a:extLst>
              <a:ext uri="{FF2B5EF4-FFF2-40B4-BE49-F238E27FC236}">
                <a16:creationId xmlns:a16="http://schemas.microsoft.com/office/drawing/2014/main" id="{C7720CFB-FE60-DF8C-3498-F0EF400771ED}"/>
              </a:ext>
            </a:extLst>
          </p:cNvPr>
          <p:cNvSpPr/>
          <p:nvPr userDrawn="1"/>
        </p:nvSpPr>
        <p:spPr>
          <a:xfrm>
            <a:off x="11509149" y="-57873"/>
            <a:ext cx="682851" cy="2896370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415;p39">
            <a:extLst>
              <a:ext uri="{FF2B5EF4-FFF2-40B4-BE49-F238E27FC236}">
                <a16:creationId xmlns:a16="http://schemas.microsoft.com/office/drawing/2014/main" id="{2AFA08D7-D73F-BAA0-CF2E-AA104E83627C}"/>
              </a:ext>
            </a:extLst>
          </p:cNvPr>
          <p:cNvSpPr txBox="1"/>
          <p:nvPr userDrawn="1"/>
        </p:nvSpPr>
        <p:spPr>
          <a:xfrm rot="5400000">
            <a:off x="10632981" y="1295088"/>
            <a:ext cx="2435186" cy="210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err="1">
                <a:solidFill>
                  <a:srgbClr val="FFFFFF"/>
                </a:solidFill>
                <a:latin typeface="Archivo Medium"/>
                <a:ea typeface="Archivo Medium"/>
                <a:cs typeface="Archivo Medium"/>
                <a:sym typeface="Archivo SemiBold"/>
              </a:rPr>
              <a:t>tnfd.global</a:t>
            </a:r>
            <a:endParaRPr sz="1300">
              <a:solidFill>
                <a:srgbClr val="FFFFFF"/>
              </a:solidFill>
              <a:latin typeface="Archivo Medium"/>
              <a:ea typeface="Archivo Medium"/>
              <a:cs typeface="Archivo Medium"/>
              <a:sym typeface="Archivo SemiBold"/>
            </a:endParaRPr>
          </a:p>
        </p:txBody>
      </p:sp>
      <p:sp>
        <p:nvSpPr>
          <p:cNvPr id="29" name="Google Shape;417;p39">
            <a:extLst>
              <a:ext uri="{FF2B5EF4-FFF2-40B4-BE49-F238E27FC236}">
                <a16:creationId xmlns:a16="http://schemas.microsoft.com/office/drawing/2014/main" id="{645B22AA-ED44-2144-5532-066F723BA1A2}"/>
              </a:ext>
            </a:extLst>
          </p:cNvPr>
          <p:cNvSpPr/>
          <p:nvPr userDrawn="1"/>
        </p:nvSpPr>
        <p:spPr>
          <a:xfrm>
            <a:off x="11509149" y="3489620"/>
            <a:ext cx="682851" cy="671697"/>
          </a:xfrm>
          <a:prstGeom prst="rect">
            <a:avLst/>
          </a:prstGeom>
          <a:solidFill>
            <a:srgbClr val="FFD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419;p39">
            <a:extLst>
              <a:ext uri="{FF2B5EF4-FFF2-40B4-BE49-F238E27FC236}">
                <a16:creationId xmlns:a16="http://schemas.microsoft.com/office/drawing/2014/main" id="{F10F2C96-2312-11F9-62C4-F31FF0F75F8B}"/>
              </a:ext>
            </a:extLst>
          </p:cNvPr>
          <p:cNvSpPr/>
          <p:nvPr userDrawn="1"/>
        </p:nvSpPr>
        <p:spPr>
          <a:xfrm>
            <a:off x="11509149" y="4832580"/>
            <a:ext cx="694260" cy="682920"/>
          </a:xfrm>
          <a:prstGeom prst="rect">
            <a:avLst/>
          </a:prstGeom>
          <a:solidFill>
            <a:srgbClr val="8FA7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420;p39">
            <a:extLst>
              <a:ext uri="{FF2B5EF4-FFF2-40B4-BE49-F238E27FC236}">
                <a16:creationId xmlns:a16="http://schemas.microsoft.com/office/drawing/2014/main" id="{41D19C4D-749B-410D-46F0-4486535804AB}"/>
              </a:ext>
            </a:extLst>
          </p:cNvPr>
          <p:cNvSpPr/>
          <p:nvPr userDrawn="1"/>
        </p:nvSpPr>
        <p:spPr>
          <a:xfrm>
            <a:off x="11509149" y="5515500"/>
            <a:ext cx="694260" cy="682920"/>
          </a:xfrm>
          <a:prstGeom prst="rect">
            <a:avLst/>
          </a:prstGeom>
          <a:solidFill>
            <a:srgbClr val="1D76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421;p39">
            <a:extLst>
              <a:ext uri="{FF2B5EF4-FFF2-40B4-BE49-F238E27FC236}">
                <a16:creationId xmlns:a16="http://schemas.microsoft.com/office/drawing/2014/main" id="{FCFC821A-1BDA-C4B0-77E8-1AA0978217C5}"/>
              </a:ext>
            </a:extLst>
          </p:cNvPr>
          <p:cNvSpPr/>
          <p:nvPr userDrawn="1"/>
        </p:nvSpPr>
        <p:spPr>
          <a:xfrm>
            <a:off x="11509149" y="6198420"/>
            <a:ext cx="694260" cy="682920"/>
          </a:xfrm>
          <a:prstGeom prst="rect">
            <a:avLst/>
          </a:prstGeom>
          <a:solidFill>
            <a:srgbClr val="7559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7;p39">
            <a:extLst>
              <a:ext uri="{FF2B5EF4-FFF2-40B4-BE49-F238E27FC236}">
                <a16:creationId xmlns:a16="http://schemas.microsoft.com/office/drawing/2014/main" id="{BD4880A0-4A4F-3C86-12E6-1C5E32554295}"/>
              </a:ext>
            </a:extLst>
          </p:cNvPr>
          <p:cNvSpPr/>
          <p:nvPr userDrawn="1"/>
        </p:nvSpPr>
        <p:spPr>
          <a:xfrm>
            <a:off x="11509149" y="2828211"/>
            <a:ext cx="682851" cy="671697"/>
          </a:xfrm>
          <a:prstGeom prst="rect">
            <a:avLst/>
          </a:prstGeom>
          <a:solidFill>
            <a:srgbClr val="DFF3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itle 41">
            <a:extLst>
              <a:ext uri="{FF2B5EF4-FFF2-40B4-BE49-F238E27FC236}">
                <a16:creationId xmlns:a16="http://schemas.microsoft.com/office/drawing/2014/main" id="{556882FC-675D-E5C7-D11F-D2A1958E81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0199" y="381447"/>
            <a:ext cx="2960775" cy="2372027"/>
          </a:xfrm>
        </p:spPr>
        <p:txBody>
          <a:bodyPr anchor="t">
            <a:normAutofit/>
          </a:bodyPr>
          <a:lstStyle>
            <a:lvl1pPr>
              <a:defRPr sz="2800" b="0" i="0">
                <a:latin typeface="Archivo" pitchFamily="2" charset="77"/>
                <a:cs typeface="Archivo" pitchFamily="2" charset="77"/>
              </a:defRPr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76244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 / Section 2 Yellow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391;p39">
            <a:extLst>
              <a:ext uri="{FF2B5EF4-FFF2-40B4-BE49-F238E27FC236}">
                <a16:creationId xmlns:a16="http://schemas.microsoft.com/office/drawing/2014/main" id="{AF91BD14-B610-5858-17BF-E481DE9EFF7C}"/>
              </a:ext>
            </a:extLst>
          </p:cNvPr>
          <p:cNvSpPr/>
          <p:nvPr userDrawn="1"/>
        </p:nvSpPr>
        <p:spPr>
          <a:xfrm rot="10800000">
            <a:off x="5606289" y="1447706"/>
            <a:ext cx="776205" cy="776205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392;p39">
            <a:extLst>
              <a:ext uri="{FF2B5EF4-FFF2-40B4-BE49-F238E27FC236}">
                <a16:creationId xmlns:a16="http://schemas.microsoft.com/office/drawing/2014/main" id="{6911FE7F-737E-56FB-432E-40C0BED2679C}"/>
              </a:ext>
            </a:extLst>
          </p:cNvPr>
          <p:cNvSpPr/>
          <p:nvPr userDrawn="1"/>
        </p:nvSpPr>
        <p:spPr>
          <a:xfrm rot="10800000">
            <a:off x="5602817" y="2516467"/>
            <a:ext cx="205593" cy="2055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393;p39">
            <a:extLst>
              <a:ext uri="{FF2B5EF4-FFF2-40B4-BE49-F238E27FC236}">
                <a16:creationId xmlns:a16="http://schemas.microsoft.com/office/drawing/2014/main" id="{4EEC4C54-E43F-4079-D3FE-E21F3C3E7AE7}"/>
              </a:ext>
            </a:extLst>
          </p:cNvPr>
          <p:cNvSpPr/>
          <p:nvPr userDrawn="1"/>
        </p:nvSpPr>
        <p:spPr>
          <a:xfrm rot="10800000">
            <a:off x="5303132" y="2213001"/>
            <a:ext cx="303157" cy="303465"/>
          </a:xfrm>
          <a:prstGeom prst="rect">
            <a:avLst/>
          </a:prstGeom>
          <a:solidFill>
            <a:srgbClr val="FF51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Google Shape;394;p39">
            <a:extLst>
              <a:ext uri="{FF2B5EF4-FFF2-40B4-BE49-F238E27FC236}">
                <a16:creationId xmlns:a16="http://schemas.microsoft.com/office/drawing/2014/main" id="{EDAC964E-A0F1-C486-41EC-C8F44AD46164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492" y="5744440"/>
            <a:ext cx="3027558" cy="76870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41">
            <a:extLst>
              <a:ext uri="{FF2B5EF4-FFF2-40B4-BE49-F238E27FC236}">
                <a16:creationId xmlns:a16="http://schemas.microsoft.com/office/drawing/2014/main" id="{556882FC-675D-E5C7-D11F-D2A1958E81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0199" y="381447"/>
            <a:ext cx="4577890" cy="4450197"/>
          </a:xfrm>
        </p:spPr>
        <p:txBody>
          <a:bodyPr anchor="t">
            <a:normAutofit/>
          </a:bodyPr>
          <a:lstStyle>
            <a:lvl1pPr>
              <a:defRPr sz="2800" b="0" i="0">
                <a:latin typeface="Archivo" pitchFamily="2" charset="77"/>
                <a:cs typeface="Archivo" pitchFamily="2" charset="77"/>
              </a:defRPr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pic>
        <p:nvPicPr>
          <p:cNvPr id="3" name="Picture 2" descr="A close up of honeycombs&#10;&#10;Description automatically generated">
            <a:extLst>
              <a:ext uri="{FF2B5EF4-FFF2-40B4-BE49-F238E27FC236}">
                <a16:creationId xmlns:a16="http://schemas.microsoft.com/office/drawing/2014/main" id="{5DD083A9-BFF3-8CE6-4AA9-F674AF69AF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82494" y="2258350"/>
            <a:ext cx="5809506" cy="4599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82692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 / Section 2 Yellow Blank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391;p39">
            <a:extLst>
              <a:ext uri="{FF2B5EF4-FFF2-40B4-BE49-F238E27FC236}">
                <a16:creationId xmlns:a16="http://schemas.microsoft.com/office/drawing/2014/main" id="{AF91BD14-B610-5858-17BF-E481DE9EFF7C}"/>
              </a:ext>
            </a:extLst>
          </p:cNvPr>
          <p:cNvSpPr/>
          <p:nvPr userDrawn="1"/>
        </p:nvSpPr>
        <p:spPr>
          <a:xfrm rot="10800000">
            <a:off x="5606289" y="1447706"/>
            <a:ext cx="776205" cy="776205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392;p39">
            <a:extLst>
              <a:ext uri="{FF2B5EF4-FFF2-40B4-BE49-F238E27FC236}">
                <a16:creationId xmlns:a16="http://schemas.microsoft.com/office/drawing/2014/main" id="{6911FE7F-737E-56FB-432E-40C0BED2679C}"/>
              </a:ext>
            </a:extLst>
          </p:cNvPr>
          <p:cNvSpPr/>
          <p:nvPr userDrawn="1"/>
        </p:nvSpPr>
        <p:spPr>
          <a:xfrm rot="10800000">
            <a:off x="5602817" y="2516467"/>
            <a:ext cx="205593" cy="2055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393;p39">
            <a:extLst>
              <a:ext uri="{FF2B5EF4-FFF2-40B4-BE49-F238E27FC236}">
                <a16:creationId xmlns:a16="http://schemas.microsoft.com/office/drawing/2014/main" id="{4EEC4C54-E43F-4079-D3FE-E21F3C3E7AE7}"/>
              </a:ext>
            </a:extLst>
          </p:cNvPr>
          <p:cNvSpPr/>
          <p:nvPr userDrawn="1"/>
        </p:nvSpPr>
        <p:spPr>
          <a:xfrm rot="10800000">
            <a:off x="5303132" y="2213001"/>
            <a:ext cx="303157" cy="303465"/>
          </a:xfrm>
          <a:prstGeom prst="rect">
            <a:avLst/>
          </a:prstGeom>
          <a:solidFill>
            <a:srgbClr val="FF51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Google Shape;394;p39">
            <a:extLst>
              <a:ext uri="{FF2B5EF4-FFF2-40B4-BE49-F238E27FC236}">
                <a16:creationId xmlns:a16="http://schemas.microsoft.com/office/drawing/2014/main" id="{EDAC964E-A0F1-C486-41EC-C8F44AD46164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492" y="5744440"/>
            <a:ext cx="3027558" cy="76870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41">
            <a:extLst>
              <a:ext uri="{FF2B5EF4-FFF2-40B4-BE49-F238E27FC236}">
                <a16:creationId xmlns:a16="http://schemas.microsoft.com/office/drawing/2014/main" id="{556882FC-675D-E5C7-D11F-D2A1958E81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0199" y="381447"/>
            <a:ext cx="4577890" cy="4450197"/>
          </a:xfrm>
        </p:spPr>
        <p:txBody>
          <a:bodyPr anchor="t">
            <a:normAutofit/>
          </a:bodyPr>
          <a:lstStyle>
            <a:lvl1pPr>
              <a:defRPr sz="2800" b="0" i="0">
                <a:latin typeface="Archivo" pitchFamily="2" charset="77"/>
                <a:cs typeface="Archivo" pitchFamily="2" charset="77"/>
              </a:defRPr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8C3A6F0-353B-E113-DC5D-2E7D1BDE4F6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382494" y="2213001"/>
            <a:ext cx="5809506" cy="46449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12921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 / Section Green">
    <p:bg>
      <p:bgPr>
        <a:solidFill>
          <a:srgbClr val="D1E0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lose up of a green leaf&#10;&#10;Description automatically generated">
            <a:extLst>
              <a:ext uri="{FF2B5EF4-FFF2-40B4-BE49-F238E27FC236}">
                <a16:creationId xmlns:a16="http://schemas.microsoft.com/office/drawing/2014/main" id="{48488C51-FC9D-6E90-5657-788C159E3B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71682" y="0"/>
            <a:ext cx="8620317" cy="6858000"/>
          </a:xfrm>
          <a:prstGeom prst="rect">
            <a:avLst/>
          </a:prstGeom>
        </p:spPr>
      </p:pic>
      <p:sp>
        <p:nvSpPr>
          <p:cNvPr id="9" name="Google Shape;391;p39">
            <a:extLst>
              <a:ext uri="{FF2B5EF4-FFF2-40B4-BE49-F238E27FC236}">
                <a16:creationId xmlns:a16="http://schemas.microsoft.com/office/drawing/2014/main" id="{AF91BD14-B610-5858-17BF-E481DE9EFF7C}"/>
              </a:ext>
            </a:extLst>
          </p:cNvPr>
          <p:cNvSpPr/>
          <p:nvPr userDrawn="1"/>
        </p:nvSpPr>
        <p:spPr>
          <a:xfrm rot="10800000">
            <a:off x="3571683" y="5515500"/>
            <a:ext cx="776205" cy="776205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392;p39">
            <a:extLst>
              <a:ext uri="{FF2B5EF4-FFF2-40B4-BE49-F238E27FC236}">
                <a16:creationId xmlns:a16="http://schemas.microsoft.com/office/drawing/2014/main" id="{6911FE7F-737E-56FB-432E-40C0BED2679C}"/>
              </a:ext>
            </a:extLst>
          </p:cNvPr>
          <p:cNvSpPr/>
          <p:nvPr userDrawn="1"/>
        </p:nvSpPr>
        <p:spPr>
          <a:xfrm rot="10800000">
            <a:off x="4387328" y="5309907"/>
            <a:ext cx="205593" cy="205593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Google Shape;394;p39">
            <a:extLst>
              <a:ext uri="{FF2B5EF4-FFF2-40B4-BE49-F238E27FC236}">
                <a16:creationId xmlns:a16="http://schemas.microsoft.com/office/drawing/2014/main" id="{EDAC964E-A0F1-C486-41EC-C8F44AD46164}"/>
              </a:ext>
            </a:extLst>
          </p:cNvPr>
          <p:cNvPicPr preferRelativeResize="0"/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492" y="5744440"/>
            <a:ext cx="3027558" cy="76870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41">
            <a:extLst>
              <a:ext uri="{FF2B5EF4-FFF2-40B4-BE49-F238E27FC236}">
                <a16:creationId xmlns:a16="http://schemas.microsoft.com/office/drawing/2014/main" id="{8AD3E45E-6ABD-78C1-561F-0163639066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0199" y="381447"/>
            <a:ext cx="2960775" cy="2372027"/>
          </a:xfrm>
        </p:spPr>
        <p:txBody>
          <a:bodyPr>
            <a:normAutofit/>
          </a:bodyPr>
          <a:lstStyle>
            <a:lvl1pPr>
              <a:defRPr sz="2800" b="0" i="0">
                <a:latin typeface="Archivo" pitchFamily="2" charset="77"/>
                <a:cs typeface="Archivo" pitchFamily="2" charset="77"/>
              </a:defRPr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88981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 / Section 2 Green">
    <p:bg>
      <p:bgPr>
        <a:solidFill>
          <a:srgbClr val="D1E0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391;p39">
            <a:extLst>
              <a:ext uri="{FF2B5EF4-FFF2-40B4-BE49-F238E27FC236}">
                <a16:creationId xmlns:a16="http://schemas.microsoft.com/office/drawing/2014/main" id="{AF91BD14-B610-5858-17BF-E481DE9EFF7C}"/>
              </a:ext>
            </a:extLst>
          </p:cNvPr>
          <p:cNvSpPr/>
          <p:nvPr userDrawn="1"/>
        </p:nvSpPr>
        <p:spPr>
          <a:xfrm rot="10800000">
            <a:off x="5606289" y="1447706"/>
            <a:ext cx="776205" cy="776205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392;p39">
            <a:extLst>
              <a:ext uri="{FF2B5EF4-FFF2-40B4-BE49-F238E27FC236}">
                <a16:creationId xmlns:a16="http://schemas.microsoft.com/office/drawing/2014/main" id="{6911FE7F-737E-56FB-432E-40C0BED2679C}"/>
              </a:ext>
            </a:extLst>
          </p:cNvPr>
          <p:cNvSpPr/>
          <p:nvPr userDrawn="1"/>
        </p:nvSpPr>
        <p:spPr>
          <a:xfrm rot="10800000">
            <a:off x="5606289" y="2516467"/>
            <a:ext cx="205593" cy="2055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393;p39">
            <a:extLst>
              <a:ext uri="{FF2B5EF4-FFF2-40B4-BE49-F238E27FC236}">
                <a16:creationId xmlns:a16="http://schemas.microsoft.com/office/drawing/2014/main" id="{4EEC4C54-E43F-4079-D3FE-E21F3C3E7AE7}"/>
              </a:ext>
            </a:extLst>
          </p:cNvPr>
          <p:cNvSpPr/>
          <p:nvPr userDrawn="1"/>
        </p:nvSpPr>
        <p:spPr>
          <a:xfrm rot="10800000">
            <a:off x="5303132" y="2213001"/>
            <a:ext cx="303157" cy="303465"/>
          </a:xfrm>
          <a:prstGeom prst="rect">
            <a:avLst/>
          </a:prstGeom>
          <a:solidFill>
            <a:srgbClr val="1A978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Google Shape;394;p39">
            <a:extLst>
              <a:ext uri="{FF2B5EF4-FFF2-40B4-BE49-F238E27FC236}">
                <a16:creationId xmlns:a16="http://schemas.microsoft.com/office/drawing/2014/main" id="{EDAC964E-A0F1-C486-41EC-C8F44AD46164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492" y="5744440"/>
            <a:ext cx="3027558" cy="76870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41">
            <a:extLst>
              <a:ext uri="{FF2B5EF4-FFF2-40B4-BE49-F238E27FC236}">
                <a16:creationId xmlns:a16="http://schemas.microsoft.com/office/drawing/2014/main" id="{556882FC-675D-E5C7-D11F-D2A1958E81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0199" y="381447"/>
            <a:ext cx="4577890" cy="4450197"/>
          </a:xfrm>
        </p:spPr>
        <p:txBody>
          <a:bodyPr anchor="t">
            <a:normAutofit/>
          </a:bodyPr>
          <a:lstStyle>
            <a:lvl1pPr>
              <a:defRPr sz="2800" b="0" i="0">
                <a:latin typeface="Archivo" pitchFamily="2" charset="77"/>
                <a:cs typeface="Archivo" pitchFamily="2" charset="77"/>
              </a:defRPr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  <p:pic>
        <p:nvPicPr>
          <p:cNvPr id="3" name="Picture 2" descr="A close-up of a tree trunk&#10;&#10;Description automatically generated">
            <a:extLst>
              <a:ext uri="{FF2B5EF4-FFF2-40B4-BE49-F238E27FC236}">
                <a16:creationId xmlns:a16="http://schemas.microsoft.com/office/drawing/2014/main" id="{89C449C7-9A88-0424-BCD1-D7D0BFA30F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6380120" y="2223911"/>
            <a:ext cx="5824922" cy="4634089"/>
          </a:xfrm>
          <a:prstGeom prst="rect">
            <a:avLst/>
          </a:prstGeom>
        </p:spPr>
      </p:pic>
      <p:pic>
        <p:nvPicPr>
          <p:cNvPr id="5" name="Picture 4" descr="A close-up of a plant&#10;&#10;Description automatically generated">
            <a:extLst>
              <a:ext uri="{FF2B5EF4-FFF2-40B4-BE49-F238E27FC236}">
                <a16:creationId xmlns:a16="http://schemas.microsoft.com/office/drawing/2014/main" id="{44F1051B-939C-9543-E953-D3E90D1CF1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24489" y="2212166"/>
            <a:ext cx="5867511" cy="4634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86458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 / Section 2 Green Blank">
    <p:bg>
      <p:bgPr>
        <a:solidFill>
          <a:srgbClr val="D1E0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8338D33-7FA9-C07D-3945-BF812D7D0C8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82494" y="2223911"/>
            <a:ext cx="5810250" cy="46450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Google Shape;391;p39">
            <a:extLst>
              <a:ext uri="{FF2B5EF4-FFF2-40B4-BE49-F238E27FC236}">
                <a16:creationId xmlns:a16="http://schemas.microsoft.com/office/drawing/2014/main" id="{AF91BD14-B610-5858-17BF-E481DE9EFF7C}"/>
              </a:ext>
            </a:extLst>
          </p:cNvPr>
          <p:cNvSpPr/>
          <p:nvPr userDrawn="1"/>
        </p:nvSpPr>
        <p:spPr>
          <a:xfrm rot="10800000">
            <a:off x="5606289" y="1447706"/>
            <a:ext cx="776205" cy="776205"/>
          </a:xfrm>
          <a:prstGeom prst="rect">
            <a:avLst/>
          </a:prstGeom>
          <a:solidFill>
            <a:srgbClr val="FF51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392;p39">
            <a:extLst>
              <a:ext uri="{FF2B5EF4-FFF2-40B4-BE49-F238E27FC236}">
                <a16:creationId xmlns:a16="http://schemas.microsoft.com/office/drawing/2014/main" id="{6911FE7F-737E-56FB-432E-40C0BED2679C}"/>
              </a:ext>
            </a:extLst>
          </p:cNvPr>
          <p:cNvSpPr/>
          <p:nvPr userDrawn="1"/>
        </p:nvSpPr>
        <p:spPr>
          <a:xfrm rot="10800000">
            <a:off x="5606289" y="2516467"/>
            <a:ext cx="205593" cy="2055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393;p39">
            <a:extLst>
              <a:ext uri="{FF2B5EF4-FFF2-40B4-BE49-F238E27FC236}">
                <a16:creationId xmlns:a16="http://schemas.microsoft.com/office/drawing/2014/main" id="{4EEC4C54-E43F-4079-D3FE-E21F3C3E7AE7}"/>
              </a:ext>
            </a:extLst>
          </p:cNvPr>
          <p:cNvSpPr/>
          <p:nvPr userDrawn="1"/>
        </p:nvSpPr>
        <p:spPr>
          <a:xfrm rot="10800000">
            <a:off x="5303132" y="2213001"/>
            <a:ext cx="303157" cy="303465"/>
          </a:xfrm>
          <a:prstGeom prst="rect">
            <a:avLst/>
          </a:prstGeom>
          <a:solidFill>
            <a:srgbClr val="1A978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Google Shape;394;p39">
            <a:extLst>
              <a:ext uri="{FF2B5EF4-FFF2-40B4-BE49-F238E27FC236}">
                <a16:creationId xmlns:a16="http://schemas.microsoft.com/office/drawing/2014/main" id="{EDAC964E-A0F1-C486-41EC-C8F44AD46164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492" y="5744440"/>
            <a:ext cx="3027558" cy="76870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41">
            <a:extLst>
              <a:ext uri="{FF2B5EF4-FFF2-40B4-BE49-F238E27FC236}">
                <a16:creationId xmlns:a16="http://schemas.microsoft.com/office/drawing/2014/main" id="{556882FC-675D-E5C7-D11F-D2A1958E81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0199" y="381447"/>
            <a:ext cx="4577890" cy="4450197"/>
          </a:xfrm>
        </p:spPr>
        <p:txBody>
          <a:bodyPr anchor="t">
            <a:normAutofit/>
          </a:bodyPr>
          <a:lstStyle>
            <a:lvl1pPr>
              <a:defRPr sz="2800" b="0" i="0">
                <a:latin typeface="Archivo" pitchFamily="2" charset="77"/>
                <a:cs typeface="Archivo" pitchFamily="2" charset="77"/>
              </a:defRPr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69064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reak / Section 2 Green Blank">
    <p:bg>
      <p:bgPr>
        <a:solidFill>
          <a:srgbClr val="4345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8338D33-7FA9-C07D-3945-BF812D7D0C8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82494" y="2223911"/>
            <a:ext cx="5810250" cy="46450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Google Shape;391;p39">
            <a:extLst>
              <a:ext uri="{FF2B5EF4-FFF2-40B4-BE49-F238E27FC236}">
                <a16:creationId xmlns:a16="http://schemas.microsoft.com/office/drawing/2014/main" id="{AF91BD14-B610-5858-17BF-E481DE9EFF7C}"/>
              </a:ext>
            </a:extLst>
          </p:cNvPr>
          <p:cNvSpPr/>
          <p:nvPr userDrawn="1"/>
        </p:nvSpPr>
        <p:spPr>
          <a:xfrm rot="10800000">
            <a:off x="5606289" y="1447706"/>
            <a:ext cx="776205" cy="776205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392;p39">
            <a:extLst>
              <a:ext uri="{FF2B5EF4-FFF2-40B4-BE49-F238E27FC236}">
                <a16:creationId xmlns:a16="http://schemas.microsoft.com/office/drawing/2014/main" id="{6911FE7F-737E-56FB-432E-40C0BED2679C}"/>
              </a:ext>
            </a:extLst>
          </p:cNvPr>
          <p:cNvSpPr/>
          <p:nvPr userDrawn="1"/>
        </p:nvSpPr>
        <p:spPr>
          <a:xfrm rot="10800000">
            <a:off x="5606289" y="2516467"/>
            <a:ext cx="205593" cy="2055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393;p39">
            <a:extLst>
              <a:ext uri="{FF2B5EF4-FFF2-40B4-BE49-F238E27FC236}">
                <a16:creationId xmlns:a16="http://schemas.microsoft.com/office/drawing/2014/main" id="{4EEC4C54-E43F-4079-D3FE-E21F3C3E7AE7}"/>
              </a:ext>
            </a:extLst>
          </p:cNvPr>
          <p:cNvSpPr/>
          <p:nvPr userDrawn="1"/>
        </p:nvSpPr>
        <p:spPr>
          <a:xfrm rot="10800000">
            <a:off x="5303132" y="2213001"/>
            <a:ext cx="303157" cy="303465"/>
          </a:xfrm>
          <a:prstGeom prst="rect">
            <a:avLst/>
          </a:prstGeom>
          <a:solidFill>
            <a:srgbClr val="1A978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Google Shape;394;p39">
            <a:extLst>
              <a:ext uri="{FF2B5EF4-FFF2-40B4-BE49-F238E27FC236}">
                <a16:creationId xmlns:a16="http://schemas.microsoft.com/office/drawing/2014/main" id="{EDAC964E-A0F1-C486-41EC-C8F44AD46164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492" y="5744440"/>
            <a:ext cx="3027558" cy="76870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41">
            <a:extLst>
              <a:ext uri="{FF2B5EF4-FFF2-40B4-BE49-F238E27FC236}">
                <a16:creationId xmlns:a16="http://schemas.microsoft.com/office/drawing/2014/main" id="{556882FC-675D-E5C7-D11F-D2A1958E81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0199" y="381447"/>
            <a:ext cx="4577890" cy="4450197"/>
          </a:xfrm>
        </p:spPr>
        <p:txBody>
          <a:bodyPr anchor="t">
            <a:normAutofit/>
          </a:bodyPr>
          <a:lstStyle>
            <a:lvl1pPr>
              <a:defRPr sz="2800" b="0" i="0">
                <a:latin typeface="Archivo" pitchFamily="2" charset="77"/>
                <a:cs typeface="Archivo" pitchFamily="2" charset="77"/>
              </a:defRPr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911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63.xml"/><Relationship Id="rId21" Type="http://schemas.openxmlformats.org/officeDocument/2006/relationships/slideLayout" Target="../slideLayouts/slideLayout58.xml"/><Relationship Id="rId42" Type="http://schemas.openxmlformats.org/officeDocument/2006/relationships/slideLayout" Target="../slideLayouts/slideLayout79.xml"/><Relationship Id="rId47" Type="http://schemas.openxmlformats.org/officeDocument/2006/relationships/slideLayout" Target="../slideLayouts/slideLayout84.xml"/><Relationship Id="rId63" Type="http://schemas.openxmlformats.org/officeDocument/2006/relationships/slideLayout" Target="../slideLayouts/slideLayout100.xml"/><Relationship Id="rId68" Type="http://schemas.openxmlformats.org/officeDocument/2006/relationships/slideLayout" Target="../slideLayouts/slideLayout105.xml"/><Relationship Id="rId84" Type="http://schemas.openxmlformats.org/officeDocument/2006/relationships/slideLayout" Target="../slideLayouts/slideLayout121.xml"/><Relationship Id="rId89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53.xml"/><Relationship Id="rId107" Type="http://schemas.openxmlformats.org/officeDocument/2006/relationships/slideLayout" Target="../slideLayouts/slideLayout144.xml"/><Relationship Id="rId11" Type="http://schemas.openxmlformats.org/officeDocument/2006/relationships/slideLayout" Target="../slideLayouts/slideLayout48.xml"/><Relationship Id="rId32" Type="http://schemas.openxmlformats.org/officeDocument/2006/relationships/slideLayout" Target="../slideLayouts/slideLayout69.xml"/><Relationship Id="rId37" Type="http://schemas.openxmlformats.org/officeDocument/2006/relationships/slideLayout" Target="../slideLayouts/slideLayout74.xml"/><Relationship Id="rId53" Type="http://schemas.openxmlformats.org/officeDocument/2006/relationships/slideLayout" Target="../slideLayouts/slideLayout90.xml"/><Relationship Id="rId58" Type="http://schemas.openxmlformats.org/officeDocument/2006/relationships/slideLayout" Target="../slideLayouts/slideLayout95.xml"/><Relationship Id="rId74" Type="http://schemas.openxmlformats.org/officeDocument/2006/relationships/slideLayout" Target="../slideLayouts/slideLayout111.xml"/><Relationship Id="rId79" Type="http://schemas.openxmlformats.org/officeDocument/2006/relationships/slideLayout" Target="../slideLayouts/slideLayout116.xml"/><Relationship Id="rId102" Type="http://schemas.openxmlformats.org/officeDocument/2006/relationships/slideLayout" Target="../slideLayouts/slideLayout139.xml"/><Relationship Id="rId5" Type="http://schemas.openxmlformats.org/officeDocument/2006/relationships/slideLayout" Target="../slideLayouts/slideLayout42.xml"/><Relationship Id="rId90" Type="http://schemas.openxmlformats.org/officeDocument/2006/relationships/slideLayout" Target="../slideLayouts/slideLayout127.xml"/><Relationship Id="rId95" Type="http://schemas.openxmlformats.org/officeDocument/2006/relationships/slideLayout" Target="../slideLayouts/slideLayout132.xml"/><Relationship Id="rId22" Type="http://schemas.openxmlformats.org/officeDocument/2006/relationships/slideLayout" Target="../slideLayouts/slideLayout59.xml"/><Relationship Id="rId27" Type="http://schemas.openxmlformats.org/officeDocument/2006/relationships/slideLayout" Target="../slideLayouts/slideLayout64.xml"/><Relationship Id="rId43" Type="http://schemas.openxmlformats.org/officeDocument/2006/relationships/slideLayout" Target="../slideLayouts/slideLayout80.xml"/><Relationship Id="rId48" Type="http://schemas.openxmlformats.org/officeDocument/2006/relationships/slideLayout" Target="../slideLayouts/slideLayout85.xml"/><Relationship Id="rId64" Type="http://schemas.openxmlformats.org/officeDocument/2006/relationships/slideLayout" Target="../slideLayouts/slideLayout101.xml"/><Relationship Id="rId69" Type="http://schemas.openxmlformats.org/officeDocument/2006/relationships/slideLayout" Target="../slideLayouts/slideLayout106.xml"/><Relationship Id="rId80" Type="http://schemas.openxmlformats.org/officeDocument/2006/relationships/slideLayout" Target="../slideLayouts/slideLayout117.xml"/><Relationship Id="rId85" Type="http://schemas.openxmlformats.org/officeDocument/2006/relationships/slideLayout" Target="../slideLayouts/slideLayout122.xml"/><Relationship Id="rId12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54.xml"/><Relationship Id="rId33" Type="http://schemas.openxmlformats.org/officeDocument/2006/relationships/slideLayout" Target="../slideLayouts/slideLayout70.xml"/><Relationship Id="rId38" Type="http://schemas.openxmlformats.org/officeDocument/2006/relationships/slideLayout" Target="../slideLayouts/slideLayout75.xml"/><Relationship Id="rId59" Type="http://schemas.openxmlformats.org/officeDocument/2006/relationships/slideLayout" Target="../slideLayouts/slideLayout96.xml"/><Relationship Id="rId103" Type="http://schemas.openxmlformats.org/officeDocument/2006/relationships/slideLayout" Target="../slideLayouts/slideLayout140.xml"/><Relationship Id="rId108" Type="http://schemas.openxmlformats.org/officeDocument/2006/relationships/slideLayout" Target="../slideLayouts/slideLayout145.xml"/><Relationship Id="rId54" Type="http://schemas.openxmlformats.org/officeDocument/2006/relationships/slideLayout" Target="../slideLayouts/slideLayout91.xml"/><Relationship Id="rId70" Type="http://schemas.openxmlformats.org/officeDocument/2006/relationships/slideLayout" Target="../slideLayouts/slideLayout107.xml"/><Relationship Id="rId75" Type="http://schemas.openxmlformats.org/officeDocument/2006/relationships/slideLayout" Target="../slideLayouts/slideLayout112.xml"/><Relationship Id="rId91" Type="http://schemas.openxmlformats.org/officeDocument/2006/relationships/slideLayout" Target="../slideLayouts/slideLayout128.xml"/><Relationship Id="rId96" Type="http://schemas.openxmlformats.org/officeDocument/2006/relationships/slideLayout" Target="../slideLayouts/slideLayout133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5" Type="http://schemas.openxmlformats.org/officeDocument/2006/relationships/slideLayout" Target="../slideLayouts/slideLayout52.xml"/><Relationship Id="rId23" Type="http://schemas.openxmlformats.org/officeDocument/2006/relationships/slideLayout" Target="../slideLayouts/slideLayout60.xml"/><Relationship Id="rId28" Type="http://schemas.openxmlformats.org/officeDocument/2006/relationships/slideLayout" Target="../slideLayouts/slideLayout65.xml"/><Relationship Id="rId36" Type="http://schemas.openxmlformats.org/officeDocument/2006/relationships/slideLayout" Target="../slideLayouts/slideLayout73.xml"/><Relationship Id="rId49" Type="http://schemas.openxmlformats.org/officeDocument/2006/relationships/slideLayout" Target="../slideLayouts/slideLayout86.xml"/><Relationship Id="rId57" Type="http://schemas.openxmlformats.org/officeDocument/2006/relationships/slideLayout" Target="../slideLayouts/slideLayout94.xml"/><Relationship Id="rId106" Type="http://schemas.openxmlformats.org/officeDocument/2006/relationships/slideLayout" Target="../slideLayouts/slideLayout143.xml"/><Relationship Id="rId10" Type="http://schemas.openxmlformats.org/officeDocument/2006/relationships/slideLayout" Target="../slideLayouts/slideLayout47.xml"/><Relationship Id="rId31" Type="http://schemas.openxmlformats.org/officeDocument/2006/relationships/slideLayout" Target="../slideLayouts/slideLayout68.xml"/><Relationship Id="rId44" Type="http://schemas.openxmlformats.org/officeDocument/2006/relationships/slideLayout" Target="../slideLayouts/slideLayout81.xml"/><Relationship Id="rId52" Type="http://schemas.openxmlformats.org/officeDocument/2006/relationships/slideLayout" Target="../slideLayouts/slideLayout89.xml"/><Relationship Id="rId60" Type="http://schemas.openxmlformats.org/officeDocument/2006/relationships/slideLayout" Target="../slideLayouts/slideLayout97.xml"/><Relationship Id="rId65" Type="http://schemas.openxmlformats.org/officeDocument/2006/relationships/slideLayout" Target="../slideLayouts/slideLayout102.xml"/><Relationship Id="rId73" Type="http://schemas.openxmlformats.org/officeDocument/2006/relationships/slideLayout" Target="../slideLayouts/slideLayout110.xml"/><Relationship Id="rId78" Type="http://schemas.openxmlformats.org/officeDocument/2006/relationships/slideLayout" Target="../slideLayouts/slideLayout115.xml"/><Relationship Id="rId81" Type="http://schemas.openxmlformats.org/officeDocument/2006/relationships/slideLayout" Target="../slideLayouts/slideLayout118.xml"/><Relationship Id="rId86" Type="http://schemas.openxmlformats.org/officeDocument/2006/relationships/slideLayout" Target="../slideLayouts/slideLayout123.xml"/><Relationship Id="rId94" Type="http://schemas.openxmlformats.org/officeDocument/2006/relationships/slideLayout" Target="../slideLayouts/slideLayout131.xml"/><Relationship Id="rId99" Type="http://schemas.openxmlformats.org/officeDocument/2006/relationships/slideLayout" Target="../slideLayouts/slideLayout136.xml"/><Relationship Id="rId101" Type="http://schemas.openxmlformats.org/officeDocument/2006/relationships/slideLayout" Target="../slideLayouts/slideLayout138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55.xml"/><Relationship Id="rId39" Type="http://schemas.openxmlformats.org/officeDocument/2006/relationships/slideLayout" Target="../slideLayouts/slideLayout76.xml"/><Relationship Id="rId109" Type="http://schemas.openxmlformats.org/officeDocument/2006/relationships/theme" Target="../theme/theme2.xml"/><Relationship Id="rId34" Type="http://schemas.openxmlformats.org/officeDocument/2006/relationships/slideLayout" Target="../slideLayouts/slideLayout71.xml"/><Relationship Id="rId50" Type="http://schemas.openxmlformats.org/officeDocument/2006/relationships/slideLayout" Target="../slideLayouts/slideLayout87.xml"/><Relationship Id="rId55" Type="http://schemas.openxmlformats.org/officeDocument/2006/relationships/slideLayout" Target="../slideLayouts/slideLayout92.xml"/><Relationship Id="rId76" Type="http://schemas.openxmlformats.org/officeDocument/2006/relationships/slideLayout" Target="../slideLayouts/slideLayout113.xml"/><Relationship Id="rId97" Type="http://schemas.openxmlformats.org/officeDocument/2006/relationships/slideLayout" Target="../slideLayouts/slideLayout134.xml"/><Relationship Id="rId104" Type="http://schemas.openxmlformats.org/officeDocument/2006/relationships/slideLayout" Target="../slideLayouts/slideLayout141.xml"/><Relationship Id="rId7" Type="http://schemas.openxmlformats.org/officeDocument/2006/relationships/slideLayout" Target="../slideLayouts/slideLayout44.xml"/><Relationship Id="rId71" Type="http://schemas.openxmlformats.org/officeDocument/2006/relationships/slideLayout" Target="../slideLayouts/slideLayout108.xml"/><Relationship Id="rId92" Type="http://schemas.openxmlformats.org/officeDocument/2006/relationships/slideLayout" Target="../slideLayouts/slideLayout129.xml"/><Relationship Id="rId2" Type="http://schemas.openxmlformats.org/officeDocument/2006/relationships/slideLayout" Target="../slideLayouts/slideLayout39.xml"/><Relationship Id="rId29" Type="http://schemas.openxmlformats.org/officeDocument/2006/relationships/slideLayout" Target="../slideLayouts/slideLayout66.xml"/><Relationship Id="rId24" Type="http://schemas.openxmlformats.org/officeDocument/2006/relationships/slideLayout" Target="../slideLayouts/slideLayout61.xml"/><Relationship Id="rId40" Type="http://schemas.openxmlformats.org/officeDocument/2006/relationships/slideLayout" Target="../slideLayouts/slideLayout77.xml"/><Relationship Id="rId45" Type="http://schemas.openxmlformats.org/officeDocument/2006/relationships/slideLayout" Target="../slideLayouts/slideLayout82.xml"/><Relationship Id="rId66" Type="http://schemas.openxmlformats.org/officeDocument/2006/relationships/slideLayout" Target="../slideLayouts/slideLayout103.xml"/><Relationship Id="rId87" Type="http://schemas.openxmlformats.org/officeDocument/2006/relationships/slideLayout" Target="../slideLayouts/slideLayout124.xml"/><Relationship Id="rId61" Type="http://schemas.openxmlformats.org/officeDocument/2006/relationships/slideLayout" Target="../slideLayouts/slideLayout98.xml"/><Relationship Id="rId82" Type="http://schemas.openxmlformats.org/officeDocument/2006/relationships/slideLayout" Target="../slideLayouts/slideLayout119.xml"/><Relationship Id="rId1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51.xml"/><Relationship Id="rId30" Type="http://schemas.openxmlformats.org/officeDocument/2006/relationships/slideLayout" Target="../slideLayouts/slideLayout67.xml"/><Relationship Id="rId35" Type="http://schemas.openxmlformats.org/officeDocument/2006/relationships/slideLayout" Target="../slideLayouts/slideLayout72.xml"/><Relationship Id="rId56" Type="http://schemas.openxmlformats.org/officeDocument/2006/relationships/slideLayout" Target="../slideLayouts/slideLayout93.xml"/><Relationship Id="rId77" Type="http://schemas.openxmlformats.org/officeDocument/2006/relationships/slideLayout" Target="../slideLayouts/slideLayout114.xml"/><Relationship Id="rId100" Type="http://schemas.openxmlformats.org/officeDocument/2006/relationships/slideLayout" Target="../slideLayouts/slideLayout137.xml"/><Relationship Id="rId105" Type="http://schemas.openxmlformats.org/officeDocument/2006/relationships/slideLayout" Target="../slideLayouts/slideLayout142.xml"/><Relationship Id="rId8" Type="http://schemas.openxmlformats.org/officeDocument/2006/relationships/slideLayout" Target="../slideLayouts/slideLayout45.xml"/><Relationship Id="rId51" Type="http://schemas.openxmlformats.org/officeDocument/2006/relationships/slideLayout" Target="../slideLayouts/slideLayout88.xml"/><Relationship Id="rId72" Type="http://schemas.openxmlformats.org/officeDocument/2006/relationships/slideLayout" Target="../slideLayouts/slideLayout109.xml"/><Relationship Id="rId93" Type="http://schemas.openxmlformats.org/officeDocument/2006/relationships/slideLayout" Target="../slideLayouts/slideLayout130.xml"/><Relationship Id="rId98" Type="http://schemas.openxmlformats.org/officeDocument/2006/relationships/slideLayout" Target="../slideLayouts/slideLayout135.xml"/><Relationship Id="rId3" Type="http://schemas.openxmlformats.org/officeDocument/2006/relationships/slideLayout" Target="../slideLayouts/slideLayout40.xml"/><Relationship Id="rId25" Type="http://schemas.openxmlformats.org/officeDocument/2006/relationships/slideLayout" Target="../slideLayouts/slideLayout62.xml"/><Relationship Id="rId46" Type="http://schemas.openxmlformats.org/officeDocument/2006/relationships/slideLayout" Target="../slideLayouts/slideLayout83.xml"/><Relationship Id="rId67" Type="http://schemas.openxmlformats.org/officeDocument/2006/relationships/slideLayout" Target="../slideLayouts/slideLayout104.xml"/><Relationship Id="rId20" Type="http://schemas.openxmlformats.org/officeDocument/2006/relationships/slideLayout" Target="../slideLayouts/slideLayout57.xml"/><Relationship Id="rId41" Type="http://schemas.openxmlformats.org/officeDocument/2006/relationships/slideLayout" Target="../slideLayouts/slideLayout78.xml"/><Relationship Id="rId62" Type="http://schemas.openxmlformats.org/officeDocument/2006/relationships/slideLayout" Target="../slideLayouts/slideLayout99.xml"/><Relationship Id="rId83" Type="http://schemas.openxmlformats.org/officeDocument/2006/relationships/slideLayout" Target="../slideLayouts/slideLayout120.xml"/><Relationship Id="rId88" Type="http://schemas.openxmlformats.org/officeDocument/2006/relationships/slideLayout" Target="../slideLayouts/slideLayout125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58.xml"/><Relationship Id="rId18" Type="http://schemas.openxmlformats.org/officeDocument/2006/relationships/slideLayout" Target="../slideLayouts/slideLayout163.xml"/><Relationship Id="rId26" Type="http://schemas.openxmlformats.org/officeDocument/2006/relationships/slideLayout" Target="../slideLayouts/slideLayout171.xml"/><Relationship Id="rId21" Type="http://schemas.openxmlformats.org/officeDocument/2006/relationships/slideLayout" Target="../slideLayouts/slideLayout166.xml"/><Relationship Id="rId34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52.xml"/><Relationship Id="rId12" Type="http://schemas.openxmlformats.org/officeDocument/2006/relationships/slideLayout" Target="../slideLayouts/slideLayout157.xml"/><Relationship Id="rId17" Type="http://schemas.openxmlformats.org/officeDocument/2006/relationships/slideLayout" Target="../slideLayouts/slideLayout162.xml"/><Relationship Id="rId25" Type="http://schemas.openxmlformats.org/officeDocument/2006/relationships/slideLayout" Target="../slideLayouts/slideLayout170.xml"/><Relationship Id="rId33" Type="http://schemas.openxmlformats.org/officeDocument/2006/relationships/slideLayout" Target="../slideLayouts/slideLayout178.xml"/><Relationship Id="rId38" Type="http://schemas.openxmlformats.org/officeDocument/2006/relationships/theme" Target="../theme/theme3.xml"/><Relationship Id="rId2" Type="http://schemas.openxmlformats.org/officeDocument/2006/relationships/slideLayout" Target="../slideLayouts/slideLayout147.xml"/><Relationship Id="rId16" Type="http://schemas.openxmlformats.org/officeDocument/2006/relationships/slideLayout" Target="../slideLayouts/slideLayout161.xml"/><Relationship Id="rId20" Type="http://schemas.openxmlformats.org/officeDocument/2006/relationships/slideLayout" Target="../slideLayouts/slideLayout165.xml"/><Relationship Id="rId29" Type="http://schemas.openxmlformats.org/officeDocument/2006/relationships/slideLayout" Target="../slideLayouts/slideLayout174.xml"/><Relationship Id="rId1" Type="http://schemas.openxmlformats.org/officeDocument/2006/relationships/slideLayout" Target="../slideLayouts/slideLayout146.xml"/><Relationship Id="rId6" Type="http://schemas.openxmlformats.org/officeDocument/2006/relationships/slideLayout" Target="../slideLayouts/slideLayout151.xml"/><Relationship Id="rId11" Type="http://schemas.openxmlformats.org/officeDocument/2006/relationships/slideLayout" Target="../slideLayouts/slideLayout156.xml"/><Relationship Id="rId24" Type="http://schemas.openxmlformats.org/officeDocument/2006/relationships/slideLayout" Target="../slideLayouts/slideLayout169.xml"/><Relationship Id="rId32" Type="http://schemas.openxmlformats.org/officeDocument/2006/relationships/slideLayout" Target="../slideLayouts/slideLayout177.xml"/><Relationship Id="rId37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50.xml"/><Relationship Id="rId15" Type="http://schemas.openxmlformats.org/officeDocument/2006/relationships/slideLayout" Target="../slideLayouts/slideLayout160.xml"/><Relationship Id="rId23" Type="http://schemas.openxmlformats.org/officeDocument/2006/relationships/slideLayout" Target="../slideLayouts/slideLayout168.xml"/><Relationship Id="rId28" Type="http://schemas.openxmlformats.org/officeDocument/2006/relationships/slideLayout" Target="../slideLayouts/slideLayout173.xml"/><Relationship Id="rId36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55.xml"/><Relationship Id="rId19" Type="http://schemas.openxmlformats.org/officeDocument/2006/relationships/slideLayout" Target="../slideLayouts/slideLayout164.xml"/><Relationship Id="rId31" Type="http://schemas.openxmlformats.org/officeDocument/2006/relationships/slideLayout" Target="../slideLayouts/slideLayout176.xml"/><Relationship Id="rId4" Type="http://schemas.openxmlformats.org/officeDocument/2006/relationships/slideLayout" Target="../slideLayouts/slideLayout149.xml"/><Relationship Id="rId9" Type="http://schemas.openxmlformats.org/officeDocument/2006/relationships/slideLayout" Target="../slideLayouts/slideLayout154.xml"/><Relationship Id="rId14" Type="http://schemas.openxmlformats.org/officeDocument/2006/relationships/slideLayout" Target="../slideLayouts/slideLayout159.xml"/><Relationship Id="rId22" Type="http://schemas.openxmlformats.org/officeDocument/2006/relationships/slideLayout" Target="../slideLayouts/slideLayout167.xml"/><Relationship Id="rId27" Type="http://schemas.openxmlformats.org/officeDocument/2006/relationships/slideLayout" Target="../slideLayouts/slideLayout172.xml"/><Relationship Id="rId30" Type="http://schemas.openxmlformats.org/officeDocument/2006/relationships/slideLayout" Target="../slideLayouts/slideLayout175.xml"/><Relationship Id="rId35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53.xml"/><Relationship Id="rId3" Type="http://schemas.openxmlformats.org/officeDocument/2006/relationships/slideLayout" Target="../slideLayouts/slideLayout1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5161" y="537400"/>
            <a:ext cx="8956000" cy="5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0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0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0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0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0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0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0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0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chivo"/>
              <a:buNone/>
              <a:defRPr sz="20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5161" y="1295551"/>
            <a:ext cx="7025600" cy="417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chivo"/>
              <a:buChar char="●"/>
              <a:defRPr sz="17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marL="914400" lvl="1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chivo"/>
              <a:buChar char="○"/>
              <a:defRPr sz="13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2pPr>
            <a:lvl3pPr marL="1371600" lvl="2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chivo"/>
              <a:buChar char="■"/>
              <a:defRPr sz="13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3pPr>
            <a:lvl4pPr marL="1828800" lvl="3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chivo"/>
              <a:buChar char="●"/>
              <a:defRPr sz="13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4pPr>
            <a:lvl5pPr marL="2286000" lvl="4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chivo"/>
              <a:buChar char="○"/>
              <a:defRPr sz="13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5pPr>
            <a:lvl6pPr marL="2743200" lvl="5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chivo"/>
              <a:buChar char="■"/>
              <a:defRPr sz="13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6pPr>
            <a:lvl7pPr marL="3200400" lvl="6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chivo"/>
              <a:buChar char="●"/>
              <a:defRPr sz="13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7pPr>
            <a:lvl8pPr marL="3657600" lvl="7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chivo"/>
              <a:buChar char="○"/>
              <a:defRPr sz="13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8pPr>
            <a:lvl9pPr marL="4114800" lvl="8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chivo"/>
              <a:buChar char="■"/>
              <a:defRPr sz="13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9425450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755" r:id="rId36"/>
    <p:sldLayoutId id="2147483846" r:id="rId3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240">
          <p15:clr>
            <a:srgbClr val="EA4335"/>
          </p15:clr>
        </p15:guide>
        <p15:guide id="2" orient="horz">
          <p15:clr>
            <a:srgbClr val="EA4335"/>
          </p15:clr>
        </p15:guide>
        <p15:guide id="3" pos="2951">
          <p15:clr>
            <a:srgbClr val="EA4335"/>
          </p15:clr>
        </p15:guide>
        <p15:guide id="4" pos="5600">
          <p15:clr>
            <a:srgbClr val="EA4335"/>
          </p15:clr>
        </p15:guide>
        <p15:guide id="5" orient="horz" pos="42">
          <p15:clr>
            <a:srgbClr val="EA4335"/>
          </p15:clr>
        </p15:guide>
        <p15:guide id="6" pos="215">
          <p15:clr>
            <a:srgbClr val="EA4335"/>
          </p15:clr>
        </p15:guide>
        <p15:guide id="7" orient="horz" pos="254">
          <p15:clr>
            <a:srgbClr val="EA4335"/>
          </p15:clr>
        </p15:guide>
        <p15:guide id="8" orient="horz" pos="180">
          <p15:clr>
            <a:srgbClr val="EA4335"/>
          </p15:clr>
        </p15:guide>
        <p15:guide id="9" orient="horz" pos="2739">
          <p15:clr>
            <a:srgbClr val="EA4335"/>
          </p15:clr>
        </p15:guide>
        <p15:guide id="10" orient="horz" pos="3013">
          <p15:clr>
            <a:srgbClr val="EA4335"/>
          </p15:clr>
        </p15:guide>
        <p15:guide id="11" orient="horz" pos="534">
          <p15:clr>
            <a:srgbClr val="EA4335"/>
          </p15:clr>
        </p15:guide>
        <p15:guide id="12" orient="horz" pos="615">
          <p15:clr>
            <a:srgbClr val="EA4335"/>
          </p15:clr>
        </p15:guide>
        <p15:guide id="13" orient="horz" pos="888">
          <p15:clr>
            <a:srgbClr val="EA4335"/>
          </p15:clr>
        </p15:guide>
        <p15:guide id="14" orient="horz" pos="969">
          <p15:clr>
            <a:srgbClr val="EA4335"/>
          </p15:clr>
        </p15:guide>
        <p15:guide id="15" orient="horz" pos="1243">
          <p15:clr>
            <a:srgbClr val="EA4335"/>
          </p15:clr>
        </p15:guide>
        <p15:guide id="16" orient="horz" pos="1597">
          <p15:clr>
            <a:srgbClr val="EA4335"/>
          </p15:clr>
        </p15:guide>
        <p15:guide id="17" orient="horz" pos="1677">
          <p15:clr>
            <a:srgbClr val="EA4335"/>
          </p15:clr>
        </p15:guide>
        <p15:guide id="18" orient="horz" pos="1951">
          <p15:clr>
            <a:srgbClr val="EA4335"/>
          </p15:clr>
        </p15:guide>
        <p15:guide id="19" orient="horz" pos="2031">
          <p15:clr>
            <a:srgbClr val="EA4335"/>
          </p15:clr>
        </p15:guide>
        <p15:guide id="20" orient="horz" pos="2305">
          <p15:clr>
            <a:srgbClr val="EA4335"/>
          </p15:clr>
        </p15:guide>
        <p15:guide id="21" orient="horz" pos="2385">
          <p15:clr>
            <a:srgbClr val="EA4335"/>
          </p15:clr>
        </p15:guide>
        <p15:guide id="22" orient="horz" pos="2659">
          <p15:clr>
            <a:srgbClr val="EA4335"/>
          </p15:clr>
        </p15:guide>
        <p15:guide id="23" pos="584">
          <p15:clr>
            <a:srgbClr val="EA4335"/>
          </p15:clr>
        </p15:guide>
        <p15:guide id="24" pos="671">
          <p15:clr>
            <a:srgbClr val="EA4335"/>
          </p15:clr>
        </p15:guide>
        <p15:guide id="25" pos="1040">
          <p15:clr>
            <a:srgbClr val="EA4335"/>
          </p15:clr>
        </p15:guide>
        <p15:guide id="26" pos="1127">
          <p15:clr>
            <a:srgbClr val="EA4335"/>
          </p15:clr>
        </p15:guide>
        <p15:guide id="27" pos="1496">
          <p15:clr>
            <a:srgbClr val="EA4335"/>
          </p15:clr>
        </p15:guide>
        <p15:guide id="28" pos="1583">
          <p15:clr>
            <a:srgbClr val="EA4335"/>
          </p15:clr>
        </p15:guide>
        <p15:guide id="29" pos="1952">
          <p15:clr>
            <a:srgbClr val="EA4335"/>
          </p15:clr>
        </p15:guide>
        <p15:guide id="30" pos="2039">
          <p15:clr>
            <a:srgbClr val="EA4335"/>
          </p15:clr>
        </p15:guide>
        <p15:guide id="31" pos="2408">
          <p15:clr>
            <a:srgbClr val="EA4335"/>
          </p15:clr>
        </p15:guide>
        <p15:guide id="32" pos="2495">
          <p15:clr>
            <a:srgbClr val="EA4335"/>
          </p15:clr>
        </p15:guide>
        <p15:guide id="33" pos="2864">
          <p15:clr>
            <a:srgbClr val="EA4335"/>
          </p15:clr>
        </p15:guide>
        <p15:guide id="34" pos="3320">
          <p15:clr>
            <a:srgbClr val="EA4335"/>
          </p15:clr>
        </p15:guide>
        <p15:guide id="35" pos="3407">
          <p15:clr>
            <a:srgbClr val="EA4335"/>
          </p15:clr>
        </p15:guide>
        <p15:guide id="36" pos="3776">
          <p15:clr>
            <a:srgbClr val="EA4335"/>
          </p15:clr>
        </p15:guide>
        <p15:guide id="37" pos="3863">
          <p15:clr>
            <a:srgbClr val="EA4335"/>
          </p15:clr>
        </p15:guide>
        <p15:guide id="38" pos="4232">
          <p15:clr>
            <a:srgbClr val="EA4335"/>
          </p15:clr>
        </p15:guide>
        <p15:guide id="39" pos="4319">
          <p15:clr>
            <a:srgbClr val="EA4335"/>
          </p15:clr>
        </p15:guide>
        <p15:guide id="40" pos="4688">
          <p15:clr>
            <a:srgbClr val="EA4335"/>
          </p15:clr>
        </p15:guide>
        <p15:guide id="41" pos="4775">
          <p15:clr>
            <a:srgbClr val="EA4335"/>
          </p15:clr>
        </p15:guide>
        <p15:guide id="42" pos="5144">
          <p15:clr>
            <a:srgbClr val="EA4335"/>
          </p15:clr>
        </p15:guide>
        <p15:guide id="43" pos="5231">
          <p15:clr>
            <a:srgbClr val="EA4335"/>
          </p15:clr>
        </p15:guide>
        <p15:guide id="44" orient="horz" pos="1323">
          <p15:clr>
            <a:srgbClr val="EA4335"/>
          </p15:clr>
        </p15:guide>
        <p15:guide id="45" orient="horz" pos="3094">
          <p15:clr>
            <a:srgbClr val="EA4335"/>
          </p15:clr>
        </p15:guide>
        <p15:guide id="46" pos="176">
          <p15:clr>
            <a:srgbClr val="E46962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1AFA9DB-A115-D250-63E6-F1A84007D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95C030-ABC9-EA73-7D11-F689A9FA71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8C50C2-8832-7246-32DE-C0BBCE0FDA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76BCB8-F407-FB45-9A42-69032FD02720}" type="datetimeFigureOut">
              <a:rPr lang="en-US" smtClean="0"/>
              <a:t>11/21/23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050FA5-9019-E129-D8A1-F3BBC6D876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06E8C5-63E0-818A-5BB8-15004A9F91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929567-347A-2949-A68C-4BE2E11506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222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812" r:id="rId16"/>
    <p:sldLayoutId id="2147483813" r:id="rId17"/>
    <p:sldLayoutId id="2147483814" r:id="rId18"/>
    <p:sldLayoutId id="2147483815" r:id="rId19"/>
    <p:sldLayoutId id="2147483816" r:id="rId20"/>
    <p:sldLayoutId id="2147483817" r:id="rId21"/>
    <p:sldLayoutId id="2147483818" r:id="rId22"/>
    <p:sldLayoutId id="2147483819" r:id="rId23"/>
    <p:sldLayoutId id="2147483820" r:id="rId24"/>
    <p:sldLayoutId id="2147483821" r:id="rId25"/>
    <p:sldLayoutId id="2147483822" r:id="rId26"/>
    <p:sldLayoutId id="2147483823" r:id="rId27"/>
    <p:sldLayoutId id="2147483824" r:id="rId28"/>
    <p:sldLayoutId id="2147483825" r:id="rId29"/>
    <p:sldLayoutId id="2147483826" r:id="rId30"/>
    <p:sldLayoutId id="2147483827" r:id="rId31"/>
    <p:sldLayoutId id="2147483828" r:id="rId32"/>
    <p:sldLayoutId id="2147483829" r:id="rId33"/>
    <p:sldLayoutId id="2147483830" r:id="rId34"/>
    <p:sldLayoutId id="2147483831" r:id="rId35"/>
    <p:sldLayoutId id="2147483832" r:id="rId36"/>
    <p:sldLayoutId id="2147483833" r:id="rId37"/>
    <p:sldLayoutId id="2147483834" r:id="rId38"/>
    <p:sldLayoutId id="2147483835" r:id="rId39"/>
    <p:sldLayoutId id="2147483836" r:id="rId40"/>
    <p:sldLayoutId id="2147483837" r:id="rId41"/>
    <p:sldLayoutId id="2147483838" r:id="rId42"/>
    <p:sldLayoutId id="2147483839" r:id="rId43"/>
    <p:sldLayoutId id="2147483840" r:id="rId44"/>
    <p:sldLayoutId id="2147483841" r:id="rId45"/>
    <p:sldLayoutId id="2147483842" r:id="rId46"/>
    <p:sldLayoutId id="2147483843" r:id="rId47"/>
    <p:sldLayoutId id="2147483844" r:id="rId48"/>
    <p:sldLayoutId id="2147483698" r:id="rId49"/>
    <p:sldLayoutId id="2147483699" r:id="rId50"/>
    <p:sldLayoutId id="2147483700" r:id="rId51"/>
    <p:sldLayoutId id="2147483701" r:id="rId52"/>
    <p:sldLayoutId id="2147483702" r:id="rId53"/>
    <p:sldLayoutId id="2147483703" r:id="rId54"/>
    <p:sldLayoutId id="2147483704" r:id="rId55"/>
    <p:sldLayoutId id="2147483705" r:id="rId56"/>
    <p:sldLayoutId id="2147483706" r:id="rId57"/>
    <p:sldLayoutId id="2147483707" r:id="rId58"/>
    <p:sldLayoutId id="2147483708" r:id="rId59"/>
    <p:sldLayoutId id="2147483709" r:id="rId60"/>
    <p:sldLayoutId id="2147483710" r:id="rId61"/>
    <p:sldLayoutId id="2147483711" r:id="rId62"/>
    <p:sldLayoutId id="2147483712" r:id="rId63"/>
    <p:sldLayoutId id="2147483713" r:id="rId64"/>
    <p:sldLayoutId id="2147483714" r:id="rId65"/>
    <p:sldLayoutId id="2147483715" r:id="rId66"/>
    <p:sldLayoutId id="2147483716" r:id="rId67"/>
    <p:sldLayoutId id="2147483717" r:id="rId68"/>
    <p:sldLayoutId id="2147483718" r:id="rId69"/>
    <p:sldLayoutId id="2147483719" r:id="rId70"/>
    <p:sldLayoutId id="2147483720" r:id="rId71"/>
    <p:sldLayoutId id="2147483721" r:id="rId72"/>
    <p:sldLayoutId id="2147483722" r:id="rId73"/>
    <p:sldLayoutId id="2147483723" r:id="rId74"/>
    <p:sldLayoutId id="2147483724" r:id="rId75"/>
    <p:sldLayoutId id="2147483725" r:id="rId76"/>
    <p:sldLayoutId id="2147483726" r:id="rId77"/>
    <p:sldLayoutId id="2147483727" r:id="rId78"/>
    <p:sldLayoutId id="2147483728" r:id="rId79"/>
    <p:sldLayoutId id="2147483729" r:id="rId80"/>
    <p:sldLayoutId id="2147483730" r:id="rId81"/>
    <p:sldLayoutId id="2147483731" r:id="rId82"/>
    <p:sldLayoutId id="2147483732" r:id="rId83"/>
    <p:sldLayoutId id="2147483733" r:id="rId84"/>
    <p:sldLayoutId id="2147483734" r:id="rId85"/>
    <p:sldLayoutId id="2147483735" r:id="rId86"/>
    <p:sldLayoutId id="2147483797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96" r:id="rId100"/>
    <p:sldLayoutId id="2147483845" r:id="rId101"/>
    <p:sldLayoutId id="2147483748" r:id="rId102"/>
    <p:sldLayoutId id="2147483749" r:id="rId103"/>
    <p:sldLayoutId id="2147483750" r:id="rId104"/>
    <p:sldLayoutId id="2147483751" r:id="rId105"/>
    <p:sldLayoutId id="2147483752" r:id="rId106"/>
    <p:sldLayoutId id="2147483753" r:id="rId107"/>
    <p:sldLayoutId id="2147483795" r:id="rId10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chivo Medium" pitchFamily="2" charset="77"/>
          <a:ea typeface="+mj-ea"/>
          <a:cs typeface="Archivo Medium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chivo" pitchFamily="2" charset="77"/>
          <a:ea typeface="+mn-ea"/>
          <a:cs typeface="Archivo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chivo" pitchFamily="2" charset="77"/>
          <a:ea typeface="+mn-ea"/>
          <a:cs typeface="Archivo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chivo" pitchFamily="2" charset="77"/>
          <a:ea typeface="+mn-ea"/>
          <a:cs typeface="Archivo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chivo" pitchFamily="2" charset="77"/>
          <a:ea typeface="+mn-ea"/>
          <a:cs typeface="Archivo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chivo" pitchFamily="2" charset="77"/>
          <a:ea typeface="+mn-ea"/>
          <a:cs typeface="Archivo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9BC286-85F3-33B8-9D6B-524A4FACB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7AC6C0-BD11-F08E-66AE-D8D59D9F7E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5E9D59-A62F-5342-430F-B494635F1A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F02F10-D4BC-594B-B6B9-B0273D14E851}" type="datetimeFigureOut">
              <a:rPr lang="en-US" smtClean="0"/>
              <a:t>11/21/23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54D8B4-9F27-FA0B-1CEE-EFD46FA230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3716BF-9BBA-3A9B-D8C3-B72279D862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A0F422-3D81-5B48-996D-3F0D61344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507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  <p:sldLayoutId id="2147483773" r:id="rId17"/>
    <p:sldLayoutId id="2147483774" r:id="rId18"/>
    <p:sldLayoutId id="2147483775" r:id="rId19"/>
    <p:sldLayoutId id="2147483776" r:id="rId20"/>
    <p:sldLayoutId id="2147483777" r:id="rId21"/>
    <p:sldLayoutId id="2147483778" r:id="rId22"/>
    <p:sldLayoutId id="2147483779" r:id="rId23"/>
    <p:sldLayoutId id="2147483780" r:id="rId24"/>
    <p:sldLayoutId id="2147483781" r:id="rId25"/>
    <p:sldLayoutId id="2147483782" r:id="rId26"/>
    <p:sldLayoutId id="2147483783" r:id="rId27"/>
    <p:sldLayoutId id="2147483784" r:id="rId28"/>
    <p:sldLayoutId id="2147483785" r:id="rId29"/>
    <p:sldLayoutId id="2147483787" r:id="rId30"/>
    <p:sldLayoutId id="2147483788" r:id="rId31"/>
    <p:sldLayoutId id="2147483789" r:id="rId32"/>
    <p:sldLayoutId id="2147483790" r:id="rId33"/>
    <p:sldLayoutId id="2147483791" r:id="rId34"/>
    <p:sldLayoutId id="2147483792" r:id="rId35"/>
    <p:sldLayoutId id="2147483793" r:id="rId36"/>
    <p:sldLayoutId id="2147483794" r:id="rId3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chivo" pitchFamily="2" charset="77"/>
          <a:ea typeface="+mj-ea"/>
          <a:cs typeface="Archivo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chivo" pitchFamily="2" charset="77"/>
          <a:ea typeface="+mn-ea"/>
          <a:cs typeface="Archivo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chivo" pitchFamily="2" charset="77"/>
          <a:ea typeface="+mn-ea"/>
          <a:cs typeface="Archivo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chivo" pitchFamily="2" charset="77"/>
          <a:ea typeface="+mn-ea"/>
          <a:cs typeface="Archivo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chivo" pitchFamily="2" charset="77"/>
          <a:ea typeface="+mn-ea"/>
          <a:cs typeface="Archivo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chivo" pitchFamily="2" charset="77"/>
          <a:ea typeface="+mn-ea"/>
          <a:cs typeface="Archivo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5.xml"/><Relationship Id="rId5" Type="http://schemas.openxmlformats.org/officeDocument/2006/relationships/image" Target="../media/image88.jpeg"/><Relationship Id="rId4" Type="http://schemas.openxmlformats.org/officeDocument/2006/relationships/image" Target="../media/image8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5.xml"/><Relationship Id="rId5" Type="http://schemas.openxmlformats.org/officeDocument/2006/relationships/image" Target="../media/image88.jpeg"/><Relationship Id="rId4" Type="http://schemas.openxmlformats.org/officeDocument/2006/relationships/image" Target="../media/image8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2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92.jpeg"/><Relationship Id="rId7" Type="http://schemas.openxmlformats.org/officeDocument/2006/relationships/image" Target="../media/image9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4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6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5.xml"/><Relationship Id="rId4" Type="http://schemas.openxmlformats.org/officeDocument/2006/relationships/image" Target="../media/image10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5.xml"/><Relationship Id="rId4" Type="http://schemas.openxmlformats.org/officeDocument/2006/relationships/image" Target="../media/image6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5.xml"/><Relationship Id="rId4" Type="http://schemas.openxmlformats.org/officeDocument/2006/relationships/image" Target="../media/image8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3F81D7D-1115-B71D-1974-49CC40C6C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6443"/>
            <a:ext cx="5487609" cy="916233"/>
          </a:xfrm>
        </p:spPr>
        <p:txBody>
          <a:bodyPr>
            <a:noAutofit/>
          </a:bodyPr>
          <a:lstStyle/>
          <a:p>
            <a:r>
              <a:rPr lang="en-US" sz="3800" dirty="0">
                <a:solidFill>
                  <a:srgbClr val="F6F6F6"/>
                </a:solidFill>
              </a:rPr>
              <a:t>Nature Resilience &amp; the Recommendations </a:t>
            </a:r>
            <a:br>
              <a:rPr lang="en-US" sz="3800" dirty="0">
                <a:solidFill>
                  <a:srgbClr val="F6F6F6"/>
                </a:solidFill>
              </a:rPr>
            </a:br>
            <a:r>
              <a:rPr lang="en-US" sz="3800" dirty="0">
                <a:solidFill>
                  <a:srgbClr val="F6F6F6"/>
                </a:solidFill>
              </a:rPr>
              <a:t>of the TNFD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6E55F4-CEF9-7D63-C380-A06A95ED11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2521433"/>
            <a:ext cx="5257800" cy="3699518"/>
          </a:xfrm>
        </p:spPr>
        <p:txBody>
          <a:bodyPr>
            <a:normAutofit/>
          </a:bodyPr>
          <a:lstStyle/>
          <a:p>
            <a:endParaRPr lang="en-US" sz="2800" dirty="0">
              <a:solidFill>
                <a:srgbClr val="F6F6F6"/>
              </a:solidFill>
            </a:endParaRPr>
          </a:p>
          <a:p>
            <a:endParaRPr lang="en-US" sz="2800" dirty="0">
              <a:solidFill>
                <a:srgbClr val="F6F6F6"/>
              </a:solidFill>
            </a:endParaRPr>
          </a:p>
          <a:p>
            <a:r>
              <a:rPr lang="en-US" sz="2800" dirty="0">
                <a:solidFill>
                  <a:srgbClr val="F6F6F6"/>
                </a:solidFill>
              </a:rPr>
              <a:t>South Africa Launch Event</a:t>
            </a:r>
          </a:p>
          <a:p>
            <a:endParaRPr lang="en-US" sz="2800" dirty="0">
              <a:solidFill>
                <a:srgbClr val="F6F6F6"/>
              </a:solidFill>
            </a:endParaRPr>
          </a:p>
          <a:p>
            <a:r>
              <a:rPr lang="en-US" sz="2400" dirty="0">
                <a:solidFill>
                  <a:srgbClr val="F6F6F6"/>
                </a:solidFill>
              </a:rPr>
              <a:t>22nd November 2023</a:t>
            </a:r>
          </a:p>
          <a:p>
            <a:pPr marL="342900" indent="-342900">
              <a:buFont typeface="+mj-lt"/>
              <a:buAutoNum type="arabicPeriod"/>
            </a:pPr>
            <a:endParaRPr lang="en-US" sz="2800" dirty="0">
              <a:solidFill>
                <a:srgbClr val="F6F6F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solidFill>
                <a:srgbClr val="F6F6F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5583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A7EF53-C561-ECA2-CC2E-3EFC2967CB5D}"/>
              </a:ext>
            </a:extLst>
          </p:cNvPr>
          <p:cNvSpPr/>
          <p:nvPr/>
        </p:nvSpPr>
        <p:spPr>
          <a:xfrm>
            <a:off x="280073" y="1322962"/>
            <a:ext cx="3698539" cy="5225125"/>
          </a:xfrm>
          <a:prstGeom prst="rect">
            <a:avLst/>
          </a:prstGeom>
          <a:solidFill>
            <a:srgbClr val="43454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235B564-0FCA-0516-55CC-467652ECB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074" y="566835"/>
            <a:ext cx="11381658" cy="437133"/>
          </a:xfrm>
        </p:spPr>
        <p:txBody>
          <a:bodyPr>
            <a:noAutofit/>
          </a:bodyPr>
          <a:lstStyle/>
          <a:p>
            <a:r>
              <a:rPr kumimoji="0" lang="en-US" sz="320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ea typeface="Archivo"/>
                <a:cs typeface="Archivo"/>
                <a:sym typeface="Archivo"/>
              </a:rPr>
              <a:t>Our Approach: </a:t>
            </a:r>
            <a:r>
              <a:rPr lang="en-US" sz="3200" kern="0">
                <a:ea typeface="Archivo"/>
                <a:cs typeface="Archivo"/>
                <a:sym typeface="Archivo"/>
              </a:rPr>
              <a:t>Align to global policy goals &amp; emerging regulation</a:t>
            </a:r>
            <a:endParaRPr lang="en-US" sz="32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4E7F1E6-D412-6F5D-38B5-7995B3FB8C9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21250" y="1199455"/>
            <a:ext cx="8653840" cy="553954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5335C57-358B-4B10-A44E-68480EEC1E17}"/>
              </a:ext>
            </a:extLst>
          </p:cNvPr>
          <p:cNvSpPr txBox="1"/>
          <p:nvPr/>
        </p:nvSpPr>
        <p:spPr>
          <a:xfrm>
            <a:off x="816587" y="2139165"/>
            <a:ext cx="243605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endParaRPr lang="en-US" sz="17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342900"/>
            <a:r>
              <a:rPr lang="en-US" sz="1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Companies start adopting on a voluntary basis while nature-disclosure standards develop further</a:t>
            </a:r>
          </a:p>
          <a:p>
            <a:pPr defTabSz="342900"/>
            <a:endParaRPr lang="en-US" sz="17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342900"/>
            <a:r>
              <a:rPr lang="en-US" sz="1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TNFD recommendations inform further standards development</a:t>
            </a:r>
          </a:p>
          <a:p>
            <a:pPr defTabSz="342900"/>
            <a:endParaRPr lang="en-US" sz="17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342900"/>
            <a:r>
              <a:rPr lang="en-US" sz="1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TNFD recommendations inform regulatory developments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E4364D1-576E-3146-98E7-507FF5BA3962}"/>
              </a:ext>
            </a:extLst>
          </p:cNvPr>
          <p:cNvSpPr/>
          <p:nvPr/>
        </p:nvSpPr>
        <p:spPr>
          <a:xfrm>
            <a:off x="479841" y="2472398"/>
            <a:ext cx="223838" cy="247650"/>
          </a:xfrm>
          <a:prstGeom prst="ellipse">
            <a:avLst/>
          </a:prstGeom>
          <a:solidFill>
            <a:srgbClr val="DEEC5D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429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977A991-FE31-CF21-D84E-D24D83AD07B3}"/>
              </a:ext>
            </a:extLst>
          </p:cNvPr>
          <p:cNvSpPr/>
          <p:nvPr/>
        </p:nvSpPr>
        <p:spPr>
          <a:xfrm>
            <a:off x="467991" y="4018685"/>
            <a:ext cx="223838" cy="247650"/>
          </a:xfrm>
          <a:prstGeom prst="ellipse">
            <a:avLst/>
          </a:prstGeom>
          <a:solidFill>
            <a:srgbClr val="DEEC5D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429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815F106-76DB-7824-DB8A-C25950F504DB}"/>
              </a:ext>
            </a:extLst>
          </p:cNvPr>
          <p:cNvSpPr/>
          <p:nvPr/>
        </p:nvSpPr>
        <p:spPr>
          <a:xfrm>
            <a:off x="498790" y="5314452"/>
            <a:ext cx="223838" cy="247650"/>
          </a:xfrm>
          <a:prstGeom prst="ellipse">
            <a:avLst/>
          </a:prstGeom>
          <a:solidFill>
            <a:srgbClr val="DEEC5D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429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011547-1FAC-0247-6521-B14B2C90F578}"/>
              </a:ext>
            </a:extLst>
          </p:cNvPr>
          <p:cNvSpPr txBox="1"/>
          <p:nvPr/>
        </p:nvSpPr>
        <p:spPr>
          <a:xfrm>
            <a:off x="207157" y="1616287"/>
            <a:ext cx="3045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342900"/>
            <a:r>
              <a:rPr lang="en-US" sz="1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Pathways to adoption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426146D-6E95-0E3F-E77B-A3B1E555F605}"/>
              </a:ext>
            </a:extLst>
          </p:cNvPr>
          <p:cNvSpPr/>
          <p:nvPr/>
        </p:nvSpPr>
        <p:spPr>
          <a:xfrm>
            <a:off x="10358297" y="3312714"/>
            <a:ext cx="223838" cy="247650"/>
          </a:xfrm>
          <a:prstGeom prst="ellipse">
            <a:avLst/>
          </a:prstGeom>
          <a:solidFill>
            <a:srgbClr val="DEEC5D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429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26323A4-74C5-B18C-0F48-00950AAECD40}"/>
              </a:ext>
            </a:extLst>
          </p:cNvPr>
          <p:cNvSpPr/>
          <p:nvPr/>
        </p:nvSpPr>
        <p:spPr>
          <a:xfrm>
            <a:off x="9573863" y="3229168"/>
            <a:ext cx="223838" cy="247650"/>
          </a:xfrm>
          <a:prstGeom prst="ellipse">
            <a:avLst/>
          </a:prstGeom>
          <a:solidFill>
            <a:srgbClr val="DEEC5D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429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0ED5911-5C2F-B5A1-481E-590480501CCC}"/>
              </a:ext>
            </a:extLst>
          </p:cNvPr>
          <p:cNvSpPr/>
          <p:nvPr/>
        </p:nvSpPr>
        <p:spPr>
          <a:xfrm>
            <a:off x="9382414" y="4218019"/>
            <a:ext cx="223838" cy="247650"/>
          </a:xfrm>
          <a:prstGeom prst="ellipse">
            <a:avLst/>
          </a:prstGeom>
          <a:solidFill>
            <a:srgbClr val="DEEC5D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429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444569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5C529D2-2B2B-0151-3A32-184146D8AB7C}"/>
              </a:ext>
            </a:extLst>
          </p:cNvPr>
          <p:cNvSpPr/>
          <p:nvPr/>
        </p:nvSpPr>
        <p:spPr>
          <a:xfrm>
            <a:off x="8332323" y="1278315"/>
            <a:ext cx="3495783" cy="4721652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9ABFF2D-E97E-207D-4A3F-1B1CA153C61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716" y="1758983"/>
            <a:ext cx="1352323" cy="167001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09E1489-E3DC-4444-DA8D-27A046231650}"/>
              </a:ext>
            </a:extLst>
          </p:cNvPr>
          <p:cNvSpPr/>
          <p:nvPr/>
        </p:nvSpPr>
        <p:spPr>
          <a:xfrm>
            <a:off x="753619" y="1761101"/>
            <a:ext cx="628087" cy="313651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9F4FCE1-2E37-7473-C1E4-C7DF524FD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01" y="566835"/>
            <a:ext cx="11410329" cy="582515"/>
          </a:xfrm>
        </p:spPr>
        <p:txBody>
          <a:bodyPr/>
          <a:lstStyle/>
          <a:p>
            <a:r>
              <a:rPr lang="en-US" sz="3200">
                <a:latin typeface="Archivo" pitchFamily="2" charset="0"/>
                <a:cs typeface="Archivo" pitchFamily="2" charset="0"/>
              </a:rPr>
              <a:t>The recommended disclosures: Alignment with TCFD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2B4409-7761-78B8-62FE-A17DDAC7C3C1}"/>
              </a:ext>
            </a:extLst>
          </p:cNvPr>
          <p:cNvSpPr txBox="1"/>
          <p:nvPr/>
        </p:nvSpPr>
        <p:spPr>
          <a:xfrm>
            <a:off x="8381860" y="1481130"/>
            <a:ext cx="3355376" cy="3200838"/>
          </a:xfrm>
          <a:prstGeom prst="rect">
            <a:avLst/>
          </a:prstGeom>
          <a:noFill/>
        </p:spPr>
        <p:txBody>
          <a:bodyPr wrap="square" lIns="121882" tIns="60941" rIns="121882" bIns="60941" rtlCol="0" anchor="t">
            <a:spAutoFit/>
          </a:bodyPr>
          <a:lstStyle/>
          <a:p>
            <a:pPr algn="ctr"/>
            <a:r>
              <a:rPr lang="en-US" sz="2000" b="1">
                <a:solidFill>
                  <a:schemeClr val="bg1"/>
                </a:solidFill>
                <a:latin typeface="Archivo"/>
                <a:cs typeface="Archivo" pitchFamily="2" charset="0"/>
              </a:rPr>
              <a:t>Highlights</a:t>
            </a:r>
          </a:p>
          <a:p>
            <a:pPr marL="380365" indent="-380365">
              <a:buFont typeface="Arial" panose="020B0604020202020204" pitchFamily="34" charset="0"/>
              <a:buChar char="•"/>
            </a:pPr>
            <a:endParaRPr lang="en-US">
              <a:solidFill>
                <a:schemeClr val="bg1"/>
              </a:solidFill>
              <a:latin typeface="Archivo" pitchFamily="2" charset="0"/>
              <a:cs typeface="Archivo" pitchFamily="2" charset="0"/>
            </a:endParaRPr>
          </a:p>
          <a:p>
            <a:pPr marL="380365" indent="-380365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  <a:latin typeface="Archivo"/>
                <a:cs typeface="Archivo" pitchFamily="2" charset="0"/>
              </a:rPr>
              <a:t>All 11 TCFD recommended disclosures carried-over to:</a:t>
            </a:r>
          </a:p>
          <a:p>
            <a:pPr marL="837565" lvl="1" indent="-380365">
              <a:buFont typeface="Arial" panose="020B0604020202020204" pitchFamily="34" charset="0"/>
              <a:buChar char="•"/>
            </a:pPr>
            <a:endParaRPr lang="en-US">
              <a:solidFill>
                <a:schemeClr val="bg1"/>
              </a:solidFill>
              <a:latin typeface="Archivo"/>
              <a:cs typeface="Archivo" pitchFamily="2" charset="0"/>
            </a:endParaRPr>
          </a:p>
          <a:p>
            <a:pPr marL="837565" lvl="1" indent="-380365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  <a:latin typeface="Archivo"/>
                <a:cs typeface="Archivo" pitchFamily="2" charset="0"/>
              </a:rPr>
              <a:t>Build on existing market practice</a:t>
            </a:r>
            <a:endParaRPr lang="en-US">
              <a:solidFill>
                <a:schemeClr val="bg1"/>
              </a:solidFill>
              <a:latin typeface="Archivo"/>
            </a:endParaRPr>
          </a:p>
          <a:p>
            <a:pPr marL="837565" lvl="1" indent="-380365">
              <a:buFont typeface="Arial" panose="020B0604020202020204" pitchFamily="34" charset="0"/>
              <a:buChar char="•"/>
            </a:pPr>
            <a:endParaRPr lang="en-US">
              <a:solidFill>
                <a:schemeClr val="bg1"/>
              </a:solidFill>
              <a:latin typeface="Archivo"/>
              <a:cs typeface="Archivo" pitchFamily="2" charset="0"/>
            </a:endParaRPr>
          </a:p>
          <a:p>
            <a:pPr marL="837565" lvl="1" indent="-380365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  <a:latin typeface="Archivo"/>
                <a:cs typeface="Archivo" pitchFamily="2" charset="0"/>
              </a:rPr>
              <a:t>Encourage integrated (</a:t>
            </a:r>
            <a:r>
              <a:rPr lang="en-US" err="1">
                <a:solidFill>
                  <a:schemeClr val="bg1"/>
                </a:solidFill>
                <a:latin typeface="Archivo"/>
                <a:cs typeface="Archivo" pitchFamily="2" charset="0"/>
              </a:rPr>
              <a:t>climate+nature</a:t>
            </a:r>
            <a:r>
              <a:rPr lang="en-US">
                <a:solidFill>
                  <a:schemeClr val="bg1"/>
                </a:solidFill>
                <a:latin typeface="Archivo"/>
                <a:cs typeface="Archivo" pitchFamily="2" charset="0"/>
              </a:rPr>
              <a:t>) reporting</a:t>
            </a:r>
            <a:endParaRPr lang="en-US">
              <a:solidFill>
                <a:schemeClr val="bg1"/>
              </a:solidFill>
              <a:latin typeface="Archivo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8CBA660-33A0-FA86-9C63-92370F39793A}"/>
              </a:ext>
            </a:extLst>
          </p:cNvPr>
          <p:cNvSpPr/>
          <p:nvPr/>
        </p:nvSpPr>
        <p:spPr>
          <a:xfrm>
            <a:off x="2079770" y="3261623"/>
            <a:ext cx="157102" cy="167377"/>
          </a:xfrm>
          <a:prstGeom prst="ellipse">
            <a:avLst/>
          </a:prstGeom>
          <a:solidFill>
            <a:srgbClr val="D1E06F"/>
          </a:solidFill>
          <a:ln>
            <a:solidFill>
              <a:srgbClr val="D1E06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D385D33-5726-CCBB-926F-974F4A564EA2}"/>
              </a:ext>
            </a:extLst>
          </p:cNvPr>
          <p:cNvSpPr/>
          <p:nvPr/>
        </p:nvSpPr>
        <p:spPr>
          <a:xfrm>
            <a:off x="2079770" y="3820194"/>
            <a:ext cx="157102" cy="167377"/>
          </a:xfrm>
          <a:prstGeom prst="ellipse">
            <a:avLst/>
          </a:prstGeom>
          <a:solidFill>
            <a:srgbClr val="D1E06F"/>
          </a:solidFill>
          <a:ln>
            <a:solidFill>
              <a:srgbClr val="D1E06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92B23B5-99FC-8E65-9DBB-03BEF63FBB31}"/>
              </a:ext>
            </a:extLst>
          </p:cNvPr>
          <p:cNvSpPr/>
          <p:nvPr/>
        </p:nvSpPr>
        <p:spPr>
          <a:xfrm>
            <a:off x="3572455" y="3261622"/>
            <a:ext cx="157102" cy="167377"/>
          </a:xfrm>
          <a:prstGeom prst="ellipse">
            <a:avLst/>
          </a:prstGeom>
          <a:solidFill>
            <a:srgbClr val="D1E06F"/>
          </a:solidFill>
          <a:ln>
            <a:solidFill>
              <a:srgbClr val="D1E06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2FBAF15-6452-95C7-83AE-09B543E7DFF7}"/>
              </a:ext>
            </a:extLst>
          </p:cNvPr>
          <p:cNvSpPr/>
          <p:nvPr/>
        </p:nvSpPr>
        <p:spPr>
          <a:xfrm>
            <a:off x="3548315" y="4025149"/>
            <a:ext cx="157102" cy="167377"/>
          </a:xfrm>
          <a:prstGeom prst="ellipse">
            <a:avLst/>
          </a:prstGeom>
          <a:solidFill>
            <a:srgbClr val="D1E06F"/>
          </a:solidFill>
          <a:ln>
            <a:solidFill>
              <a:srgbClr val="D1E06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353DC8A-0F2F-4055-2DF1-9456FDCA0AF1}"/>
              </a:ext>
            </a:extLst>
          </p:cNvPr>
          <p:cNvSpPr/>
          <p:nvPr/>
        </p:nvSpPr>
        <p:spPr>
          <a:xfrm>
            <a:off x="3566237" y="4980072"/>
            <a:ext cx="157102" cy="167377"/>
          </a:xfrm>
          <a:prstGeom prst="ellipse">
            <a:avLst/>
          </a:prstGeom>
          <a:solidFill>
            <a:srgbClr val="D1E06F"/>
          </a:solidFill>
          <a:ln>
            <a:solidFill>
              <a:srgbClr val="D1E06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DD7CFC4-5C6E-DAD2-9BC0-6C1D514346C8}"/>
              </a:ext>
            </a:extLst>
          </p:cNvPr>
          <p:cNvSpPr/>
          <p:nvPr/>
        </p:nvSpPr>
        <p:spPr>
          <a:xfrm>
            <a:off x="5051573" y="3261621"/>
            <a:ext cx="157102" cy="167377"/>
          </a:xfrm>
          <a:prstGeom prst="ellipse">
            <a:avLst/>
          </a:prstGeom>
          <a:solidFill>
            <a:srgbClr val="D1E06F"/>
          </a:solidFill>
          <a:ln>
            <a:solidFill>
              <a:srgbClr val="D1E06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E8E2E27-CCA6-D156-4D47-DC31B714BDBD}"/>
              </a:ext>
            </a:extLst>
          </p:cNvPr>
          <p:cNvSpPr/>
          <p:nvPr/>
        </p:nvSpPr>
        <p:spPr>
          <a:xfrm>
            <a:off x="5046286" y="5068600"/>
            <a:ext cx="157102" cy="167377"/>
          </a:xfrm>
          <a:prstGeom prst="ellipse">
            <a:avLst/>
          </a:prstGeom>
          <a:solidFill>
            <a:srgbClr val="D1E06F"/>
          </a:solidFill>
          <a:ln>
            <a:solidFill>
              <a:srgbClr val="D1E06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A29D170-B9DC-82E2-7A15-7A81812C2D8E}"/>
              </a:ext>
            </a:extLst>
          </p:cNvPr>
          <p:cNvSpPr/>
          <p:nvPr/>
        </p:nvSpPr>
        <p:spPr>
          <a:xfrm>
            <a:off x="5046286" y="5749768"/>
            <a:ext cx="157102" cy="167377"/>
          </a:xfrm>
          <a:prstGeom prst="ellipse">
            <a:avLst/>
          </a:prstGeom>
          <a:solidFill>
            <a:srgbClr val="D1E06F"/>
          </a:solidFill>
          <a:ln>
            <a:solidFill>
              <a:srgbClr val="D1E06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E6E527A-B14B-635F-B0D6-A63269276013}"/>
              </a:ext>
            </a:extLst>
          </p:cNvPr>
          <p:cNvSpPr/>
          <p:nvPr/>
        </p:nvSpPr>
        <p:spPr>
          <a:xfrm>
            <a:off x="6473147" y="3261621"/>
            <a:ext cx="157102" cy="167377"/>
          </a:xfrm>
          <a:prstGeom prst="ellipse">
            <a:avLst/>
          </a:prstGeom>
          <a:solidFill>
            <a:srgbClr val="D1E06F"/>
          </a:solidFill>
          <a:ln>
            <a:solidFill>
              <a:srgbClr val="D1E06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5C54194-B1B2-B1DB-204E-D5C99067D993}"/>
              </a:ext>
            </a:extLst>
          </p:cNvPr>
          <p:cNvSpPr/>
          <p:nvPr/>
        </p:nvSpPr>
        <p:spPr>
          <a:xfrm>
            <a:off x="6467293" y="4025149"/>
            <a:ext cx="157102" cy="167377"/>
          </a:xfrm>
          <a:prstGeom prst="ellipse">
            <a:avLst/>
          </a:prstGeom>
          <a:solidFill>
            <a:srgbClr val="D1E06F"/>
          </a:solidFill>
          <a:ln>
            <a:solidFill>
              <a:srgbClr val="D1E06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598E75F-1A7A-D9B2-6206-E84E5B918E57}"/>
              </a:ext>
            </a:extLst>
          </p:cNvPr>
          <p:cNvSpPr/>
          <p:nvPr/>
        </p:nvSpPr>
        <p:spPr>
          <a:xfrm>
            <a:off x="6467293" y="4548203"/>
            <a:ext cx="157102" cy="167377"/>
          </a:xfrm>
          <a:prstGeom prst="ellipse">
            <a:avLst/>
          </a:prstGeom>
          <a:solidFill>
            <a:srgbClr val="D1E06F"/>
          </a:solidFill>
          <a:ln>
            <a:solidFill>
              <a:srgbClr val="D1E06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1AE0F66-F63E-AC61-DA2F-F88547266A3B}"/>
              </a:ext>
            </a:extLst>
          </p:cNvPr>
          <p:cNvSpPr/>
          <p:nvPr/>
        </p:nvSpPr>
        <p:spPr>
          <a:xfrm>
            <a:off x="8493424" y="2147882"/>
            <a:ext cx="157102" cy="167377"/>
          </a:xfrm>
          <a:prstGeom prst="ellipse">
            <a:avLst/>
          </a:prstGeom>
          <a:solidFill>
            <a:srgbClr val="D1E06F"/>
          </a:solidFill>
          <a:ln>
            <a:solidFill>
              <a:srgbClr val="D1E06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AD0880B3-2934-5C75-AEFF-C4F3820E90C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9932" y="1109594"/>
            <a:ext cx="5956988" cy="54790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51E9419-C6B0-0A9E-CEAE-63CEDAC6064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137" y="3718105"/>
            <a:ext cx="1248703" cy="1764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6812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computer&#10;&#10;Description automatically generated">
            <a:extLst>
              <a:ext uri="{FF2B5EF4-FFF2-40B4-BE49-F238E27FC236}">
                <a16:creationId xmlns:a16="http://schemas.microsoft.com/office/drawing/2014/main" id="{F5393FD3-8E59-155D-69D4-23DFE64D7BA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9932" y="1109594"/>
            <a:ext cx="5956988" cy="547909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5C529D2-2B2B-0151-3A32-184146D8AB7C}"/>
              </a:ext>
            </a:extLst>
          </p:cNvPr>
          <p:cNvSpPr/>
          <p:nvPr/>
        </p:nvSpPr>
        <p:spPr>
          <a:xfrm>
            <a:off x="8332323" y="1278315"/>
            <a:ext cx="3495783" cy="4846912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9ABFF2D-E97E-207D-4A3F-1B1CA153C61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716" y="1758983"/>
            <a:ext cx="1352323" cy="167001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09E1489-E3DC-4444-DA8D-27A046231650}"/>
              </a:ext>
            </a:extLst>
          </p:cNvPr>
          <p:cNvSpPr/>
          <p:nvPr/>
        </p:nvSpPr>
        <p:spPr>
          <a:xfrm>
            <a:off x="753619" y="1761101"/>
            <a:ext cx="628087" cy="313651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9F4FCE1-2E37-7473-C1E4-C7DF524FD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480" y="580121"/>
            <a:ext cx="11652499" cy="582515"/>
          </a:xfrm>
        </p:spPr>
        <p:txBody>
          <a:bodyPr/>
          <a:lstStyle/>
          <a:p>
            <a:r>
              <a:rPr lang="en-US" sz="3200">
                <a:latin typeface="Archivo" pitchFamily="2" charset="0"/>
                <a:cs typeface="Archivo" pitchFamily="2" charset="0"/>
              </a:rPr>
              <a:t>The recommended disclosures: New recommended disclosures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2B4409-7761-78B8-62FE-A17DDAC7C3C1}"/>
              </a:ext>
            </a:extLst>
          </p:cNvPr>
          <p:cNvSpPr txBox="1"/>
          <p:nvPr/>
        </p:nvSpPr>
        <p:spPr>
          <a:xfrm>
            <a:off x="8381860" y="1481130"/>
            <a:ext cx="3367004" cy="3200838"/>
          </a:xfrm>
          <a:prstGeom prst="rect">
            <a:avLst/>
          </a:prstGeom>
          <a:noFill/>
        </p:spPr>
        <p:txBody>
          <a:bodyPr wrap="square" lIns="121882" tIns="60941" rIns="121882" bIns="60941" rtlCol="0" anchor="t">
            <a:spAutoFit/>
          </a:bodyPr>
          <a:lstStyle/>
          <a:p>
            <a:pPr algn="ctr"/>
            <a:r>
              <a:rPr lang="en-US" sz="2000" b="1">
                <a:solidFill>
                  <a:schemeClr val="bg1"/>
                </a:solidFill>
                <a:latin typeface="Archivo"/>
                <a:cs typeface="Archivo" pitchFamily="2" charset="0"/>
              </a:rPr>
              <a:t>Highlights</a:t>
            </a:r>
          </a:p>
          <a:p>
            <a:pPr marL="380365" indent="-380365">
              <a:buFont typeface="Arial" panose="020B0604020202020204" pitchFamily="34" charset="0"/>
              <a:buChar char="•"/>
            </a:pPr>
            <a:endParaRPr lang="en-US">
              <a:solidFill>
                <a:schemeClr val="bg1"/>
              </a:solidFill>
              <a:latin typeface="Archivo" pitchFamily="2" charset="0"/>
              <a:cs typeface="Archivo" pitchFamily="2" charset="0"/>
            </a:endParaRPr>
          </a:p>
          <a:p>
            <a:pPr marL="380365" indent="-380365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  <a:latin typeface="Archivo"/>
                <a:cs typeface="Archivo" pitchFamily="2" charset="0"/>
              </a:rPr>
              <a:t>All 11 TCFD recommended disclosures carried over</a:t>
            </a:r>
          </a:p>
          <a:p>
            <a:pPr marL="380365" indent="-380365">
              <a:buFont typeface="Arial" panose="020B0604020202020204" pitchFamily="34" charset="0"/>
              <a:buChar char="•"/>
            </a:pPr>
            <a:endParaRPr lang="en-US">
              <a:solidFill>
                <a:schemeClr val="bg1"/>
              </a:solidFill>
              <a:latin typeface="Archivo" pitchFamily="2" charset="0"/>
              <a:cs typeface="Archivo" pitchFamily="2" charset="0"/>
            </a:endParaRPr>
          </a:p>
          <a:p>
            <a:pPr marL="380365" indent="-380365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  <a:latin typeface="Archivo"/>
                <a:cs typeface="Archivo" pitchFamily="2" charset="0"/>
              </a:rPr>
              <a:t>Three further disclosures added, covering three important areas for nature: </a:t>
            </a:r>
          </a:p>
          <a:p>
            <a:pPr marL="838076" lvl="1" indent="-380876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  <a:latin typeface="Archivo"/>
                <a:cs typeface="Archivo" pitchFamily="2" charset="0"/>
              </a:rPr>
              <a:t>Engagement</a:t>
            </a:r>
          </a:p>
          <a:p>
            <a:pPr marL="837565" lvl="1" indent="-380365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  <a:latin typeface="Archivo"/>
                <a:cs typeface="Archivo" pitchFamily="2" charset="0"/>
              </a:rPr>
              <a:t>Sensitive locations </a:t>
            </a:r>
            <a:endParaRPr lang="en-US">
              <a:solidFill>
                <a:schemeClr val="bg1"/>
              </a:solidFill>
              <a:latin typeface="Archivo" pitchFamily="2" charset="0"/>
              <a:cs typeface="Archivo" pitchFamily="2" charset="0"/>
            </a:endParaRPr>
          </a:p>
          <a:p>
            <a:pPr marL="837565" lvl="1" indent="-380365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  <a:latin typeface="Archivo"/>
                <a:cs typeface="Archivo" pitchFamily="2" charset="0"/>
              </a:rPr>
              <a:t>Value chains</a:t>
            </a:r>
            <a:endParaRPr lang="en-US" b="0" i="0">
              <a:solidFill>
                <a:schemeClr val="bg1"/>
              </a:solidFill>
              <a:effectLst/>
              <a:latin typeface="Archivo"/>
              <a:cs typeface="Arial" panose="020B0604020202020204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8CBA660-33A0-FA86-9C63-92370F39793A}"/>
              </a:ext>
            </a:extLst>
          </p:cNvPr>
          <p:cNvSpPr/>
          <p:nvPr/>
        </p:nvSpPr>
        <p:spPr>
          <a:xfrm>
            <a:off x="2079770" y="3261623"/>
            <a:ext cx="157102" cy="167377"/>
          </a:xfrm>
          <a:prstGeom prst="ellipse">
            <a:avLst/>
          </a:prstGeom>
          <a:solidFill>
            <a:srgbClr val="D1E06F"/>
          </a:solidFill>
          <a:ln>
            <a:solidFill>
              <a:srgbClr val="D1E06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D385D33-5726-CCBB-926F-974F4A564EA2}"/>
              </a:ext>
            </a:extLst>
          </p:cNvPr>
          <p:cNvSpPr/>
          <p:nvPr/>
        </p:nvSpPr>
        <p:spPr>
          <a:xfrm>
            <a:off x="2079770" y="3820194"/>
            <a:ext cx="157102" cy="167377"/>
          </a:xfrm>
          <a:prstGeom prst="ellipse">
            <a:avLst/>
          </a:prstGeom>
          <a:solidFill>
            <a:srgbClr val="D1E06F"/>
          </a:solidFill>
          <a:ln>
            <a:solidFill>
              <a:srgbClr val="D1E06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92B23B5-99FC-8E65-9DBB-03BEF63FBB31}"/>
              </a:ext>
            </a:extLst>
          </p:cNvPr>
          <p:cNvSpPr/>
          <p:nvPr/>
        </p:nvSpPr>
        <p:spPr>
          <a:xfrm>
            <a:off x="3572455" y="3261622"/>
            <a:ext cx="157102" cy="167377"/>
          </a:xfrm>
          <a:prstGeom prst="ellipse">
            <a:avLst/>
          </a:prstGeom>
          <a:solidFill>
            <a:srgbClr val="D1E06F"/>
          </a:solidFill>
          <a:ln>
            <a:solidFill>
              <a:srgbClr val="D1E06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2FBAF15-6452-95C7-83AE-09B543E7DFF7}"/>
              </a:ext>
            </a:extLst>
          </p:cNvPr>
          <p:cNvSpPr/>
          <p:nvPr/>
        </p:nvSpPr>
        <p:spPr>
          <a:xfrm>
            <a:off x="3548315" y="4025149"/>
            <a:ext cx="157102" cy="167377"/>
          </a:xfrm>
          <a:prstGeom prst="ellipse">
            <a:avLst/>
          </a:prstGeom>
          <a:solidFill>
            <a:srgbClr val="D1E06F"/>
          </a:solidFill>
          <a:ln>
            <a:solidFill>
              <a:srgbClr val="D1E06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353DC8A-0F2F-4055-2DF1-9456FDCA0AF1}"/>
              </a:ext>
            </a:extLst>
          </p:cNvPr>
          <p:cNvSpPr/>
          <p:nvPr/>
        </p:nvSpPr>
        <p:spPr>
          <a:xfrm>
            <a:off x="3566237" y="4980072"/>
            <a:ext cx="157102" cy="167377"/>
          </a:xfrm>
          <a:prstGeom prst="ellipse">
            <a:avLst/>
          </a:prstGeom>
          <a:solidFill>
            <a:srgbClr val="D1E06F"/>
          </a:solidFill>
          <a:ln>
            <a:solidFill>
              <a:srgbClr val="D1E06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DD7CFC4-5C6E-DAD2-9BC0-6C1D514346C8}"/>
              </a:ext>
            </a:extLst>
          </p:cNvPr>
          <p:cNvSpPr/>
          <p:nvPr/>
        </p:nvSpPr>
        <p:spPr>
          <a:xfrm>
            <a:off x="5051573" y="3261621"/>
            <a:ext cx="157102" cy="167377"/>
          </a:xfrm>
          <a:prstGeom prst="ellipse">
            <a:avLst/>
          </a:prstGeom>
          <a:solidFill>
            <a:srgbClr val="D1E06F"/>
          </a:solidFill>
          <a:ln>
            <a:solidFill>
              <a:srgbClr val="D1E06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E8E2E27-CCA6-D156-4D47-DC31B714BDBD}"/>
              </a:ext>
            </a:extLst>
          </p:cNvPr>
          <p:cNvSpPr/>
          <p:nvPr/>
        </p:nvSpPr>
        <p:spPr>
          <a:xfrm>
            <a:off x="5046286" y="5068600"/>
            <a:ext cx="157102" cy="167377"/>
          </a:xfrm>
          <a:prstGeom prst="ellipse">
            <a:avLst/>
          </a:prstGeom>
          <a:solidFill>
            <a:srgbClr val="D1E06F"/>
          </a:solidFill>
          <a:ln>
            <a:solidFill>
              <a:srgbClr val="D1E06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A29D170-B9DC-82E2-7A15-7A81812C2D8E}"/>
              </a:ext>
            </a:extLst>
          </p:cNvPr>
          <p:cNvSpPr/>
          <p:nvPr/>
        </p:nvSpPr>
        <p:spPr>
          <a:xfrm>
            <a:off x="5046286" y="5749768"/>
            <a:ext cx="157102" cy="167377"/>
          </a:xfrm>
          <a:prstGeom prst="ellipse">
            <a:avLst/>
          </a:prstGeom>
          <a:solidFill>
            <a:srgbClr val="D1E06F"/>
          </a:solidFill>
          <a:ln>
            <a:solidFill>
              <a:srgbClr val="D1E06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E6E527A-B14B-635F-B0D6-A63269276013}"/>
              </a:ext>
            </a:extLst>
          </p:cNvPr>
          <p:cNvSpPr/>
          <p:nvPr/>
        </p:nvSpPr>
        <p:spPr>
          <a:xfrm>
            <a:off x="6473147" y="3261621"/>
            <a:ext cx="157102" cy="167377"/>
          </a:xfrm>
          <a:prstGeom prst="ellipse">
            <a:avLst/>
          </a:prstGeom>
          <a:solidFill>
            <a:srgbClr val="D1E06F"/>
          </a:solidFill>
          <a:ln>
            <a:solidFill>
              <a:srgbClr val="D1E06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5C54194-B1B2-B1DB-204E-D5C99067D993}"/>
              </a:ext>
            </a:extLst>
          </p:cNvPr>
          <p:cNvSpPr/>
          <p:nvPr/>
        </p:nvSpPr>
        <p:spPr>
          <a:xfrm>
            <a:off x="6467293" y="4025149"/>
            <a:ext cx="157102" cy="167377"/>
          </a:xfrm>
          <a:prstGeom prst="ellipse">
            <a:avLst/>
          </a:prstGeom>
          <a:solidFill>
            <a:srgbClr val="D1E06F"/>
          </a:solidFill>
          <a:ln>
            <a:solidFill>
              <a:srgbClr val="D1E06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598E75F-1A7A-D9B2-6206-E84E5B918E57}"/>
              </a:ext>
            </a:extLst>
          </p:cNvPr>
          <p:cNvSpPr/>
          <p:nvPr/>
        </p:nvSpPr>
        <p:spPr>
          <a:xfrm>
            <a:off x="6467293" y="4548203"/>
            <a:ext cx="157102" cy="167377"/>
          </a:xfrm>
          <a:prstGeom prst="ellipse">
            <a:avLst/>
          </a:prstGeom>
          <a:solidFill>
            <a:srgbClr val="D1E06F"/>
          </a:solidFill>
          <a:ln>
            <a:solidFill>
              <a:srgbClr val="D1E06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B277524-4A50-3C47-498B-A5C8504D27DA}"/>
              </a:ext>
            </a:extLst>
          </p:cNvPr>
          <p:cNvSpPr/>
          <p:nvPr/>
        </p:nvSpPr>
        <p:spPr>
          <a:xfrm>
            <a:off x="8480707" y="2128441"/>
            <a:ext cx="157102" cy="167377"/>
          </a:xfrm>
          <a:prstGeom prst="ellipse">
            <a:avLst/>
          </a:prstGeom>
          <a:solidFill>
            <a:srgbClr val="D1E06F"/>
          </a:solidFill>
          <a:ln>
            <a:solidFill>
              <a:srgbClr val="D1E06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74CDEDA-C773-D04E-8D95-DB965B3D0EDC}"/>
              </a:ext>
            </a:extLst>
          </p:cNvPr>
          <p:cNvSpPr/>
          <p:nvPr/>
        </p:nvSpPr>
        <p:spPr>
          <a:xfrm>
            <a:off x="2079770" y="4481507"/>
            <a:ext cx="157102" cy="167377"/>
          </a:xfrm>
          <a:prstGeom prst="ellipse">
            <a:avLst/>
          </a:prstGeom>
          <a:solidFill>
            <a:schemeClr val="accent2"/>
          </a:solidFill>
          <a:ln>
            <a:solidFill>
              <a:srgbClr val="75597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DB82F2B-EC31-0BF3-B1A5-1DC61531DDBC}"/>
              </a:ext>
            </a:extLst>
          </p:cNvPr>
          <p:cNvSpPr/>
          <p:nvPr/>
        </p:nvSpPr>
        <p:spPr>
          <a:xfrm>
            <a:off x="3566237" y="5749767"/>
            <a:ext cx="157102" cy="167377"/>
          </a:xfrm>
          <a:prstGeom prst="ellipse">
            <a:avLst/>
          </a:prstGeom>
          <a:solidFill>
            <a:schemeClr val="accent2"/>
          </a:solidFill>
          <a:ln>
            <a:solidFill>
              <a:srgbClr val="75597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CA025B74-8CB3-9F6D-F552-991D00BE4101}"/>
              </a:ext>
            </a:extLst>
          </p:cNvPr>
          <p:cNvSpPr/>
          <p:nvPr/>
        </p:nvSpPr>
        <p:spPr>
          <a:xfrm>
            <a:off x="5046286" y="4133889"/>
            <a:ext cx="157102" cy="167377"/>
          </a:xfrm>
          <a:prstGeom prst="ellipse">
            <a:avLst/>
          </a:prstGeom>
          <a:solidFill>
            <a:schemeClr val="accent2"/>
          </a:solidFill>
          <a:ln>
            <a:solidFill>
              <a:srgbClr val="75597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1353352B-C402-D616-A4DF-115D076248D0}"/>
              </a:ext>
            </a:extLst>
          </p:cNvPr>
          <p:cNvSpPr/>
          <p:nvPr/>
        </p:nvSpPr>
        <p:spPr>
          <a:xfrm>
            <a:off x="8497150" y="2957241"/>
            <a:ext cx="157102" cy="167377"/>
          </a:xfrm>
          <a:prstGeom prst="ellipse">
            <a:avLst/>
          </a:prstGeom>
          <a:solidFill>
            <a:schemeClr val="accent2"/>
          </a:solidFill>
          <a:ln>
            <a:solidFill>
              <a:srgbClr val="75597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28821D8-269B-5C02-95D1-A8E441DD1E0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137" y="3718105"/>
            <a:ext cx="1248703" cy="1764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7986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1BF9E2B-AC4E-44BF-DD0D-8F041C3B8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242" y="566835"/>
            <a:ext cx="11564816" cy="582515"/>
          </a:xfrm>
        </p:spPr>
        <p:txBody>
          <a:bodyPr/>
          <a:lstStyle/>
          <a:p>
            <a:r>
              <a:rPr lang="en-US" dirty="0"/>
              <a:t>Assessment metrics &amp; disclosure metrics​</a:t>
            </a:r>
          </a:p>
        </p:txBody>
      </p:sp>
      <p:sp>
        <p:nvSpPr>
          <p:cNvPr id="7" name="Triangle 13">
            <a:extLst>
              <a:ext uri="{FF2B5EF4-FFF2-40B4-BE49-F238E27FC236}">
                <a16:creationId xmlns:a16="http://schemas.microsoft.com/office/drawing/2014/main" id="{04D8993D-F6AC-93EE-268C-D3BE768116D6}"/>
              </a:ext>
            </a:extLst>
          </p:cNvPr>
          <p:cNvSpPr/>
          <p:nvPr/>
        </p:nvSpPr>
        <p:spPr>
          <a:xfrm rot="5400000">
            <a:off x="5552572" y="3291284"/>
            <a:ext cx="1719517" cy="275432"/>
          </a:xfrm>
          <a:prstGeom prst="triangle">
            <a:avLst/>
          </a:prstGeom>
          <a:solidFill>
            <a:srgbClr val="75597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riangle 13">
            <a:extLst>
              <a:ext uri="{FF2B5EF4-FFF2-40B4-BE49-F238E27FC236}">
                <a16:creationId xmlns:a16="http://schemas.microsoft.com/office/drawing/2014/main" id="{D4A72E46-67F2-02EA-C970-A265A77BB4F4}"/>
              </a:ext>
            </a:extLst>
          </p:cNvPr>
          <p:cNvSpPr/>
          <p:nvPr/>
        </p:nvSpPr>
        <p:spPr>
          <a:xfrm rot="10800000">
            <a:off x="2209544" y="5634516"/>
            <a:ext cx="1719517" cy="275432"/>
          </a:xfrm>
          <a:prstGeom prst="triangle">
            <a:avLst/>
          </a:prstGeom>
          <a:solidFill>
            <a:srgbClr val="75597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riangle 13">
            <a:extLst>
              <a:ext uri="{FF2B5EF4-FFF2-40B4-BE49-F238E27FC236}">
                <a16:creationId xmlns:a16="http://schemas.microsoft.com/office/drawing/2014/main" id="{C73EC284-B07B-866F-4C06-EC76E15A6FA9}"/>
              </a:ext>
            </a:extLst>
          </p:cNvPr>
          <p:cNvSpPr/>
          <p:nvPr/>
        </p:nvSpPr>
        <p:spPr>
          <a:xfrm rot="10800000">
            <a:off x="8262939" y="5634517"/>
            <a:ext cx="1719517" cy="275432"/>
          </a:xfrm>
          <a:prstGeom prst="triangle">
            <a:avLst/>
          </a:prstGeom>
          <a:solidFill>
            <a:srgbClr val="75597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1EF816-9A02-5975-B2AE-6E6C83FC368D}"/>
              </a:ext>
            </a:extLst>
          </p:cNvPr>
          <p:cNvSpPr/>
          <p:nvPr/>
        </p:nvSpPr>
        <p:spPr>
          <a:xfrm>
            <a:off x="1142708" y="6117504"/>
            <a:ext cx="3853190" cy="347321"/>
          </a:xfrm>
          <a:prstGeom prst="rect">
            <a:avLst/>
          </a:prstGeom>
          <a:solidFill>
            <a:srgbClr val="EDE0F3"/>
          </a:solidFill>
          <a:ln>
            <a:solidFill>
              <a:srgbClr val="A15A9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Metrics for</a:t>
            </a:r>
            <a:r>
              <a:rPr lang="en-US" sz="1600" b="1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internal assessment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6386E5B-0972-44BE-342A-65AC4B2386B4}"/>
              </a:ext>
            </a:extLst>
          </p:cNvPr>
          <p:cNvSpPr/>
          <p:nvPr/>
        </p:nvSpPr>
        <p:spPr>
          <a:xfrm>
            <a:off x="7193119" y="6117503"/>
            <a:ext cx="3853190" cy="347321"/>
          </a:xfrm>
          <a:prstGeom prst="rect">
            <a:avLst/>
          </a:prstGeom>
          <a:solidFill>
            <a:srgbClr val="EDE0F3"/>
          </a:solidFill>
          <a:ln>
            <a:solidFill>
              <a:srgbClr val="A15A9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Metrics for </a:t>
            </a:r>
            <a:r>
              <a:rPr lang="en-US" sz="1600" b="1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external disclosure</a:t>
            </a:r>
          </a:p>
        </p:txBody>
      </p:sp>
      <p:pic>
        <p:nvPicPr>
          <p:cNvPr id="14" name="Content Placeholder 13" descr="A screenshot of a computer&#10;&#10;Description automatically generated">
            <a:extLst>
              <a:ext uri="{FF2B5EF4-FFF2-40B4-BE49-F238E27FC236}">
                <a16:creationId xmlns:a16="http://schemas.microsoft.com/office/drawing/2014/main" id="{3EF07F45-4B65-3573-B710-A27CD13F7F15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59893" y="1182910"/>
            <a:ext cx="4719642" cy="4341004"/>
          </a:xfrm>
          <a:prstGeom prst="rect">
            <a:avLst/>
          </a:prstGeom>
        </p:spPr>
      </p:pic>
      <p:pic>
        <p:nvPicPr>
          <p:cNvPr id="6" name="Content Placeholder 5" descr="A screenshot of a computer&#10;&#10;Description automatically generated">
            <a:extLst>
              <a:ext uri="{FF2B5EF4-FFF2-40B4-BE49-F238E27FC236}">
                <a16:creationId xmlns:a16="http://schemas.microsoft.com/office/drawing/2014/main" id="{86DDF82C-1F16-2719-0C37-28BD38D513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9" y="1182910"/>
            <a:ext cx="5999159" cy="4242848"/>
          </a:xfrm>
        </p:spPr>
      </p:pic>
    </p:spTree>
    <p:extLst>
      <p:ext uri="{BB962C8B-B14F-4D97-AF65-F5344CB8AC3E}">
        <p14:creationId xmlns:p14="http://schemas.microsoft.com/office/powerpoint/2010/main" val="39406261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235B564-0FCA-0516-55CC-467652ECB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074" y="566835"/>
            <a:ext cx="11807542" cy="437133"/>
          </a:xfrm>
        </p:spPr>
        <p:txBody>
          <a:bodyPr>
            <a:noAutofit/>
          </a:bodyPr>
          <a:lstStyle/>
          <a:p>
            <a:r>
              <a:rPr lang="en-US" sz="3600"/>
              <a:t>Providing a focused &amp; flexible set of ‘leading indicators’​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E44E7CD-2E90-05AB-C311-C2C8D91B03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D226C3C-F4A3-50DF-7F2B-6158D10D8D63}"/>
              </a:ext>
            </a:extLst>
          </p:cNvPr>
          <p:cNvSpPr/>
          <p:nvPr/>
        </p:nvSpPr>
        <p:spPr>
          <a:xfrm>
            <a:off x="287056" y="1206810"/>
            <a:ext cx="3082886" cy="5394032"/>
          </a:xfrm>
          <a:prstGeom prst="rect">
            <a:avLst/>
          </a:prstGeom>
          <a:solidFill>
            <a:srgbClr val="43454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Highlights</a:t>
            </a:r>
            <a:r>
              <a:rPr lang="en-US" b="1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​</a:t>
            </a:r>
          </a:p>
          <a:p>
            <a:pPr algn="ctr"/>
            <a:endParaRPr lang="en-US" b="1">
              <a:solidFill>
                <a:schemeClr val="bg1"/>
              </a:solidFill>
              <a:latin typeface="Archivo" pitchFamily="2" charset="0"/>
              <a:cs typeface="Archivo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Market user concerns about metrics in use today – time lags, consistency and comparability 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solidFill>
                <a:schemeClr val="bg1"/>
              </a:solidFill>
              <a:latin typeface="Archivo" pitchFamily="2" charset="0"/>
              <a:cs typeface="Archivo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‘Leading indicators’ approach necessary for disclosure – as with company financial accounts and national economic accounts​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solidFill>
                <a:schemeClr val="bg1"/>
              </a:solidFill>
              <a:latin typeface="Archivo" pitchFamily="2" charset="0"/>
              <a:cs typeface="Archivo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Extensive input from knowledge partners</a:t>
            </a:r>
          </a:p>
        </p:txBody>
      </p:sp>
      <p:pic>
        <p:nvPicPr>
          <p:cNvPr id="3" name="Picture 2" descr="A screenshot of a diagram&#10;&#10;Description automatically generated">
            <a:extLst>
              <a:ext uri="{FF2B5EF4-FFF2-40B4-BE49-F238E27FC236}">
                <a16:creationId xmlns:a16="http://schemas.microsoft.com/office/drawing/2014/main" id="{F106B9F7-2089-A333-90EF-40D76656E6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6" t="6758" r="5262" b="11963"/>
          <a:stretch/>
        </p:blipFill>
        <p:spPr>
          <a:xfrm>
            <a:off x="3549041" y="1206811"/>
            <a:ext cx="8363779" cy="5394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0294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AD61752-587A-7176-9094-D770ABCBE73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104" y="3729996"/>
            <a:ext cx="1273113" cy="180379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5C529D2-2B2B-0151-3A32-184146D8AB7C}"/>
              </a:ext>
            </a:extLst>
          </p:cNvPr>
          <p:cNvSpPr/>
          <p:nvPr/>
        </p:nvSpPr>
        <p:spPr>
          <a:xfrm>
            <a:off x="8332323" y="1278314"/>
            <a:ext cx="3495783" cy="5160063"/>
          </a:xfrm>
          <a:prstGeom prst="rect">
            <a:avLst/>
          </a:prstGeom>
          <a:solidFill>
            <a:srgbClr val="4345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9ABFF2D-E97E-207D-4A3F-1B1CA153C61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716" y="1758983"/>
            <a:ext cx="1352323" cy="1670017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79F4FCE1-2E37-7473-C1E4-C7DF524FD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01" y="566835"/>
            <a:ext cx="11410329" cy="582515"/>
          </a:xfrm>
        </p:spPr>
        <p:txBody>
          <a:bodyPr/>
          <a:lstStyle/>
          <a:p>
            <a:r>
              <a:rPr lang="en-US" sz="3200" dirty="0"/>
              <a:t>Additional guidance – the LEAP approach</a:t>
            </a:r>
            <a:endParaRPr lang="en-US" sz="3200" dirty="0">
              <a:latin typeface="Archivo" pitchFamily="2" charset="0"/>
              <a:cs typeface="Archivo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2B4409-7761-78B8-62FE-A17DDAC7C3C1}"/>
              </a:ext>
            </a:extLst>
          </p:cNvPr>
          <p:cNvSpPr txBox="1"/>
          <p:nvPr/>
        </p:nvSpPr>
        <p:spPr>
          <a:xfrm>
            <a:off x="8381860" y="1481130"/>
            <a:ext cx="3396708" cy="4832054"/>
          </a:xfrm>
          <a:prstGeom prst="rect">
            <a:avLst/>
          </a:prstGeom>
          <a:noFill/>
        </p:spPr>
        <p:txBody>
          <a:bodyPr wrap="square" lIns="121882" tIns="60941" rIns="121882" bIns="60941" rtlCol="0" anchor="t">
            <a:spAutoFit/>
          </a:bodyPr>
          <a:lstStyle/>
          <a:p>
            <a:pPr algn="ctr"/>
            <a:r>
              <a:rPr lang="en-US" sz="2000" b="1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Highlights</a:t>
            </a:r>
            <a:r>
              <a:rPr lang="en-US" b="1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​</a:t>
            </a:r>
            <a:endParaRPr lang="en-US">
              <a:solidFill>
                <a:schemeClr val="bg1"/>
              </a:solidFill>
              <a:latin typeface="Archivo" pitchFamily="2" charset="0"/>
              <a:cs typeface="Archivo" pitchFamily="2" charset="0"/>
            </a:endParaRPr>
          </a:p>
          <a:p>
            <a:endParaRPr lang="en-US">
              <a:solidFill>
                <a:schemeClr val="bg1"/>
              </a:solidFill>
              <a:latin typeface="Archivo" pitchFamily="2" charset="0"/>
              <a:cs typeface="Archivo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Suggested guidance – not required to make TNFD disclosures​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Extensive market feedback and pilot tested by over 240 institutions across sectors, geographies and biomes​</a:t>
            </a:r>
          </a:p>
          <a:p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Designed as a reference manual for an internal assessment team​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flexible approach with components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3A515717-BB75-2FBD-87DC-C7BE9D12CC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5" t="6709" r="65" b="2868"/>
          <a:stretch/>
        </p:blipFill>
        <p:spPr bwMode="auto">
          <a:xfrm>
            <a:off x="2779269" y="1758983"/>
            <a:ext cx="4423772" cy="116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>
            <a:extLst>
              <a:ext uri="{FF2B5EF4-FFF2-40B4-BE49-F238E27FC236}">
                <a16:creationId xmlns:a16="http://schemas.microsoft.com/office/drawing/2014/main" id="{8F84C4F4-6F18-C4BF-D819-DF0769944B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598" b="-2"/>
          <a:stretch/>
        </p:blipFill>
        <p:spPr bwMode="auto">
          <a:xfrm>
            <a:off x="2982062" y="2852282"/>
            <a:ext cx="4237898" cy="120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>
            <a:extLst>
              <a:ext uri="{FF2B5EF4-FFF2-40B4-BE49-F238E27FC236}">
                <a16:creationId xmlns:a16="http://schemas.microsoft.com/office/drawing/2014/main" id="{DB2545FB-B1FE-3491-B5E9-5A1EA3577E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145" b="9577"/>
          <a:stretch/>
        </p:blipFill>
        <p:spPr bwMode="auto">
          <a:xfrm>
            <a:off x="2968783" y="3850432"/>
            <a:ext cx="4159096" cy="116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>
            <a:extLst>
              <a:ext uri="{FF2B5EF4-FFF2-40B4-BE49-F238E27FC236}">
                <a16:creationId xmlns:a16="http://schemas.microsoft.com/office/drawing/2014/main" id="{7826A686-E672-2D26-5AF9-7BBA1C38FC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69804" y="4961453"/>
            <a:ext cx="4287466" cy="1288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AF90D3C-63D1-57AE-6EF8-CFE4DB337018}"/>
              </a:ext>
            </a:extLst>
          </p:cNvPr>
          <p:cNvSpPr/>
          <p:nvPr/>
        </p:nvSpPr>
        <p:spPr>
          <a:xfrm>
            <a:off x="606706" y="2436864"/>
            <a:ext cx="930245" cy="313295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159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B117F30-5AB0-04F2-7598-F03F00D328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337" y="2281333"/>
            <a:ext cx="4694567" cy="349054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>
                <a:latin typeface="Archivo"/>
              </a:rPr>
              <a:t>Likely to get started in financial year: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685B527-6406-036E-A876-01EBFF680EB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7182" y="1169407"/>
            <a:ext cx="11374318" cy="171429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GB">
                <a:ea typeface="Calibri" panose="020F0502020204030204" pitchFamily="34" charset="0"/>
                <a:cs typeface="Arial"/>
              </a:rPr>
              <a:t>239</a:t>
            </a:r>
            <a:r>
              <a:rPr lang="en-US">
                <a:ea typeface="Calibri" panose="020F0502020204030204" pitchFamily="34" charset="0"/>
                <a:cs typeface="Arial"/>
              </a:rPr>
              <a:t> </a:t>
            </a:r>
            <a:r>
              <a:rPr lang="en-US">
                <a:effectLst/>
                <a:ea typeface="Calibri" panose="020F0502020204030204" pitchFamily="34" charset="0"/>
                <a:cs typeface="Arial"/>
              </a:rPr>
              <a:t>responses from companies and financial institutions across </a:t>
            </a:r>
            <a:r>
              <a:rPr lang="en-GB">
                <a:effectLst/>
                <a:ea typeface="Calibri" panose="020F0502020204030204" pitchFamily="34" charset="0"/>
                <a:cs typeface="Arial"/>
              </a:rPr>
              <a:t>11 sectors, with organisations headquartered in over 35 countries.</a:t>
            </a:r>
            <a:r>
              <a:rPr lang="en-GB"/>
              <a:t> </a:t>
            </a:r>
            <a:endParaRPr lang="en-US">
              <a:effectLst/>
            </a:endParaRPr>
          </a:p>
          <a:p>
            <a:endParaRPr lang="en-US" sz="240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6AE0F18-2DDF-5EAC-EA2D-995047D0B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975" y="512706"/>
            <a:ext cx="11371715" cy="545627"/>
          </a:xfrm>
        </p:spPr>
        <p:txBody>
          <a:bodyPr/>
          <a:lstStyle/>
          <a:p>
            <a:r>
              <a:rPr lang="en-US" sz="3400" kern="0">
                <a:latin typeface="Archivo"/>
                <a:ea typeface="Archivo"/>
                <a:cs typeface="Archivo" pitchFamily="2" charset="0"/>
                <a:sym typeface="Archivo"/>
              </a:rPr>
              <a:t>It’s time to get started – TNFD survey July/August 2023 </a:t>
            </a:r>
            <a:endParaRPr lang="en-US" sz="3400">
              <a:latin typeface="Archivo" pitchFamily="2" charset="0"/>
              <a:cs typeface="Archivo" pitchFamily="2" charset="0"/>
            </a:endParaRPr>
          </a:p>
        </p:txBody>
      </p:sp>
      <p:pic>
        <p:nvPicPr>
          <p:cNvPr id="3" name="Picture 2" descr="A graph of growth in a graph&#10;&#10;Description automatically generated with medium confidence">
            <a:extLst>
              <a:ext uri="{FF2B5EF4-FFF2-40B4-BE49-F238E27FC236}">
                <a16:creationId xmlns:a16="http://schemas.microsoft.com/office/drawing/2014/main" id="{B7283FEA-9C5D-5B61-42D1-373146F1E89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4"/>
          <a:stretch/>
        </p:blipFill>
        <p:spPr>
          <a:xfrm>
            <a:off x="0" y="2645637"/>
            <a:ext cx="5260931" cy="4212363"/>
          </a:xfrm>
          <a:prstGeom prst="rect">
            <a:avLst/>
          </a:prstGeom>
        </p:spPr>
      </p:pic>
      <p:pic>
        <p:nvPicPr>
          <p:cNvPr id="8" name="Picture 7" descr="A screenshot of a graph&#10;&#10;Description automatically generated">
            <a:extLst>
              <a:ext uri="{FF2B5EF4-FFF2-40B4-BE49-F238E27FC236}">
                <a16:creationId xmlns:a16="http://schemas.microsoft.com/office/drawing/2014/main" id="{9428CEAB-BDB1-502A-CAA2-80E53D33906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93814" y="2651073"/>
            <a:ext cx="7298186" cy="4206926"/>
          </a:xfrm>
          <a:prstGeom prst="rect">
            <a:avLst/>
          </a:prstGeom>
        </p:spPr>
      </p:pic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2C43E1F5-5C8D-B7D6-6D25-51664B27C07B}"/>
              </a:ext>
            </a:extLst>
          </p:cNvPr>
          <p:cNvSpPr txBox="1">
            <a:spLocks/>
          </p:cNvSpPr>
          <p:nvPr/>
        </p:nvSpPr>
        <p:spPr>
          <a:xfrm>
            <a:off x="6313869" y="2260296"/>
            <a:ext cx="5093710" cy="421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Archivo" pitchFamily="2" charset="77"/>
                <a:ea typeface="+mn-ea"/>
                <a:cs typeface="Archivo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chivo" pitchFamily="2" charset="77"/>
                <a:ea typeface="+mn-ea"/>
                <a:cs typeface="Archivo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chivo" pitchFamily="2" charset="77"/>
                <a:ea typeface="+mn-ea"/>
                <a:cs typeface="Archivo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chivo" pitchFamily="2" charset="77"/>
                <a:ea typeface="+mn-ea"/>
                <a:cs typeface="Archivo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chivo" pitchFamily="2" charset="77"/>
                <a:ea typeface="+mn-ea"/>
                <a:cs typeface="Archivo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Which disclosures likely to start with:</a:t>
            </a:r>
          </a:p>
        </p:txBody>
      </p:sp>
    </p:spTree>
    <p:extLst>
      <p:ext uri="{BB962C8B-B14F-4D97-AF65-F5344CB8AC3E}">
        <p14:creationId xmlns:p14="http://schemas.microsoft.com/office/powerpoint/2010/main" val="7660334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9F4FCE1-2E37-7473-C1E4-C7DF524FD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01" y="566835"/>
            <a:ext cx="11410329" cy="582515"/>
          </a:xfrm>
        </p:spPr>
        <p:txBody>
          <a:bodyPr/>
          <a:lstStyle/>
          <a:p>
            <a:r>
              <a:rPr lang="en-US" sz="3200">
                <a:latin typeface="Archivo" pitchFamily="2" charset="0"/>
                <a:cs typeface="Archivo" pitchFamily="2" charset="0"/>
              </a:rPr>
              <a:t>Time to get started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3C3E8E9-38AB-7646-F1CA-1D1AEFCE5F2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4375" y="1411531"/>
            <a:ext cx="3494547" cy="4956255"/>
          </a:xfrm>
          <a:prstGeom prst="rect">
            <a:avLst/>
          </a:prstGeom>
        </p:spPr>
      </p:pic>
      <p:pic>
        <p:nvPicPr>
          <p:cNvPr id="2" name="Picture 1" descr="An aerial view of a beach&#10;&#10;Description automatically generated">
            <a:extLst>
              <a:ext uri="{FF2B5EF4-FFF2-40B4-BE49-F238E27FC236}">
                <a16:creationId xmlns:a16="http://schemas.microsoft.com/office/drawing/2014/main" id="{465CD1D9-68F5-C1E6-12B3-9889548ECAC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0591" y="1416279"/>
            <a:ext cx="3505200" cy="4956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3900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FD5FD5C-00F2-16D2-5944-5545A3AE7B7F}"/>
              </a:ext>
            </a:extLst>
          </p:cNvPr>
          <p:cNvSpPr/>
          <p:nvPr/>
        </p:nvSpPr>
        <p:spPr>
          <a:xfrm>
            <a:off x="280074" y="1464863"/>
            <a:ext cx="3979410" cy="5040178"/>
          </a:xfrm>
          <a:prstGeom prst="rect">
            <a:avLst/>
          </a:prstGeom>
          <a:solidFill>
            <a:srgbClr val="D1E0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FD7B79D-3527-DB61-649F-C408B775E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865" y="597257"/>
            <a:ext cx="12012135" cy="653727"/>
          </a:xfrm>
        </p:spPr>
        <p:txBody>
          <a:bodyPr>
            <a:noAutofit/>
          </a:bodyPr>
          <a:lstStyle/>
          <a:p>
            <a:r>
              <a:rPr kumimoji="0" lang="en-US" sz="320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chivo" panose="020B0604020202020204"/>
                <a:ea typeface="Archivo" panose="020B0604020202020204"/>
                <a:cs typeface="Archivo" panose="020B0604020202020204"/>
                <a:sym typeface="Archivo"/>
              </a:rPr>
              <a:t>Time to get started – TNFD Adopters campaign​</a:t>
            </a:r>
            <a:endParaRPr lang="en-US" sz="3200">
              <a:latin typeface="Archivo" panose="020B0604020202020204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5B7A39B-3A6A-1194-B7C6-0882D8D7EC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714" y="1658732"/>
            <a:ext cx="3719873" cy="4503279"/>
          </a:xfrm>
        </p:spPr>
        <p:txBody>
          <a:bodyPr>
            <a:noAutofit/>
          </a:bodyPr>
          <a:lstStyle/>
          <a:p>
            <a:r>
              <a:rPr lang="en-US" sz="1900">
                <a:latin typeface="Arial" panose="020B0604020202020204" pitchFamily="34" charset="0"/>
                <a:cs typeface="Arial" panose="020B0604020202020204" pitchFamily="34" charset="0"/>
              </a:rPr>
              <a:t>Based on the survey results about intentions to start adopting, the TNFD is rallying early TNFD Adopters​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9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>
                <a:latin typeface="Arial" panose="020B0604020202020204" pitchFamily="34" charset="0"/>
                <a:cs typeface="Arial" panose="020B0604020202020204" pitchFamily="34" charset="0"/>
              </a:rPr>
              <a:t>Ready to start adopting the TNFD recommendations and reporting in your financial reporting package for either FY2024 or FY2025 outcomes​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9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900" b="1">
                <a:latin typeface="Arial" panose="020B0604020202020204" pitchFamily="34" charset="0"/>
                <a:cs typeface="Arial" panose="020B0604020202020204" pitchFamily="34" charset="0"/>
              </a:rPr>
              <a:t>To be announced in January at the World Economic Forum in Davos as a group of inaugural early adopters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378C71-4667-4975-EE91-3C3D50EF92F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5124" y="1452336"/>
            <a:ext cx="7251062" cy="5040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8069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6557D-38F1-D85F-083A-D305021E8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199" y="1352811"/>
            <a:ext cx="4577890" cy="3478833"/>
          </a:xfrm>
        </p:spPr>
        <p:txBody>
          <a:bodyPr>
            <a:normAutofit/>
          </a:bodyPr>
          <a:lstStyle/>
          <a:p>
            <a:r>
              <a:rPr lang="en-US" sz="4000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640058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034AEFB-5B29-1FB6-2735-03F1DCB08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TNFD and Africa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0174AA-ACBF-91F5-43BD-64162867851D}"/>
              </a:ext>
            </a:extLst>
          </p:cNvPr>
          <p:cNvSpPr txBox="1"/>
          <p:nvPr/>
        </p:nvSpPr>
        <p:spPr>
          <a:xfrm>
            <a:off x="752474" y="1589617"/>
            <a:ext cx="1075958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dirty="0"/>
              <a:t>Consultation Groups – South Africa and Kenya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dirty="0"/>
              <a:t>Pilot Testing and market engagement – FSD Africa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dirty="0"/>
              <a:t>Indigenous community </a:t>
            </a:r>
            <a:r>
              <a:rPr lang="en-US" sz="2400"/>
              <a:t>leader engagement</a:t>
            </a:r>
            <a:endParaRPr lang="en-US" sz="24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dirty="0"/>
              <a:t>Engagement with policy makers and regulators</a:t>
            </a:r>
          </a:p>
        </p:txBody>
      </p:sp>
    </p:spTree>
    <p:extLst>
      <p:ext uri="{BB962C8B-B14F-4D97-AF65-F5344CB8AC3E}">
        <p14:creationId xmlns:p14="http://schemas.microsoft.com/office/powerpoint/2010/main" val="1170168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034AEFB-5B29-1FB6-2735-03F1DCB08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Nature is not just a CSR issue</a:t>
            </a:r>
          </a:p>
        </p:txBody>
      </p:sp>
      <p:sp>
        <p:nvSpPr>
          <p:cNvPr id="3" name="Google Shape;422;gfa58cc14e7_0_0">
            <a:extLst>
              <a:ext uri="{FF2B5EF4-FFF2-40B4-BE49-F238E27FC236}">
                <a16:creationId xmlns:a16="http://schemas.microsoft.com/office/drawing/2014/main" id="{B29D5A04-EDE2-A3AF-6F8F-40F1849CB69B}"/>
              </a:ext>
            </a:extLst>
          </p:cNvPr>
          <p:cNvSpPr txBox="1"/>
          <p:nvPr/>
        </p:nvSpPr>
        <p:spPr>
          <a:xfrm>
            <a:off x="1145243" y="1237041"/>
            <a:ext cx="5599032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>
              <a:defRPr lang="en-GB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8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en-US" sz="2000" i="0" u="none" strike="noStrike" kern="0" cap="none" spc="0" normalizeH="0" baseline="0" noProof="0" dirty="0">
                <a:ln>
                  <a:noFill/>
                </a:ln>
                <a:solidFill>
                  <a:srgbClr val="677290"/>
                </a:solidFill>
                <a:effectLst/>
                <a:uLnTx/>
                <a:uFillTx/>
                <a:ea typeface="Archivo"/>
                <a:cs typeface="Archivo"/>
                <a:sym typeface="Archivo"/>
              </a:rPr>
              <a:t>The declining health and resilience of </a:t>
            </a:r>
          </a:p>
          <a:p>
            <a:pPr marL="0" marR="0" lvl="0" indent="0" algn="ctr" defTabSz="914378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en-US" sz="2000" i="0" u="none" strike="noStrike" kern="0" cap="none" spc="0" normalizeH="0" baseline="0" noProof="0" dirty="0">
                <a:ln>
                  <a:noFill/>
                </a:ln>
                <a:solidFill>
                  <a:srgbClr val="677290"/>
                </a:solidFill>
                <a:effectLst/>
                <a:uLnTx/>
                <a:uFillTx/>
                <a:ea typeface="Archivo"/>
                <a:cs typeface="Archivo"/>
                <a:sym typeface="Archivo"/>
              </a:rPr>
              <a:t>the earth’s systems…</a:t>
            </a:r>
            <a:endParaRPr lang="en-US" sz="2000" i="0" u="none" strike="noStrike" kern="0" cap="none" spc="0" normalizeH="0" baseline="0" noProof="0" dirty="0">
              <a:ln>
                <a:noFill/>
              </a:ln>
              <a:solidFill>
                <a:srgbClr val="677290"/>
              </a:solidFill>
              <a:effectLst/>
              <a:uLnTx/>
              <a:uFillTx/>
              <a:ea typeface="Archivo"/>
              <a:cs typeface="Archivo"/>
            </a:endParaRPr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id="{85D288DF-DA80-8B81-5ECD-19017A8D0D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449" y="2136703"/>
            <a:ext cx="4157729" cy="4138519"/>
          </a:xfrm>
          <a:prstGeom prst="rect">
            <a:avLst/>
          </a:prstGeom>
        </p:spPr>
      </p:pic>
      <p:pic>
        <p:nvPicPr>
          <p:cNvPr id="20" name="Picture 4">
            <a:extLst>
              <a:ext uri="{FF2B5EF4-FFF2-40B4-BE49-F238E27FC236}">
                <a16:creationId xmlns:a16="http://schemas.microsoft.com/office/drawing/2014/main" id="{18EDDE42-B428-9542-0766-2A1B138D3E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588" y="2142457"/>
            <a:ext cx="3062604" cy="4131032"/>
          </a:xfrm>
          <a:prstGeom prst="rect">
            <a:avLst/>
          </a:prstGeom>
        </p:spPr>
      </p:pic>
      <p:sp>
        <p:nvSpPr>
          <p:cNvPr id="23" name="Google Shape;422;gfa58cc14e7_0_0">
            <a:extLst>
              <a:ext uri="{FF2B5EF4-FFF2-40B4-BE49-F238E27FC236}">
                <a16:creationId xmlns:a16="http://schemas.microsoft.com/office/drawing/2014/main" id="{3C3C412A-7427-F133-F7B8-4D0E261BAA26}"/>
              </a:ext>
            </a:extLst>
          </p:cNvPr>
          <p:cNvSpPr txBox="1"/>
          <p:nvPr/>
        </p:nvSpPr>
        <p:spPr>
          <a:xfrm>
            <a:off x="6716492" y="1237041"/>
            <a:ext cx="5117598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>
              <a:defRPr lang="en-GB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8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lang="en-US" sz="2000" kern="0" dirty="0">
                <a:solidFill>
                  <a:srgbClr val="677290"/>
                </a:solidFill>
                <a:ea typeface="Archivo"/>
                <a:cs typeface="Archivo"/>
              </a:rPr>
              <a:t>… is clearly reflected in the risk perceptions of global executives…</a:t>
            </a:r>
            <a:endParaRPr lang="en-US" sz="2000" i="0" u="none" strike="noStrike" kern="0" cap="none" spc="0" normalizeH="0" baseline="0" noProof="0" dirty="0">
              <a:ln>
                <a:noFill/>
              </a:ln>
              <a:solidFill>
                <a:srgbClr val="677290"/>
              </a:solidFill>
              <a:effectLst/>
              <a:uLnTx/>
              <a:uFillTx/>
              <a:ea typeface="Archivo"/>
              <a:cs typeface="Archivo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49F9FEB-3F71-491C-DA97-06040DCD4D20}"/>
              </a:ext>
            </a:extLst>
          </p:cNvPr>
          <p:cNvSpPr txBox="1"/>
          <p:nvPr/>
        </p:nvSpPr>
        <p:spPr>
          <a:xfrm>
            <a:off x="1722513" y="6435953"/>
            <a:ext cx="387107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Stockholm Resilience Centre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626E019-705C-A82A-8E96-8021C8C7228D}"/>
              </a:ext>
            </a:extLst>
          </p:cNvPr>
          <p:cNvSpPr txBox="1"/>
          <p:nvPr/>
        </p:nvSpPr>
        <p:spPr>
          <a:xfrm>
            <a:off x="7827588" y="6435953"/>
            <a:ext cx="387107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WEF Risk Report 2023</a:t>
            </a:r>
          </a:p>
        </p:txBody>
      </p:sp>
    </p:spTree>
    <p:extLst>
      <p:ext uri="{BB962C8B-B14F-4D97-AF65-F5344CB8AC3E}">
        <p14:creationId xmlns:p14="http://schemas.microsoft.com/office/powerpoint/2010/main" val="3954411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034AEFB-5B29-1FB6-2735-03F1DCB08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Cash flows and nature flows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85669D6-7625-26E8-BE27-051E8F9F27BC}"/>
              </a:ext>
            </a:extLst>
          </p:cNvPr>
          <p:cNvGrpSpPr/>
          <p:nvPr/>
        </p:nvGrpSpPr>
        <p:grpSpPr>
          <a:xfrm>
            <a:off x="1070031" y="-919968"/>
            <a:ext cx="9499581" cy="7090482"/>
            <a:chOff x="800195" y="-151439"/>
            <a:chExt cx="7129082" cy="5321144"/>
          </a:xfrm>
        </p:grpSpPr>
        <p:sp>
          <p:nvSpPr>
            <p:cNvPr id="4" name="Arc 3">
              <a:extLst>
                <a:ext uri="{FF2B5EF4-FFF2-40B4-BE49-F238E27FC236}">
                  <a16:creationId xmlns:a16="http://schemas.microsoft.com/office/drawing/2014/main" id="{FFC72415-151B-2026-3B67-4AC0EB1F6F01}"/>
                </a:ext>
              </a:extLst>
            </p:cNvPr>
            <p:cNvSpPr/>
            <p:nvPr/>
          </p:nvSpPr>
          <p:spPr>
            <a:xfrm rot="14914740" flipH="1">
              <a:off x="3357098" y="-2708342"/>
              <a:ext cx="1919122" cy="7032927"/>
            </a:xfrm>
            <a:prstGeom prst="arc">
              <a:avLst>
                <a:gd name="adj1" fmla="val 16796538"/>
                <a:gd name="adj2" fmla="val 0"/>
              </a:avLst>
            </a:prstGeom>
            <a:ln>
              <a:solidFill>
                <a:srgbClr val="00B050"/>
              </a:solidFill>
              <a:headEnd type="none" w="med" len="med"/>
              <a:tailEnd type="arrow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12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20" algn="l" defTabSz="45712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40" algn="l" defTabSz="45712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360" algn="l" defTabSz="45712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480" algn="l" defTabSz="45712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600" algn="l" defTabSz="45712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720" algn="l" defTabSz="45712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199840" algn="l" defTabSz="45712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6960" algn="l" defTabSz="45712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398"/>
            </a:p>
          </p:txBody>
        </p:sp>
        <p:sp>
          <p:nvSpPr>
            <p:cNvPr id="6" name="Arc 5">
              <a:extLst>
                <a:ext uri="{FF2B5EF4-FFF2-40B4-BE49-F238E27FC236}">
                  <a16:creationId xmlns:a16="http://schemas.microsoft.com/office/drawing/2014/main" id="{25BE36E5-3FA1-A741-A26F-6928945BEAD8}"/>
                </a:ext>
              </a:extLst>
            </p:cNvPr>
            <p:cNvSpPr/>
            <p:nvPr/>
          </p:nvSpPr>
          <p:spPr>
            <a:xfrm rot="6685260" flipH="1" flipV="1">
              <a:off x="3374559" y="693680"/>
              <a:ext cx="1919122" cy="7032927"/>
            </a:xfrm>
            <a:prstGeom prst="arc">
              <a:avLst>
                <a:gd name="adj1" fmla="val 16796538"/>
                <a:gd name="adj2" fmla="val 0"/>
              </a:avLst>
            </a:prstGeom>
            <a:ln>
              <a:solidFill>
                <a:srgbClr val="C00000"/>
              </a:solidFill>
              <a:headEnd type="none" w="med" len="med"/>
              <a:tailEnd type="arrow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12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20" algn="l" defTabSz="45712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40" algn="l" defTabSz="45712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360" algn="l" defTabSz="45712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480" algn="l" defTabSz="45712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600" algn="l" defTabSz="45712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720" algn="l" defTabSz="45712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199840" algn="l" defTabSz="45712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6960" algn="l" defTabSz="45712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398"/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B456C30C-3CCB-6253-5336-855040931DF5}"/>
                </a:ext>
              </a:extLst>
            </p:cNvPr>
            <p:cNvCxnSpPr>
              <a:cxnSpLocks/>
            </p:cNvCxnSpPr>
            <p:nvPr/>
          </p:nvCxnSpPr>
          <p:spPr>
            <a:xfrm>
              <a:off x="1619243" y="2518212"/>
              <a:ext cx="5516564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8F65A5C-4176-3F69-C627-CB2B78F9DF73}"/>
                </a:ext>
              </a:extLst>
            </p:cNvPr>
            <p:cNvSpPr txBox="1"/>
            <p:nvPr/>
          </p:nvSpPr>
          <p:spPr>
            <a:xfrm>
              <a:off x="6100477" y="2516968"/>
              <a:ext cx="1828800" cy="2309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12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20" algn="l" defTabSz="45712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40" algn="l" defTabSz="45712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360" algn="l" defTabSz="45712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480" algn="l" defTabSz="45712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600" algn="l" defTabSz="45712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720" algn="l" defTabSz="45712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199840" algn="l" defTabSz="45712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6960" algn="l" defTabSz="45712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Time</a:t>
              </a:r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B988C1E4-C13E-8468-3793-0C85F9AD52EF}"/>
                </a:ext>
              </a:extLst>
            </p:cNvPr>
            <p:cNvCxnSpPr>
              <a:cxnSpLocks/>
            </p:cNvCxnSpPr>
            <p:nvPr/>
          </p:nvCxnSpPr>
          <p:spPr>
            <a:xfrm>
              <a:off x="4916481" y="2422516"/>
              <a:ext cx="0" cy="200025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64F0A36E-5957-E94B-0A86-CE2FB0E83326}"/>
                </a:ext>
              </a:extLst>
            </p:cNvPr>
            <p:cNvCxnSpPr>
              <a:cxnSpLocks/>
            </p:cNvCxnSpPr>
            <p:nvPr/>
          </p:nvCxnSpPr>
          <p:spPr>
            <a:xfrm>
              <a:off x="4334120" y="2431169"/>
              <a:ext cx="0" cy="200025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2A5C9A7F-47E9-8CD7-5DAC-CA404C810062}"/>
                </a:ext>
              </a:extLst>
            </p:cNvPr>
            <p:cNvCxnSpPr>
              <a:cxnSpLocks/>
            </p:cNvCxnSpPr>
            <p:nvPr/>
          </p:nvCxnSpPr>
          <p:spPr>
            <a:xfrm>
              <a:off x="3754495" y="2425968"/>
              <a:ext cx="0" cy="200025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2DA647F7-81E9-1D1F-0062-20F1DBA6479A}"/>
                </a:ext>
              </a:extLst>
            </p:cNvPr>
            <p:cNvCxnSpPr>
              <a:cxnSpLocks/>
            </p:cNvCxnSpPr>
            <p:nvPr/>
          </p:nvCxnSpPr>
          <p:spPr>
            <a:xfrm>
              <a:off x="3172134" y="2425385"/>
              <a:ext cx="0" cy="200025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1253DB12-EE75-7200-CBBA-7E0EF61B7E87}"/>
                </a:ext>
              </a:extLst>
            </p:cNvPr>
            <p:cNvCxnSpPr>
              <a:cxnSpLocks/>
            </p:cNvCxnSpPr>
            <p:nvPr/>
          </p:nvCxnSpPr>
          <p:spPr>
            <a:xfrm>
              <a:off x="2585625" y="2420019"/>
              <a:ext cx="0" cy="200025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7BA8736E-48DB-7C5F-86BC-99219D2437FC}"/>
                </a:ext>
              </a:extLst>
            </p:cNvPr>
            <p:cNvCxnSpPr>
              <a:cxnSpLocks/>
            </p:cNvCxnSpPr>
            <p:nvPr/>
          </p:nvCxnSpPr>
          <p:spPr>
            <a:xfrm>
              <a:off x="2003264" y="2413905"/>
              <a:ext cx="0" cy="200025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56E059C1-29C4-5A1F-4013-7BD7DF3E6F1B}"/>
                </a:ext>
              </a:extLst>
            </p:cNvPr>
            <p:cNvCxnSpPr>
              <a:cxnSpLocks/>
            </p:cNvCxnSpPr>
            <p:nvPr/>
          </p:nvCxnSpPr>
          <p:spPr>
            <a:xfrm>
              <a:off x="5498842" y="2418315"/>
              <a:ext cx="0" cy="200025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272970CC-0F54-E7C5-A447-924178F81A73}"/>
                </a:ext>
              </a:extLst>
            </p:cNvPr>
            <p:cNvCxnSpPr>
              <a:cxnSpLocks/>
            </p:cNvCxnSpPr>
            <p:nvPr/>
          </p:nvCxnSpPr>
          <p:spPr>
            <a:xfrm>
              <a:off x="6079320" y="2413862"/>
              <a:ext cx="0" cy="200025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08C80A1-3D03-0237-5DDE-7E23699943EA}"/>
                </a:ext>
              </a:extLst>
            </p:cNvPr>
            <p:cNvSpPr txBox="1"/>
            <p:nvPr/>
          </p:nvSpPr>
          <p:spPr>
            <a:xfrm>
              <a:off x="4602569" y="1449234"/>
              <a:ext cx="1279122" cy="5233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12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20" algn="l" defTabSz="45712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40" algn="l" defTabSz="45712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360" algn="l" defTabSz="45712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480" algn="l" defTabSz="45712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600" algn="l" defTabSz="45712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720" algn="l" defTabSz="45712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199840" algn="l" defTabSz="45712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6960" algn="l" defTabSz="45712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866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Investor expectations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19A2AA4-D64B-1F46-7A84-152EE1449319}"/>
                </a:ext>
              </a:extLst>
            </p:cNvPr>
            <p:cNvSpPr txBox="1"/>
            <p:nvPr/>
          </p:nvSpPr>
          <p:spPr>
            <a:xfrm>
              <a:off x="4602569" y="3044086"/>
              <a:ext cx="1279122" cy="5233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12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20" algn="l" defTabSz="45712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40" algn="l" defTabSz="45712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360" algn="l" defTabSz="45712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480" algn="l" defTabSz="45712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600" algn="l" defTabSz="45712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720" algn="l" defTabSz="45712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199840" algn="l" defTabSz="45712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6960" algn="l" defTabSz="45712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866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Accelerating nature loss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C8B57553-064D-38BC-F7C2-50ACB9DAC3FE}"/>
              </a:ext>
            </a:extLst>
          </p:cNvPr>
          <p:cNvSpPr txBox="1"/>
          <p:nvPr/>
        </p:nvSpPr>
        <p:spPr>
          <a:xfrm>
            <a:off x="1905472" y="1636858"/>
            <a:ext cx="2436896" cy="379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2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6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8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0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2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4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6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66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Cash flows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4571A90-53E3-1D38-4B31-667E7081AD09}"/>
              </a:ext>
            </a:extLst>
          </p:cNvPr>
          <p:cNvSpPr txBox="1"/>
          <p:nvPr/>
        </p:nvSpPr>
        <p:spPr>
          <a:xfrm>
            <a:off x="1945208" y="3055212"/>
            <a:ext cx="2436896" cy="984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2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6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8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0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2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4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6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66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Flows of ecosystem services from nature to business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BEDDACD-3B35-7A27-82C5-D1D9BB96DC2B}"/>
              </a:ext>
            </a:extLst>
          </p:cNvPr>
          <p:cNvSpPr txBox="1"/>
          <p:nvPr/>
        </p:nvSpPr>
        <p:spPr>
          <a:xfrm>
            <a:off x="828865" y="4821458"/>
            <a:ext cx="10650730" cy="969496"/>
          </a:xfrm>
          <a:prstGeom prst="rect">
            <a:avLst/>
          </a:prstGeom>
          <a:solidFill>
            <a:srgbClr val="D1E06F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2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6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8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0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2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4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6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i="1" dirty="0">
                <a:solidFill>
                  <a:schemeClr val="bg1">
                    <a:lumMod val="25000"/>
                  </a:schemeClr>
                </a:solidFill>
              </a:rPr>
              <a:t>“</a:t>
            </a:r>
            <a:r>
              <a:rPr lang="en-US" sz="2000" dirty="0">
                <a:solidFill>
                  <a:schemeClr val="bg1">
                    <a:lumMod val="25000"/>
                  </a:schemeClr>
                </a:solidFill>
              </a:rPr>
              <a:t>As central banks and supervisors, we have every reason to be concerned because </a:t>
            </a:r>
            <a:r>
              <a:rPr lang="en-US" sz="2000" b="1" dirty="0">
                <a:solidFill>
                  <a:schemeClr val="bg1">
                    <a:lumMod val="25000"/>
                  </a:schemeClr>
                </a:solidFill>
              </a:rPr>
              <a:t>it’s an illusion to think we can preserve financial stability if this (nature) degradation continues</a:t>
            </a:r>
            <a:r>
              <a:rPr lang="en-US" sz="2000" dirty="0">
                <a:solidFill>
                  <a:schemeClr val="bg1">
                    <a:lumMod val="25000"/>
                  </a:schemeClr>
                </a:solidFill>
              </a:rPr>
              <a:t>”. </a:t>
            </a:r>
          </a:p>
          <a:p>
            <a:pPr algn="l"/>
            <a:r>
              <a:rPr lang="en-US" sz="1600" i="1" dirty="0">
                <a:solidFill>
                  <a:schemeClr val="bg1">
                    <a:lumMod val="25000"/>
                  </a:schemeClr>
                </a:solidFill>
              </a:rPr>
              <a:t>Klass Knot, DNB and FSB Chair, 7</a:t>
            </a:r>
            <a:r>
              <a:rPr lang="en-US" sz="1600" i="1" baseline="30000" dirty="0">
                <a:solidFill>
                  <a:schemeClr val="bg1">
                    <a:lumMod val="25000"/>
                  </a:schemeClr>
                </a:solidFill>
              </a:rPr>
              <a:t>th</a:t>
            </a:r>
            <a:r>
              <a:rPr lang="en-US" sz="1600" i="1" dirty="0">
                <a:solidFill>
                  <a:schemeClr val="bg1">
                    <a:lumMod val="25000"/>
                  </a:schemeClr>
                </a:solidFill>
              </a:rPr>
              <a:t> September 2023</a:t>
            </a:r>
            <a:endParaRPr lang="en-US" sz="1600" dirty="0"/>
          </a:p>
        </p:txBody>
      </p:sp>
      <p:sp>
        <p:nvSpPr>
          <p:cNvPr id="33" name="Triangle 32">
            <a:extLst>
              <a:ext uri="{FF2B5EF4-FFF2-40B4-BE49-F238E27FC236}">
                <a16:creationId xmlns:a16="http://schemas.microsoft.com/office/drawing/2014/main" id="{F4FDD9CB-8EE8-8D75-D95F-BBD18DFDB2D4}"/>
              </a:ext>
            </a:extLst>
          </p:cNvPr>
          <p:cNvSpPr/>
          <p:nvPr/>
        </p:nvSpPr>
        <p:spPr>
          <a:xfrm>
            <a:off x="2428143" y="2494211"/>
            <a:ext cx="461470" cy="251454"/>
          </a:xfrm>
          <a:prstGeom prst="triangl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2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6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8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0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2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4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6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398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E384BA2-849C-A576-FA43-F84482D51745}"/>
              </a:ext>
            </a:extLst>
          </p:cNvPr>
          <p:cNvSpPr txBox="1"/>
          <p:nvPr/>
        </p:nvSpPr>
        <p:spPr>
          <a:xfrm>
            <a:off x="9852874" y="970307"/>
            <a:ext cx="1856582" cy="1189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2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6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8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0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2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4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6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733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resilience of markets and the prosperity of societies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D78D6D4-8B09-07DB-D153-3075C1C978D4}"/>
              </a:ext>
            </a:extLst>
          </p:cNvPr>
          <p:cNvSpPr txBox="1"/>
          <p:nvPr/>
        </p:nvSpPr>
        <p:spPr>
          <a:xfrm>
            <a:off x="9856074" y="3223091"/>
            <a:ext cx="1856582" cy="923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2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6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8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0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2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4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60" algn="l" defTabSz="45712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733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resilience and health </a:t>
            </a:r>
          </a:p>
          <a:p>
            <a:pPr algn="ctr"/>
            <a:r>
              <a:rPr lang="en-US" sz="1733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nature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D4A3AD76-2046-FC96-462D-0F539C775137}"/>
              </a:ext>
            </a:extLst>
          </p:cNvPr>
          <p:cNvCxnSpPr>
            <a:cxnSpLocks/>
            <a:stCxn id="384" idx="3"/>
            <a:endCxn id="396" idx="1"/>
          </p:cNvCxnSpPr>
          <p:nvPr/>
        </p:nvCxnSpPr>
        <p:spPr>
          <a:xfrm>
            <a:off x="7841180" y="1561652"/>
            <a:ext cx="2011694" cy="3507"/>
          </a:xfrm>
          <a:prstGeom prst="straightConnector1">
            <a:avLst/>
          </a:prstGeom>
          <a:ln w="9525" cap="flat" cmpd="sng" algn="ctr">
            <a:solidFill>
              <a:schemeClr val="bg1">
                <a:lumMod val="75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F48D31C1-BB04-A041-E149-7EA8F1A9BC21}"/>
              </a:ext>
            </a:extLst>
          </p:cNvPr>
          <p:cNvCxnSpPr>
            <a:cxnSpLocks/>
            <a:stCxn id="386" idx="3"/>
            <a:endCxn id="398" idx="1"/>
          </p:cNvCxnSpPr>
          <p:nvPr/>
        </p:nvCxnSpPr>
        <p:spPr>
          <a:xfrm flipV="1">
            <a:off x="7841181" y="3684613"/>
            <a:ext cx="2014894" cy="2197"/>
          </a:xfrm>
          <a:prstGeom prst="straightConnector1">
            <a:avLst/>
          </a:prstGeom>
          <a:ln w="9525" cap="flat" cmpd="sng" algn="ctr">
            <a:solidFill>
              <a:schemeClr val="bg1">
                <a:lumMod val="75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383CC8DE-3672-9136-4A8D-CC7B05C6ACFB}"/>
              </a:ext>
            </a:extLst>
          </p:cNvPr>
          <p:cNvCxnSpPr>
            <a:cxnSpLocks/>
            <a:endCxn id="398" idx="0"/>
          </p:cNvCxnSpPr>
          <p:nvPr/>
        </p:nvCxnSpPr>
        <p:spPr>
          <a:xfrm>
            <a:off x="10781088" y="2290260"/>
            <a:ext cx="3278" cy="932831"/>
          </a:xfrm>
          <a:prstGeom prst="straightConnector1">
            <a:avLst/>
          </a:prstGeom>
          <a:ln w="9525" cap="flat" cmpd="sng" algn="ctr">
            <a:solidFill>
              <a:schemeClr val="bg1">
                <a:lumMod val="75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1847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034AEFB-5B29-1FB6-2735-03F1DCB08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Nature ?  Why Now 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2E44A8E-8BF4-7B96-DBE0-2A1A30F57C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4765" y="1494800"/>
            <a:ext cx="5763481" cy="38900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02AC88D-7D16-2AA2-2952-ECB67D9E3CF0}"/>
              </a:ext>
            </a:extLst>
          </p:cNvPr>
          <p:cNvSpPr txBox="1"/>
          <p:nvPr/>
        </p:nvSpPr>
        <p:spPr>
          <a:xfrm>
            <a:off x="394349" y="2729994"/>
            <a:ext cx="24737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/>
              <a:t>Regulation</a:t>
            </a:r>
          </a:p>
          <a:p>
            <a:pPr algn="l"/>
            <a:r>
              <a:rPr lang="en-US" sz="2800" dirty="0"/>
              <a:t>(Governments)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A78A6D-8F0C-83BE-9167-377D394E7C34}"/>
              </a:ext>
            </a:extLst>
          </p:cNvPr>
          <p:cNvSpPr txBox="1"/>
          <p:nvPr/>
        </p:nvSpPr>
        <p:spPr>
          <a:xfrm>
            <a:off x="9457065" y="2729994"/>
            <a:ext cx="24737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/>
              <a:t>Stewardship</a:t>
            </a:r>
          </a:p>
          <a:p>
            <a:pPr algn="l"/>
            <a:r>
              <a:rPr lang="en-US" sz="2800" dirty="0"/>
              <a:t>(Investors)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FA7C47-8B96-D609-E6AF-205C444A7AB2}"/>
              </a:ext>
            </a:extLst>
          </p:cNvPr>
          <p:cNvSpPr txBox="1"/>
          <p:nvPr/>
        </p:nvSpPr>
        <p:spPr>
          <a:xfrm>
            <a:off x="4508502" y="5623476"/>
            <a:ext cx="35106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Fiduciary Duty</a:t>
            </a:r>
          </a:p>
          <a:p>
            <a:pPr algn="ctr"/>
            <a:r>
              <a:rPr lang="en-US" sz="2800" dirty="0"/>
              <a:t>(Company Directors)</a:t>
            </a:r>
          </a:p>
        </p:txBody>
      </p:sp>
    </p:spTree>
    <p:extLst>
      <p:ext uri="{BB962C8B-B14F-4D97-AF65-F5344CB8AC3E}">
        <p14:creationId xmlns:p14="http://schemas.microsoft.com/office/powerpoint/2010/main" val="23167566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034AEFB-5B29-1FB6-2735-03F1DCB08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Investors are seeking more information</a:t>
            </a:r>
          </a:p>
        </p:txBody>
      </p:sp>
      <p:pic>
        <p:nvPicPr>
          <p:cNvPr id="3" name="Picture 10">
            <a:extLst>
              <a:ext uri="{FF2B5EF4-FFF2-40B4-BE49-F238E27FC236}">
                <a16:creationId xmlns:a16="http://schemas.microsoft.com/office/drawing/2014/main" id="{D54BE869-074E-D7D8-DA81-92BC1895F1F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514" y="1322898"/>
            <a:ext cx="4429851" cy="2756496"/>
          </a:xfrm>
          <a:prstGeom prst="rect">
            <a:avLst/>
          </a:prstGeom>
        </p:spPr>
      </p:pic>
      <p:pic>
        <p:nvPicPr>
          <p:cNvPr id="10" name="Picture 11">
            <a:extLst>
              <a:ext uri="{FF2B5EF4-FFF2-40B4-BE49-F238E27FC236}">
                <a16:creationId xmlns:a16="http://schemas.microsoft.com/office/drawing/2014/main" id="{43C98280-4191-6934-FE1A-57EA92256E7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7460" y="1322898"/>
            <a:ext cx="4489267" cy="2756496"/>
          </a:xfrm>
          <a:prstGeom prst="rect">
            <a:avLst/>
          </a:prstGeom>
        </p:spPr>
      </p:pic>
      <p:pic>
        <p:nvPicPr>
          <p:cNvPr id="12" name="Picture 12">
            <a:extLst>
              <a:ext uri="{FF2B5EF4-FFF2-40B4-BE49-F238E27FC236}">
                <a16:creationId xmlns:a16="http://schemas.microsoft.com/office/drawing/2014/main" id="{6CCAADC0-8B0B-DA57-900C-B02C94A43EA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7638" y="3814976"/>
            <a:ext cx="4376723" cy="2756496"/>
          </a:xfrm>
          <a:prstGeom prst="rect">
            <a:avLst/>
          </a:prstGeom>
        </p:spPr>
      </p:pic>
      <p:pic>
        <p:nvPicPr>
          <p:cNvPr id="15" name="Picture 3">
            <a:extLst>
              <a:ext uri="{FF2B5EF4-FFF2-40B4-BE49-F238E27FC236}">
                <a16:creationId xmlns:a16="http://schemas.microsoft.com/office/drawing/2014/main" id="{5D6324C9-407F-5488-1AD7-1653196C4B0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930" y="5890598"/>
            <a:ext cx="3066293" cy="660524"/>
          </a:xfrm>
          <a:prstGeom prst="rect">
            <a:avLst/>
          </a:prstGeom>
        </p:spPr>
      </p:pic>
      <p:pic>
        <p:nvPicPr>
          <p:cNvPr id="19" name="Picture 4">
            <a:extLst>
              <a:ext uri="{FF2B5EF4-FFF2-40B4-BE49-F238E27FC236}">
                <a16:creationId xmlns:a16="http://schemas.microsoft.com/office/drawing/2014/main" id="{E345A734-8D46-E09B-B3E7-532B43C39D9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15052" y="4143361"/>
            <a:ext cx="3057814" cy="1182071"/>
          </a:xfrm>
          <a:prstGeom prst="rect">
            <a:avLst/>
          </a:prstGeom>
        </p:spPr>
      </p:pic>
      <p:pic>
        <p:nvPicPr>
          <p:cNvPr id="21" name="Picture 5">
            <a:extLst>
              <a:ext uri="{FF2B5EF4-FFF2-40B4-BE49-F238E27FC236}">
                <a16:creationId xmlns:a16="http://schemas.microsoft.com/office/drawing/2014/main" id="{92140D9C-A3DE-9E8C-CFB8-B9D126E81F0A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195" y="4143361"/>
            <a:ext cx="3295097" cy="86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060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034AEFB-5B29-1FB6-2735-03F1DCB08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opportunity side of the ledger</a:t>
            </a:r>
          </a:p>
        </p:txBody>
      </p:sp>
      <p:pic>
        <p:nvPicPr>
          <p:cNvPr id="4" name="Picture 3" descr="Chart, waterfall chart&#10;&#10;Description automatically generated">
            <a:extLst>
              <a:ext uri="{FF2B5EF4-FFF2-40B4-BE49-F238E27FC236}">
                <a16:creationId xmlns:a16="http://schemas.microsoft.com/office/drawing/2014/main" id="{ABF71B7A-108E-E8F2-AD7B-9120E42292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4999"/>
          <a:stretch/>
        </p:blipFill>
        <p:spPr>
          <a:xfrm>
            <a:off x="532635" y="1246766"/>
            <a:ext cx="4575680" cy="25285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0A0CAEF8-23CD-86E7-F4FB-F77CDDE72B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9108" y="4678783"/>
            <a:ext cx="4702224" cy="17608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14">
            <a:extLst>
              <a:ext uri="{FF2B5EF4-FFF2-40B4-BE49-F238E27FC236}">
                <a16:creationId xmlns:a16="http://schemas.microsoft.com/office/drawing/2014/main" id="{5DC37D16-2370-37C5-6F5E-5DEECFB4B0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3686" y="1354644"/>
            <a:ext cx="4827646" cy="14454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16">
            <a:extLst>
              <a:ext uri="{FF2B5EF4-FFF2-40B4-BE49-F238E27FC236}">
                <a16:creationId xmlns:a16="http://schemas.microsoft.com/office/drawing/2014/main" id="{0FA8AF61-020E-F2D8-8A1B-7EBEC273EC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539" y="2800107"/>
            <a:ext cx="2363995" cy="32998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4">
            <a:extLst>
              <a:ext uri="{FF2B5EF4-FFF2-40B4-BE49-F238E27FC236}">
                <a16:creationId xmlns:a16="http://schemas.microsoft.com/office/drawing/2014/main" id="{314CA609-4D9B-784C-3938-29A6DF7CB6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38857" y="3775346"/>
            <a:ext cx="2808570" cy="28511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89497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diagram of a pyramid&#10;&#10;Description automatically generated">
            <a:extLst>
              <a:ext uri="{FF2B5EF4-FFF2-40B4-BE49-F238E27FC236}">
                <a16:creationId xmlns:a16="http://schemas.microsoft.com/office/drawing/2014/main" id="{3FF876F3-1372-6079-DC18-4B73C3B99F7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75703" y="1257142"/>
            <a:ext cx="7240594" cy="5390434"/>
          </a:xfrm>
          <a:prstGeom prst="rect">
            <a:avLst/>
          </a:prstGeom>
        </p:spPr>
      </p:pic>
      <p:sp>
        <p:nvSpPr>
          <p:cNvPr id="10" name="Triangle 9">
            <a:extLst>
              <a:ext uri="{FF2B5EF4-FFF2-40B4-BE49-F238E27FC236}">
                <a16:creationId xmlns:a16="http://schemas.microsoft.com/office/drawing/2014/main" id="{C0578BED-4515-59B8-A412-0FF437EE409A}"/>
              </a:ext>
            </a:extLst>
          </p:cNvPr>
          <p:cNvSpPr/>
          <p:nvPr/>
        </p:nvSpPr>
        <p:spPr>
          <a:xfrm rot="5400000">
            <a:off x="3659808" y="4701092"/>
            <a:ext cx="678521" cy="351258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29A2299-E5BE-C514-686D-56CA0246DA72}"/>
              </a:ext>
            </a:extLst>
          </p:cNvPr>
          <p:cNvSpPr txBox="1"/>
          <p:nvPr/>
        </p:nvSpPr>
        <p:spPr>
          <a:xfrm>
            <a:off x="1910564" y="4142810"/>
            <a:ext cx="2088506" cy="677070"/>
          </a:xfrm>
          <a:prstGeom prst="rect">
            <a:avLst/>
          </a:prstGeom>
          <a:noFill/>
        </p:spPr>
        <p:txBody>
          <a:bodyPr wrap="square" lIns="121882" tIns="60941" rIns="121882" bIns="60941" rtlCol="0" anchor="t">
            <a:spAutoFit/>
          </a:bodyPr>
          <a:lstStyle/>
          <a:p>
            <a:r>
              <a:rPr lang="en-US" sz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Discussion </a:t>
            </a:r>
          </a:p>
          <a:p>
            <a:r>
              <a:rPr lang="en-US" sz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paper on sector </a:t>
            </a:r>
            <a:endParaRPr lang="en-US" sz="12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disclosure metrics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AF58B79-E2DE-AE94-57FD-2AA6877C72F6}"/>
              </a:ext>
            </a:extLst>
          </p:cNvPr>
          <p:cNvSpPr/>
          <p:nvPr/>
        </p:nvSpPr>
        <p:spPr>
          <a:xfrm>
            <a:off x="1064157" y="3952360"/>
            <a:ext cx="2759282" cy="174147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B76AE64-34C3-AAFA-D2AB-1560063F455F}"/>
              </a:ext>
            </a:extLst>
          </p:cNvPr>
          <p:cNvSpPr txBox="1"/>
          <p:nvPr/>
        </p:nvSpPr>
        <p:spPr>
          <a:xfrm>
            <a:off x="1269303" y="5080915"/>
            <a:ext cx="2365810" cy="492404"/>
          </a:xfrm>
          <a:prstGeom prst="rect">
            <a:avLst/>
          </a:prstGeom>
          <a:noFill/>
        </p:spPr>
        <p:txBody>
          <a:bodyPr wrap="square" lIns="121882" tIns="60941" rIns="121882" bIns="60941" rtlCol="0" anchor="t">
            <a:spAutoFit/>
          </a:bodyPr>
          <a:lstStyle/>
          <a:p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First sector guidance to be published in early December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66263086-F4B7-E8A3-06F6-B043FC0BED6A}"/>
              </a:ext>
            </a:extLst>
          </p:cNvPr>
          <p:cNvCxnSpPr>
            <a:cxnSpLocks/>
          </p:cNvCxnSpPr>
          <p:nvPr/>
        </p:nvCxnSpPr>
        <p:spPr>
          <a:xfrm>
            <a:off x="1269302" y="5025518"/>
            <a:ext cx="2289955" cy="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B121DFA4-8C9B-C6CE-5441-A5CDF9AD2F4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0443" y="4043859"/>
            <a:ext cx="603756" cy="844442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0034AEFB-5B29-1FB6-2735-03F1DCB08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we have published</a:t>
            </a:r>
          </a:p>
        </p:txBody>
      </p:sp>
    </p:spTree>
    <p:extLst>
      <p:ext uri="{BB962C8B-B14F-4D97-AF65-F5344CB8AC3E}">
        <p14:creationId xmlns:p14="http://schemas.microsoft.com/office/powerpoint/2010/main" val="24449454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FD7B79D-3527-DB61-649F-C408B775E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865" y="597257"/>
            <a:ext cx="12012135" cy="872648"/>
          </a:xfrm>
        </p:spPr>
        <p:txBody>
          <a:bodyPr>
            <a:noAutofit/>
          </a:bodyPr>
          <a:lstStyle/>
          <a:p>
            <a:r>
              <a:rPr kumimoji="0" lang="en-US" sz="320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chivo" panose="020B0604020202020204"/>
                <a:ea typeface="Archivo" panose="020B0604020202020204"/>
                <a:cs typeface="Archivo" panose="020B0604020202020204"/>
                <a:sym typeface="Archivo"/>
              </a:rPr>
              <a:t>Our Approach: Building on existing frameworks, tools and metrics</a:t>
            </a:r>
            <a:br>
              <a:rPr lang="en-US" sz="320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chivo" panose="020B0604020202020204"/>
                <a:ea typeface="Archivo" panose="020B0604020202020204"/>
                <a:cs typeface="Archivo" panose="020B0604020202020204"/>
              </a:rPr>
            </a:br>
            <a:endParaRPr lang="en-US" sz="3200">
              <a:latin typeface="Archivo" panose="020B0604020202020204"/>
            </a:endParaRPr>
          </a:p>
        </p:txBody>
      </p:sp>
      <p:pic>
        <p:nvPicPr>
          <p:cNvPr id="10" name="Picture 9" descr="A puzzle with logos and symbols&#10;&#10;Description automatically generated">
            <a:extLst>
              <a:ext uri="{FF2B5EF4-FFF2-40B4-BE49-F238E27FC236}">
                <a16:creationId xmlns:a16="http://schemas.microsoft.com/office/drawing/2014/main" id="{31A4D52D-305C-0E4A-554B-98394790A3B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08967" y="1250480"/>
            <a:ext cx="5549900" cy="545512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F9B63FD-4904-3236-99F5-06D64928A039}"/>
              </a:ext>
            </a:extLst>
          </p:cNvPr>
          <p:cNvSpPr txBox="1"/>
          <p:nvPr/>
        </p:nvSpPr>
        <p:spPr>
          <a:xfrm>
            <a:off x="461434" y="2022475"/>
            <a:ext cx="28405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/>
              <a:t>Active support of 20 knowledge partners from leading science </a:t>
            </a:r>
            <a:r>
              <a:rPr lang="en-US" sz="2000" dirty="0" err="1"/>
              <a:t>organisations</a:t>
            </a:r>
            <a:r>
              <a:rPr lang="en-US" sz="2000" dirty="0"/>
              <a:t> to international standards bodies</a:t>
            </a:r>
          </a:p>
        </p:txBody>
      </p:sp>
    </p:spTree>
    <p:extLst>
      <p:ext uri="{BB962C8B-B14F-4D97-AF65-F5344CB8AC3E}">
        <p14:creationId xmlns:p14="http://schemas.microsoft.com/office/powerpoint/2010/main" val="3917739407"/>
      </p:ext>
    </p:extLst>
  </p:cSld>
  <p:clrMapOvr>
    <a:masterClrMapping/>
  </p:clrMapOvr>
</p:sld>
</file>

<file path=ppt/theme/theme1.xml><?xml version="1.0" encoding="utf-8"?>
<a:theme xmlns:a="http://schemas.openxmlformats.org/drawingml/2006/main" name="TNFD 2023_Theme">
  <a:themeElements>
    <a:clrScheme name="Simple Light">
      <a:dk1>
        <a:srgbClr val="434546"/>
      </a:dk1>
      <a:lt1>
        <a:srgbClr val="DFF3FA"/>
      </a:lt1>
      <a:dk2>
        <a:srgbClr val="1973A1"/>
      </a:dk2>
      <a:lt2>
        <a:srgbClr val="1A9789"/>
      </a:lt2>
      <a:accent1>
        <a:srgbClr val="75597B"/>
      </a:accent1>
      <a:accent2>
        <a:srgbClr val="D1E06F"/>
      </a:accent2>
      <a:accent3>
        <a:srgbClr val="9CAED9"/>
      </a:accent3>
      <a:accent4>
        <a:srgbClr val="FF5100"/>
      </a:accent4>
      <a:accent5>
        <a:srgbClr val="FFD000"/>
      </a:accent5>
      <a:accent6>
        <a:srgbClr val="67718F"/>
      </a:accent6>
      <a:hlink>
        <a:srgbClr val="1D76A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NFD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NFD Template PPT_4th Sept 2023" id="{4C839419-A693-364D-BD28-A5C28738458B}" vid="{F8D2E784-4316-A147-83AD-39135095BF81}"/>
    </a:ext>
  </a:extLst>
</a:theme>
</file>

<file path=ppt/theme/theme3.xml><?xml version="1.0" encoding="utf-8"?>
<a:theme xmlns:a="http://schemas.openxmlformats.org/drawingml/2006/main" name="TNFD Webina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NFD Template PPT_4th Sept 2023" id="{4C839419-A693-364D-BD28-A5C28738458B}" vid="{C273E8CF-D6AD-5845-98BB-B542EC00E943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E9AB6CD49DA6B4AB32C4D81DA043B52" ma:contentTypeVersion="18" ma:contentTypeDescription="Create a new document." ma:contentTypeScope="" ma:versionID="fbb7e4de29c9424ea67095156db8bac6">
  <xsd:schema xmlns:xsd="http://www.w3.org/2001/XMLSchema" xmlns:xs="http://www.w3.org/2001/XMLSchema" xmlns:p="http://schemas.microsoft.com/office/2006/metadata/properties" xmlns:ns2="447fd276-06ab-4f8e-8182-6d9b7730690a" xmlns:ns3="cffba796-b792-4133-9774-56ab035a1380" targetNamespace="http://schemas.microsoft.com/office/2006/metadata/properties" ma:root="true" ma:fieldsID="84c1ad2708636d62f66d6d3bd06242d8" ns2:_="" ns3:_="">
    <xsd:import namespace="447fd276-06ab-4f8e-8182-6d9b7730690a"/>
    <xsd:import namespace="cffba796-b792-4133-9774-56ab035a138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Suggestedtitl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7fd276-06ab-4f8e-8182-6d9b7730690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b74c5823-7475-44dc-8c68-063ff171bc2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Suggestedtitle" ma:index="25" nillable="true" ma:displayName="Suggested title" ma:format="Dropdown" ma:internalName="Suggestedtitl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fba796-b792-4133-9774-56ab035a1380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4526d98d-8ec0-4a45-b900-f6f9e0f000ec}" ma:internalName="TaxCatchAll" ma:showField="CatchAllData" ma:web="cffba796-b792-4133-9774-56ab035a138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ffba796-b792-4133-9774-56ab035a1380" xsi:nil="true"/>
    <lcf76f155ced4ddcb4097134ff3c332f xmlns="447fd276-06ab-4f8e-8182-6d9b7730690a">
      <Terms xmlns="http://schemas.microsoft.com/office/infopath/2007/PartnerControls"/>
    </lcf76f155ced4ddcb4097134ff3c332f>
    <Suggestedtitle xmlns="447fd276-06ab-4f8e-8182-6d9b7730690a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E887F58-860A-41DF-ADD0-48665A5E0379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447fd276-06ab-4f8e-8182-6d9b7730690a"/>
    <ds:schemaRef ds:uri="cffba796-b792-4133-9774-56ab035a1380"/>
  </ds:schemaRefs>
</ds:datastoreItem>
</file>

<file path=customXml/itemProps2.xml><?xml version="1.0" encoding="utf-8"?>
<ds:datastoreItem xmlns:ds="http://schemas.openxmlformats.org/officeDocument/2006/customXml" ds:itemID="{95408775-0F62-40EF-BF2A-111CE7D5666C}">
  <ds:schemaRefs>
    <ds:schemaRef ds:uri="http://schemas.microsoft.com/office/2006/metadata/properties"/>
    <ds:schemaRef ds:uri="http://www.w3.org/2000/xmlns/"/>
    <ds:schemaRef ds:uri="cffba796-b792-4133-9774-56ab035a1380"/>
    <ds:schemaRef ds:uri="http://www.w3.org/2001/XMLSchema-instance"/>
    <ds:schemaRef ds:uri="447fd276-06ab-4f8e-8182-6d9b7730690a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83F387AE-9AF0-45E9-BB88-E17F7E80DF2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Application>Microsoft Office PowerPoint</Application>
  <PresentationFormat>Widescreen</PresentationFormat>
  <Slides>19</Slides>
  <Notes>14</Notes>
  <HiddenSlides>0</HiddenSlide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TNFD 2023_Theme</vt:lpstr>
      <vt:lpstr>TNFD Template</vt:lpstr>
      <vt:lpstr>TNFD Webinar</vt:lpstr>
      <vt:lpstr>Nature Resilience &amp; the Recommendations  of the TNFD</vt:lpstr>
      <vt:lpstr>TNFD and Africa</vt:lpstr>
      <vt:lpstr>Nature is not just a CSR issue</vt:lpstr>
      <vt:lpstr>Cash flows and nature flows</vt:lpstr>
      <vt:lpstr>Why Nature ?  Why Now ?</vt:lpstr>
      <vt:lpstr>Investors are seeking more information</vt:lpstr>
      <vt:lpstr>The opportunity side of the ledger</vt:lpstr>
      <vt:lpstr>What we have published</vt:lpstr>
      <vt:lpstr>Our Approach: Building on existing frameworks, tools and metrics </vt:lpstr>
      <vt:lpstr>Our Approach: Align to global policy goals &amp; emerging regulation</vt:lpstr>
      <vt:lpstr>The recommended disclosures: Alignment with TCFD</vt:lpstr>
      <vt:lpstr>The recommended disclosures: New recommended disclosures</vt:lpstr>
      <vt:lpstr>Assessment metrics &amp; disclosure metrics​</vt:lpstr>
      <vt:lpstr>Providing a focused &amp; flexible set of ‘leading indicators’​</vt:lpstr>
      <vt:lpstr>Additional guidance – the LEAP approach</vt:lpstr>
      <vt:lpstr>It’s time to get started – TNFD survey July/August 2023 </vt:lpstr>
      <vt:lpstr>Time to get started </vt:lpstr>
      <vt:lpstr>Time to get started – TNFD Adopters campaign​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Rhys Thomas</dc:creator>
  <cp:lastModifiedBy>Tony Goldner</cp:lastModifiedBy>
  <cp:revision>12</cp:revision>
  <dcterms:created xsi:type="dcterms:W3CDTF">2023-09-17T16:59:11Z</dcterms:created>
  <dcterms:modified xsi:type="dcterms:W3CDTF">2023-11-21T06:04:25Z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0x010100589BB3D80D10CB44B326E2EAAA350AD3</vt:lpwstr>
  </property>
  <property fmtid="{D5CDD505-2E9C-101B-9397-08002B2CF9AE}" pid="3" name="MediaServiceImageTags">
    <vt:lpwstr/>
  </property>
</Properties>
</file>