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453" r:id="rId2"/>
    <p:sldId id="680" r:id="rId3"/>
    <p:sldId id="571" r:id="rId4"/>
    <p:sldId id="464" r:id="rId5"/>
    <p:sldId id="504" r:id="rId6"/>
    <p:sldId id="582" r:id="rId7"/>
    <p:sldId id="591" r:id="rId8"/>
    <p:sldId id="589" r:id="rId9"/>
    <p:sldId id="592" r:id="rId10"/>
    <p:sldId id="593" r:id="rId11"/>
    <p:sldId id="594" r:id="rId12"/>
    <p:sldId id="681" r:id="rId13"/>
  </p:sldIdLst>
  <p:sldSz cx="9144000" cy="6858000" type="screen4x3"/>
  <p:notesSz cx="7102475" cy="9388475"/>
  <p:defaultTextStyle>
    <a:defPPr>
      <a:defRPr lang="en-US"/>
    </a:defPPr>
    <a:lvl1pPr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358">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C000"/>
    <a:srgbClr val="00B050"/>
    <a:srgbClr val="A4B1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napToObjects="1">
      <p:cViewPr varScale="1">
        <p:scale>
          <a:sx n="114" d="100"/>
          <a:sy n="114" d="100"/>
        </p:scale>
        <p:origin x="1560" y="102"/>
      </p:cViewPr>
      <p:guideLst>
        <p:guide orient="horz" pos="2358"/>
        <p:guide pos="2880"/>
      </p:guideLst>
    </p:cSldViewPr>
  </p:slideViewPr>
  <p:notesTextViewPr>
    <p:cViewPr>
      <p:scale>
        <a:sx n="100" d="100"/>
        <a:sy n="100" d="100"/>
      </p:scale>
      <p:origin x="0" y="0"/>
    </p:cViewPr>
  </p:notesTextViewPr>
  <p:sorterViewPr>
    <p:cViewPr>
      <p:scale>
        <a:sx n="91" d="100"/>
        <a:sy n="91" d="100"/>
      </p:scale>
      <p:origin x="0" y="924"/>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EF8880-DD77-448B-81A6-339BF93B098D}"/>
              </a:ext>
            </a:extLst>
          </p:cNvPr>
          <p:cNvSpPr>
            <a:spLocks noGrp="1"/>
          </p:cNvSpPr>
          <p:nvPr>
            <p:ph type="hdr" sz="quarter"/>
          </p:nvPr>
        </p:nvSpPr>
        <p:spPr>
          <a:xfrm>
            <a:off x="0" y="0"/>
            <a:ext cx="3078513" cy="469950"/>
          </a:xfrm>
          <a:prstGeom prst="rect">
            <a:avLst/>
          </a:prstGeom>
        </p:spPr>
        <p:txBody>
          <a:bodyPr vert="horz" lIns="91440" tIns="45720" rIns="91440" bIns="45720" rtlCol="0"/>
          <a:lstStyle>
            <a:lvl1pPr algn="l" eaLnBrk="1" hangingPunct="1">
              <a:defRPr sz="1200">
                <a:cs typeface="+mn-cs"/>
              </a:defRPr>
            </a:lvl1pPr>
          </a:lstStyle>
          <a:p>
            <a:pPr>
              <a:defRPr/>
            </a:pPr>
            <a:endParaRPr lang="en-US"/>
          </a:p>
        </p:txBody>
      </p:sp>
      <p:sp>
        <p:nvSpPr>
          <p:cNvPr id="3" name="Date Placeholder 2">
            <a:extLst>
              <a:ext uri="{FF2B5EF4-FFF2-40B4-BE49-F238E27FC236}">
                <a16:creationId xmlns:a16="http://schemas.microsoft.com/office/drawing/2014/main" id="{0F1734A6-0788-40C4-96CC-F9ABA2764E29}"/>
              </a:ext>
            </a:extLst>
          </p:cNvPr>
          <p:cNvSpPr>
            <a:spLocks noGrp="1"/>
          </p:cNvSpPr>
          <p:nvPr>
            <p:ph type="dt" sz="quarter" idx="1"/>
          </p:nvPr>
        </p:nvSpPr>
        <p:spPr>
          <a:xfrm>
            <a:off x="4022304" y="0"/>
            <a:ext cx="3078513" cy="469950"/>
          </a:xfrm>
          <a:prstGeom prst="rect">
            <a:avLst/>
          </a:prstGeom>
        </p:spPr>
        <p:txBody>
          <a:bodyPr vert="horz" lIns="91440" tIns="45720" rIns="91440" bIns="45720" rtlCol="0"/>
          <a:lstStyle>
            <a:lvl1pPr algn="r" eaLnBrk="1" hangingPunct="1">
              <a:defRPr sz="1200">
                <a:cs typeface="+mn-cs"/>
              </a:defRPr>
            </a:lvl1pPr>
          </a:lstStyle>
          <a:p>
            <a:pPr>
              <a:defRPr/>
            </a:pPr>
            <a:fld id="{E874B5A7-3EBF-46AB-9792-58241863A0F1}" type="datetimeFigureOut">
              <a:rPr lang="en-US"/>
              <a:pPr>
                <a:defRPr/>
              </a:pPr>
              <a:t>12/1/2022</a:t>
            </a:fld>
            <a:endParaRPr lang="en-US"/>
          </a:p>
        </p:txBody>
      </p:sp>
      <p:sp>
        <p:nvSpPr>
          <p:cNvPr id="4" name="Footer Placeholder 3">
            <a:extLst>
              <a:ext uri="{FF2B5EF4-FFF2-40B4-BE49-F238E27FC236}">
                <a16:creationId xmlns:a16="http://schemas.microsoft.com/office/drawing/2014/main" id="{F43365D7-A249-45CC-976D-9ED3F20CEC55}"/>
              </a:ext>
            </a:extLst>
          </p:cNvPr>
          <p:cNvSpPr>
            <a:spLocks noGrp="1"/>
          </p:cNvSpPr>
          <p:nvPr>
            <p:ph type="ftr" sz="quarter" idx="2"/>
          </p:nvPr>
        </p:nvSpPr>
        <p:spPr>
          <a:xfrm>
            <a:off x="0" y="8917025"/>
            <a:ext cx="3078513" cy="469949"/>
          </a:xfrm>
          <a:prstGeom prst="rect">
            <a:avLst/>
          </a:prstGeom>
        </p:spPr>
        <p:txBody>
          <a:bodyPr vert="horz" lIns="91440" tIns="45720" rIns="91440" bIns="45720" rtlCol="0" anchor="b"/>
          <a:lstStyle>
            <a:lvl1pPr algn="l" eaLnBrk="1" hangingPunct="1">
              <a:defRPr sz="1200">
                <a:cs typeface="+mn-cs"/>
              </a:defRPr>
            </a:lvl1pPr>
          </a:lstStyle>
          <a:p>
            <a:pPr>
              <a:defRPr/>
            </a:pPr>
            <a:endParaRPr lang="en-US"/>
          </a:p>
        </p:txBody>
      </p:sp>
      <p:sp>
        <p:nvSpPr>
          <p:cNvPr id="5" name="Slide Number Placeholder 4">
            <a:extLst>
              <a:ext uri="{FF2B5EF4-FFF2-40B4-BE49-F238E27FC236}">
                <a16:creationId xmlns:a16="http://schemas.microsoft.com/office/drawing/2014/main" id="{EFE4FA6B-2E1E-4CFF-99B5-C56FEAE6DA33}"/>
              </a:ext>
            </a:extLst>
          </p:cNvPr>
          <p:cNvSpPr>
            <a:spLocks noGrp="1"/>
          </p:cNvSpPr>
          <p:nvPr>
            <p:ph type="sldNum" sz="quarter" idx="3"/>
          </p:nvPr>
        </p:nvSpPr>
        <p:spPr>
          <a:xfrm>
            <a:off x="4022304" y="8917025"/>
            <a:ext cx="3078513" cy="469949"/>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cs typeface="Arial" panose="020B0604020202020204" pitchFamily="34" charset="0"/>
              </a:defRPr>
            </a:lvl1pPr>
          </a:lstStyle>
          <a:p>
            <a:pPr>
              <a:defRPr/>
            </a:pPr>
            <a:fld id="{FA05A1B8-BB0A-4948-A6A7-F29FD4D42FE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80A91A8-B2E0-465E-86D2-F7DE59A9FED5}"/>
              </a:ext>
            </a:extLst>
          </p:cNvPr>
          <p:cNvSpPr>
            <a:spLocks noGrp="1" noChangeArrowheads="1"/>
          </p:cNvSpPr>
          <p:nvPr>
            <p:ph type="hdr" sz="quarter"/>
          </p:nvPr>
        </p:nvSpPr>
        <p:spPr bwMode="auto">
          <a:xfrm>
            <a:off x="0" y="0"/>
            <a:ext cx="3078513" cy="469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Calibri" pitchFamily="34" charset="0"/>
                <a:ea typeface="+mn-ea"/>
                <a:cs typeface="+mn-cs"/>
              </a:defRPr>
            </a:lvl1pPr>
          </a:lstStyle>
          <a:p>
            <a:pPr>
              <a:defRPr/>
            </a:pPr>
            <a:endParaRPr lang="en-US"/>
          </a:p>
        </p:txBody>
      </p:sp>
      <p:sp>
        <p:nvSpPr>
          <p:cNvPr id="30723" name="Rectangle 3">
            <a:extLst>
              <a:ext uri="{FF2B5EF4-FFF2-40B4-BE49-F238E27FC236}">
                <a16:creationId xmlns:a16="http://schemas.microsoft.com/office/drawing/2014/main" id="{ADD24FE5-375B-4ABE-B4E9-5383683D60B4}"/>
              </a:ext>
            </a:extLst>
          </p:cNvPr>
          <p:cNvSpPr>
            <a:spLocks noGrp="1" noChangeArrowheads="1"/>
          </p:cNvSpPr>
          <p:nvPr>
            <p:ph type="dt" idx="1"/>
          </p:nvPr>
        </p:nvSpPr>
        <p:spPr bwMode="auto">
          <a:xfrm>
            <a:off x="4022304" y="0"/>
            <a:ext cx="3078513" cy="469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cs typeface="+mn-cs"/>
              </a:defRPr>
            </a:lvl1pPr>
          </a:lstStyle>
          <a:p>
            <a:pPr>
              <a:defRPr/>
            </a:pPr>
            <a:fld id="{6BC39A12-3A3E-432D-8ACE-4F2D50FCE4F6}" type="datetimeFigureOut">
              <a:rPr lang="en-US"/>
              <a:pPr>
                <a:defRPr/>
              </a:pPr>
              <a:t>12/1/2022</a:t>
            </a:fld>
            <a:endParaRPr lang="en-US"/>
          </a:p>
        </p:txBody>
      </p:sp>
      <p:sp>
        <p:nvSpPr>
          <p:cNvPr id="17412" name="Rectangle 4">
            <a:extLst>
              <a:ext uri="{FF2B5EF4-FFF2-40B4-BE49-F238E27FC236}">
                <a16:creationId xmlns:a16="http://schemas.microsoft.com/office/drawing/2014/main" id="{B221DA5D-C4C3-49F0-B1E2-618848C00C12}"/>
              </a:ext>
            </a:extLst>
          </p:cNvPr>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04D6099F-D1D9-419C-A4D7-A89A07A4733E}"/>
              </a:ext>
            </a:extLst>
          </p:cNvPr>
          <p:cNvSpPr>
            <a:spLocks noGrp="1" noChangeArrowheads="1"/>
          </p:cNvSpPr>
          <p:nvPr>
            <p:ph type="body" sz="quarter" idx="3"/>
          </p:nvPr>
        </p:nvSpPr>
        <p:spPr bwMode="auto">
          <a:xfrm>
            <a:off x="709917" y="4459263"/>
            <a:ext cx="5682643" cy="422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AE7402CC-D30A-4C5B-92CA-3EDA003F73B0}"/>
              </a:ext>
            </a:extLst>
          </p:cNvPr>
          <p:cNvSpPr>
            <a:spLocks noGrp="1" noChangeArrowheads="1"/>
          </p:cNvSpPr>
          <p:nvPr>
            <p:ph type="ftr" sz="quarter" idx="4"/>
          </p:nvPr>
        </p:nvSpPr>
        <p:spPr bwMode="auto">
          <a:xfrm>
            <a:off x="0" y="8917025"/>
            <a:ext cx="3078513" cy="46994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Calibri" pitchFamily="34" charset="0"/>
                <a:ea typeface="+mn-ea"/>
                <a:cs typeface="+mn-cs"/>
              </a:defRPr>
            </a:lvl1pPr>
          </a:lstStyle>
          <a:p>
            <a:pPr>
              <a:defRPr/>
            </a:pPr>
            <a:endParaRPr lang="en-US"/>
          </a:p>
        </p:txBody>
      </p:sp>
      <p:sp>
        <p:nvSpPr>
          <p:cNvPr id="30727" name="Rectangle 7">
            <a:extLst>
              <a:ext uri="{FF2B5EF4-FFF2-40B4-BE49-F238E27FC236}">
                <a16:creationId xmlns:a16="http://schemas.microsoft.com/office/drawing/2014/main" id="{890A87D1-0728-424F-B357-83A05826D107}"/>
              </a:ext>
            </a:extLst>
          </p:cNvPr>
          <p:cNvSpPr>
            <a:spLocks noGrp="1" noChangeArrowheads="1"/>
          </p:cNvSpPr>
          <p:nvPr>
            <p:ph type="sldNum" sz="quarter" idx="5"/>
          </p:nvPr>
        </p:nvSpPr>
        <p:spPr bwMode="auto">
          <a:xfrm>
            <a:off x="4022304" y="8917025"/>
            <a:ext cx="3078513" cy="46994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5B583B70-5F64-4493-A632-C14B912CEFD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A7390820-98EC-4F5F-B210-3D38408EB199}"/>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422438D7-6BF1-4197-B19E-882779E801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2C9855B9-2CED-40A2-B031-7F2E023C47C5}"/>
              </a:ext>
            </a:extLst>
          </p:cNvPr>
          <p:cNvSpPr>
            <a:spLocks noGrp="1" noRot="1" noChangeAspect="1" noChangeArrowheads="1" noTextEdit="1"/>
          </p:cNvSpPr>
          <p:nvPr>
            <p:ph type="sldImg"/>
          </p:nvPr>
        </p:nvSpPr>
        <p:spPr>
          <a:ln/>
        </p:spPr>
      </p:sp>
      <p:sp>
        <p:nvSpPr>
          <p:cNvPr id="40963" name="Notes Placeholder 2">
            <a:extLst>
              <a:ext uri="{FF2B5EF4-FFF2-40B4-BE49-F238E27FC236}">
                <a16:creationId xmlns:a16="http://schemas.microsoft.com/office/drawing/2014/main" id="{5E473F1B-222C-4013-9AF6-1BFE97AE08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0964" name="Slide Number Placeholder 3">
            <a:extLst>
              <a:ext uri="{FF2B5EF4-FFF2-40B4-BE49-F238E27FC236}">
                <a16:creationId xmlns:a16="http://schemas.microsoft.com/office/drawing/2014/main" id="{2A251113-B914-4CC8-8D2A-CD0D3C00F10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776C324F-48C4-4CB4-B20D-8932FC46CA01}" type="slidenum">
              <a:rPr lang="en-ZA" altLang="en-US" smtClean="0"/>
              <a:pPr>
                <a:spcBef>
                  <a:spcPct val="0"/>
                </a:spcBef>
              </a:pPr>
              <a:t>11</a:t>
            </a:fld>
            <a:endParaRPr lang="en-Z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23F1C25D-0827-44C7-9630-DC14CB53C9EE}"/>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BED68F30-0672-4C8B-9A59-1417998A3E5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22532" name="Slide Number Placeholder 3">
            <a:extLst>
              <a:ext uri="{FF2B5EF4-FFF2-40B4-BE49-F238E27FC236}">
                <a16:creationId xmlns:a16="http://schemas.microsoft.com/office/drawing/2014/main" id="{0B94BE95-43AC-4E69-A024-51973C86214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A959AE3-7C14-4501-B2AC-304100E588A7}" type="slidenum">
              <a:rPr lang="en-ZA" altLang="en-US" smtClean="0"/>
              <a:pPr>
                <a:spcBef>
                  <a:spcPct val="0"/>
                </a:spcBef>
              </a:pPr>
              <a:t>3</a:t>
            </a:fld>
            <a:endParaRPr lang="en-ZA"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1C165475-F8AF-4BBB-A21C-DEF51C036D0B}"/>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71419568-E719-417B-82BE-076A5E31D1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24580" name="Slide Number Placeholder 3">
            <a:extLst>
              <a:ext uri="{FF2B5EF4-FFF2-40B4-BE49-F238E27FC236}">
                <a16:creationId xmlns:a16="http://schemas.microsoft.com/office/drawing/2014/main" id="{8E1D7E05-37AF-4C13-8867-ACA1EDC888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A0EFD8D-1BB9-4F79-A842-22A40DBE4689}" type="slidenum">
              <a:rPr lang="en-ZA" altLang="en-US" sz="1200" smtClean="0">
                <a:latin typeface="Calibri" panose="020F0502020204030204" pitchFamily="34" charset="0"/>
              </a:rPr>
              <a:pPr/>
              <a:t>4</a:t>
            </a:fld>
            <a:endParaRPr lang="en-ZA" altLang="en-US"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96B1DC52-AFE3-49D7-B296-303A2A5726C6}"/>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1FF9EBC8-4531-4E4F-8331-DD22034B6C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28676" name="Slide Number Placeholder 3">
            <a:extLst>
              <a:ext uri="{FF2B5EF4-FFF2-40B4-BE49-F238E27FC236}">
                <a16:creationId xmlns:a16="http://schemas.microsoft.com/office/drawing/2014/main" id="{3B9FBDD4-E0D6-41BA-A082-BBD5F2DF267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08CC683-9AFC-414A-A58D-05C66F282BEF}" type="slidenum">
              <a:rPr lang="en-ZA" altLang="en-US" sz="1200" smtClean="0">
                <a:latin typeface="Calibri" panose="020F0502020204030204" pitchFamily="34" charset="0"/>
              </a:rPr>
              <a:pPr/>
              <a:t>5</a:t>
            </a:fld>
            <a:endParaRPr lang="en-ZA" altLang="en-US"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29055BFE-0966-40F2-9C1B-480BC9057579}"/>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019177F1-8D80-49DD-8A89-A2A18750EAF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30724" name="Slide Number Placeholder 3">
            <a:extLst>
              <a:ext uri="{FF2B5EF4-FFF2-40B4-BE49-F238E27FC236}">
                <a16:creationId xmlns:a16="http://schemas.microsoft.com/office/drawing/2014/main" id="{96D26E74-EC96-45B0-A0E4-D2033D2E6CE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EFAD167-2E2D-43FE-AA28-5DDC59544252}" type="slidenum">
              <a:rPr lang="en-ZA" altLang="en-US" smtClean="0"/>
              <a:pPr>
                <a:spcBef>
                  <a:spcPct val="0"/>
                </a:spcBef>
              </a:pPr>
              <a:t>6</a:t>
            </a:fld>
            <a:endParaRPr lang="en-ZA"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07D7450B-1035-41C1-BE68-46BAE1017DB2}"/>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5FF22637-76F6-4627-9891-2E20B0B7BE1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32772" name="Slide Number Placeholder 3">
            <a:extLst>
              <a:ext uri="{FF2B5EF4-FFF2-40B4-BE49-F238E27FC236}">
                <a16:creationId xmlns:a16="http://schemas.microsoft.com/office/drawing/2014/main" id="{2CE8C517-B427-49AC-BF57-C8AC2E0797B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D58F4ACC-331A-4E7D-B20A-25851E02A442}" type="slidenum">
              <a:rPr lang="en-ZA" altLang="en-US" smtClean="0"/>
              <a:pPr>
                <a:spcBef>
                  <a:spcPct val="0"/>
                </a:spcBef>
              </a:pPr>
              <a:t>7</a:t>
            </a:fld>
            <a:endParaRPr lang="en-ZA"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4F948678-846A-42BC-954D-2FA8CBB443F0}"/>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77FE3A9B-5DBF-4145-BE47-9402B867695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34820" name="Slide Number Placeholder 3">
            <a:extLst>
              <a:ext uri="{FF2B5EF4-FFF2-40B4-BE49-F238E27FC236}">
                <a16:creationId xmlns:a16="http://schemas.microsoft.com/office/drawing/2014/main" id="{AA548FCB-48EB-4008-97D2-23E49A672F5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EFC6FEB-F98D-4A38-BF39-633374B0D6EE}" type="slidenum">
              <a:rPr lang="en-ZA" altLang="en-US" smtClean="0"/>
              <a:pPr>
                <a:spcBef>
                  <a:spcPct val="0"/>
                </a:spcBef>
              </a:pPr>
              <a:t>8</a:t>
            </a:fld>
            <a:endParaRPr lang="en-ZA"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4E8A976C-BC74-4AD9-B20F-B465AA1EEC0C}"/>
              </a:ext>
            </a:extLst>
          </p:cNvPr>
          <p:cNvSpPr>
            <a:spLocks noGrp="1" noRot="1" noChangeAspect="1" noChangeArrowheads="1" noTextEdit="1"/>
          </p:cNvSpPr>
          <p:nvPr>
            <p:ph type="sldImg"/>
          </p:nvPr>
        </p:nvSpPr>
        <p:spPr>
          <a:ln/>
        </p:spPr>
      </p:sp>
      <p:sp>
        <p:nvSpPr>
          <p:cNvPr id="36867" name="Notes Placeholder 2">
            <a:extLst>
              <a:ext uri="{FF2B5EF4-FFF2-40B4-BE49-F238E27FC236}">
                <a16:creationId xmlns:a16="http://schemas.microsoft.com/office/drawing/2014/main" id="{0337BE1E-CB45-4E60-832B-633666C6FDD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36868" name="Slide Number Placeholder 3">
            <a:extLst>
              <a:ext uri="{FF2B5EF4-FFF2-40B4-BE49-F238E27FC236}">
                <a16:creationId xmlns:a16="http://schemas.microsoft.com/office/drawing/2014/main" id="{422C54FF-2C02-43D9-8BF0-DE136164AB8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119B0205-018B-4973-8B3F-9C90D94AA394}" type="slidenum">
              <a:rPr lang="en-ZA" altLang="en-US" smtClean="0"/>
              <a:pPr>
                <a:spcBef>
                  <a:spcPct val="0"/>
                </a:spcBef>
              </a:pPr>
              <a:t>9</a:t>
            </a:fld>
            <a:endParaRPr lang="en-ZA"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672FE278-E435-4789-9AFD-0C83E5F56CC8}"/>
              </a:ext>
            </a:extLst>
          </p:cNvPr>
          <p:cNvSpPr>
            <a:spLocks noGrp="1" noRot="1" noChangeAspect="1" noChangeArrowheads="1" noTextEdit="1"/>
          </p:cNvSpPr>
          <p:nvPr>
            <p:ph type="sldImg"/>
          </p:nvPr>
        </p:nvSpPr>
        <p:spPr>
          <a:ln/>
        </p:spPr>
      </p:sp>
      <p:sp>
        <p:nvSpPr>
          <p:cNvPr id="38915" name="Notes Placeholder 2">
            <a:extLst>
              <a:ext uri="{FF2B5EF4-FFF2-40B4-BE49-F238E27FC236}">
                <a16:creationId xmlns:a16="http://schemas.microsoft.com/office/drawing/2014/main" id="{8E944A81-EEB8-4501-8AD1-3534C1D527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38916" name="Slide Number Placeholder 3">
            <a:extLst>
              <a:ext uri="{FF2B5EF4-FFF2-40B4-BE49-F238E27FC236}">
                <a16:creationId xmlns:a16="http://schemas.microsoft.com/office/drawing/2014/main" id="{3D62D433-B169-441C-A2CF-C328439D88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C7C6C374-7EE5-49F4-90C7-A71C5B1A0972}" type="slidenum">
              <a:rPr lang="en-ZA" altLang="en-US" smtClean="0"/>
              <a:pPr>
                <a:spcBef>
                  <a:spcPct val="0"/>
                </a:spcBef>
              </a:pPr>
              <a:t>10</a:t>
            </a:fld>
            <a:endParaRPr lang="en-ZA"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93B597A-A3E5-4DBB-A29A-F7C9DE165A00}"/>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latin typeface="Calibri" pitchFamily="34" charset="0"/>
                <a:cs typeface="+mn-cs"/>
              </a:defRPr>
            </a:lvl1pPr>
          </a:lstStyle>
          <a:p>
            <a:pPr>
              <a:defRPr/>
            </a:pPr>
            <a:fld id="{425F11BC-4510-4409-AA3C-D0E13EE93F66}" type="datetime1">
              <a:rPr lang="en-US"/>
              <a:pPr>
                <a:defRPr/>
              </a:pPr>
              <a:t>12/1/2022</a:t>
            </a:fld>
            <a:endParaRPr lang="en-US"/>
          </a:p>
        </p:txBody>
      </p:sp>
      <p:sp>
        <p:nvSpPr>
          <p:cNvPr id="5" name="Footer Placeholder 4">
            <a:extLst>
              <a:ext uri="{FF2B5EF4-FFF2-40B4-BE49-F238E27FC236}">
                <a16:creationId xmlns:a16="http://schemas.microsoft.com/office/drawing/2014/main" id="{E5933782-F88D-4E87-9E7E-C816FE1A0A74}"/>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sz="1800">
                <a:latin typeface="+mn-lt"/>
                <a:ea typeface="+mn-ea"/>
                <a:cs typeface="+mn-cs"/>
              </a:defRPr>
            </a:lvl1pPr>
          </a:lstStyle>
          <a:p>
            <a:pPr>
              <a:defRPr/>
            </a:pPr>
            <a:r>
              <a:rPr lang="en-US"/>
              <a:t>CONFIDENTIAL</a:t>
            </a:r>
          </a:p>
        </p:txBody>
      </p:sp>
      <p:sp>
        <p:nvSpPr>
          <p:cNvPr id="6" name="Slide Number Placeholder 5">
            <a:extLst>
              <a:ext uri="{FF2B5EF4-FFF2-40B4-BE49-F238E27FC236}">
                <a16:creationId xmlns:a16="http://schemas.microsoft.com/office/drawing/2014/main" id="{1C0471DA-3477-4352-9921-033393AB50EF}"/>
              </a:ext>
            </a:extLst>
          </p:cNvPr>
          <p:cNvSpPr>
            <a:spLocks noGrp="1"/>
          </p:cNvSpPr>
          <p:nvPr>
            <p:ph type="sldNum" sz="quarter" idx="12"/>
          </p:nvPr>
        </p:nvSpPr>
        <p:spPr>
          <a:xfrm>
            <a:off x="6553200" y="6356350"/>
            <a:ext cx="2133600" cy="365125"/>
          </a:xfrm>
        </p:spPr>
        <p:txBody>
          <a:bodyPr/>
          <a:lstStyle>
            <a:lvl1pPr>
              <a:defRPr/>
            </a:lvl1pPr>
          </a:lstStyle>
          <a:p>
            <a:pPr>
              <a:defRPr/>
            </a:pPr>
            <a:fld id="{30CB01C0-F1DF-4FE4-A8C1-47AFD4FB6DF8}" type="slidenum">
              <a:rPr lang="en-US" altLang="en-US"/>
              <a:pPr>
                <a:defRPr/>
              </a:pPr>
              <a:t>‹#›</a:t>
            </a:fld>
            <a:endParaRPr lang="en-US" altLang="en-US"/>
          </a:p>
        </p:txBody>
      </p:sp>
    </p:spTree>
    <p:extLst>
      <p:ext uri="{BB962C8B-B14F-4D97-AF65-F5344CB8AC3E}">
        <p14:creationId xmlns:p14="http://schemas.microsoft.com/office/powerpoint/2010/main" val="1090513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185512-20C5-431F-B12F-46030A12784F}"/>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latin typeface="Calibri" pitchFamily="34" charset="0"/>
                <a:cs typeface="+mn-cs"/>
              </a:defRPr>
            </a:lvl1pPr>
          </a:lstStyle>
          <a:p>
            <a:pPr>
              <a:defRPr/>
            </a:pPr>
            <a:fld id="{04A1E385-DE41-47EC-AF34-56F01489ECA4}" type="datetime1">
              <a:rPr lang="en-US"/>
              <a:pPr>
                <a:defRPr/>
              </a:pPr>
              <a:t>12/1/2022</a:t>
            </a:fld>
            <a:endParaRPr lang="en-US"/>
          </a:p>
        </p:txBody>
      </p:sp>
      <p:sp>
        <p:nvSpPr>
          <p:cNvPr id="5" name="Footer Placeholder 4">
            <a:extLst>
              <a:ext uri="{FF2B5EF4-FFF2-40B4-BE49-F238E27FC236}">
                <a16:creationId xmlns:a16="http://schemas.microsoft.com/office/drawing/2014/main" id="{36A9CE9D-08E3-4383-BB1A-CCF0FB72D020}"/>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sz="1800">
                <a:latin typeface="+mn-lt"/>
                <a:ea typeface="+mn-ea"/>
                <a:cs typeface="+mn-cs"/>
              </a:defRPr>
            </a:lvl1pPr>
          </a:lstStyle>
          <a:p>
            <a:pPr>
              <a:defRPr/>
            </a:pPr>
            <a:r>
              <a:rPr lang="en-US"/>
              <a:t>CONFIDENTIAL</a:t>
            </a:r>
          </a:p>
        </p:txBody>
      </p:sp>
      <p:sp>
        <p:nvSpPr>
          <p:cNvPr id="6" name="Slide Number Placeholder 5">
            <a:extLst>
              <a:ext uri="{FF2B5EF4-FFF2-40B4-BE49-F238E27FC236}">
                <a16:creationId xmlns:a16="http://schemas.microsoft.com/office/drawing/2014/main" id="{14D17185-AFBF-4EC9-99EF-31FEA3F4D15D}"/>
              </a:ext>
            </a:extLst>
          </p:cNvPr>
          <p:cNvSpPr>
            <a:spLocks noGrp="1"/>
          </p:cNvSpPr>
          <p:nvPr>
            <p:ph type="sldNum" sz="quarter" idx="12"/>
          </p:nvPr>
        </p:nvSpPr>
        <p:spPr>
          <a:xfrm>
            <a:off x="6553200" y="6356350"/>
            <a:ext cx="2133600" cy="365125"/>
          </a:xfrm>
        </p:spPr>
        <p:txBody>
          <a:bodyPr/>
          <a:lstStyle>
            <a:lvl1pPr>
              <a:defRPr/>
            </a:lvl1pPr>
          </a:lstStyle>
          <a:p>
            <a:pPr>
              <a:defRPr/>
            </a:pPr>
            <a:fld id="{AEAE156D-7D18-4B3B-B387-01EB579E119B}" type="slidenum">
              <a:rPr lang="en-US" altLang="en-US"/>
              <a:pPr>
                <a:defRPr/>
              </a:pPr>
              <a:t>‹#›</a:t>
            </a:fld>
            <a:endParaRPr lang="en-US" altLang="en-US"/>
          </a:p>
        </p:txBody>
      </p:sp>
    </p:spTree>
    <p:extLst>
      <p:ext uri="{BB962C8B-B14F-4D97-AF65-F5344CB8AC3E}">
        <p14:creationId xmlns:p14="http://schemas.microsoft.com/office/powerpoint/2010/main" val="653987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54A1A-E546-4AE6-BE3A-4174D1BBBDFE}"/>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latin typeface="Calibri" pitchFamily="34" charset="0"/>
                <a:cs typeface="+mn-cs"/>
              </a:defRPr>
            </a:lvl1pPr>
          </a:lstStyle>
          <a:p>
            <a:pPr>
              <a:defRPr/>
            </a:pPr>
            <a:fld id="{12728B52-7158-49B0-AA5A-AA713D0A8728}" type="datetime1">
              <a:rPr lang="en-US"/>
              <a:pPr>
                <a:defRPr/>
              </a:pPr>
              <a:t>12/1/2022</a:t>
            </a:fld>
            <a:endParaRPr lang="en-US"/>
          </a:p>
        </p:txBody>
      </p:sp>
      <p:sp>
        <p:nvSpPr>
          <p:cNvPr id="5" name="Footer Placeholder 4">
            <a:extLst>
              <a:ext uri="{FF2B5EF4-FFF2-40B4-BE49-F238E27FC236}">
                <a16:creationId xmlns:a16="http://schemas.microsoft.com/office/drawing/2014/main" id="{804209C4-DA75-4E93-BB97-396859EC337D}"/>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sz="1800">
                <a:latin typeface="+mn-lt"/>
                <a:ea typeface="+mn-ea"/>
                <a:cs typeface="+mn-cs"/>
              </a:defRPr>
            </a:lvl1pPr>
          </a:lstStyle>
          <a:p>
            <a:pPr>
              <a:defRPr/>
            </a:pPr>
            <a:r>
              <a:rPr lang="en-US"/>
              <a:t>CONFIDENTIAL</a:t>
            </a:r>
          </a:p>
        </p:txBody>
      </p:sp>
      <p:sp>
        <p:nvSpPr>
          <p:cNvPr id="6" name="Slide Number Placeholder 5">
            <a:extLst>
              <a:ext uri="{FF2B5EF4-FFF2-40B4-BE49-F238E27FC236}">
                <a16:creationId xmlns:a16="http://schemas.microsoft.com/office/drawing/2014/main" id="{4246EE0E-4BEF-45E8-A002-73CD482F1A78}"/>
              </a:ext>
            </a:extLst>
          </p:cNvPr>
          <p:cNvSpPr>
            <a:spLocks noGrp="1"/>
          </p:cNvSpPr>
          <p:nvPr>
            <p:ph type="sldNum" sz="quarter" idx="12"/>
          </p:nvPr>
        </p:nvSpPr>
        <p:spPr>
          <a:xfrm>
            <a:off x="6553200" y="6356350"/>
            <a:ext cx="2133600" cy="365125"/>
          </a:xfrm>
        </p:spPr>
        <p:txBody>
          <a:bodyPr/>
          <a:lstStyle>
            <a:lvl1pPr>
              <a:defRPr/>
            </a:lvl1pPr>
          </a:lstStyle>
          <a:p>
            <a:pPr>
              <a:defRPr/>
            </a:pPr>
            <a:fld id="{891933D0-40AC-4C87-997F-77A8E0AA55F9}" type="slidenum">
              <a:rPr lang="en-US" altLang="en-US"/>
              <a:pPr>
                <a:defRPr/>
              </a:pPr>
              <a:t>‹#›</a:t>
            </a:fld>
            <a:endParaRPr lang="en-US" altLang="en-US"/>
          </a:p>
        </p:txBody>
      </p:sp>
    </p:spTree>
    <p:extLst>
      <p:ext uri="{BB962C8B-B14F-4D97-AF65-F5344CB8AC3E}">
        <p14:creationId xmlns:p14="http://schemas.microsoft.com/office/powerpoint/2010/main" val="1982452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3" descr="DWA Slide Master.jpg">
            <a:extLst>
              <a:ext uri="{FF2B5EF4-FFF2-40B4-BE49-F238E27FC236}">
                <a16:creationId xmlns:a16="http://schemas.microsoft.com/office/drawing/2014/main" id="{3C6C798D-C119-44C0-8861-4BE1CABB42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1992618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 name="Picture 3" descr="DWA Slide Master.jpg">
            <a:extLst>
              <a:ext uri="{FF2B5EF4-FFF2-40B4-BE49-F238E27FC236}">
                <a16:creationId xmlns:a16="http://schemas.microsoft.com/office/drawing/2014/main" id="{6262477F-02DF-4D1F-B519-7DACCCBBC5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35757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3" name="Picture 3" descr="DWA Slide Master.jpg">
            <a:extLst>
              <a:ext uri="{FF2B5EF4-FFF2-40B4-BE49-F238E27FC236}">
                <a16:creationId xmlns:a16="http://schemas.microsoft.com/office/drawing/2014/main" id="{43321909-6FDB-438E-AD4B-F95939F4EF3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93130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pic>
        <p:nvPicPr>
          <p:cNvPr id="3" name="Picture 3" descr="DWA Slide Master.jpg">
            <a:extLst>
              <a:ext uri="{FF2B5EF4-FFF2-40B4-BE49-F238E27FC236}">
                <a16:creationId xmlns:a16="http://schemas.microsoft.com/office/drawing/2014/main" id="{67EE0AE1-EF18-4A21-AB5E-0A28C6A77E1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85480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960EA6-F81A-415F-8774-63DCBA13CF05}"/>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latin typeface="Calibri" pitchFamily="34" charset="0"/>
                <a:cs typeface="+mn-cs"/>
              </a:defRPr>
            </a:lvl1pPr>
          </a:lstStyle>
          <a:p>
            <a:pPr>
              <a:defRPr/>
            </a:pPr>
            <a:fld id="{09694B9F-67F5-436E-A020-C5DDD949EF53}" type="datetime1">
              <a:rPr lang="en-US"/>
              <a:pPr>
                <a:defRPr/>
              </a:pPr>
              <a:t>12/1/2022</a:t>
            </a:fld>
            <a:endParaRPr lang="en-US"/>
          </a:p>
        </p:txBody>
      </p:sp>
      <p:sp>
        <p:nvSpPr>
          <p:cNvPr id="5" name="Footer Placeholder 4">
            <a:extLst>
              <a:ext uri="{FF2B5EF4-FFF2-40B4-BE49-F238E27FC236}">
                <a16:creationId xmlns:a16="http://schemas.microsoft.com/office/drawing/2014/main" id="{1826D060-FD0D-4479-93EE-BED8E45B4CB6}"/>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sz="1800">
                <a:latin typeface="+mn-lt"/>
                <a:ea typeface="+mn-ea"/>
                <a:cs typeface="+mn-cs"/>
              </a:defRPr>
            </a:lvl1pPr>
          </a:lstStyle>
          <a:p>
            <a:pPr>
              <a:defRPr/>
            </a:pPr>
            <a:r>
              <a:rPr lang="en-US"/>
              <a:t>CONFIDENTIAL</a:t>
            </a:r>
          </a:p>
        </p:txBody>
      </p:sp>
      <p:sp>
        <p:nvSpPr>
          <p:cNvPr id="6" name="Slide Number Placeholder 5">
            <a:extLst>
              <a:ext uri="{FF2B5EF4-FFF2-40B4-BE49-F238E27FC236}">
                <a16:creationId xmlns:a16="http://schemas.microsoft.com/office/drawing/2014/main" id="{448FAC99-DB01-4CBF-8F23-85288932DD8D}"/>
              </a:ext>
            </a:extLst>
          </p:cNvPr>
          <p:cNvSpPr>
            <a:spLocks noGrp="1"/>
          </p:cNvSpPr>
          <p:nvPr>
            <p:ph type="sldNum" sz="quarter" idx="12"/>
          </p:nvPr>
        </p:nvSpPr>
        <p:spPr>
          <a:xfrm>
            <a:off x="6553200" y="6121400"/>
            <a:ext cx="2133600" cy="365125"/>
          </a:xfrm>
        </p:spPr>
        <p:txBody>
          <a:bodyPr/>
          <a:lstStyle>
            <a:lvl1pPr>
              <a:defRPr/>
            </a:lvl1pPr>
          </a:lstStyle>
          <a:p>
            <a:pPr>
              <a:defRPr/>
            </a:pPr>
            <a:fld id="{0D6B663A-686D-456F-AFA7-CC34E472C90A}" type="slidenum">
              <a:rPr lang="en-US" altLang="en-US"/>
              <a:pPr>
                <a:defRPr/>
              </a:pPr>
              <a:t>‹#›</a:t>
            </a:fld>
            <a:endParaRPr lang="en-US" altLang="en-US"/>
          </a:p>
        </p:txBody>
      </p:sp>
    </p:spTree>
    <p:extLst>
      <p:ext uri="{BB962C8B-B14F-4D97-AF65-F5344CB8AC3E}">
        <p14:creationId xmlns:p14="http://schemas.microsoft.com/office/powerpoint/2010/main" val="3410144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70EB1F-4CC6-45D1-BCB4-45A5B4635714}"/>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latin typeface="Calibri" pitchFamily="34" charset="0"/>
                <a:cs typeface="+mn-cs"/>
              </a:defRPr>
            </a:lvl1pPr>
          </a:lstStyle>
          <a:p>
            <a:pPr>
              <a:defRPr/>
            </a:pPr>
            <a:fld id="{26B6C07E-BB06-4775-8B76-20D331C5D979}" type="datetime1">
              <a:rPr lang="en-US"/>
              <a:pPr>
                <a:defRPr/>
              </a:pPr>
              <a:t>12/1/2022</a:t>
            </a:fld>
            <a:endParaRPr lang="en-US"/>
          </a:p>
        </p:txBody>
      </p:sp>
      <p:sp>
        <p:nvSpPr>
          <p:cNvPr id="5" name="Footer Placeholder 4">
            <a:extLst>
              <a:ext uri="{FF2B5EF4-FFF2-40B4-BE49-F238E27FC236}">
                <a16:creationId xmlns:a16="http://schemas.microsoft.com/office/drawing/2014/main" id="{E19015D0-7630-45F7-B911-DD59F5A0CE53}"/>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sz="1800">
                <a:latin typeface="+mn-lt"/>
                <a:ea typeface="+mn-ea"/>
                <a:cs typeface="+mn-cs"/>
              </a:defRPr>
            </a:lvl1pPr>
          </a:lstStyle>
          <a:p>
            <a:pPr>
              <a:defRPr/>
            </a:pPr>
            <a:r>
              <a:rPr lang="en-US"/>
              <a:t>CONFIDENTIAL</a:t>
            </a:r>
          </a:p>
        </p:txBody>
      </p:sp>
      <p:sp>
        <p:nvSpPr>
          <p:cNvPr id="6" name="Slide Number Placeholder 5">
            <a:extLst>
              <a:ext uri="{FF2B5EF4-FFF2-40B4-BE49-F238E27FC236}">
                <a16:creationId xmlns:a16="http://schemas.microsoft.com/office/drawing/2014/main" id="{C2A7D431-6D4C-4282-A8F7-6FDE8936DAF4}"/>
              </a:ext>
            </a:extLst>
          </p:cNvPr>
          <p:cNvSpPr>
            <a:spLocks noGrp="1"/>
          </p:cNvSpPr>
          <p:nvPr>
            <p:ph type="sldNum" sz="quarter" idx="12"/>
          </p:nvPr>
        </p:nvSpPr>
        <p:spPr>
          <a:xfrm>
            <a:off x="6553200" y="6103938"/>
            <a:ext cx="2133600" cy="365125"/>
          </a:xfrm>
        </p:spPr>
        <p:txBody>
          <a:bodyPr/>
          <a:lstStyle>
            <a:lvl1pPr>
              <a:defRPr/>
            </a:lvl1pPr>
          </a:lstStyle>
          <a:p>
            <a:pPr>
              <a:defRPr/>
            </a:pPr>
            <a:fld id="{277D0B43-AB99-454B-A091-46B616FAAE1A}" type="slidenum">
              <a:rPr lang="en-US" altLang="en-US"/>
              <a:pPr>
                <a:defRPr/>
              </a:pPr>
              <a:t>‹#›</a:t>
            </a:fld>
            <a:endParaRPr lang="en-US" altLang="en-US"/>
          </a:p>
        </p:txBody>
      </p:sp>
    </p:spTree>
    <p:extLst>
      <p:ext uri="{BB962C8B-B14F-4D97-AF65-F5344CB8AC3E}">
        <p14:creationId xmlns:p14="http://schemas.microsoft.com/office/powerpoint/2010/main" val="1515755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AD549C-76DD-47BB-AB50-A64EF8C27CF3}"/>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latin typeface="Calibri" pitchFamily="34" charset="0"/>
                <a:cs typeface="+mn-cs"/>
              </a:defRPr>
            </a:lvl1pPr>
          </a:lstStyle>
          <a:p>
            <a:pPr>
              <a:defRPr/>
            </a:pPr>
            <a:fld id="{9BEEA7B4-DAEC-40B2-8D3A-365CF40DDED5}" type="datetime1">
              <a:rPr lang="en-US"/>
              <a:pPr>
                <a:defRPr/>
              </a:pPr>
              <a:t>12/1/2022</a:t>
            </a:fld>
            <a:endParaRPr lang="en-US"/>
          </a:p>
        </p:txBody>
      </p:sp>
      <p:sp>
        <p:nvSpPr>
          <p:cNvPr id="6" name="Footer Placeholder 5">
            <a:extLst>
              <a:ext uri="{FF2B5EF4-FFF2-40B4-BE49-F238E27FC236}">
                <a16:creationId xmlns:a16="http://schemas.microsoft.com/office/drawing/2014/main" id="{8233736B-CA94-40B1-94F4-A6BBA1B99FB0}"/>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sz="1800">
                <a:latin typeface="+mn-lt"/>
                <a:ea typeface="+mn-ea"/>
                <a:cs typeface="+mn-cs"/>
              </a:defRPr>
            </a:lvl1pPr>
          </a:lstStyle>
          <a:p>
            <a:pPr>
              <a:defRPr/>
            </a:pPr>
            <a:r>
              <a:rPr lang="en-US"/>
              <a:t>CONFIDENTIAL</a:t>
            </a:r>
          </a:p>
        </p:txBody>
      </p:sp>
      <p:sp>
        <p:nvSpPr>
          <p:cNvPr id="7" name="Slide Number Placeholder 6">
            <a:extLst>
              <a:ext uri="{FF2B5EF4-FFF2-40B4-BE49-F238E27FC236}">
                <a16:creationId xmlns:a16="http://schemas.microsoft.com/office/drawing/2014/main" id="{81F20C4D-9CC7-49F2-93F5-889EF697DFFD}"/>
              </a:ext>
            </a:extLst>
          </p:cNvPr>
          <p:cNvSpPr>
            <a:spLocks noGrp="1"/>
          </p:cNvSpPr>
          <p:nvPr>
            <p:ph type="sldNum" sz="quarter" idx="12"/>
          </p:nvPr>
        </p:nvSpPr>
        <p:spPr>
          <a:xfrm>
            <a:off x="6675438" y="6173788"/>
            <a:ext cx="2133600" cy="365125"/>
          </a:xfrm>
        </p:spPr>
        <p:txBody>
          <a:bodyPr/>
          <a:lstStyle>
            <a:lvl1pPr>
              <a:defRPr/>
            </a:lvl1pPr>
          </a:lstStyle>
          <a:p>
            <a:pPr>
              <a:defRPr/>
            </a:pPr>
            <a:fld id="{2B9A430A-FFB1-497B-A60B-32BFD4EA82C9}" type="slidenum">
              <a:rPr lang="en-US" altLang="en-US"/>
              <a:pPr>
                <a:defRPr/>
              </a:pPr>
              <a:t>‹#›</a:t>
            </a:fld>
            <a:endParaRPr lang="en-US" altLang="en-US"/>
          </a:p>
        </p:txBody>
      </p:sp>
    </p:spTree>
    <p:extLst>
      <p:ext uri="{BB962C8B-B14F-4D97-AF65-F5344CB8AC3E}">
        <p14:creationId xmlns:p14="http://schemas.microsoft.com/office/powerpoint/2010/main" val="3564156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A50670-5C29-41BF-BBC2-198534B66CAF}"/>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latin typeface="Calibri" pitchFamily="34" charset="0"/>
                <a:cs typeface="+mn-cs"/>
              </a:defRPr>
            </a:lvl1pPr>
          </a:lstStyle>
          <a:p>
            <a:pPr>
              <a:defRPr/>
            </a:pPr>
            <a:fld id="{4ED0A8D3-A559-44F9-ADA3-0EC11A9EF5EC}" type="datetime1">
              <a:rPr lang="en-US"/>
              <a:pPr>
                <a:defRPr/>
              </a:pPr>
              <a:t>12/1/2022</a:t>
            </a:fld>
            <a:endParaRPr lang="en-US"/>
          </a:p>
        </p:txBody>
      </p:sp>
      <p:sp>
        <p:nvSpPr>
          <p:cNvPr id="8" name="Footer Placeholder 7">
            <a:extLst>
              <a:ext uri="{FF2B5EF4-FFF2-40B4-BE49-F238E27FC236}">
                <a16:creationId xmlns:a16="http://schemas.microsoft.com/office/drawing/2014/main" id="{3233AB90-80A5-471E-8E26-68BCE61C6D73}"/>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sz="1800">
                <a:latin typeface="+mn-lt"/>
                <a:ea typeface="+mn-ea"/>
                <a:cs typeface="+mn-cs"/>
              </a:defRPr>
            </a:lvl1pPr>
          </a:lstStyle>
          <a:p>
            <a:pPr>
              <a:defRPr/>
            </a:pPr>
            <a:r>
              <a:rPr lang="en-US"/>
              <a:t>CONFIDENTIAL</a:t>
            </a:r>
          </a:p>
        </p:txBody>
      </p:sp>
      <p:sp>
        <p:nvSpPr>
          <p:cNvPr id="9" name="Slide Number Placeholder 8">
            <a:extLst>
              <a:ext uri="{FF2B5EF4-FFF2-40B4-BE49-F238E27FC236}">
                <a16:creationId xmlns:a16="http://schemas.microsoft.com/office/drawing/2014/main" id="{CB8050CA-47C1-4BC0-897E-A3E96A242203}"/>
              </a:ext>
            </a:extLst>
          </p:cNvPr>
          <p:cNvSpPr>
            <a:spLocks noGrp="1"/>
          </p:cNvSpPr>
          <p:nvPr>
            <p:ph type="sldNum" sz="quarter" idx="12"/>
          </p:nvPr>
        </p:nvSpPr>
        <p:spPr>
          <a:xfrm>
            <a:off x="6553200" y="6356350"/>
            <a:ext cx="2133600" cy="365125"/>
          </a:xfrm>
        </p:spPr>
        <p:txBody>
          <a:bodyPr/>
          <a:lstStyle>
            <a:lvl1pPr>
              <a:defRPr/>
            </a:lvl1pPr>
          </a:lstStyle>
          <a:p>
            <a:pPr>
              <a:defRPr/>
            </a:pPr>
            <a:fld id="{502DEFB5-B237-4721-B67D-0AA7E637CA2A}" type="slidenum">
              <a:rPr lang="en-US" altLang="en-US"/>
              <a:pPr>
                <a:defRPr/>
              </a:pPr>
              <a:t>‹#›</a:t>
            </a:fld>
            <a:endParaRPr lang="en-US" altLang="en-US"/>
          </a:p>
        </p:txBody>
      </p:sp>
    </p:spTree>
    <p:extLst>
      <p:ext uri="{BB962C8B-B14F-4D97-AF65-F5344CB8AC3E}">
        <p14:creationId xmlns:p14="http://schemas.microsoft.com/office/powerpoint/2010/main" val="346888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82F683F-DA65-478E-B716-08F78D040617}"/>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latin typeface="Calibri" pitchFamily="34" charset="0"/>
                <a:cs typeface="+mn-cs"/>
              </a:defRPr>
            </a:lvl1pPr>
          </a:lstStyle>
          <a:p>
            <a:pPr>
              <a:defRPr/>
            </a:pPr>
            <a:fld id="{E236BA21-37CA-40EA-9058-46DA2825BF2B}" type="datetime1">
              <a:rPr lang="en-US"/>
              <a:pPr>
                <a:defRPr/>
              </a:pPr>
              <a:t>12/1/2022</a:t>
            </a:fld>
            <a:endParaRPr lang="en-US"/>
          </a:p>
        </p:txBody>
      </p:sp>
      <p:sp>
        <p:nvSpPr>
          <p:cNvPr id="4" name="Footer Placeholder 3">
            <a:extLst>
              <a:ext uri="{FF2B5EF4-FFF2-40B4-BE49-F238E27FC236}">
                <a16:creationId xmlns:a16="http://schemas.microsoft.com/office/drawing/2014/main" id="{F97DBDEF-AC32-45E5-BD8E-D1083D151671}"/>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sz="1800">
                <a:latin typeface="+mn-lt"/>
                <a:ea typeface="+mn-ea"/>
                <a:cs typeface="+mn-cs"/>
              </a:defRPr>
            </a:lvl1pPr>
          </a:lstStyle>
          <a:p>
            <a:pPr>
              <a:defRPr/>
            </a:pPr>
            <a:r>
              <a:rPr lang="en-US"/>
              <a:t>CONFIDENTIAL</a:t>
            </a:r>
          </a:p>
        </p:txBody>
      </p:sp>
      <p:sp>
        <p:nvSpPr>
          <p:cNvPr id="5" name="Slide Number Placeholder 4">
            <a:extLst>
              <a:ext uri="{FF2B5EF4-FFF2-40B4-BE49-F238E27FC236}">
                <a16:creationId xmlns:a16="http://schemas.microsoft.com/office/drawing/2014/main" id="{09C2AA4C-504D-4B14-A45C-BC8784B39892}"/>
              </a:ext>
            </a:extLst>
          </p:cNvPr>
          <p:cNvSpPr>
            <a:spLocks noGrp="1"/>
          </p:cNvSpPr>
          <p:nvPr>
            <p:ph type="sldNum" sz="quarter" idx="12"/>
          </p:nvPr>
        </p:nvSpPr>
        <p:spPr>
          <a:xfrm>
            <a:off x="6553200" y="6121400"/>
            <a:ext cx="2133600" cy="365125"/>
          </a:xfrm>
        </p:spPr>
        <p:txBody>
          <a:bodyPr/>
          <a:lstStyle>
            <a:lvl1pPr>
              <a:defRPr/>
            </a:lvl1pPr>
          </a:lstStyle>
          <a:p>
            <a:pPr>
              <a:defRPr/>
            </a:pPr>
            <a:fld id="{A44CEF89-73BA-4BFF-A304-10926EDCC727}" type="slidenum">
              <a:rPr lang="en-US" altLang="en-US"/>
              <a:pPr>
                <a:defRPr/>
              </a:pPr>
              <a:t>‹#›</a:t>
            </a:fld>
            <a:endParaRPr lang="en-US" altLang="en-US"/>
          </a:p>
        </p:txBody>
      </p:sp>
    </p:spTree>
    <p:extLst>
      <p:ext uri="{BB962C8B-B14F-4D97-AF65-F5344CB8AC3E}">
        <p14:creationId xmlns:p14="http://schemas.microsoft.com/office/powerpoint/2010/main" val="1359147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9890E4-B9D9-4FDF-A060-39DA72937587}"/>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latin typeface="Calibri" pitchFamily="34" charset="0"/>
                <a:cs typeface="+mn-cs"/>
              </a:defRPr>
            </a:lvl1pPr>
          </a:lstStyle>
          <a:p>
            <a:pPr>
              <a:defRPr/>
            </a:pPr>
            <a:fld id="{CDD6BA13-5DD4-44C0-8C2F-10FDBAE456A5}" type="datetime1">
              <a:rPr lang="en-US"/>
              <a:pPr>
                <a:defRPr/>
              </a:pPr>
              <a:t>12/1/2022</a:t>
            </a:fld>
            <a:endParaRPr lang="en-US"/>
          </a:p>
        </p:txBody>
      </p:sp>
      <p:sp>
        <p:nvSpPr>
          <p:cNvPr id="3" name="Footer Placeholder 2">
            <a:extLst>
              <a:ext uri="{FF2B5EF4-FFF2-40B4-BE49-F238E27FC236}">
                <a16:creationId xmlns:a16="http://schemas.microsoft.com/office/drawing/2014/main" id="{43F116BE-8659-43E8-BE45-C8C1EEAB11E4}"/>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sz="1800">
                <a:latin typeface="+mn-lt"/>
                <a:ea typeface="+mn-ea"/>
                <a:cs typeface="+mn-cs"/>
              </a:defRPr>
            </a:lvl1pPr>
          </a:lstStyle>
          <a:p>
            <a:pPr>
              <a:defRPr/>
            </a:pPr>
            <a:r>
              <a:rPr lang="en-US"/>
              <a:t>CONFIDENTIAL</a:t>
            </a:r>
          </a:p>
        </p:txBody>
      </p:sp>
      <p:sp>
        <p:nvSpPr>
          <p:cNvPr id="4" name="Slide Number Placeholder 3">
            <a:extLst>
              <a:ext uri="{FF2B5EF4-FFF2-40B4-BE49-F238E27FC236}">
                <a16:creationId xmlns:a16="http://schemas.microsoft.com/office/drawing/2014/main" id="{0CC736F5-F43C-4A71-88C2-ABE639546048}"/>
              </a:ext>
            </a:extLst>
          </p:cNvPr>
          <p:cNvSpPr>
            <a:spLocks noGrp="1"/>
          </p:cNvSpPr>
          <p:nvPr>
            <p:ph type="sldNum" sz="quarter" idx="12"/>
          </p:nvPr>
        </p:nvSpPr>
        <p:spPr>
          <a:xfrm>
            <a:off x="6553200" y="6129338"/>
            <a:ext cx="2133600" cy="365125"/>
          </a:xfrm>
        </p:spPr>
        <p:txBody>
          <a:bodyPr/>
          <a:lstStyle>
            <a:lvl1pPr>
              <a:defRPr/>
            </a:lvl1pPr>
          </a:lstStyle>
          <a:p>
            <a:pPr>
              <a:defRPr/>
            </a:pPr>
            <a:fld id="{5C569EBC-A305-4E80-B944-5DF6087BB221}" type="slidenum">
              <a:rPr lang="en-US" altLang="en-US"/>
              <a:pPr>
                <a:defRPr/>
              </a:pPr>
              <a:t>‹#›</a:t>
            </a:fld>
            <a:endParaRPr lang="en-US" altLang="en-US"/>
          </a:p>
        </p:txBody>
      </p:sp>
    </p:spTree>
    <p:extLst>
      <p:ext uri="{BB962C8B-B14F-4D97-AF65-F5344CB8AC3E}">
        <p14:creationId xmlns:p14="http://schemas.microsoft.com/office/powerpoint/2010/main" val="1961615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CF91CEB6-1E4C-4369-AD5E-8D4C01C06D76}"/>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latin typeface="Calibri" pitchFamily="34" charset="0"/>
                <a:cs typeface="+mn-cs"/>
              </a:defRPr>
            </a:lvl1pPr>
          </a:lstStyle>
          <a:p>
            <a:pPr>
              <a:defRPr/>
            </a:pPr>
            <a:fld id="{3D82BD96-A5FF-41AD-A727-651976EC2F0B}" type="datetime1">
              <a:rPr lang="en-US"/>
              <a:pPr>
                <a:defRPr/>
              </a:pPr>
              <a:t>12/1/2022</a:t>
            </a:fld>
            <a:endParaRPr lang="en-US"/>
          </a:p>
        </p:txBody>
      </p:sp>
      <p:sp>
        <p:nvSpPr>
          <p:cNvPr id="6" name="Footer Placeholder 5">
            <a:extLst>
              <a:ext uri="{FF2B5EF4-FFF2-40B4-BE49-F238E27FC236}">
                <a16:creationId xmlns:a16="http://schemas.microsoft.com/office/drawing/2014/main" id="{67C85959-4CE1-4D7B-8B3E-9A1D135D64B5}"/>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sz="1800">
                <a:latin typeface="+mn-lt"/>
                <a:ea typeface="+mn-ea"/>
                <a:cs typeface="+mn-cs"/>
              </a:defRPr>
            </a:lvl1pPr>
          </a:lstStyle>
          <a:p>
            <a:pPr>
              <a:defRPr/>
            </a:pPr>
            <a:r>
              <a:rPr lang="en-US"/>
              <a:t>CONFIDENTIAL</a:t>
            </a:r>
          </a:p>
        </p:txBody>
      </p:sp>
      <p:sp>
        <p:nvSpPr>
          <p:cNvPr id="7" name="Slide Number Placeholder 6">
            <a:extLst>
              <a:ext uri="{FF2B5EF4-FFF2-40B4-BE49-F238E27FC236}">
                <a16:creationId xmlns:a16="http://schemas.microsoft.com/office/drawing/2014/main" id="{14B55D30-78C6-4D5C-BB0C-5DD5A10F4462}"/>
              </a:ext>
            </a:extLst>
          </p:cNvPr>
          <p:cNvSpPr>
            <a:spLocks noGrp="1"/>
          </p:cNvSpPr>
          <p:nvPr>
            <p:ph type="sldNum" sz="quarter" idx="12"/>
          </p:nvPr>
        </p:nvSpPr>
        <p:spPr>
          <a:xfrm>
            <a:off x="6553200" y="6356350"/>
            <a:ext cx="2133600" cy="365125"/>
          </a:xfrm>
        </p:spPr>
        <p:txBody>
          <a:bodyPr/>
          <a:lstStyle>
            <a:lvl1pPr>
              <a:defRPr/>
            </a:lvl1pPr>
          </a:lstStyle>
          <a:p>
            <a:pPr>
              <a:defRPr/>
            </a:pPr>
            <a:fld id="{8CD0AC57-D58E-4E5F-9BF1-2216364328D8}" type="slidenum">
              <a:rPr lang="en-US" altLang="en-US"/>
              <a:pPr>
                <a:defRPr/>
              </a:pPr>
              <a:t>‹#›</a:t>
            </a:fld>
            <a:endParaRPr lang="en-US" altLang="en-US"/>
          </a:p>
        </p:txBody>
      </p:sp>
    </p:spTree>
    <p:extLst>
      <p:ext uri="{BB962C8B-B14F-4D97-AF65-F5344CB8AC3E}">
        <p14:creationId xmlns:p14="http://schemas.microsoft.com/office/powerpoint/2010/main" val="1012983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5AC65A1E-202B-4C05-A281-DE666341A1EA}"/>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800">
                <a:latin typeface="Calibri" pitchFamily="34" charset="0"/>
                <a:cs typeface="+mn-cs"/>
              </a:defRPr>
            </a:lvl1pPr>
          </a:lstStyle>
          <a:p>
            <a:pPr>
              <a:defRPr/>
            </a:pPr>
            <a:fld id="{F2E8A4F5-09CB-46B5-9BE2-DDFFB6E69D4A}" type="datetime1">
              <a:rPr lang="en-US"/>
              <a:pPr>
                <a:defRPr/>
              </a:pPr>
              <a:t>12/1/2022</a:t>
            </a:fld>
            <a:endParaRPr lang="en-US"/>
          </a:p>
        </p:txBody>
      </p:sp>
      <p:sp>
        <p:nvSpPr>
          <p:cNvPr id="6" name="Footer Placeholder 5">
            <a:extLst>
              <a:ext uri="{FF2B5EF4-FFF2-40B4-BE49-F238E27FC236}">
                <a16:creationId xmlns:a16="http://schemas.microsoft.com/office/drawing/2014/main" id="{1812517D-31E9-4E0C-846E-CF5FE9B3B10A}"/>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sz="1800">
                <a:latin typeface="+mn-lt"/>
                <a:ea typeface="+mn-ea"/>
                <a:cs typeface="+mn-cs"/>
              </a:defRPr>
            </a:lvl1pPr>
          </a:lstStyle>
          <a:p>
            <a:pPr>
              <a:defRPr/>
            </a:pPr>
            <a:r>
              <a:rPr lang="en-US"/>
              <a:t>CONFIDENTIAL</a:t>
            </a:r>
          </a:p>
        </p:txBody>
      </p:sp>
      <p:sp>
        <p:nvSpPr>
          <p:cNvPr id="7" name="Slide Number Placeholder 6">
            <a:extLst>
              <a:ext uri="{FF2B5EF4-FFF2-40B4-BE49-F238E27FC236}">
                <a16:creationId xmlns:a16="http://schemas.microsoft.com/office/drawing/2014/main" id="{8145D0A2-32AF-42BB-85ED-0AD710C59198}"/>
              </a:ext>
            </a:extLst>
          </p:cNvPr>
          <p:cNvSpPr>
            <a:spLocks noGrp="1"/>
          </p:cNvSpPr>
          <p:nvPr>
            <p:ph type="sldNum" sz="quarter" idx="12"/>
          </p:nvPr>
        </p:nvSpPr>
        <p:spPr>
          <a:xfrm>
            <a:off x="6553200" y="6356350"/>
            <a:ext cx="2133600" cy="365125"/>
          </a:xfrm>
        </p:spPr>
        <p:txBody>
          <a:bodyPr/>
          <a:lstStyle>
            <a:lvl1pPr>
              <a:defRPr/>
            </a:lvl1pPr>
          </a:lstStyle>
          <a:p>
            <a:pPr>
              <a:defRPr/>
            </a:pPr>
            <a:fld id="{3B097FE1-6521-427B-8BC1-96789E6A9E69}" type="slidenum">
              <a:rPr lang="en-US" altLang="en-US"/>
              <a:pPr>
                <a:defRPr/>
              </a:pPr>
              <a:t>‹#›</a:t>
            </a:fld>
            <a:endParaRPr lang="en-US" altLang="en-US"/>
          </a:p>
        </p:txBody>
      </p:sp>
    </p:spTree>
    <p:extLst>
      <p:ext uri="{BB962C8B-B14F-4D97-AF65-F5344CB8AC3E}">
        <p14:creationId xmlns:p14="http://schemas.microsoft.com/office/powerpoint/2010/main" val="2281492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descr="DWS Slide Pages1.jpg">
            <a:extLst>
              <a:ext uri="{FF2B5EF4-FFF2-40B4-BE49-F238E27FC236}">
                <a16:creationId xmlns:a16="http://schemas.microsoft.com/office/drawing/2014/main" id="{F01C81C3-8E23-4CF6-965A-E964DA313F5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6">
            <a:extLst>
              <a:ext uri="{FF2B5EF4-FFF2-40B4-BE49-F238E27FC236}">
                <a16:creationId xmlns:a16="http://schemas.microsoft.com/office/drawing/2014/main" id="{EBF999AA-4811-4AD4-9F9D-D3BC771F8DF2}"/>
              </a:ext>
            </a:extLst>
          </p:cNvPr>
          <p:cNvSpPr>
            <a:spLocks noGrp="1"/>
          </p:cNvSpPr>
          <p:nvPr>
            <p:ph type="sldNum" sz="quarter" idx="4"/>
          </p:nvPr>
        </p:nvSpPr>
        <p:spPr>
          <a:xfrm>
            <a:off x="6953250" y="6094413"/>
            <a:ext cx="21336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800">
                <a:latin typeface="Calibri" panose="020F0502020204030204" pitchFamily="34" charset="0"/>
                <a:cs typeface="Arial" panose="020B0604020202020204" pitchFamily="34" charset="0"/>
              </a:defRPr>
            </a:lvl1pPr>
          </a:lstStyle>
          <a:p>
            <a:pPr>
              <a:defRPr/>
            </a:pPr>
            <a:fld id="{63423548-773E-4F35-9E32-827A60AFD07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427" r:id="rId1"/>
    <p:sldLayoutId id="2147485428" r:id="rId2"/>
    <p:sldLayoutId id="2147485429" r:id="rId3"/>
    <p:sldLayoutId id="2147485430" r:id="rId4"/>
    <p:sldLayoutId id="2147485431" r:id="rId5"/>
    <p:sldLayoutId id="2147485432" r:id="rId6"/>
    <p:sldLayoutId id="2147485433" r:id="rId7"/>
    <p:sldLayoutId id="2147485434" r:id="rId8"/>
    <p:sldLayoutId id="2147485435" r:id="rId9"/>
    <p:sldLayoutId id="2147485436" r:id="rId10"/>
    <p:sldLayoutId id="2147485437" r:id="rId11"/>
    <p:sldLayoutId id="2147485438" r:id="rId12"/>
    <p:sldLayoutId id="2147485439" r:id="rId13"/>
    <p:sldLayoutId id="2147485440" r:id="rId14"/>
    <p:sldLayoutId id="2147485441" r:id="rId15"/>
  </p:sldLayoutIdLst>
  <p:hf hd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descr="DWS Slide Cover2.jpg">
            <a:extLst>
              <a:ext uri="{FF2B5EF4-FFF2-40B4-BE49-F238E27FC236}">
                <a16:creationId xmlns:a16="http://schemas.microsoft.com/office/drawing/2014/main" id="{CA5CA89A-A7AD-4296-A786-95C2D577F1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53538" cy="693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2" descr="DWS Slide Cover pic4.jpg">
            <a:extLst>
              <a:ext uri="{FF2B5EF4-FFF2-40B4-BE49-F238E27FC236}">
                <a16:creationId xmlns:a16="http://schemas.microsoft.com/office/drawing/2014/main" id="{80A93BFB-21CA-4881-8954-AE1A341DDE8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512888"/>
            <a:ext cx="9253538" cy="506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6">
            <a:extLst>
              <a:ext uri="{FF2B5EF4-FFF2-40B4-BE49-F238E27FC236}">
                <a16:creationId xmlns:a16="http://schemas.microsoft.com/office/drawing/2014/main" id="{9FFC4969-A089-46FA-AD9F-5A6F5667F525}"/>
              </a:ext>
            </a:extLst>
          </p:cNvPr>
          <p:cNvSpPr txBox="1">
            <a:spLocks noChangeArrowheads="1"/>
          </p:cNvSpPr>
          <p:nvPr/>
        </p:nvSpPr>
        <p:spPr bwMode="auto">
          <a:xfrm>
            <a:off x="174625" y="2251075"/>
            <a:ext cx="8839200"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dirty="0">
              <a:solidFill>
                <a:schemeClr val="bg1"/>
              </a:solidFill>
              <a:latin typeface="Gill Sans" pitchFamily="-84" charset="0"/>
            </a:endParaRPr>
          </a:p>
          <a:p>
            <a:pPr algn="ctr" eaLnBrk="1" hangingPunct="1"/>
            <a:r>
              <a:rPr lang="en-US" altLang="en-US" b="1" dirty="0">
                <a:solidFill>
                  <a:schemeClr val="bg1"/>
                </a:solidFill>
              </a:rPr>
              <a:t>NATIONAL WATER RESOURCE INFRASTRUCTURE AGENCY BILL</a:t>
            </a:r>
          </a:p>
          <a:p>
            <a:pPr eaLnBrk="1" hangingPunct="1"/>
            <a:endParaRPr lang="en-US" altLang="en-US" b="1" dirty="0">
              <a:solidFill>
                <a:schemeClr val="bg1"/>
              </a:solidFill>
            </a:endParaRPr>
          </a:p>
          <a:p>
            <a:pPr eaLnBrk="1" hangingPunct="1"/>
            <a:endParaRPr lang="en-US" altLang="en-US" dirty="0">
              <a:solidFill>
                <a:schemeClr val="bg1"/>
              </a:solidFill>
            </a:endParaRPr>
          </a:p>
          <a:p>
            <a:pPr eaLnBrk="1" hangingPunct="1"/>
            <a:r>
              <a:rPr lang="en-US" altLang="en-US" dirty="0">
                <a:solidFill>
                  <a:schemeClr val="bg1"/>
                </a:solidFill>
              </a:rPr>
              <a:t>Date:	12 December 2022</a:t>
            </a:r>
          </a:p>
        </p:txBody>
      </p:sp>
      <p:pic>
        <p:nvPicPr>
          <p:cNvPr id="19461" name="Picture 1" descr="NDP_LOGO-1_colour.jpg">
            <a:extLst>
              <a:ext uri="{FF2B5EF4-FFF2-40B4-BE49-F238E27FC236}">
                <a16:creationId xmlns:a16="http://schemas.microsoft.com/office/drawing/2014/main" id="{D33467FB-F5BE-4285-B53B-F70DE3701C8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73988" y="304800"/>
            <a:ext cx="954087"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4FBBBBF8-D23C-457D-AFAF-0273716F38E7}"/>
              </a:ext>
            </a:extLst>
          </p:cNvPr>
          <p:cNvSpPr>
            <a:spLocks noGrp="1"/>
          </p:cNvSpPr>
          <p:nvPr>
            <p:ph type="ftr" sz="quarter" idx="11"/>
          </p:nvPr>
        </p:nvSpPr>
        <p:spPr/>
        <p:txBody>
          <a:bodyPr/>
          <a:lstStyle/>
          <a:p>
            <a:pPr algn="ctr">
              <a:defRPr/>
            </a:pPr>
            <a:r>
              <a:rPr lang="en-US" sz="1000" dirty="0"/>
              <a:t>CONFIDENTIAL</a:t>
            </a:r>
          </a:p>
        </p:txBody>
      </p:sp>
      <p:sp>
        <p:nvSpPr>
          <p:cNvPr id="19463" name="Slide Number Placeholder 2">
            <a:extLst>
              <a:ext uri="{FF2B5EF4-FFF2-40B4-BE49-F238E27FC236}">
                <a16:creationId xmlns:a16="http://schemas.microsoft.com/office/drawing/2014/main" id="{B9A46E74-ED5F-4DDF-8754-140E7CEB5D2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D50EED1-063D-4675-841C-7C3837E0E30F}" type="slidenum">
              <a:rPr lang="en-US" altLang="en-US" sz="1800" smtClean="0">
                <a:latin typeface="Calibri" panose="020F0502020204030204" pitchFamily="34" charset="0"/>
              </a:rPr>
              <a:pPr/>
              <a:t>1</a:t>
            </a:fld>
            <a:endParaRPr lang="en-US" altLang="en-US" sz="1800">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9">
            <a:extLst>
              <a:ext uri="{FF2B5EF4-FFF2-40B4-BE49-F238E27FC236}">
                <a16:creationId xmlns:a16="http://schemas.microsoft.com/office/drawing/2014/main" id="{8CFD4565-7FDF-4F93-B3C1-506CF02F9DC1}"/>
              </a:ext>
            </a:extLst>
          </p:cNvPr>
          <p:cNvSpPr>
            <a:spLocks noChangeArrowheads="1"/>
          </p:cNvSpPr>
          <p:nvPr/>
        </p:nvSpPr>
        <p:spPr bwMode="auto">
          <a:xfrm>
            <a:off x="1400175" y="847725"/>
            <a:ext cx="7646988" cy="6863417"/>
          </a:xfrm>
          <a:prstGeom prst="rect">
            <a:avLst/>
          </a:prstGeom>
          <a:noFill/>
          <a:ln>
            <a:noFill/>
          </a:ln>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800100" indent="-34290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defRPr/>
            </a:pPr>
            <a:r>
              <a:rPr lang="en-ZA" sz="1600" dirty="0">
                <a:latin typeface="+mn-lt"/>
              </a:rPr>
              <a:t> </a:t>
            </a:r>
            <a:r>
              <a:rPr lang="en-ZA" sz="1800" b="1" dirty="0">
                <a:latin typeface="+mj-lt"/>
              </a:rPr>
              <a:t>Chapter 7: POWERS OF THE MINISTER</a:t>
            </a:r>
          </a:p>
          <a:p>
            <a:pPr algn="just">
              <a:defRPr/>
            </a:pPr>
            <a:endParaRPr lang="en-US" sz="1800" dirty="0">
              <a:latin typeface="+mj-lt"/>
            </a:endParaRPr>
          </a:p>
          <a:p>
            <a:pPr algn="just">
              <a:buFont typeface="Arial" panose="020B0604020202020204" pitchFamily="34" charset="0"/>
              <a:buChar char="•"/>
              <a:defRPr/>
            </a:pPr>
            <a:r>
              <a:rPr lang="en-ZA" sz="1800" dirty="0">
                <a:latin typeface="+mj-lt"/>
              </a:rPr>
              <a:t>Delegation by the Minister  - powers and functions which may and may not be delegated</a:t>
            </a:r>
          </a:p>
          <a:p>
            <a:pPr algn="just">
              <a:buFont typeface="Arial" panose="020B0604020202020204" pitchFamily="34" charset="0"/>
              <a:buChar char="•"/>
              <a:defRPr/>
            </a:pPr>
            <a:r>
              <a:rPr lang="en-ZA" sz="1800" dirty="0">
                <a:latin typeface="+mj-lt"/>
              </a:rPr>
              <a:t>Additional functions – Minister may in writing request the agency to plan, design and construct/maintain or rehabilitate infrastructure as further projects, which were not budgeted, including international projects after consultation with Ministers Finance and Public Enterprise, and subject to suitable financial arrangements have been made.</a:t>
            </a:r>
          </a:p>
          <a:p>
            <a:pPr algn="just">
              <a:buFont typeface="Arial" panose="020B0604020202020204" pitchFamily="34" charset="0"/>
              <a:buChar char="•"/>
              <a:defRPr/>
            </a:pPr>
            <a:r>
              <a:rPr lang="en-ZA" sz="1800" dirty="0">
                <a:latin typeface="+mj-lt"/>
              </a:rPr>
              <a:t>Expropriation – S25 of the Constitution – land for national water resources infrastructure or connected therewith</a:t>
            </a:r>
          </a:p>
          <a:p>
            <a:pPr algn="just">
              <a:buFont typeface="Arial" panose="020B0604020202020204" pitchFamily="34" charset="0"/>
              <a:buChar char="•"/>
              <a:defRPr/>
            </a:pPr>
            <a:r>
              <a:rPr lang="en-ZA" sz="1800" dirty="0">
                <a:latin typeface="+mj-lt"/>
              </a:rPr>
              <a:t>Investigation of the agency – a provision that is being considered to allow the Minister the liberty to investigate the affairs, financial position and compliance of the agency</a:t>
            </a:r>
          </a:p>
          <a:p>
            <a:pPr algn="just">
              <a:buFont typeface="Arial" panose="020B0604020202020204" pitchFamily="34" charset="0"/>
              <a:buChar char="•"/>
              <a:defRPr/>
            </a:pPr>
            <a:r>
              <a:rPr lang="en-ZA" sz="1800" dirty="0">
                <a:latin typeface="+mj-lt"/>
              </a:rPr>
              <a:t>Intervention by the Minister – remedial actions at the Minister’s discretion and appointment of an Administrator;</a:t>
            </a:r>
          </a:p>
          <a:p>
            <a:pPr algn="just">
              <a:buFont typeface="Arial" panose="020B0604020202020204" pitchFamily="34" charset="0"/>
              <a:buChar char="•"/>
              <a:defRPr/>
            </a:pPr>
            <a:r>
              <a:rPr lang="en-ZA" sz="1800" dirty="0">
                <a:latin typeface="+mj-lt"/>
              </a:rPr>
              <a:t>Regulations - A power of the Minister that may not be delegated – allows for the setting out of, incidental, administrative and procedural matters and the proper implementation of the Act</a:t>
            </a:r>
          </a:p>
          <a:p>
            <a:pPr>
              <a:buFont typeface="Arial" panose="020B0604020202020204" pitchFamily="34" charset="0"/>
              <a:buChar char="•"/>
              <a:defRPr/>
            </a:pPr>
            <a:endParaRPr lang="en-ZA" sz="1800" dirty="0">
              <a:latin typeface="+mj-lt"/>
            </a:endParaRPr>
          </a:p>
          <a:p>
            <a:pPr marL="0" indent="0">
              <a:defRPr/>
            </a:pPr>
            <a:endParaRPr lang="en-ZA" sz="1800" dirty="0">
              <a:latin typeface="+mj-lt"/>
            </a:endParaRPr>
          </a:p>
          <a:p>
            <a:pPr>
              <a:buFont typeface="Arial" panose="020B0604020202020204" pitchFamily="34" charset="0"/>
              <a:buChar char="•"/>
              <a:defRPr/>
            </a:pPr>
            <a:endParaRPr lang="en-ZA" sz="1800" dirty="0">
              <a:latin typeface="+mj-lt"/>
            </a:endParaRPr>
          </a:p>
          <a:p>
            <a:pPr>
              <a:buFont typeface="Arial" panose="020B0604020202020204" pitchFamily="34" charset="0"/>
              <a:buChar char="•"/>
              <a:defRPr/>
            </a:pPr>
            <a:endParaRPr lang="en-ZA" sz="1600" dirty="0">
              <a:latin typeface="+mj-lt"/>
            </a:endParaRPr>
          </a:p>
          <a:p>
            <a:pPr>
              <a:buFont typeface="Arial" panose="020B0604020202020204" pitchFamily="34" charset="0"/>
              <a:buChar char="•"/>
              <a:defRPr/>
            </a:pPr>
            <a:endParaRPr lang="en-ZA" sz="1600" dirty="0">
              <a:latin typeface="+mn-lt"/>
            </a:endParaRPr>
          </a:p>
          <a:p>
            <a:pPr eaLnBrk="1" hangingPunct="1">
              <a:buFont typeface="Arial" panose="020B0604020202020204" pitchFamily="34" charset="0"/>
              <a:buChar char="•"/>
              <a:defRPr/>
            </a:pPr>
            <a:endParaRPr lang="en-US" altLang="en-US" sz="1200" dirty="0">
              <a:latin typeface="+mn-lt"/>
            </a:endParaRPr>
          </a:p>
        </p:txBody>
      </p:sp>
      <p:sp>
        <p:nvSpPr>
          <p:cNvPr id="37891" name="Title 3">
            <a:extLst>
              <a:ext uri="{FF2B5EF4-FFF2-40B4-BE49-F238E27FC236}">
                <a16:creationId xmlns:a16="http://schemas.microsoft.com/office/drawing/2014/main" id="{E869CEF7-797F-49C6-A8FC-605AB3696135}"/>
              </a:ext>
            </a:extLst>
          </p:cNvPr>
          <p:cNvSpPr txBox="1">
            <a:spLocks/>
          </p:cNvSpPr>
          <p:nvPr/>
        </p:nvSpPr>
        <p:spPr bwMode="auto">
          <a:xfrm>
            <a:off x="1497013" y="355600"/>
            <a:ext cx="7646987"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dirty="0">
                <a:latin typeface="Calibri" panose="020F0502020204030204" pitchFamily="34" charset="0"/>
              </a:rPr>
              <a:t>OVERVIEW OF NWRIA BILL (5)</a:t>
            </a:r>
            <a:endParaRPr lang="en-ZA" altLang="en-US" b="1" dirty="0">
              <a:latin typeface="Calibri" panose="020F0502020204030204" pitchFamily="34" charset="0"/>
            </a:endParaRPr>
          </a:p>
        </p:txBody>
      </p:sp>
      <p:sp>
        <p:nvSpPr>
          <p:cNvPr id="37892" name="Slide Number Placeholder 1">
            <a:extLst>
              <a:ext uri="{FF2B5EF4-FFF2-40B4-BE49-F238E27FC236}">
                <a16:creationId xmlns:a16="http://schemas.microsoft.com/office/drawing/2014/main" id="{2553911E-7566-4A66-A7D0-AAF87A61E12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C1C3F6F-1FC7-473D-84E7-83835CABC146}" type="slidenum">
              <a:rPr lang="en-US" altLang="en-US" sz="1800" smtClean="0">
                <a:latin typeface="Calibri" panose="020F0502020204030204" pitchFamily="34" charset="0"/>
              </a:rPr>
              <a:pPr/>
              <a:t>10</a:t>
            </a:fld>
            <a:endParaRPr lang="en-US" altLang="en-US" sz="1800">
              <a:latin typeface="Calibri" panose="020F0502020204030204" pitchFamily="34" charset="0"/>
            </a:endParaRPr>
          </a:p>
        </p:txBody>
      </p:sp>
      <p:sp>
        <p:nvSpPr>
          <p:cNvPr id="3" name="Footer Placeholder 2">
            <a:extLst>
              <a:ext uri="{FF2B5EF4-FFF2-40B4-BE49-F238E27FC236}">
                <a16:creationId xmlns:a16="http://schemas.microsoft.com/office/drawing/2014/main" id="{E54E494A-52B3-4649-A99F-F1D5DEBE8017}"/>
              </a:ext>
            </a:extLst>
          </p:cNvPr>
          <p:cNvSpPr>
            <a:spLocks noGrp="1"/>
          </p:cNvSpPr>
          <p:nvPr>
            <p:ph type="ftr" sz="quarter" idx="11"/>
          </p:nvPr>
        </p:nvSpPr>
        <p:spPr>
          <a:xfrm>
            <a:off x="3560763" y="6303962"/>
            <a:ext cx="2895600" cy="365125"/>
          </a:xfrm>
        </p:spPr>
        <p:txBody>
          <a:bodyPr/>
          <a:lstStyle/>
          <a:p>
            <a:pPr algn="ctr">
              <a:defRPr/>
            </a:pPr>
            <a:r>
              <a:rPr lang="en-US" sz="1000" dirty="0"/>
              <a:t>CONFIDENTIAL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9">
            <a:extLst>
              <a:ext uri="{FF2B5EF4-FFF2-40B4-BE49-F238E27FC236}">
                <a16:creationId xmlns:a16="http://schemas.microsoft.com/office/drawing/2014/main" id="{E4D52A08-147B-48F2-A180-50B53FBEC63A}"/>
              </a:ext>
            </a:extLst>
          </p:cNvPr>
          <p:cNvSpPr>
            <a:spLocks noChangeArrowheads="1"/>
          </p:cNvSpPr>
          <p:nvPr/>
        </p:nvSpPr>
        <p:spPr bwMode="auto">
          <a:xfrm>
            <a:off x="1400175" y="981075"/>
            <a:ext cx="7646988" cy="5724644"/>
          </a:xfrm>
          <a:prstGeom prst="rect">
            <a:avLst/>
          </a:prstGeom>
          <a:noFill/>
          <a:ln>
            <a:noFill/>
          </a:ln>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800100" indent="-34290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defRPr/>
            </a:pPr>
            <a:r>
              <a:rPr lang="en-ZA" sz="1600" dirty="0">
                <a:latin typeface="+mn-lt"/>
              </a:rPr>
              <a:t> </a:t>
            </a:r>
            <a:r>
              <a:rPr lang="en-ZA" sz="1800" b="1" dirty="0">
                <a:latin typeface="+mj-lt"/>
              </a:rPr>
              <a:t>Chapter 8: MISCELLANEOUS PROVISIONS</a:t>
            </a:r>
          </a:p>
          <a:p>
            <a:pPr algn="just">
              <a:defRPr/>
            </a:pPr>
            <a:endParaRPr lang="en-ZA" sz="1800" b="1" dirty="0">
              <a:latin typeface="+mj-lt"/>
            </a:endParaRPr>
          </a:p>
          <a:p>
            <a:pPr algn="just">
              <a:buFont typeface="Arial" panose="020B0604020202020204" pitchFamily="34" charset="0"/>
              <a:buChar char="•"/>
              <a:defRPr/>
            </a:pPr>
            <a:r>
              <a:rPr lang="en-ZA" sz="1800" dirty="0">
                <a:latin typeface="+mj-lt"/>
              </a:rPr>
              <a:t>Subsidiary company – the agency may establish a subsidiary in terms of the Companies Act by way of special resolution and consultation with Ministers Water and Sanitation, Public Service and Administration and Finance. </a:t>
            </a:r>
          </a:p>
          <a:p>
            <a:pPr algn="just">
              <a:buFont typeface="Arial" panose="020B0604020202020204" pitchFamily="34" charset="0"/>
              <a:buChar char="•"/>
              <a:defRPr/>
            </a:pPr>
            <a:r>
              <a:rPr lang="en-ZA" sz="1800" dirty="0">
                <a:latin typeface="+mj-lt"/>
              </a:rPr>
              <a:t>Liquidation – the agency or any subsidiary may not be liquidated unless by an Act of Parliament;</a:t>
            </a:r>
          </a:p>
          <a:p>
            <a:pPr algn="just">
              <a:buFont typeface="Arial" panose="020B0604020202020204" pitchFamily="34" charset="0"/>
              <a:buChar char="•"/>
              <a:defRPr/>
            </a:pPr>
            <a:r>
              <a:rPr lang="en-ZA" sz="1800" dirty="0">
                <a:latin typeface="+mj-lt"/>
              </a:rPr>
              <a:t>Documents relating to litigation against the agency – Minister must be informed of all summons and applications served on the agency.</a:t>
            </a:r>
          </a:p>
          <a:p>
            <a:pPr algn="just">
              <a:buFont typeface="Arial" panose="020B0604020202020204" pitchFamily="34" charset="0"/>
              <a:buChar char="•"/>
              <a:defRPr/>
            </a:pPr>
            <a:r>
              <a:rPr lang="en-ZA" sz="1800" dirty="0">
                <a:latin typeface="+mj-lt"/>
              </a:rPr>
              <a:t>Transitional provisions and savings – anything done in terms of the NWA will still be valid and in force or effect to the extent that it is consistent with this Act or until overridden by a provision of this Act.</a:t>
            </a:r>
          </a:p>
          <a:p>
            <a:pPr algn="just">
              <a:buFont typeface="Arial" panose="020B0604020202020204" pitchFamily="34" charset="0"/>
              <a:buChar char="•"/>
              <a:defRPr/>
            </a:pPr>
            <a:r>
              <a:rPr lang="en-ZA" sz="1800" dirty="0">
                <a:latin typeface="+mj-lt"/>
              </a:rPr>
              <a:t>Offences and penalties – consequences for contravening the provisions of this Act.</a:t>
            </a:r>
          </a:p>
          <a:p>
            <a:pPr algn="just">
              <a:buFont typeface="Arial" panose="020B0604020202020204" pitchFamily="34" charset="0"/>
              <a:buChar char="•"/>
              <a:defRPr/>
            </a:pPr>
            <a:r>
              <a:rPr lang="en-ZA" sz="1800" dirty="0">
                <a:latin typeface="+mj-lt"/>
              </a:rPr>
              <a:t>Short title and commencements – name of the Act and date of promulgation.</a:t>
            </a:r>
          </a:p>
          <a:p>
            <a:pPr>
              <a:buFont typeface="Arial" panose="020B0604020202020204" pitchFamily="34" charset="0"/>
              <a:buChar char="•"/>
              <a:defRPr/>
            </a:pPr>
            <a:endParaRPr lang="en-US" sz="1800" dirty="0">
              <a:latin typeface="+mj-lt"/>
            </a:endParaRPr>
          </a:p>
          <a:p>
            <a:pPr>
              <a:buFont typeface="Arial" panose="020B0604020202020204" pitchFamily="34" charset="0"/>
              <a:buChar char="•"/>
              <a:defRPr/>
            </a:pPr>
            <a:endParaRPr lang="en-ZA" sz="1600" dirty="0">
              <a:latin typeface="+mj-lt"/>
            </a:endParaRPr>
          </a:p>
          <a:p>
            <a:pPr>
              <a:buFont typeface="Arial" panose="020B0604020202020204" pitchFamily="34" charset="0"/>
              <a:buChar char="•"/>
              <a:defRPr/>
            </a:pPr>
            <a:endParaRPr lang="en-ZA" sz="1600" dirty="0">
              <a:latin typeface="+mj-lt"/>
            </a:endParaRPr>
          </a:p>
          <a:p>
            <a:pPr>
              <a:buFont typeface="Arial" panose="020B0604020202020204" pitchFamily="34" charset="0"/>
              <a:buChar char="•"/>
              <a:defRPr/>
            </a:pPr>
            <a:endParaRPr lang="en-ZA" sz="1600" dirty="0">
              <a:latin typeface="+mn-lt"/>
            </a:endParaRPr>
          </a:p>
          <a:p>
            <a:pPr eaLnBrk="1" hangingPunct="1">
              <a:buFont typeface="Arial" panose="020B0604020202020204" pitchFamily="34" charset="0"/>
              <a:buChar char="•"/>
              <a:defRPr/>
            </a:pPr>
            <a:endParaRPr lang="en-US" altLang="en-US" sz="1200" dirty="0">
              <a:latin typeface="+mn-lt"/>
            </a:endParaRPr>
          </a:p>
        </p:txBody>
      </p:sp>
      <p:sp>
        <p:nvSpPr>
          <p:cNvPr id="39939" name="Title 3">
            <a:extLst>
              <a:ext uri="{FF2B5EF4-FFF2-40B4-BE49-F238E27FC236}">
                <a16:creationId xmlns:a16="http://schemas.microsoft.com/office/drawing/2014/main" id="{DF56AC38-F219-4F19-908D-020B64401446}"/>
              </a:ext>
            </a:extLst>
          </p:cNvPr>
          <p:cNvSpPr txBox="1">
            <a:spLocks/>
          </p:cNvSpPr>
          <p:nvPr/>
        </p:nvSpPr>
        <p:spPr bwMode="auto">
          <a:xfrm>
            <a:off x="1497013" y="317500"/>
            <a:ext cx="7646987"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dirty="0">
                <a:latin typeface="Calibri" panose="020F0502020204030204" pitchFamily="34" charset="0"/>
              </a:rPr>
              <a:t>OVERVIEW OF NWRIA BILL (6)</a:t>
            </a:r>
            <a:endParaRPr lang="en-ZA" altLang="en-US" b="1" dirty="0">
              <a:latin typeface="Calibri" panose="020F0502020204030204" pitchFamily="34" charset="0"/>
            </a:endParaRPr>
          </a:p>
        </p:txBody>
      </p:sp>
      <p:sp>
        <p:nvSpPr>
          <p:cNvPr id="39940" name="Slide Number Placeholder 1">
            <a:extLst>
              <a:ext uri="{FF2B5EF4-FFF2-40B4-BE49-F238E27FC236}">
                <a16:creationId xmlns:a16="http://schemas.microsoft.com/office/drawing/2014/main" id="{DA4E069A-8E70-43AF-B16B-A479C1399A8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94369BD-441F-4E9B-B835-8C636A833B3F}" type="slidenum">
              <a:rPr lang="en-US" altLang="en-US" sz="1800" smtClean="0">
                <a:latin typeface="Calibri" panose="020F0502020204030204" pitchFamily="34" charset="0"/>
              </a:rPr>
              <a:pPr/>
              <a:t>11</a:t>
            </a:fld>
            <a:endParaRPr lang="en-US" altLang="en-US" sz="1800">
              <a:latin typeface="Calibri" panose="020F0502020204030204" pitchFamily="34" charset="0"/>
            </a:endParaRPr>
          </a:p>
        </p:txBody>
      </p:sp>
      <p:sp>
        <p:nvSpPr>
          <p:cNvPr id="3" name="Footer Placeholder 2">
            <a:extLst>
              <a:ext uri="{FF2B5EF4-FFF2-40B4-BE49-F238E27FC236}">
                <a16:creationId xmlns:a16="http://schemas.microsoft.com/office/drawing/2014/main" id="{9F4CB0DA-E784-41C5-85CC-775AEB6A9EE3}"/>
              </a:ext>
            </a:extLst>
          </p:cNvPr>
          <p:cNvSpPr>
            <a:spLocks noGrp="1"/>
          </p:cNvSpPr>
          <p:nvPr>
            <p:ph type="ftr" sz="quarter" idx="11"/>
          </p:nvPr>
        </p:nvSpPr>
        <p:spPr>
          <a:xfrm>
            <a:off x="3657600" y="6202045"/>
            <a:ext cx="2895600" cy="365125"/>
          </a:xfrm>
        </p:spPr>
        <p:txBody>
          <a:bodyPr/>
          <a:lstStyle/>
          <a:p>
            <a:pPr algn="ctr">
              <a:defRPr/>
            </a:pPr>
            <a:r>
              <a:rPr lang="en-US" sz="1000" dirty="0"/>
              <a:t>CONFIDENTIAL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51C9A-33F5-4472-9A43-D29AAA10A721}"/>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6C7AB413-B05B-48B0-939C-A3A1358A092C}"/>
              </a:ext>
            </a:extLst>
          </p:cNvPr>
          <p:cNvSpPr>
            <a:spLocks noGrp="1"/>
          </p:cNvSpPr>
          <p:nvPr>
            <p:ph idx="1"/>
          </p:nvPr>
        </p:nvSpPr>
        <p:spPr>
          <a:xfrm>
            <a:off x="1605280" y="1600200"/>
            <a:ext cx="7081520" cy="4525963"/>
          </a:xfrm>
        </p:spPr>
        <p:txBody>
          <a:bodyPr/>
          <a:lstStyle/>
          <a:p>
            <a:pPr marL="0" indent="0">
              <a:buNone/>
            </a:pPr>
            <a:endParaRPr lang="en-US" dirty="0"/>
          </a:p>
          <a:p>
            <a:pPr marL="0" indent="0" algn="ctr">
              <a:buNone/>
            </a:pPr>
            <a:r>
              <a:rPr lang="en-US" dirty="0"/>
              <a:t>Thank You</a:t>
            </a:r>
          </a:p>
        </p:txBody>
      </p:sp>
      <p:sp>
        <p:nvSpPr>
          <p:cNvPr id="4" name="Footer Placeholder 3">
            <a:extLst>
              <a:ext uri="{FF2B5EF4-FFF2-40B4-BE49-F238E27FC236}">
                <a16:creationId xmlns:a16="http://schemas.microsoft.com/office/drawing/2014/main" id="{C2BF5A32-2C8D-4DFD-A6FF-0C7CC51654C0}"/>
              </a:ext>
            </a:extLst>
          </p:cNvPr>
          <p:cNvSpPr>
            <a:spLocks noGrp="1"/>
          </p:cNvSpPr>
          <p:nvPr>
            <p:ph type="ftr" sz="quarter" idx="11"/>
          </p:nvPr>
        </p:nvSpPr>
        <p:spPr>
          <a:xfrm>
            <a:off x="3876040" y="6173787"/>
            <a:ext cx="2895600" cy="365125"/>
          </a:xfrm>
        </p:spPr>
        <p:txBody>
          <a:bodyPr/>
          <a:lstStyle/>
          <a:p>
            <a:pPr>
              <a:defRPr/>
            </a:pPr>
            <a:r>
              <a:rPr lang="en-US" dirty="0"/>
              <a:t>CONFIDENTIAL</a:t>
            </a:r>
          </a:p>
        </p:txBody>
      </p:sp>
      <p:sp>
        <p:nvSpPr>
          <p:cNvPr id="5" name="Slide Number Placeholder 4">
            <a:extLst>
              <a:ext uri="{FF2B5EF4-FFF2-40B4-BE49-F238E27FC236}">
                <a16:creationId xmlns:a16="http://schemas.microsoft.com/office/drawing/2014/main" id="{42FB176D-59BB-4AFB-ABB9-12E01471E604}"/>
              </a:ext>
            </a:extLst>
          </p:cNvPr>
          <p:cNvSpPr>
            <a:spLocks noGrp="1"/>
          </p:cNvSpPr>
          <p:nvPr>
            <p:ph type="sldNum" sz="quarter" idx="12"/>
          </p:nvPr>
        </p:nvSpPr>
        <p:spPr/>
        <p:txBody>
          <a:bodyPr/>
          <a:lstStyle/>
          <a:p>
            <a:pPr>
              <a:defRPr/>
            </a:pPr>
            <a:fld id="{0D6B663A-686D-456F-AFA7-CC34E472C90A}" type="slidenum">
              <a:rPr lang="en-US" altLang="en-US" smtClean="0"/>
              <a:pPr>
                <a:defRPr/>
              </a:pPr>
              <a:t>12</a:t>
            </a:fld>
            <a:endParaRPr lang="en-US" altLang="en-US"/>
          </a:p>
        </p:txBody>
      </p:sp>
    </p:spTree>
    <p:extLst>
      <p:ext uri="{BB962C8B-B14F-4D97-AF65-F5344CB8AC3E}">
        <p14:creationId xmlns:p14="http://schemas.microsoft.com/office/powerpoint/2010/main" val="3814779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A7567-74B0-4CCB-9F8E-42443019ADE4}"/>
              </a:ext>
            </a:extLst>
          </p:cNvPr>
          <p:cNvSpPr>
            <a:spLocks noGrp="1"/>
          </p:cNvSpPr>
          <p:nvPr>
            <p:ph type="title"/>
          </p:nvPr>
        </p:nvSpPr>
        <p:spPr/>
        <p:txBody>
          <a:bodyPr/>
          <a:lstStyle/>
          <a:p>
            <a:r>
              <a:rPr lang="en-US" dirty="0"/>
              <a:t>Purpose</a:t>
            </a:r>
          </a:p>
        </p:txBody>
      </p:sp>
      <p:sp>
        <p:nvSpPr>
          <p:cNvPr id="3" name="Content Placeholder 2">
            <a:extLst>
              <a:ext uri="{FF2B5EF4-FFF2-40B4-BE49-F238E27FC236}">
                <a16:creationId xmlns:a16="http://schemas.microsoft.com/office/drawing/2014/main" id="{EBEA4F27-2C1B-4838-AEFD-15D897B5E2FC}"/>
              </a:ext>
            </a:extLst>
          </p:cNvPr>
          <p:cNvSpPr>
            <a:spLocks noGrp="1"/>
          </p:cNvSpPr>
          <p:nvPr>
            <p:ph idx="1"/>
          </p:nvPr>
        </p:nvSpPr>
        <p:spPr>
          <a:xfrm>
            <a:off x="1869440" y="1600200"/>
            <a:ext cx="6817360" cy="4525963"/>
          </a:xfrm>
        </p:spPr>
        <p:txBody>
          <a:bodyPr/>
          <a:lstStyle/>
          <a:p>
            <a:pPr marL="0" indent="0" algn="just">
              <a:buNone/>
            </a:pPr>
            <a:r>
              <a:rPr lang="en-GB" dirty="0"/>
              <a:t>To consult on the </a:t>
            </a:r>
            <a:r>
              <a:rPr lang="en-ZA" dirty="0"/>
              <a:t>National Water Resource Infrastructure Agency (NWRIA).</a:t>
            </a:r>
            <a:endParaRPr lang="en-GB" dirty="0"/>
          </a:p>
        </p:txBody>
      </p:sp>
      <p:sp>
        <p:nvSpPr>
          <p:cNvPr id="4" name="Footer Placeholder 3">
            <a:extLst>
              <a:ext uri="{FF2B5EF4-FFF2-40B4-BE49-F238E27FC236}">
                <a16:creationId xmlns:a16="http://schemas.microsoft.com/office/drawing/2014/main" id="{3D4D8208-06FA-4225-A332-EDFD5796896E}"/>
              </a:ext>
            </a:extLst>
          </p:cNvPr>
          <p:cNvSpPr>
            <a:spLocks noGrp="1"/>
          </p:cNvSpPr>
          <p:nvPr>
            <p:ph type="ftr" sz="quarter" idx="11"/>
          </p:nvPr>
        </p:nvSpPr>
        <p:spPr>
          <a:xfrm>
            <a:off x="3830320" y="6121399"/>
            <a:ext cx="2895600" cy="365125"/>
          </a:xfrm>
        </p:spPr>
        <p:txBody>
          <a:bodyPr/>
          <a:lstStyle/>
          <a:p>
            <a:pPr>
              <a:defRPr/>
            </a:pPr>
            <a:r>
              <a:rPr lang="en-US" dirty="0"/>
              <a:t>CONFIDENTIAL</a:t>
            </a:r>
          </a:p>
        </p:txBody>
      </p:sp>
      <p:sp>
        <p:nvSpPr>
          <p:cNvPr id="5" name="Slide Number Placeholder 4">
            <a:extLst>
              <a:ext uri="{FF2B5EF4-FFF2-40B4-BE49-F238E27FC236}">
                <a16:creationId xmlns:a16="http://schemas.microsoft.com/office/drawing/2014/main" id="{ECDEC8EF-6A82-47F0-93CD-8DB2A91366A2}"/>
              </a:ext>
            </a:extLst>
          </p:cNvPr>
          <p:cNvSpPr>
            <a:spLocks noGrp="1"/>
          </p:cNvSpPr>
          <p:nvPr>
            <p:ph type="sldNum" sz="quarter" idx="12"/>
          </p:nvPr>
        </p:nvSpPr>
        <p:spPr/>
        <p:txBody>
          <a:bodyPr/>
          <a:lstStyle/>
          <a:p>
            <a:pPr>
              <a:defRPr/>
            </a:pPr>
            <a:fld id="{0D6B663A-686D-456F-AFA7-CC34E472C90A}" type="slidenum">
              <a:rPr lang="en-US" altLang="en-US" smtClean="0"/>
              <a:pPr>
                <a:defRPr/>
              </a:pPr>
              <a:t>2</a:t>
            </a:fld>
            <a:endParaRPr lang="en-US" altLang="en-US"/>
          </a:p>
        </p:txBody>
      </p:sp>
    </p:spTree>
    <p:extLst>
      <p:ext uri="{BB962C8B-B14F-4D97-AF65-F5344CB8AC3E}">
        <p14:creationId xmlns:p14="http://schemas.microsoft.com/office/powerpoint/2010/main" val="546944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9">
            <a:extLst>
              <a:ext uri="{FF2B5EF4-FFF2-40B4-BE49-F238E27FC236}">
                <a16:creationId xmlns:a16="http://schemas.microsoft.com/office/drawing/2014/main" id="{FD8F66E7-67CB-4512-82F4-FACE010CBB5A}"/>
              </a:ext>
            </a:extLst>
          </p:cNvPr>
          <p:cNvSpPr>
            <a:spLocks noChangeArrowheads="1"/>
          </p:cNvSpPr>
          <p:nvPr/>
        </p:nvSpPr>
        <p:spPr bwMode="auto">
          <a:xfrm>
            <a:off x="1497013" y="876300"/>
            <a:ext cx="7550150" cy="5878532"/>
          </a:xfrm>
          <a:prstGeom prst="rect">
            <a:avLst/>
          </a:prstGeom>
          <a:noFill/>
          <a:ln>
            <a:noFill/>
          </a:ln>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800100" indent="-34290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Wingdings" panose="05000000000000000000" pitchFamily="2" charset="2"/>
              <a:buChar char="v"/>
              <a:defRPr/>
            </a:pPr>
            <a:r>
              <a:rPr lang="en-GB" altLang="en-US" sz="2000" dirty="0">
                <a:latin typeface="+mj-lt"/>
              </a:rPr>
              <a:t>The Department in giving effect to the 2030 vision embodied in the NDP and</a:t>
            </a:r>
            <a:r>
              <a:rPr lang="en-GB" altLang="en-US" sz="2000" dirty="0">
                <a:solidFill>
                  <a:srgbClr val="FF0000"/>
                </a:solidFill>
                <a:latin typeface="+mj-lt"/>
              </a:rPr>
              <a:t> </a:t>
            </a:r>
            <a:r>
              <a:rPr lang="en-GB" altLang="en-US" sz="2000" dirty="0">
                <a:latin typeface="+mj-lt"/>
              </a:rPr>
              <a:t>is currently in the process of drafting a National Water Resource Infrastructure Agency Bill – NWRIA </a:t>
            </a:r>
          </a:p>
          <a:p>
            <a:pPr algn="just" eaLnBrk="1" hangingPunct="1">
              <a:buFont typeface="Wingdings" panose="05000000000000000000" pitchFamily="2" charset="2"/>
              <a:buChar char="v"/>
              <a:defRPr/>
            </a:pPr>
            <a:r>
              <a:rPr lang="en-GB" altLang="en-US" sz="2000" dirty="0">
                <a:latin typeface="+mj-lt"/>
              </a:rPr>
              <a:t>This Bill addresses issues relating to water security as well as socio-economic growth and development, which are highly dependent </a:t>
            </a:r>
            <a:r>
              <a:rPr lang="en-ZA" sz="2000" dirty="0">
                <a:latin typeface="+mj-lt"/>
              </a:rPr>
              <a:t>on the development, operation and maintenance of national water resources infrastructure.  </a:t>
            </a:r>
          </a:p>
          <a:p>
            <a:pPr algn="just" eaLnBrk="1" hangingPunct="1">
              <a:buFont typeface="Wingdings" panose="05000000000000000000" pitchFamily="2" charset="2"/>
              <a:buChar char="v"/>
              <a:defRPr/>
            </a:pPr>
            <a:r>
              <a:rPr lang="en-ZA" sz="2000" dirty="0">
                <a:latin typeface="+mj-lt"/>
              </a:rPr>
              <a:t>The  Bill is founding legislation for the lawful establishment of the agency and does not replace or supersede the National Water Act of 36 of 1998 nor the Water Services Act 107 of 1997 but is read with these pieces and all other legislation.</a:t>
            </a:r>
          </a:p>
          <a:p>
            <a:pPr algn="just" eaLnBrk="1" hangingPunct="1">
              <a:buFont typeface="Wingdings" panose="05000000000000000000" pitchFamily="2" charset="2"/>
              <a:buChar char="v"/>
              <a:defRPr/>
            </a:pPr>
            <a:r>
              <a:rPr lang="en-ZA" sz="2000" dirty="0">
                <a:latin typeface="+mj-lt"/>
              </a:rPr>
              <a:t>The Bill will not cause any of the institutions emanating from the above Acts to be replaced.</a:t>
            </a:r>
          </a:p>
          <a:p>
            <a:pPr algn="just" eaLnBrk="1" hangingPunct="1">
              <a:buFont typeface="Wingdings" panose="05000000000000000000" pitchFamily="2" charset="2"/>
              <a:buChar char="v"/>
              <a:defRPr/>
            </a:pPr>
            <a:r>
              <a:rPr lang="en-ZA" sz="2000" dirty="0">
                <a:latin typeface="+mj-lt"/>
              </a:rPr>
              <a:t>In the hierarchical legislative context: the Bill falls under the Constitution, the Public Finance Management Act 1 of 1999; and the Companies Act 71 of 2008</a:t>
            </a:r>
          </a:p>
          <a:p>
            <a:pPr marL="0" indent="0" algn="just" eaLnBrk="1" hangingPunct="1">
              <a:defRPr/>
            </a:pPr>
            <a:endParaRPr lang="en-ZA" sz="2000" dirty="0">
              <a:latin typeface="+mj-lt"/>
            </a:endParaRPr>
          </a:p>
          <a:p>
            <a:pPr>
              <a:defRPr/>
            </a:pPr>
            <a:r>
              <a:rPr lang="en-ZA" dirty="0"/>
              <a:t> </a:t>
            </a:r>
            <a:endParaRPr lang="en-US" altLang="en-US" dirty="0"/>
          </a:p>
        </p:txBody>
      </p:sp>
      <p:sp>
        <p:nvSpPr>
          <p:cNvPr id="21507" name="Title 3">
            <a:extLst>
              <a:ext uri="{FF2B5EF4-FFF2-40B4-BE49-F238E27FC236}">
                <a16:creationId xmlns:a16="http://schemas.microsoft.com/office/drawing/2014/main" id="{DD558614-C5E8-4FB2-88E6-40E826D59CAF}"/>
              </a:ext>
            </a:extLst>
          </p:cNvPr>
          <p:cNvSpPr txBox="1">
            <a:spLocks/>
          </p:cNvSpPr>
          <p:nvPr/>
        </p:nvSpPr>
        <p:spPr bwMode="auto">
          <a:xfrm>
            <a:off x="1497013" y="212725"/>
            <a:ext cx="7646987"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ZA" altLang="en-US" b="1" dirty="0">
                <a:latin typeface="Calibri" panose="020F0502020204030204" pitchFamily="34" charset="0"/>
              </a:rPr>
              <a:t>INTRODUCTION</a:t>
            </a:r>
          </a:p>
        </p:txBody>
      </p:sp>
      <p:sp>
        <p:nvSpPr>
          <p:cNvPr id="21508" name="Slide Number Placeholder 1">
            <a:extLst>
              <a:ext uri="{FF2B5EF4-FFF2-40B4-BE49-F238E27FC236}">
                <a16:creationId xmlns:a16="http://schemas.microsoft.com/office/drawing/2014/main" id="{C8A0685B-A74B-4E49-8DDF-BC95BF4D16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68F0B1E-2322-4CFF-81AE-CEBB0E3534FE}" type="slidenum">
              <a:rPr lang="en-US" altLang="en-US" sz="1800" smtClean="0">
                <a:latin typeface="Calibri" panose="020F0502020204030204" pitchFamily="34" charset="0"/>
              </a:rPr>
              <a:pPr/>
              <a:t>3</a:t>
            </a:fld>
            <a:endParaRPr lang="en-US" altLang="en-US" sz="1800" dirty="0">
              <a:latin typeface="Calibri" panose="020F0502020204030204" pitchFamily="34" charset="0"/>
            </a:endParaRPr>
          </a:p>
        </p:txBody>
      </p:sp>
      <p:sp>
        <p:nvSpPr>
          <p:cNvPr id="3" name="Footer Placeholder 2">
            <a:extLst>
              <a:ext uri="{FF2B5EF4-FFF2-40B4-BE49-F238E27FC236}">
                <a16:creationId xmlns:a16="http://schemas.microsoft.com/office/drawing/2014/main" id="{5100A15C-89F5-43A1-8DEE-54E919204FF2}"/>
              </a:ext>
            </a:extLst>
          </p:cNvPr>
          <p:cNvSpPr>
            <a:spLocks noGrp="1"/>
          </p:cNvSpPr>
          <p:nvPr>
            <p:ph type="ftr" sz="quarter" idx="11"/>
          </p:nvPr>
        </p:nvSpPr>
        <p:spPr>
          <a:xfrm>
            <a:off x="3987800" y="6255553"/>
            <a:ext cx="2895600" cy="365125"/>
          </a:xfrm>
        </p:spPr>
        <p:txBody>
          <a:bodyPr/>
          <a:lstStyle/>
          <a:p>
            <a:pPr algn="ctr">
              <a:defRPr/>
            </a:pPr>
            <a:r>
              <a:rPr lang="en-US" sz="1000" dirty="0"/>
              <a:t>CONFIDENTIAL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9">
            <a:extLst>
              <a:ext uri="{FF2B5EF4-FFF2-40B4-BE49-F238E27FC236}">
                <a16:creationId xmlns:a16="http://schemas.microsoft.com/office/drawing/2014/main" id="{D803D865-16B9-4148-8127-D233CC314819}"/>
              </a:ext>
            </a:extLst>
          </p:cNvPr>
          <p:cNvSpPr>
            <a:spLocks noChangeArrowheads="1"/>
          </p:cNvSpPr>
          <p:nvPr/>
        </p:nvSpPr>
        <p:spPr bwMode="auto">
          <a:xfrm>
            <a:off x="1460500" y="554077"/>
            <a:ext cx="7586663" cy="7109639"/>
          </a:xfrm>
          <a:prstGeom prst="rect">
            <a:avLst/>
          </a:prstGeom>
          <a:noFill/>
          <a:ln>
            <a:noFill/>
          </a:ln>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buFont typeface="Wingdings" panose="05000000000000000000" pitchFamily="2" charset="2"/>
              <a:buChar char="v"/>
              <a:defRPr/>
            </a:pPr>
            <a:r>
              <a:rPr lang="en-ZA" sz="1600" dirty="0">
                <a:cs typeface="Arial" panose="020B0604020202020204" pitchFamily="34" charset="0"/>
              </a:rPr>
              <a:t>Currently, the Department of Water and Sanitation cannot raise capital directly on the financial markets, and is reliant on special-purpose vehicles, such as the Trans-Caledon Tunnel Authority, to finance and implement viable economic projects.</a:t>
            </a:r>
          </a:p>
          <a:p>
            <a:pPr marL="0" indent="0" algn="just">
              <a:defRPr/>
            </a:pPr>
            <a:endParaRPr lang="en-ZA" sz="1600" dirty="0">
              <a:cs typeface="Arial" panose="020B0604020202020204" pitchFamily="34" charset="0"/>
            </a:endParaRPr>
          </a:p>
          <a:p>
            <a:pPr algn="just">
              <a:buFont typeface="Wingdings" panose="05000000000000000000" pitchFamily="2" charset="2"/>
              <a:buChar char="v"/>
              <a:defRPr/>
            </a:pPr>
            <a:r>
              <a:rPr lang="en-ZA" sz="1600" dirty="0">
                <a:cs typeface="Arial" panose="020B0604020202020204" pitchFamily="34" charset="0"/>
              </a:rPr>
              <a:t>The current national water resources infrastructure base if properly managed and maintained can be leveraged to fund and develop the infrastructure requirements identified in the National Water Master Plan. </a:t>
            </a:r>
          </a:p>
          <a:p>
            <a:pPr marL="0" indent="0" algn="just">
              <a:defRPr/>
            </a:pPr>
            <a:endParaRPr lang="en-ZA" sz="1600" dirty="0">
              <a:cs typeface="Arial" panose="020B0604020202020204" pitchFamily="34" charset="0"/>
            </a:endParaRPr>
          </a:p>
          <a:p>
            <a:pPr algn="just">
              <a:buFont typeface="Wingdings" panose="05000000000000000000" pitchFamily="2" charset="2"/>
              <a:buChar char="v"/>
              <a:defRPr/>
            </a:pPr>
            <a:r>
              <a:rPr lang="en-ZA" sz="1600" dirty="0">
                <a:cs typeface="Arial" panose="020B0604020202020204" pitchFamily="34" charset="0"/>
              </a:rPr>
              <a:t>The establishment of the Agency has the added advantage of an institution that separates the policy development and regulatory responsibilities of the Department, as the custodian of the national water resources, from the development and implementation responsibilities for infrastructure management.</a:t>
            </a:r>
          </a:p>
          <a:p>
            <a:pPr marL="0" indent="0" algn="just">
              <a:defRPr/>
            </a:pPr>
            <a:endParaRPr lang="en-ZA" sz="1600" dirty="0">
              <a:cs typeface="Arial" panose="020B0604020202020204" pitchFamily="34" charset="0"/>
            </a:endParaRPr>
          </a:p>
          <a:p>
            <a:pPr algn="just">
              <a:buFont typeface="Wingdings" panose="05000000000000000000" pitchFamily="2" charset="2"/>
              <a:buChar char="v"/>
              <a:defRPr/>
            </a:pPr>
            <a:r>
              <a:rPr lang="en-ZA" sz="1600" dirty="0">
                <a:cs typeface="Arial" panose="020B0604020202020204" pitchFamily="34" charset="0"/>
              </a:rPr>
              <a:t>The Bill seeks to incorporate and establish the Agency as a juristic person, that is wholly owned and controlled by the State. The Agency is to be registered as a state-owned company in terms of the Companies Act, 2008 (Act No. 71 of 2008) and listed as a major public entity in terms of schedule 2 of the PFMA.</a:t>
            </a:r>
          </a:p>
          <a:p>
            <a:pPr marL="0" indent="0" algn="just">
              <a:defRPr/>
            </a:pPr>
            <a:endParaRPr lang="en-ZA" sz="1600" dirty="0">
              <a:cs typeface="Arial" panose="020B0604020202020204" pitchFamily="34" charset="0"/>
            </a:endParaRPr>
          </a:p>
          <a:p>
            <a:pPr algn="just">
              <a:buFont typeface="Wingdings" panose="05000000000000000000" pitchFamily="2" charset="2"/>
              <a:buChar char="v"/>
              <a:defRPr/>
            </a:pPr>
            <a:r>
              <a:rPr lang="en-ZA" sz="1600" dirty="0">
                <a:cs typeface="Arial" panose="020B0604020202020204" pitchFamily="34" charset="0"/>
              </a:rPr>
              <a:t>TCTA</a:t>
            </a:r>
            <a:r>
              <a:rPr lang="en-ZA" sz="1600" dirty="0">
                <a:solidFill>
                  <a:srgbClr val="FF0000"/>
                </a:solidFill>
                <a:cs typeface="Arial" panose="020B0604020202020204" pitchFamily="34" charset="0"/>
              </a:rPr>
              <a:t>,</a:t>
            </a:r>
            <a:r>
              <a:rPr lang="en-ZA" sz="1600" dirty="0">
                <a:cs typeface="Arial" panose="020B0604020202020204" pitchFamily="34" charset="0"/>
              </a:rPr>
              <a:t> part of the Infrastructure Branch of the Department</a:t>
            </a:r>
            <a:r>
              <a:rPr lang="en-ZA" sz="1600" dirty="0">
                <a:solidFill>
                  <a:srgbClr val="FF0000"/>
                </a:solidFill>
                <a:cs typeface="Arial" panose="020B0604020202020204" pitchFamily="34" charset="0"/>
              </a:rPr>
              <a:t>, </a:t>
            </a:r>
            <a:r>
              <a:rPr lang="en-ZA" sz="1600" dirty="0">
                <a:cs typeface="Arial" panose="020B0604020202020204" pitchFamily="34" charset="0"/>
              </a:rPr>
              <a:t>the Water Trading Entity in the department,  and national water assets will be transferred to the Agency.</a:t>
            </a:r>
            <a:endParaRPr lang="en-US" sz="1600" dirty="0">
              <a:cs typeface="Arial" panose="020B0604020202020204" pitchFamily="34" charset="0"/>
            </a:endParaRPr>
          </a:p>
          <a:p>
            <a:pPr marL="0" indent="0" algn="just">
              <a:defRPr/>
            </a:pPr>
            <a:endParaRPr lang="en-ZA" sz="1600" dirty="0">
              <a:cs typeface="Arial" panose="020B0604020202020204" pitchFamily="34" charset="0"/>
            </a:endParaRPr>
          </a:p>
          <a:p>
            <a:pPr algn="just">
              <a:defRPr/>
            </a:pPr>
            <a:endParaRPr lang="en-ZA" altLang="en-US" sz="1400" dirty="0">
              <a:latin typeface="+mj-lt"/>
            </a:endParaRPr>
          </a:p>
          <a:p>
            <a:pPr algn="just">
              <a:defRPr/>
            </a:pPr>
            <a:endParaRPr lang="en-ZA" altLang="en-US" sz="1400" b="1" dirty="0">
              <a:latin typeface="+mj-lt"/>
            </a:endParaRPr>
          </a:p>
          <a:p>
            <a:pPr algn="just">
              <a:defRPr/>
            </a:pPr>
            <a:endParaRPr lang="en-ZA" altLang="en-US" sz="1400" dirty="0">
              <a:latin typeface="+mj-lt"/>
            </a:endParaRPr>
          </a:p>
          <a:p>
            <a:pPr algn="just">
              <a:buFont typeface="Arial" panose="020B0604020202020204" pitchFamily="34" charset="0"/>
              <a:buChar char="•"/>
              <a:defRPr/>
            </a:pPr>
            <a:endParaRPr lang="en-US" altLang="en-US" sz="1400" dirty="0">
              <a:latin typeface="+mj-lt"/>
              <a:cs typeface="Arial" panose="020B0604020202020204" pitchFamily="34" charset="0"/>
            </a:endParaRPr>
          </a:p>
        </p:txBody>
      </p:sp>
      <p:sp>
        <p:nvSpPr>
          <p:cNvPr id="23555" name="Title 3">
            <a:extLst>
              <a:ext uri="{FF2B5EF4-FFF2-40B4-BE49-F238E27FC236}">
                <a16:creationId xmlns:a16="http://schemas.microsoft.com/office/drawing/2014/main" id="{D5624DCE-CC76-4B33-B462-646D87B78811}"/>
              </a:ext>
            </a:extLst>
          </p:cNvPr>
          <p:cNvSpPr txBox="1">
            <a:spLocks noChangeArrowheads="1"/>
          </p:cNvSpPr>
          <p:nvPr/>
        </p:nvSpPr>
        <p:spPr bwMode="auto">
          <a:xfrm>
            <a:off x="1497013" y="136525"/>
            <a:ext cx="7646987"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ZA" altLang="en-US" b="1" dirty="0">
                <a:latin typeface="Calibri" panose="020F0502020204030204" pitchFamily="34" charset="0"/>
                <a:cs typeface="Arial" panose="020B0604020202020204" pitchFamily="34" charset="0"/>
              </a:rPr>
              <a:t>PROBLEM STATEMENT</a:t>
            </a:r>
          </a:p>
        </p:txBody>
      </p:sp>
      <p:sp>
        <p:nvSpPr>
          <p:cNvPr id="23556" name="Slide Number Placeholder 1">
            <a:extLst>
              <a:ext uri="{FF2B5EF4-FFF2-40B4-BE49-F238E27FC236}">
                <a16:creationId xmlns:a16="http://schemas.microsoft.com/office/drawing/2014/main" id="{8BBC846D-28FA-44CC-B487-06C33F2DA0A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083CD5D-2958-4D13-8551-19A726F6F5F4}" type="slidenum">
              <a:rPr lang="en-US" altLang="en-US" sz="1800" smtClean="0">
                <a:latin typeface="Calibri" panose="020F0502020204030204" pitchFamily="34" charset="0"/>
              </a:rPr>
              <a:pPr/>
              <a:t>4</a:t>
            </a:fld>
            <a:endParaRPr lang="en-US" altLang="en-US" sz="1800">
              <a:latin typeface="Calibri" panose="020F0502020204030204" pitchFamily="34" charset="0"/>
            </a:endParaRPr>
          </a:p>
        </p:txBody>
      </p:sp>
      <p:sp>
        <p:nvSpPr>
          <p:cNvPr id="3" name="Footer Placeholder 2">
            <a:extLst>
              <a:ext uri="{FF2B5EF4-FFF2-40B4-BE49-F238E27FC236}">
                <a16:creationId xmlns:a16="http://schemas.microsoft.com/office/drawing/2014/main" id="{0D0DB644-79DA-4F69-9764-A35FB0EBB04F}"/>
              </a:ext>
            </a:extLst>
          </p:cNvPr>
          <p:cNvSpPr>
            <a:spLocks noGrp="1"/>
          </p:cNvSpPr>
          <p:nvPr>
            <p:ph type="ftr" sz="quarter" idx="11"/>
          </p:nvPr>
        </p:nvSpPr>
        <p:spPr>
          <a:xfrm>
            <a:off x="3967797" y="6303923"/>
            <a:ext cx="2895600" cy="365125"/>
          </a:xfrm>
        </p:spPr>
        <p:txBody>
          <a:bodyPr/>
          <a:lstStyle/>
          <a:p>
            <a:pPr algn="ctr">
              <a:defRPr/>
            </a:pPr>
            <a:r>
              <a:rPr lang="en-US" sz="1000" dirty="0"/>
              <a:t>CONFIDENTIAL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9">
            <a:extLst>
              <a:ext uri="{FF2B5EF4-FFF2-40B4-BE49-F238E27FC236}">
                <a16:creationId xmlns:a16="http://schemas.microsoft.com/office/drawing/2014/main" id="{6F1C01D8-73D1-402C-8CC5-98FCD53B5E3A}"/>
              </a:ext>
            </a:extLst>
          </p:cNvPr>
          <p:cNvSpPr>
            <a:spLocks noChangeArrowheads="1"/>
          </p:cNvSpPr>
          <p:nvPr/>
        </p:nvSpPr>
        <p:spPr bwMode="auto">
          <a:xfrm>
            <a:off x="1431925" y="1035050"/>
            <a:ext cx="7615238" cy="7325082"/>
          </a:xfrm>
          <a:prstGeom prst="rect">
            <a:avLst/>
          </a:prstGeom>
          <a:noFill/>
          <a:ln>
            <a:noFill/>
          </a:ln>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indent="-45720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buFont typeface="Wingdings" panose="05000000000000000000" pitchFamily="2" charset="2"/>
              <a:buChar char="v"/>
              <a:defRPr/>
            </a:pPr>
            <a:r>
              <a:rPr lang="en-ZA" sz="2000" dirty="0">
                <a:latin typeface="+mj-lt"/>
              </a:rPr>
              <a:t>To ensure a sustainable, equitable and reliable supply of water from national water resources infrastructure;</a:t>
            </a:r>
          </a:p>
          <a:p>
            <a:pPr algn="just">
              <a:buFont typeface="Wingdings" panose="05000000000000000000" pitchFamily="2" charset="2"/>
              <a:buChar char="v"/>
              <a:defRPr/>
            </a:pPr>
            <a:endParaRPr lang="en-US" sz="2000" dirty="0">
              <a:latin typeface="+mj-lt"/>
            </a:endParaRPr>
          </a:p>
          <a:p>
            <a:pPr algn="just">
              <a:buFont typeface="Wingdings" panose="05000000000000000000" pitchFamily="2" charset="2"/>
              <a:buChar char="v"/>
              <a:defRPr/>
            </a:pPr>
            <a:r>
              <a:rPr lang="en-ZA" sz="2000" dirty="0">
                <a:latin typeface="+mj-lt"/>
              </a:rPr>
              <a:t>To meet our Constitutional obligations set out in sections 10, 11, 24, 27(1)(b) and 27(2) and national</a:t>
            </a:r>
            <a:r>
              <a:rPr lang="en-US" sz="2000" dirty="0">
                <a:latin typeface="+mj-lt"/>
              </a:rPr>
              <a:t> </a:t>
            </a:r>
            <a:r>
              <a:rPr lang="en-ZA" sz="2000" dirty="0">
                <a:latin typeface="+mj-lt"/>
              </a:rPr>
              <a:t>and regional social and economic objectives of national policy;</a:t>
            </a:r>
          </a:p>
          <a:p>
            <a:pPr marL="0" indent="0" algn="just">
              <a:defRPr/>
            </a:pPr>
            <a:endParaRPr lang="en-US" sz="2000" dirty="0">
              <a:latin typeface="+mj-lt"/>
            </a:endParaRPr>
          </a:p>
          <a:p>
            <a:pPr algn="just">
              <a:buFont typeface="Wingdings" panose="05000000000000000000" pitchFamily="2" charset="2"/>
              <a:buChar char="v"/>
              <a:defRPr/>
            </a:pPr>
            <a:r>
              <a:rPr lang="en-ZA" sz="2000" dirty="0">
                <a:latin typeface="+mj-lt"/>
              </a:rPr>
              <a:t>To utilise its asset base and cash-flow to raise funds to develop infrastructure for social and economic development purposes; </a:t>
            </a:r>
            <a:endParaRPr lang="en-ZA" sz="2000" strike="sngStrike" dirty="0">
              <a:solidFill>
                <a:srgbClr val="FF0000"/>
              </a:solidFill>
              <a:latin typeface="+mj-lt"/>
            </a:endParaRPr>
          </a:p>
          <a:p>
            <a:pPr marL="0" indent="0" algn="just">
              <a:defRPr/>
            </a:pPr>
            <a:endParaRPr lang="en-US" sz="2000" dirty="0">
              <a:latin typeface="+mj-lt"/>
            </a:endParaRPr>
          </a:p>
          <a:p>
            <a:pPr algn="just">
              <a:buFont typeface="Wingdings" panose="05000000000000000000" pitchFamily="2" charset="2"/>
              <a:buChar char="v"/>
              <a:defRPr/>
            </a:pPr>
            <a:r>
              <a:rPr lang="en-ZA" sz="2000" dirty="0">
                <a:latin typeface="+mj-lt"/>
              </a:rPr>
              <a:t>To fund the costs of national water resource infrastructure development, operations and</a:t>
            </a:r>
            <a:r>
              <a:rPr lang="en-US" sz="2000" dirty="0">
                <a:latin typeface="+mj-lt"/>
              </a:rPr>
              <a:t> </a:t>
            </a:r>
            <a:r>
              <a:rPr lang="en-ZA" sz="2000" dirty="0">
                <a:latin typeface="+mj-lt"/>
              </a:rPr>
              <a:t>maintenance; and</a:t>
            </a:r>
          </a:p>
          <a:p>
            <a:pPr marL="0" indent="0" algn="just">
              <a:defRPr/>
            </a:pPr>
            <a:endParaRPr lang="en-ZA" sz="2000" dirty="0">
              <a:latin typeface="+mj-lt"/>
            </a:endParaRPr>
          </a:p>
          <a:p>
            <a:pPr algn="just">
              <a:buFont typeface="Wingdings" panose="05000000000000000000" pitchFamily="2" charset="2"/>
              <a:buChar char="v"/>
              <a:defRPr/>
            </a:pPr>
            <a:r>
              <a:rPr lang="en-ZA" sz="2000" dirty="0">
                <a:latin typeface="+mj-lt"/>
              </a:rPr>
              <a:t>To perform the Treaty and non-Treaty functions currently  being performed by TCTA.</a:t>
            </a:r>
            <a:endParaRPr lang="en-US" sz="2000" dirty="0">
              <a:latin typeface="+mj-lt"/>
            </a:endParaRPr>
          </a:p>
          <a:p>
            <a:pPr marL="0" indent="0" algn="just">
              <a:defRPr/>
            </a:pPr>
            <a:endParaRPr lang="en-ZA" altLang="en-US" sz="2000" i="1" dirty="0">
              <a:latin typeface="Calibri" panose="020F0502020204030204" pitchFamily="34" charset="0"/>
            </a:endParaRPr>
          </a:p>
          <a:p>
            <a:pPr lvl="1">
              <a:buFontTx/>
              <a:buAutoNum type="alphaLcParenBoth"/>
              <a:defRPr/>
            </a:pPr>
            <a:endParaRPr lang="en-GB" altLang="en-US" dirty="0"/>
          </a:p>
          <a:p>
            <a:pPr lvl="1">
              <a:buFontTx/>
              <a:buAutoNum type="alphaLcParenBoth"/>
              <a:defRPr/>
            </a:pPr>
            <a:endParaRPr lang="en-ZA" altLang="en-US" b="1" dirty="0"/>
          </a:p>
          <a:p>
            <a:pPr>
              <a:defRPr/>
            </a:pPr>
            <a:r>
              <a:rPr lang="en-US" altLang="en-US" dirty="0">
                <a:solidFill>
                  <a:srgbClr val="4A452A"/>
                </a:solidFill>
                <a:ea typeface="Gill Snas"/>
                <a:cs typeface="Gill Snas"/>
              </a:rPr>
              <a:t>	</a:t>
            </a:r>
          </a:p>
          <a:p>
            <a:pPr eaLnBrk="1" hangingPunct="1">
              <a:defRPr/>
            </a:pPr>
            <a:endParaRPr lang="en-US" altLang="en-US" dirty="0">
              <a:solidFill>
                <a:srgbClr val="4A452A"/>
              </a:solidFill>
              <a:ea typeface="Gill Snas"/>
              <a:cs typeface="Gill Snas"/>
            </a:endParaRPr>
          </a:p>
          <a:p>
            <a:pPr eaLnBrk="1" hangingPunct="1">
              <a:defRPr/>
            </a:pPr>
            <a:endParaRPr lang="en-US" altLang="en-US" sz="1800" dirty="0">
              <a:solidFill>
                <a:srgbClr val="4A452A"/>
              </a:solidFill>
              <a:ea typeface="Gill Snas"/>
              <a:cs typeface="Gill Snas"/>
            </a:endParaRPr>
          </a:p>
          <a:p>
            <a:pPr eaLnBrk="1" hangingPunct="1">
              <a:defRPr/>
            </a:pPr>
            <a:endParaRPr lang="en-US" altLang="en-US" sz="1800" dirty="0">
              <a:solidFill>
                <a:srgbClr val="4A452A"/>
              </a:solidFill>
              <a:ea typeface="Gill Snas"/>
              <a:cs typeface="Gill Snas"/>
            </a:endParaRPr>
          </a:p>
          <a:p>
            <a:pPr>
              <a:buFont typeface="Arial" panose="020B0604020202020204" pitchFamily="34" charset="0"/>
              <a:buChar char="•"/>
              <a:defRPr/>
            </a:pPr>
            <a:endParaRPr lang="en-US" altLang="en-US" sz="1800" dirty="0">
              <a:cs typeface="Arial" panose="020B0604020202020204" pitchFamily="34" charset="0"/>
            </a:endParaRPr>
          </a:p>
        </p:txBody>
      </p:sp>
      <p:sp>
        <p:nvSpPr>
          <p:cNvPr id="27651" name="Title 3">
            <a:extLst>
              <a:ext uri="{FF2B5EF4-FFF2-40B4-BE49-F238E27FC236}">
                <a16:creationId xmlns:a16="http://schemas.microsoft.com/office/drawing/2014/main" id="{7CB931B4-F9D5-4085-A889-BE18C89F3915}"/>
              </a:ext>
            </a:extLst>
          </p:cNvPr>
          <p:cNvSpPr txBox="1">
            <a:spLocks noChangeArrowheads="1"/>
          </p:cNvSpPr>
          <p:nvPr/>
        </p:nvSpPr>
        <p:spPr bwMode="auto">
          <a:xfrm>
            <a:off x="1497013" y="374650"/>
            <a:ext cx="7646987"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ZA" altLang="en-US" b="1" dirty="0">
                <a:latin typeface="Calibri" panose="020F0502020204030204" pitchFamily="34" charset="0"/>
                <a:cs typeface="Arial" panose="020B0604020202020204" pitchFamily="34" charset="0"/>
              </a:rPr>
              <a:t>OBJECTIVES AS SET OUT IN THE BILL</a:t>
            </a:r>
          </a:p>
        </p:txBody>
      </p:sp>
      <p:sp>
        <p:nvSpPr>
          <p:cNvPr id="27652" name="Slide Number Placeholder 1">
            <a:extLst>
              <a:ext uri="{FF2B5EF4-FFF2-40B4-BE49-F238E27FC236}">
                <a16:creationId xmlns:a16="http://schemas.microsoft.com/office/drawing/2014/main" id="{74925612-931F-4291-A33C-CCEE93A0AA7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218021A-C43B-4152-A5B1-C136511EB077}" type="slidenum">
              <a:rPr lang="en-US" altLang="en-US" sz="1800" smtClean="0">
                <a:latin typeface="Calibri" panose="020F0502020204030204" pitchFamily="34" charset="0"/>
              </a:rPr>
              <a:pPr/>
              <a:t>5</a:t>
            </a:fld>
            <a:endParaRPr lang="en-US" altLang="en-US" sz="1800">
              <a:latin typeface="Calibri" panose="020F0502020204030204" pitchFamily="34" charset="0"/>
            </a:endParaRPr>
          </a:p>
        </p:txBody>
      </p:sp>
      <p:sp>
        <p:nvSpPr>
          <p:cNvPr id="3" name="Footer Placeholder 2">
            <a:extLst>
              <a:ext uri="{FF2B5EF4-FFF2-40B4-BE49-F238E27FC236}">
                <a16:creationId xmlns:a16="http://schemas.microsoft.com/office/drawing/2014/main" id="{89072349-09A4-4B57-B23F-36BBC226543D}"/>
              </a:ext>
            </a:extLst>
          </p:cNvPr>
          <p:cNvSpPr>
            <a:spLocks noGrp="1"/>
          </p:cNvSpPr>
          <p:nvPr>
            <p:ph type="ftr" sz="quarter" idx="11"/>
          </p:nvPr>
        </p:nvSpPr>
        <p:spPr>
          <a:xfrm>
            <a:off x="3657600" y="6173787"/>
            <a:ext cx="2895600" cy="365125"/>
          </a:xfrm>
        </p:spPr>
        <p:txBody>
          <a:bodyPr/>
          <a:lstStyle/>
          <a:p>
            <a:pPr algn="ctr">
              <a:defRPr/>
            </a:pPr>
            <a:r>
              <a:rPr lang="en-US" sz="1000" dirty="0"/>
              <a:t>CONFIDENTIAL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9">
            <a:extLst>
              <a:ext uri="{FF2B5EF4-FFF2-40B4-BE49-F238E27FC236}">
                <a16:creationId xmlns:a16="http://schemas.microsoft.com/office/drawing/2014/main" id="{8D1EA5AB-D41F-48BF-A624-209A7E8686BF}"/>
              </a:ext>
            </a:extLst>
          </p:cNvPr>
          <p:cNvSpPr>
            <a:spLocks noChangeArrowheads="1"/>
          </p:cNvSpPr>
          <p:nvPr/>
        </p:nvSpPr>
        <p:spPr bwMode="auto">
          <a:xfrm>
            <a:off x="1400175" y="847725"/>
            <a:ext cx="7646988" cy="5355312"/>
          </a:xfrm>
          <a:prstGeom prst="rect">
            <a:avLst/>
          </a:prstGeom>
          <a:noFill/>
          <a:ln>
            <a:noFill/>
          </a:ln>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800100" indent="-34290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defRPr/>
            </a:pPr>
            <a:r>
              <a:rPr lang="en-ZA" sz="1800" b="1" dirty="0">
                <a:latin typeface="+mn-lt"/>
              </a:rPr>
              <a:t>Chapter 1: DEFINITIONS AND PURPOSE</a:t>
            </a:r>
          </a:p>
          <a:p>
            <a:pPr algn="just">
              <a:defRPr/>
            </a:pPr>
            <a:endParaRPr lang="en-ZA" sz="1800" dirty="0">
              <a:latin typeface="+mn-lt"/>
            </a:endParaRPr>
          </a:p>
          <a:p>
            <a:pPr algn="just">
              <a:buFont typeface="Arial" panose="020B0604020202020204" pitchFamily="34" charset="0"/>
              <a:buChar char="•"/>
              <a:defRPr/>
            </a:pPr>
            <a:r>
              <a:rPr lang="en-ZA" sz="1800" dirty="0">
                <a:latin typeface="+mn-lt"/>
              </a:rPr>
              <a:t>Terminology used in the Act</a:t>
            </a:r>
          </a:p>
          <a:p>
            <a:pPr algn="just">
              <a:buFont typeface="Arial" panose="020B0604020202020204" pitchFamily="34" charset="0"/>
              <a:buChar char="•"/>
              <a:defRPr/>
            </a:pPr>
            <a:r>
              <a:rPr lang="en-ZA" sz="1800" dirty="0">
                <a:latin typeface="+mn-lt"/>
              </a:rPr>
              <a:t>Purpose of the Agency </a:t>
            </a:r>
          </a:p>
          <a:p>
            <a:pPr marL="0" indent="0" algn="just">
              <a:defRPr/>
            </a:pPr>
            <a:endParaRPr lang="en-ZA" sz="1800" dirty="0">
              <a:latin typeface="+mn-lt"/>
            </a:endParaRPr>
          </a:p>
          <a:p>
            <a:pPr marL="0" indent="0" algn="just">
              <a:defRPr/>
            </a:pPr>
            <a:endParaRPr lang="en-ZA" sz="1800" dirty="0">
              <a:latin typeface="+mn-lt"/>
            </a:endParaRPr>
          </a:p>
          <a:p>
            <a:pPr algn="just">
              <a:defRPr/>
            </a:pPr>
            <a:r>
              <a:rPr lang="en-ZA" sz="1800" b="1" dirty="0">
                <a:latin typeface="+mn-lt"/>
              </a:rPr>
              <a:t>Chapter 2: ESTABLISHMENT OF THE AGENCY </a:t>
            </a:r>
          </a:p>
          <a:p>
            <a:pPr algn="just">
              <a:defRPr/>
            </a:pPr>
            <a:endParaRPr lang="en-ZA" sz="1800" dirty="0">
              <a:latin typeface="+mn-lt"/>
            </a:endParaRPr>
          </a:p>
          <a:p>
            <a:pPr algn="just">
              <a:buFont typeface="Arial" panose="020B0604020202020204" pitchFamily="34" charset="0"/>
              <a:buChar char="•"/>
              <a:defRPr/>
            </a:pPr>
            <a:r>
              <a:rPr lang="en-ZA" sz="1800" dirty="0">
                <a:latin typeface="+mn-lt"/>
              </a:rPr>
              <a:t>Agency to be established as a juristic person that is wholly owned and controlled by the state</a:t>
            </a:r>
          </a:p>
          <a:p>
            <a:pPr algn="just">
              <a:buFont typeface="Arial" panose="020B0604020202020204" pitchFamily="34" charset="0"/>
              <a:buChar char="•"/>
              <a:defRPr/>
            </a:pPr>
            <a:r>
              <a:rPr lang="en-ZA" sz="1800" dirty="0">
                <a:latin typeface="+mn-lt"/>
              </a:rPr>
              <a:t>The founding documents being the memorandum and notice of incorporation</a:t>
            </a:r>
          </a:p>
          <a:p>
            <a:pPr algn="just">
              <a:buFont typeface="Arial" panose="020B0604020202020204" pitchFamily="34" charset="0"/>
              <a:buChar char="•"/>
              <a:defRPr/>
            </a:pPr>
            <a:r>
              <a:rPr lang="en-ZA" sz="1800" dirty="0">
                <a:latin typeface="+mn-lt"/>
              </a:rPr>
              <a:t>The enabling legislation is the PFMA (a schedule 2 major public entity is envisaged )and The Companies Act 71 of 2008 (as a state - owned company).</a:t>
            </a:r>
          </a:p>
          <a:p>
            <a:pPr algn="just">
              <a:buFont typeface="Arial" panose="020B0604020202020204" pitchFamily="34" charset="0"/>
              <a:buChar char="•"/>
              <a:defRPr/>
            </a:pPr>
            <a:r>
              <a:rPr lang="en-ZA" sz="1800" dirty="0">
                <a:latin typeface="+mn-lt"/>
              </a:rPr>
              <a:t>The reasons for establishing the agency.</a:t>
            </a:r>
          </a:p>
          <a:p>
            <a:pPr algn="just">
              <a:buFont typeface="Arial" panose="020B0604020202020204" pitchFamily="34" charset="0"/>
              <a:buChar char="•"/>
              <a:defRPr/>
            </a:pPr>
            <a:r>
              <a:rPr lang="en-ZA" sz="1800" dirty="0">
                <a:latin typeface="+mn-lt"/>
              </a:rPr>
              <a:t>The functions of the agency including: the financing, development, operations and maintenance of the national water resource infrastructure and the treaty and non-treaty functions currently being performed by TCTA.  </a:t>
            </a:r>
            <a:endParaRPr lang="en-US" altLang="en-US" sz="1800" dirty="0">
              <a:latin typeface="+mn-lt"/>
            </a:endParaRPr>
          </a:p>
        </p:txBody>
      </p:sp>
      <p:sp>
        <p:nvSpPr>
          <p:cNvPr id="29699" name="Title 3">
            <a:extLst>
              <a:ext uri="{FF2B5EF4-FFF2-40B4-BE49-F238E27FC236}">
                <a16:creationId xmlns:a16="http://schemas.microsoft.com/office/drawing/2014/main" id="{18D2510D-D001-4A34-926E-98CE517CAB7F}"/>
              </a:ext>
            </a:extLst>
          </p:cNvPr>
          <p:cNvSpPr txBox="1">
            <a:spLocks/>
          </p:cNvSpPr>
          <p:nvPr/>
        </p:nvSpPr>
        <p:spPr bwMode="auto">
          <a:xfrm>
            <a:off x="1497013" y="374650"/>
            <a:ext cx="7646987"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dirty="0">
                <a:latin typeface="Calibri" panose="020F0502020204030204" pitchFamily="34" charset="0"/>
              </a:rPr>
              <a:t>OVERVIEW OF NWRIA BILL(1)</a:t>
            </a:r>
            <a:endParaRPr lang="en-ZA" altLang="en-US" b="1" dirty="0">
              <a:latin typeface="Calibri" panose="020F0502020204030204" pitchFamily="34" charset="0"/>
            </a:endParaRPr>
          </a:p>
        </p:txBody>
      </p:sp>
      <p:sp>
        <p:nvSpPr>
          <p:cNvPr id="29700" name="Slide Number Placeholder 1">
            <a:extLst>
              <a:ext uri="{FF2B5EF4-FFF2-40B4-BE49-F238E27FC236}">
                <a16:creationId xmlns:a16="http://schemas.microsoft.com/office/drawing/2014/main" id="{DBB35CE2-E0D7-434E-A4F2-C7D970EB3CB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76668AB-3F31-4F3F-B6D1-C5448F4F3416}" type="slidenum">
              <a:rPr lang="en-US" altLang="en-US" sz="1800" smtClean="0">
                <a:latin typeface="Calibri" panose="020F0502020204030204" pitchFamily="34" charset="0"/>
              </a:rPr>
              <a:pPr/>
              <a:t>6</a:t>
            </a:fld>
            <a:endParaRPr lang="en-US" altLang="en-US" sz="1800">
              <a:latin typeface="Calibri" panose="020F0502020204030204" pitchFamily="34" charset="0"/>
            </a:endParaRPr>
          </a:p>
        </p:txBody>
      </p:sp>
      <p:sp>
        <p:nvSpPr>
          <p:cNvPr id="3" name="Footer Placeholder 2">
            <a:extLst>
              <a:ext uri="{FF2B5EF4-FFF2-40B4-BE49-F238E27FC236}">
                <a16:creationId xmlns:a16="http://schemas.microsoft.com/office/drawing/2014/main" id="{D24F3DDE-A9E0-4AF1-A5FD-0891E73EC134}"/>
              </a:ext>
            </a:extLst>
          </p:cNvPr>
          <p:cNvSpPr>
            <a:spLocks noGrp="1"/>
          </p:cNvSpPr>
          <p:nvPr>
            <p:ph type="ftr" sz="quarter" idx="11"/>
          </p:nvPr>
        </p:nvSpPr>
        <p:spPr>
          <a:xfrm>
            <a:off x="4058920" y="6229707"/>
            <a:ext cx="2895600" cy="365125"/>
          </a:xfrm>
        </p:spPr>
        <p:txBody>
          <a:bodyPr/>
          <a:lstStyle/>
          <a:p>
            <a:pPr algn="ctr">
              <a:defRPr/>
            </a:pPr>
            <a:r>
              <a:rPr lang="en-US" sz="1000" dirty="0"/>
              <a:t>CONFIDENTIAL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9">
            <a:extLst>
              <a:ext uri="{FF2B5EF4-FFF2-40B4-BE49-F238E27FC236}">
                <a16:creationId xmlns:a16="http://schemas.microsoft.com/office/drawing/2014/main" id="{2DE48DD3-13C0-4BB1-8A04-273B8A2893FB}"/>
              </a:ext>
            </a:extLst>
          </p:cNvPr>
          <p:cNvSpPr>
            <a:spLocks noChangeArrowheads="1"/>
          </p:cNvSpPr>
          <p:nvPr/>
        </p:nvSpPr>
        <p:spPr bwMode="auto">
          <a:xfrm>
            <a:off x="1400175" y="847725"/>
            <a:ext cx="7646988" cy="5539978"/>
          </a:xfrm>
          <a:prstGeom prst="rect">
            <a:avLst/>
          </a:prstGeom>
          <a:noFill/>
          <a:ln>
            <a:noFill/>
          </a:ln>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800100" indent="-34290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defRPr/>
            </a:pPr>
            <a:r>
              <a:rPr lang="en-ZA" sz="1600" dirty="0">
                <a:latin typeface="+mn-lt"/>
              </a:rPr>
              <a:t> </a:t>
            </a:r>
            <a:r>
              <a:rPr lang="en-ZA" sz="1800" b="1" dirty="0">
                <a:latin typeface="+mn-lt"/>
              </a:rPr>
              <a:t>Chapter 3: GOVERNANCE OF THE AGENCY</a:t>
            </a:r>
          </a:p>
          <a:p>
            <a:pPr algn="just">
              <a:defRPr/>
            </a:pPr>
            <a:endParaRPr lang="en-ZA" sz="1800" dirty="0">
              <a:latin typeface="+mn-lt"/>
            </a:endParaRPr>
          </a:p>
          <a:p>
            <a:pPr algn="just">
              <a:buFont typeface="Arial" panose="020B0604020202020204" pitchFamily="34" charset="0"/>
              <a:buChar char="•"/>
              <a:defRPr/>
            </a:pPr>
            <a:r>
              <a:rPr lang="en-ZA" sz="1800" dirty="0">
                <a:latin typeface="+mn-lt"/>
              </a:rPr>
              <a:t>Governance, composition, </a:t>
            </a:r>
            <a:r>
              <a:rPr lang="en-ZA" sz="1800" dirty="0">
                <a:latin typeface="+mj-lt"/>
              </a:rPr>
              <a:t>role of and appointment to the Board</a:t>
            </a:r>
          </a:p>
          <a:p>
            <a:pPr algn="just">
              <a:buFont typeface="Arial" panose="020B0604020202020204" pitchFamily="34" charset="0"/>
              <a:buChar char="•"/>
              <a:defRPr/>
            </a:pPr>
            <a:r>
              <a:rPr lang="en-ZA" sz="1800" dirty="0">
                <a:latin typeface="+mj-lt"/>
              </a:rPr>
              <a:t>Committee nominates Board members and Minister appoints</a:t>
            </a:r>
          </a:p>
          <a:p>
            <a:pPr algn="just">
              <a:buFont typeface="Arial" panose="020B0604020202020204" pitchFamily="34" charset="0"/>
              <a:buChar char="•"/>
              <a:defRPr/>
            </a:pPr>
            <a:r>
              <a:rPr lang="en-ZA" sz="1800" dirty="0">
                <a:latin typeface="+mj-lt"/>
              </a:rPr>
              <a:t>Skill and experience requirements for Board Members</a:t>
            </a:r>
          </a:p>
          <a:p>
            <a:pPr algn="just">
              <a:buFont typeface="Arial" panose="020B0604020202020204" pitchFamily="34" charset="0"/>
              <a:buChar char="•"/>
              <a:defRPr/>
            </a:pPr>
            <a:r>
              <a:rPr lang="en-ZA" sz="1800" dirty="0">
                <a:latin typeface="+mn-lt"/>
              </a:rPr>
              <a:t>The Chairperson and Deputy Chairperson</a:t>
            </a:r>
          </a:p>
          <a:p>
            <a:pPr algn="just">
              <a:buFont typeface="Arial" panose="020B0604020202020204" pitchFamily="34" charset="0"/>
              <a:buChar char="•"/>
              <a:defRPr/>
            </a:pPr>
            <a:r>
              <a:rPr lang="en-ZA" sz="1800" dirty="0">
                <a:latin typeface="+mn-lt"/>
              </a:rPr>
              <a:t>Term of office being three years; </a:t>
            </a:r>
          </a:p>
          <a:p>
            <a:pPr algn="just">
              <a:buFont typeface="Arial" panose="020B0604020202020204" pitchFamily="34" charset="0"/>
              <a:buChar char="•"/>
              <a:defRPr/>
            </a:pPr>
            <a:r>
              <a:rPr lang="en-ZA" sz="1800" dirty="0">
                <a:latin typeface="+mn-lt"/>
              </a:rPr>
              <a:t>Removals and disqualifications of board members</a:t>
            </a:r>
          </a:p>
          <a:p>
            <a:pPr algn="just">
              <a:buFont typeface="Arial" panose="020B0604020202020204" pitchFamily="34" charset="0"/>
              <a:buChar char="•"/>
              <a:defRPr/>
            </a:pPr>
            <a:r>
              <a:rPr lang="en-ZA" sz="1800" dirty="0">
                <a:latin typeface="+mn-lt"/>
              </a:rPr>
              <a:t>Filling of vacancies</a:t>
            </a:r>
          </a:p>
          <a:p>
            <a:pPr algn="just">
              <a:buFont typeface="Arial" panose="020B0604020202020204" pitchFamily="34" charset="0"/>
              <a:buChar char="•"/>
              <a:defRPr/>
            </a:pPr>
            <a:r>
              <a:rPr lang="en-ZA" sz="1800" dirty="0">
                <a:latin typeface="+mn-lt"/>
              </a:rPr>
              <a:t>The shareholders compact</a:t>
            </a:r>
          </a:p>
          <a:p>
            <a:pPr algn="just">
              <a:buFont typeface="Arial" panose="020B0604020202020204" pitchFamily="34" charset="0"/>
              <a:buChar char="•"/>
              <a:defRPr/>
            </a:pPr>
            <a:r>
              <a:rPr lang="en-ZA" sz="1800" dirty="0">
                <a:latin typeface="+mn-lt"/>
              </a:rPr>
              <a:t>Committees including mandatory committees</a:t>
            </a:r>
          </a:p>
          <a:p>
            <a:pPr algn="just">
              <a:buFont typeface="Arial" panose="020B0604020202020204" pitchFamily="34" charset="0"/>
              <a:buChar char="•"/>
              <a:defRPr/>
            </a:pPr>
            <a:r>
              <a:rPr lang="en-ZA" sz="1800" dirty="0">
                <a:latin typeface="+mn-lt"/>
              </a:rPr>
              <a:t>Fiduciary duties including role as accounting authority in terms of PFMA and Board of Directors in terms of Companies Act</a:t>
            </a:r>
          </a:p>
          <a:p>
            <a:pPr algn="just">
              <a:buFont typeface="Arial" panose="020B0604020202020204" pitchFamily="34" charset="0"/>
              <a:buChar char="•"/>
              <a:defRPr/>
            </a:pPr>
            <a:r>
              <a:rPr lang="en-ZA" sz="1800" dirty="0">
                <a:latin typeface="+mn-lt"/>
              </a:rPr>
              <a:t>Disclosure of interests</a:t>
            </a:r>
          </a:p>
          <a:p>
            <a:pPr algn="just">
              <a:buFont typeface="Arial" panose="020B0604020202020204" pitchFamily="34" charset="0"/>
              <a:buChar char="•"/>
              <a:defRPr/>
            </a:pPr>
            <a:r>
              <a:rPr lang="en-ZA" sz="1800" dirty="0">
                <a:latin typeface="+mn-lt"/>
              </a:rPr>
              <a:t>Recovery of improper profits</a:t>
            </a:r>
          </a:p>
          <a:p>
            <a:pPr algn="just">
              <a:buFont typeface="Arial" panose="020B0604020202020204" pitchFamily="34" charset="0"/>
              <a:buChar char="•"/>
              <a:defRPr/>
            </a:pPr>
            <a:r>
              <a:rPr lang="en-ZA" sz="1800" dirty="0">
                <a:latin typeface="+mn-lt"/>
              </a:rPr>
              <a:t>Validity of decisions</a:t>
            </a:r>
          </a:p>
          <a:p>
            <a:pPr algn="just">
              <a:buFont typeface="Arial" panose="020B0604020202020204" pitchFamily="34" charset="0"/>
              <a:buChar char="•"/>
              <a:defRPr/>
            </a:pPr>
            <a:r>
              <a:rPr lang="en-ZA" sz="1800" dirty="0">
                <a:latin typeface="+mn-lt"/>
              </a:rPr>
              <a:t>Delegations including limitations on delegating borrowing powers</a:t>
            </a:r>
          </a:p>
          <a:p>
            <a:pPr algn="just">
              <a:buFont typeface="Arial" panose="020B0604020202020204" pitchFamily="34" charset="0"/>
              <a:buChar char="•"/>
              <a:defRPr/>
            </a:pPr>
            <a:r>
              <a:rPr lang="en-ZA" sz="1800" dirty="0">
                <a:latin typeface="+mn-lt"/>
              </a:rPr>
              <a:t>Meeting of the board at least three times per year</a:t>
            </a:r>
          </a:p>
          <a:p>
            <a:pPr algn="just">
              <a:buFont typeface="Arial" panose="020B0604020202020204" pitchFamily="34" charset="0"/>
              <a:buChar char="•"/>
              <a:defRPr/>
            </a:pPr>
            <a:r>
              <a:rPr lang="en-ZA" sz="1800" dirty="0">
                <a:latin typeface="+mn-lt"/>
              </a:rPr>
              <a:t>Principles to guide Board following King IV Report</a:t>
            </a:r>
          </a:p>
          <a:p>
            <a:pPr eaLnBrk="1" hangingPunct="1">
              <a:buFont typeface="Arial" panose="020B0604020202020204" pitchFamily="34" charset="0"/>
              <a:buChar char="•"/>
              <a:defRPr/>
            </a:pPr>
            <a:endParaRPr lang="en-US" altLang="en-US" sz="1200" dirty="0">
              <a:latin typeface="+mn-lt"/>
            </a:endParaRPr>
          </a:p>
        </p:txBody>
      </p:sp>
      <p:sp>
        <p:nvSpPr>
          <p:cNvPr id="31747" name="Title 3">
            <a:extLst>
              <a:ext uri="{FF2B5EF4-FFF2-40B4-BE49-F238E27FC236}">
                <a16:creationId xmlns:a16="http://schemas.microsoft.com/office/drawing/2014/main" id="{A71CFB58-A120-42CA-86CB-A8DA0E4A4231}"/>
              </a:ext>
            </a:extLst>
          </p:cNvPr>
          <p:cNvSpPr txBox="1">
            <a:spLocks/>
          </p:cNvSpPr>
          <p:nvPr/>
        </p:nvSpPr>
        <p:spPr bwMode="auto">
          <a:xfrm>
            <a:off x="1497013" y="336550"/>
            <a:ext cx="7646987"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dirty="0">
                <a:latin typeface="Calibri" panose="020F0502020204030204" pitchFamily="34" charset="0"/>
              </a:rPr>
              <a:t>OVERVIEW OF NWRIA BILL (2)</a:t>
            </a:r>
            <a:endParaRPr lang="en-ZA" altLang="en-US" b="1" dirty="0">
              <a:latin typeface="Calibri" panose="020F0502020204030204" pitchFamily="34" charset="0"/>
            </a:endParaRPr>
          </a:p>
        </p:txBody>
      </p:sp>
      <p:sp>
        <p:nvSpPr>
          <p:cNvPr id="31748" name="Slide Number Placeholder 1">
            <a:extLst>
              <a:ext uri="{FF2B5EF4-FFF2-40B4-BE49-F238E27FC236}">
                <a16:creationId xmlns:a16="http://schemas.microsoft.com/office/drawing/2014/main" id="{C1B04CEA-2717-4ACD-AE73-990B2A77F87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EBA9FB1-76BA-4794-B2CD-3BF1D645E5B5}" type="slidenum">
              <a:rPr lang="en-US" altLang="en-US" sz="1800" smtClean="0">
                <a:latin typeface="Calibri" panose="020F0502020204030204" pitchFamily="34" charset="0"/>
              </a:rPr>
              <a:pPr/>
              <a:t>7</a:t>
            </a:fld>
            <a:endParaRPr lang="en-US" altLang="en-US" sz="1800">
              <a:latin typeface="Calibri" panose="020F0502020204030204" pitchFamily="34" charset="0"/>
            </a:endParaRPr>
          </a:p>
        </p:txBody>
      </p:sp>
      <p:sp>
        <p:nvSpPr>
          <p:cNvPr id="3" name="Footer Placeholder 2">
            <a:extLst>
              <a:ext uri="{FF2B5EF4-FFF2-40B4-BE49-F238E27FC236}">
                <a16:creationId xmlns:a16="http://schemas.microsoft.com/office/drawing/2014/main" id="{34C91D30-3C6C-43D7-8AF4-3391BD22391A}"/>
              </a:ext>
            </a:extLst>
          </p:cNvPr>
          <p:cNvSpPr>
            <a:spLocks noGrp="1"/>
          </p:cNvSpPr>
          <p:nvPr>
            <p:ph type="ftr" sz="quarter" idx="11"/>
          </p:nvPr>
        </p:nvSpPr>
        <p:spPr>
          <a:xfrm>
            <a:off x="3657600" y="6271062"/>
            <a:ext cx="2895600" cy="365125"/>
          </a:xfrm>
        </p:spPr>
        <p:txBody>
          <a:bodyPr/>
          <a:lstStyle/>
          <a:p>
            <a:pPr algn="ctr">
              <a:defRPr/>
            </a:pPr>
            <a:r>
              <a:rPr lang="en-US" sz="1000" dirty="0"/>
              <a:t>CONFIDENTIAL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9">
            <a:extLst>
              <a:ext uri="{FF2B5EF4-FFF2-40B4-BE49-F238E27FC236}">
                <a16:creationId xmlns:a16="http://schemas.microsoft.com/office/drawing/2014/main" id="{6027DAFD-00B5-4E7C-BE9E-64DBA6AA70CC}"/>
              </a:ext>
            </a:extLst>
          </p:cNvPr>
          <p:cNvSpPr>
            <a:spLocks noChangeArrowheads="1"/>
          </p:cNvSpPr>
          <p:nvPr/>
        </p:nvSpPr>
        <p:spPr bwMode="auto">
          <a:xfrm>
            <a:off x="1497012" y="1019175"/>
            <a:ext cx="7646988" cy="5786199"/>
          </a:xfrm>
          <a:prstGeom prst="rect">
            <a:avLst/>
          </a:prstGeom>
          <a:noFill/>
          <a:ln>
            <a:noFill/>
          </a:ln>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800100" indent="-34290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defRPr/>
            </a:pPr>
            <a:r>
              <a:rPr lang="en-ZA" sz="1800" b="1" dirty="0">
                <a:latin typeface="+mn-lt"/>
              </a:rPr>
              <a:t>Chapter 4: CHIEF EXECUTIVE OFFICER AND CHIEF FINANCIAL OFFICER</a:t>
            </a:r>
          </a:p>
          <a:p>
            <a:pPr algn="just">
              <a:defRPr/>
            </a:pPr>
            <a:endParaRPr lang="en-ZA" sz="1800" dirty="0">
              <a:latin typeface="+mn-lt"/>
            </a:endParaRPr>
          </a:p>
          <a:p>
            <a:pPr algn="just">
              <a:buFont typeface="Arial" panose="020B0604020202020204" pitchFamily="34" charset="0"/>
              <a:buChar char="•"/>
              <a:defRPr/>
            </a:pPr>
            <a:r>
              <a:rPr lang="en-ZA" sz="1800" dirty="0">
                <a:latin typeface="+mn-lt"/>
              </a:rPr>
              <a:t>Appointments, terms, suspensions and acting CEO and CFO</a:t>
            </a:r>
          </a:p>
          <a:p>
            <a:pPr algn="just">
              <a:buFont typeface="Arial" panose="020B0604020202020204" pitchFamily="34" charset="0"/>
              <a:buChar char="•"/>
              <a:defRPr/>
            </a:pPr>
            <a:r>
              <a:rPr lang="en-ZA" sz="1800" dirty="0">
                <a:latin typeface="+mn-lt"/>
              </a:rPr>
              <a:t>Delegation</a:t>
            </a:r>
          </a:p>
          <a:p>
            <a:pPr algn="just">
              <a:buFont typeface="Arial" panose="020B0604020202020204" pitchFamily="34" charset="0"/>
              <a:buChar char="•"/>
              <a:defRPr/>
            </a:pPr>
            <a:r>
              <a:rPr lang="en-ZA" sz="1800" dirty="0">
                <a:latin typeface="+mn-lt"/>
              </a:rPr>
              <a:t>Appointment of employees</a:t>
            </a:r>
          </a:p>
          <a:p>
            <a:pPr algn="just">
              <a:buFont typeface="Arial" panose="020B0604020202020204" pitchFamily="34" charset="0"/>
              <a:buChar char="•"/>
              <a:defRPr/>
            </a:pPr>
            <a:endParaRPr lang="en-ZA" sz="1800" dirty="0">
              <a:latin typeface="+mn-lt"/>
            </a:endParaRPr>
          </a:p>
          <a:p>
            <a:pPr algn="just">
              <a:defRPr/>
            </a:pPr>
            <a:r>
              <a:rPr lang="en-ZA" sz="1800" b="1" dirty="0">
                <a:latin typeface="+mn-lt"/>
              </a:rPr>
              <a:t>Chapter 5: FINANCIAL MATTERS, REPORTING, ACCOUNTABILITY</a:t>
            </a:r>
          </a:p>
          <a:p>
            <a:pPr algn="just">
              <a:defRPr/>
            </a:pPr>
            <a:endParaRPr lang="en-ZA" sz="1800" dirty="0">
              <a:latin typeface="+mn-lt"/>
            </a:endParaRPr>
          </a:p>
          <a:p>
            <a:pPr algn="just">
              <a:buFont typeface="Arial" panose="020B0604020202020204" pitchFamily="34" charset="0"/>
              <a:buChar char="•"/>
              <a:defRPr/>
            </a:pPr>
            <a:r>
              <a:rPr lang="en-ZA" sz="1800" dirty="0">
                <a:latin typeface="+mn-lt"/>
              </a:rPr>
              <a:t>Sources of funds and borrowing by the agency subject to approvals</a:t>
            </a:r>
          </a:p>
          <a:p>
            <a:pPr algn="just">
              <a:buFont typeface="Arial" panose="020B0604020202020204" pitchFamily="34" charset="0"/>
              <a:buChar char="•"/>
              <a:defRPr/>
            </a:pPr>
            <a:r>
              <a:rPr lang="en-ZA" sz="1800" dirty="0">
                <a:latin typeface="+mn-lt"/>
              </a:rPr>
              <a:t>[Minister may decide to delegate power for Agency to act as Billing Agent and collect water use charges for its own account and for others.]</a:t>
            </a:r>
            <a:endParaRPr lang="en-ZA" sz="1800" dirty="0">
              <a:latin typeface="+mj-lt"/>
            </a:endParaRPr>
          </a:p>
          <a:p>
            <a:pPr algn="just">
              <a:buFont typeface="Arial" panose="020B0604020202020204" pitchFamily="34" charset="0"/>
              <a:buChar char="•"/>
              <a:defRPr/>
            </a:pPr>
            <a:r>
              <a:rPr lang="en-ZA" sz="1800" dirty="0">
                <a:latin typeface="+mn-lt"/>
              </a:rPr>
              <a:t>Annual budget, and corporate and strategic plans as per the PFMA and MFMA</a:t>
            </a:r>
          </a:p>
          <a:p>
            <a:pPr algn="just">
              <a:buFont typeface="Arial" panose="020B0604020202020204" pitchFamily="34" charset="0"/>
              <a:buChar char="•"/>
              <a:defRPr/>
            </a:pPr>
            <a:r>
              <a:rPr lang="en-ZA" sz="1800" dirty="0">
                <a:latin typeface="+mn-lt"/>
              </a:rPr>
              <a:t>Submission of quarterly reports and corporate plans</a:t>
            </a:r>
          </a:p>
          <a:p>
            <a:pPr algn="just">
              <a:buFont typeface="Arial" panose="020B0604020202020204" pitchFamily="34" charset="0"/>
              <a:buChar char="•"/>
              <a:defRPr/>
            </a:pPr>
            <a:r>
              <a:rPr lang="en-ZA" sz="1800" dirty="0">
                <a:latin typeface="+mn-lt"/>
              </a:rPr>
              <a:t>Financial statements and annual reports – prescribed form and timeframes</a:t>
            </a:r>
          </a:p>
          <a:p>
            <a:pPr algn="just">
              <a:buFont typeface="Arial" panose="020B0604020202020204" pitchFamily="34" charset="0"/>
              <a:buChar char="•"/>
              <a:defRPr/>
            </a:pPr>
            <a:r>
              <a:rPr lang="en-ZA" sz="1800" dirty="0">
                <a:latin typeface="+mn-lt"/>
              </a:rPr>
              <a:t>Application of the PFMA to the agency – S52 and 55 PFMA – form and timeframe</a:t>
            </a:r>
          </a:p>
          <a:p>
            <a:pPr algn="just">
              <a:buFont typeface="Arial" panose="020B0604020202020204" pitchFamily="34" charset="0"/>
              <a:buChar char="•"/>
              <a:defRPr/>
            </a:pPr>
            <a:r>
              <a:rPr lang="en-ZA" sz="1800" dirty="0">
                <a:latin typeface="+mn-lt"/>
              </a:rPr>
              <a:t>Board to notify Minister of significant events – impacts on objectives and targets</a:t>
            </a:r>
          </a:p>
          <a:p>
            <a:pPr>
              <a:defRPr/>
            </a:pPr>
            <a:r>
              <a:rPr lang="en-ZA" sz="1600" dirty="0">
                <a:latin typeface="+mn-lt"/>
              </a:rPr>
              <a:t> </a:t>
            </a:r>
          </a:p>
          <a:p>
            <a:pPr eaLnBrk="1" hangingPunct="1">
              <a:buFont typeface="Arial" panose="020B0604020202020204" pitchFamily="34" charset="0"/>
              <a:buChar char="•"/>
              <a:defRPr/>
            </a:pPr>
            <a:endParaRPr lang="en-US" altLang="en-US" sz="1200" dirty="0">
              <a:latin typeface="+mn-lt"/>
            </a:endParaRPr>
          </a:p>
        </p:txBody>
      </p:sp>
      <p:sp>
        <p:nvSpPr>
          <p:cNvPr id="33795" name="Title 3">
            <a:extLst>
              <a:ext uri="{FF2B5EF4-FFF2-40B4-BE49-F238E27FC236}">
                <a16:creationId xmlns:a16="http://schemas.microsoft.com/office/drawing/2014/main" id="{1DB2FCCA-8DA7-4499-B69F-CBDF3E6B616D}"/>
              </a:ext>
            </a:extLst>
          </p:cNvPr>
          <p:cNvSpPr txBox="1">
            <a:spLocks/>
          </p:cNvSpPr>
          <p:nvPr/>
        </p:nvSpPr>
        <p:spPr bwMode="auto">
          <a:xfrm>
            <a:off x="1497013" y="355600"/>
            <a:ext cx="7646987"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dirty="0">
                <a:latin typeface="Calibri" panose="020F0502020204030204" pitchFamily="34" charset="0"/>
              </a:rPr>
              <a:t>OVERVIEW OF NWRIA BILL (3)</a:t>
            </a:r>
            <a:endParaRPr lang="en-ZA" altLang="en-US" b="1" dirty="0">
              <a:latin typeface="Calibri" panose="020F0502020204030204" pitchFamily="34" charset="0"/>
            </a:endParaRPr>
          </a:p>
        </p:txBody>
      </p:sp>
      <p:sp>
        <p:nvSpPr>
          <p:cNvPr id="33796" name="Slide Number Placeholder 1">
            <a:extLst>
              <a:ext uri="{FF2B5EF4-FFF2-40B4-BE49-F238E27FC236}">
                <a16:creationId xmlns:a16="http://schemas.microsoft.com/office/drawing/2014/main" id="{2425D58A-4F23-4961-9ADE-78621236C69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7F7C80D-C1B6-4A84-ABE4-18D027A6ADD7}" type="slidenum">
              <a:rPr lang="en-US" altLang="en-US" sz="1800" smtClean="0">
                <a:latin typeface="Calibri" panose="020F0502020204030204" pitchFamily="34" charset="0"/>
              </a:rPr>
              <a:pPr/>
              <a:t>8</a:t>
            </a:fld>
            <a:endParaRPr lang="en-US" altLang="en-US" sz="1800">
              <a:latin typeface="Calibri" panose="020F0502020204030204" pitchFamily="34" charset="0"/>
            </a:endParaRPr>
          </a:p>
        </p:txBody>
      </p:sp>
      <p:sp>
        <p:nvSpPr>
          <p:cNvPr id="3" name="Footer Placeholder 2">
            <a:extLst>
              <a:ext uri="{FF2B5EF4-FFF2-40B4-BE49-F238E27FC236}">
                <a16:creationId xmlns:a16="http://schemas.microsoft.com/office/drawing/2014/main" id="{2A3A86DC-2F27-411D-84DF-CEE5C8EADCBD}"/>
              </a:ext>
            </a:extLst>
          </p:cNvPr>
          <p:cNvSpPr>
            <a:spLocks noGrp="1"/>
          </p:cNvSpPr>
          <p:nvPr>
            <p:ph type="ftr" sz="quarter" idx="11"/>
          </p:nvPr>
        </p:nvSpPr>
        <p:spPr>
          <a:xfrm>
            <a:off x="3794760" y="6280824"/>
            <a:ext cx="2895600" cy="365125"/>
          </a:xfrm>
        </p:spPr>
        <p:txBody>
          <a:bodyPr/>
          <a:lstStyle/>
          <a:p>
            <a:pPr algn="ctr">
              <a:defRPr/>
            </a:pPr>
            <a:r>
              <a:rPr lang="en-US" sz="1000" dirty="0"/>
              <a:t>CONFIDENTIAL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9">
            <a:extLst>
              <a:ext uri="{FF2B5EF4-FFF2-40B4-BE49-F238E27FC236}">
                <a16:creationId xmlns:a16="http://schemas.microsoft.com/office/drawing/2014/main" id="{6A511668-A051-4B69-9477-F73417F49F0B}"/>
              </a:ext>
            </a:extLst>
          </p:cNvPr>
          <p:cNvSpPr>
            <a:spLocks noChangeArrowheads="1"/>
          </p:cNvSpPr>
          <p:nvPr/>
        </p:nvSpPr>
        <p:spPr bwMode="auto">
          <a:xfrm>
            <a:off x="1400175" y="847528"/>
            <a:ext cx="7646988" cy="5447645"/>
          </a:xfrm>
          <a:prstGeom prst="rect">
            <a:avLst/>
          </a:prstGeom>
          <a:noFill/>
          <a:ln>
            <a:noFill/>
          </a:ln>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800100" indent="-34290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a:defRPr/>
            </a:pPr>
            <a:r>
              <a:rPr lang="en-ZA" sz="1600" dirty="0">
                <a:latin typeface="+mn-lt"/>
              </a:rPr>
              <a:t> </a:t>
            </a:r>
            <a:r>
              <a:rPr lang="en-ZA" sz="1800" b="1" dirty="0">
                <a:latin typeface="+mn-lt"/>
              </a:rPr>
              <a:t>Chapter 6: TRANSFER OF NATIONAL WATER RESOURCES INFRASTRUCTURE AND DISESTABLISHMENT OF TCTA</a:t>
            </a:r>
          </a:p>
          <a:p>
            <a:pPr algn="just">
              <a:defRPr/>
            </a:pPr>
            <a:endParaRPr lang="en-US" sz="1800" dirty="0">
              <a:latin typeface="+mn-lt"/>
            </a:endParaRPr>
          </a:p>
          <a:p>
            <a:pPr algn="just">
              <a:buFont typeface="Arial" panose="020B0604020202020204" pitchFamily="34" charset="0"/>
              <a:buChar char="•"/>
              <a:defRPr/>
            </a:pPr>
            <a:r>
              <a:rPr lang="en-ZA" sz="1800" dirty="0">
                <a:latin typeface="+mn-lt"/>
              </a:rPr>
              <a:t>Minister to designate National Water Resource Infrastructure and transfer it to the Agency on a date determined by the Minister</a:t>
            </a:r>
            <a:endParaRPr lang="en-ZA" sz="1800" dirty="0">
              <a:highlight>
                <a:srgbClr val="FFFF00"/>
              </a:highlight>
              <a:latin typeface="+mj-lt"/>
            </a:endParaRPr>
          </a:p>
          <a:p>
            <a:pPr algn="just">
              <a:buFont typeface="Arial" panose="020B0604020202020204" pitchFamily="34" charset="0"/>
              <a:buChar char="•"/>
              <a:defRPr/>
            </a:pPr>
            <a:r>
              <a:rPr lang="en-ZA" sz="1800" dirty="0">
                <a:latin typeface="+mj-lt"/>
              </a:rPr>
              <a:t>Disestablishment of the TCTA –  by gazette notice, after consultation and arrangements made with Government of Lesotho and Lenders.</a:t>
            </a:r>
          </a:p>
          <a:p>
            <a:pPr algn="just">
              <a:buFont typeface="Arial" panose="020B0604020202020204" pitchFamily="34" charset="0"/>
              <a:buChar char="•"/>
              <a:defRPr/>
            </a:pPr>
            <a:r>
              <a:rPr lang="en-ZA" sz="1800" dirty="0">
                <a:latin typeface="+mj-lt"/>
              </a:rPr>
              <a:t>Registering real rights – deeds office registration required if such a right vests</a:t>
            </a:r>
          </a:p>
          <a:p>
            <a:pPr algn="just">
              <a:buFont typeface="Arial" panose="020B0604020202020204" pitchFamily="34" charset="0"/>
              <a:buChar char="•"/>
              <a:defRPr/>
            </a:pPr>
            <a:r>
              <a:rPr lang="en-ZA" sz="1800" dirty="0">
                <a:latin typeface="+mj-lt"/>
              </a:rPr>
              <a:t>Transfer of personal servitudes – </a:t>
            </a:r>
            <a:r>
              <a:rPr lang="en-ZA" sz="1800" dirty="0" err="1">
                <a:latin typeface="+mj-lt"/>
              </a:rPr>
              <a:t>notarially</a:t>
            </a:r>
            <a:r>
              <a:rPr lang="en-ZA" sz="1800" dirty="0">
                <a:latin typeface="+mj-lt"/>
              </a:rPr>
              <a:t> executed deed of cession required</a:t>
            </a:r>
          </a:p>
          <a:p>
            <a:pPr algn="just">
              <a:buFont typeface="Arial" panose="020B0604020202020204" pitchFamily="34" charset="0"/>
              <a:buChar char="•"/>
              <a:defRPr/>
            </a:pPr>
            <a:r>
              <a:rPr lang="en-ZA" sz="1800" dirty="0">
                <a:latin typeface="+mj-lt"/>
              </a:rPr>
              <a:t>Disposing of national water  resources infrastructure by the agency – Ministerial approval  and concurrence of Minister Finance required</a:t>
            </a:r>
          </a:p>
          <a:p>
            <a:pPr algn="just">
              <a:buFont typeface="Arial" panose="020B0604020202020204" pitchFamily="34" charset="0"/>
              <a:buChar char="•"/>
              <a:defRPr/>
            </a:pPr>
            <a:r>
              <a:rPr lang="en-ZA" sz="1800" dirty="0">
                <a:latin typeface="+mj-lt"/>
              </a:rPr>
              <a:t>Acquisition of state land – Ministers Water and Sanitation and Public Works to be consulted – National policy applicable </a:t>
            </a:r>
          </a:p>
          <a:p>
            <a:pPr>
              <a:buFont typeface="Arial" panose="020B0604020202020204" pitchFamily="34" charset="0"/>
              <a:buChar char="•"/>
              <a:defRPr/>
            </a:pPr>
            <a:endParaRPr lang="en-ZA" sz="1800" dirty="0">
              <a:latin typeface="+mj-lt"/>
            </a:endParaRPr>
          </a:p>
          <a:p>
            <a:pPr>
              <a:defRPr/>
            </a:pPr>
            <a:endParaRPr lang="en-ZA" sz="1600" dirty="0">
              <a:latin typeface="+mj-lt"/>
            </a:endParaRPr>
          </a:p>
          <a:p>
            <a:pPr>
              <a:buFont typeface="Arial" panose="020B0604020202020204" pitchFamily="34" charset="0"/>
              <a:buChar char="•"/>
              <a:defRPr/>
            </a:pPr>
            <a:endParaRPr lang="en-ZA" sz="1600" dirty="0">
              <a:latin typeface="+mj-lt"/>
            </a:endParaRPr>
          </a:p>
          <a:p>
            <a:pPr>
              <a:buFont typeface="Arial" panose="020B0604020202020204" pitchFamily="34" charset="0"/>
              <a:buChar char="•"/>
              <a:defRPr/>
            </a:pPr>
            <a:endParaRPr lang="en-ZA" sz="1600" dirty="0">
              <a:latin typeface="+mn-lt"/>
            </a:endParaRPr>
          </a:p>
          <a:p>
            <a:pPr eaLnBrk="1" hangingPunct="1">
              <a:buFont typeface="Arial" panose="020B0604020202020204" pitchFamily="34" charset="0"/>
              <a:buChar char="•"/>
              <a:defRPr/>
            </a:pPr>
            <a:endParaRPr lang="en-US" altLang="en-US" sz="1200" dirty="0">
              <a:latin typeface="+mn-lt"/>
            </a:endParaRPr>
          </a:p>
        </p:txBody>
      </p:sp>
      <p:sp>
        <p:nvSpPr>
          <p:cNvPr id="35843" name="Title 3">
            <a:extLst>
              <a:ext uri="{FF2B5EF4-FFF2-40B4-BE49-F238E27FC236}">
                <a16:creationId xmlns:a16="http://schemas.microsoft.com/office/drawing/2014/main" id="{1C0545A6-B395-49F9-B13E-A58C02D8C190}"/>
              </a:ext>
            </a:extLst>
          </p:cNvPr>
          <p:cNvSpPr txBox="1">
            <a:spLocks/>
          </p:cNvSpPr>
          <p:nvPr/>
        </p:nvSpPr>
        <p:spPr bwMode="auto">
          <a:xfrm>
            <a:off x="1497013" y="355600"/>
            <a:ext cx="7646987"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dirty="0">
                <a:latin typeface="Calibri" panose="020F0502020204030204" pitchFamily="34" charset="0"/>
              </a:rPr>
              <a:t>OVERVIEW OF NWRIA BILL (4) </a:t>
            </a:r>
            <a:endParaRPr lang="en-ZA" altLang="en-US" b="1" dirty="0">
              <a:latin typeface="Calibri" panose="020F0502020204030204" pitchFamily="34" charset="0"/>
            </a:endParaRPr>
          </a:p>
        </p:txBody>
      </p:sp>
      <p:sp>
        <p:nvSpPr>
          <p:cNvPr id="35844" name="Slide Number Placeholder 1">
            <a:extLst>
              <a:ext uri="{FF2B5EF4-FFF2-40B4-BE49-F238E27FC236}">
                <a16:creationId xmlns:a16="http://schemas.microsoft.com/office/drawing/2014/main" id="{BE2B91F7-5936-4974-BC3C-57661979A32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38E40A0-2952-47E6-9B70-5FD025FD7C98}" type="slidenum">
              <a:rPr lang="en-US" altLang="en-US" sz="1800" smtClean="0">
                <a:latin typeface="Calibri" panose="020F0502020204030204" pitchFamily="34" charset="0"/>
              </a:rPr>
              <a:pPr/>
              <a:t>9</a:t>
            </a:fld>
            <a:endParaRPr lang="en-US" altLang="en-US" sz="1800">
              <a:latin typeface="Calibri" panose="020F0502020204030204" pitchFamily="34" charset="0"/>
            </a:endParaRPr>
          </a:p>
        </p:txBody>
      </p:sp>
      <p:sp>
        <p:nvSpPr>
          <p:cNvPr id="3" name="Footer Placeholder 2">
            <a:extLst>
              <a:ext uri="{FF2B5EF4-FFF2-40B4-BE49-F238E27FC236}">
                <a16:creationId xmlns:a16="http://schemas.microsoft.com/office/drawing/2014/main" id="{1E333E9F-8A32-47B0-869D-4C80B9F17AA1}"/>
              </a:ext>
            </a:extLst>
          </p:cNvPr>
          <p:cNvSpPr>
            <a:spLocks noGrp="1"/>
          </p:cNvSpPr>
          <p:nvPr>
            <p:ph type="ftr" sz="quarter" idx="11"/>
          </p:nvPr>
        </p:nvSpPr>
        <p:spPr>
          <a:xfrm>
            <a:off x="3560763" y="6173787"/>
            <a:ext cx="2895600" cy="365125"/>
          </a:xfrm>
        </p:spPr>
        <p:txBody>
          <a:bodyPr/>
          <a:lstStyle/>
          <a:p>
            <a:pPr algn="ctr">
              <a:defRPr/>
            </a:pPr>
            <a:r>
              <a:rPr lang="en-US" sz="1000" dirty="0"/>
              <a:t>CONFIDENTIAL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218567</TotalTime>
  <Words>1380</Words>
  <Application>Microsoft Office PowerPoint</Application>
  <PresentationFormat>On-screen Show (4:3)</PresentationFormat>
  <Paragraphs>166</Paragraphs>
  <Slides>12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Gill Sans</vt:lpstr>
      <vt:lpstr>Wingdings</vt:lpstr>
      <vt:lpstr>Office Theme</vt:lpstr>
      <vt:lpstr>PowerPoint Presentation</vt:lpstr>
      <vt:lpstr>Purpose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Johan Maree</dc:creator>
  <cp:lastModifiedBy>Naidoo Bronwyn Roxanne</cp:lastModifiedBy>
  <cp:revision>936</cp:revision>
  <cp:lastPrinted>2022-04-25T12:46:50Z</cp:lastPrinted>
  <dcterms:created xsi:type="dcterms:W3CDTF">2012-08-01T10:33:21Z</dcterms:created>
  <dcterms:modified xsi:type="dcterms:W3CDTF">2022-12-01T11:35:25Z</dcterms:modified>
</cp:coreProperties>
</file>