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57" r:id="rId4"/>
    <p:sldId id="265" r:id="rId5"/>
    <p:sldId id="263" r:id="rId6"/>
    <p:sldId id="264" r:id="rId7"/>
  </p:sldIdLst>
  <p:sldSz cx="12192000" cy="6858000"/>
  <p:notesSz cx="6858000" cy="9144000"/>
  <p:defaultTex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1pPr>
    <a:lvl2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rredine Morris" initials="JM" lastIdx="14" clrIdx="0"/>
  <p:cmAuthor id="2" name="Thinus Pieters" initials="TP" lastIdx="2" clrIdx="1"/>
  <p:cmAuthor id="3" name="Johan Thyse" initials="JT" lastIdx="1" clrIdx="2">
    <p:extLst>
      <p:ext uri="{19B8F6BF-5375-455C-9EA6-DF929625EA0E}">
        <p15:presenceInfo xmlns:p15="http://schemas.microsoft.com/office/powerpoint/2012/main" userId="Johan Thys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6D76"/>
    <a:srgbClr val="FFFFFF"/>
    <a:srgbClr val="081F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48607C-7BD7-41C9-84CB-C9DF0A0EF024}" v="1" dt="2021-07-12T09:31:50.9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73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amp; Subtitle">
    <p:spTree>
      <p:nvGrpSpPr>
        <p:cNvPr id="1" name=""/>
        <p:cNvGrpSpPr/>
        <p:nvPr/>
      </p:nvGrpSpPr>
      <p:grpSpPr>
        <a:xfrm>
          <a:off x="0" y="0"/>
          <a:ext cx="0" cy="0"/>
          <a:chOff x="0" y="0"/>
          <a:chExt cx="0" cy="0"/>
        </a:xfrm>
      </p:grpSpPr>
      <p:sp>
        <p:nvSpPr>
          <p:cNvPr id="13" name="Slide Number"/>
          <p:cNvSpPr txBox="1">
            <a:spLocks noGrp="1"/>
          </p:cNvSpPr>
          <p:nvPr>
            <p:ph type="sldNum" sz="quarter" idx="2"/>
          </p:nvPr>
        </p:nvSpPr>
        <p:spPr>
          <a:xfrm>
            <a:off x="11436351" y="6244421"/>
            <a:ext cx="254000" cy="189796"/>
          </a:xfrm>
          <a:prstGeom prst="rect">
            <a:avLst/>
          </a:prstGeom>
        </p:spPr>
        <p:txBody>
          <a:bodyPr/>
          <a:lstStyle/>
          <a:p>
            <a:fld id="{4082BE80-DC9D-4EB4-81E8-874EBEC31C91}" type="slidenum">
              <a:rPr lang="en-ZA" smtClean="0"/>
              <a:t>‹#›</a:t>
            </a:fld>
            <a:endParaRPr lang="en-ZA"/>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6"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4351" y="486780"/>
            <a:ext cx="2260600" cy="1007639"/>
          </a:xfrm>
          <a:prstGeom prst="rect">
            <a:avLst/>
          </a:prstGeom>
          <a:ln w="12700">
            <a:miter lim="400000"/>
          </a:ln>
        </p:spPr>
      </p:pic>
      <p:sp>
        <p:nvSpPr>
          <p:cNvPr id="7" name="PARLIAMENTARY OFFICE…"/>
          <p:cNvSpPr txBox="1"/>
          <p:nvPr/>
        </p:nvSpPr>
        <p:spPr>
          <a:xfrm>
            <a:off x="1842667" y="5651500"/>
            <a:ext cx="1586653" cy="687111"/>
          </a:xfrm>
          <a:prstGeom prst="rect">
            <a:avLst/>
          </a:prstGeom>
          <a:ln w="12700">
            <a:miter lim="400000"/>
          </a:ln>
          <a:extLst>
            <a:ext uri="{C572A759-6A51-4108-AA02-DFA0A04FC94B}">
              <ma14:wrappingTextBoxFlag xmlns="" xmlns:ma14="http://schemas.microsoft.com/office/mac/drawingml/2011/main" val="1"/>
            </a:ext>
          </a:extLst>
        </p:spPr>
        <p:txBody>
          <a:bodyPr wrap="none" lIns="22860" tIns="22860" rIns="22860" bIns="22860">
            <a:spAutoFit/>
          </a:bodyPr>
          <a:lstStyle/>
          <a:p>
            <a:pPr algn="l" defTabSz="205732">
              <a:lnSpc>
                <a:spcPts val="1260"/>
              </a:lnSpc>
              <a:defRPr sz="1200" b="1">
                <a:latin typeface="Arial"/>
                <a:ea typeface="Arial"/>
                <a:cs typeface="Arial"/>
                <a:sym typeface="Arial"/>
              </a:defRPr>
            </a:pPr>
            <a:r>
              <a:rPr sz="540" dirty="0"/>
              <a:t>PARLIAMENTARY OFFICE </a:t>
            </a:r>
          </a:p>
          <a:p>
            <a:pPr algn="l" defTabSz="205732">
              <a:lnSpc>
                <a:spcPts val="1260"/>
              </a:lnSpc>
              <a:defRPr sz="1200">
                <a:latin typeface="Arial"/>
                <a:ea typeface="Arial"/>
                <a:cs typeface="Arial"/>
                <a:sym typeface="Arial"/>
              </a:defRPr>
            </a:pPr>
            <a:r>
              <a:rPr sz="540" dirty="0"/>
              <a:t>9 Church Square, 1st Floor Graaffs Trust Building </a:t>
            </a:r>
          </a:p>
          <a:p>
            <a:pPr algn="l" defTabSz="205732">
              <a:lnSpc>
                <a:spcPts val="1260"/>
              </a:lnSpc>
              <a:defRPr sz="1200">
                <a:latin typeface="Arial"/>
                <a:ea typeface="Arial"/>
                <a:cs typeface="Arial"/>
                <a:sym typeface="Arial"/>
              </a:defRPr>
            </a:pPr>
            <a:r>
              <a:rPr sz="540" dirty="0"/>
              <a:t>Cape Town, CBD </a:t>
            </a:r>
          </a:p>
          <a:p>
            <a:pPr algn="l" defTabSz="205732">
              <a:lnSpc>
                <a:spcPts val="1260"/>
              </a:lnSpc>
              <a:defRPr sz="1200">
                <a:latin typeface="Arial"/>
                <a:ea typeface="Arial"/>
                <a:cs typeface="Arial"/>
                <a:sym typeface="Arial"/>
              </a:defRPr>
            </a:pPr>
            <a:r>
              <a:rPr sz="540" dirty="0"/>
              <a:t>P.O. Box 3867, Cape Town, 8000 </a:t>
            </a:r>
          </a:p>
        </p:txBody>
      </p:sp>
      <p:sp>
        <p:nvSpPr>
          <p:cNvPr id="8" name="NATIONAL OFFICE…"/>
          <p:cNvSpPr txBox="1"/>
          <p:nvPr/>
        </p:nvSpPr>
        <p:spPr>
          <a:xfrm>
            <a:off x="490115" y="5651500"/>
            <a:ext cx="1105752" cy="687111"/>
          </a:xfrm>
          <a:prstGeom prst="rect">
            <a:avLst/>
          </a:prstGeom>
          <a:ln w="12700">
            <a:miter lim="400000"/>
          </a:ln>
          <a:extLst>
            <a:ext uri="{C572A759-6A51-4108-AA02-DFA0A04FC94B}">
              <ma14:wrappingTextBoxFlag xmlns="" xmlns:ma14="http://schemas.microsoft.com/office/mac/drawingml/2011/main" val="1"/>
            </a:ext>
          </a:extLst>
        </p:spPr>
        <p:txBody>
          <a:bodyPr wrap="none" lIns="22860" tIns="22860" rIns="22860" bIns="22860">
            <a:spAutoFit/>
          </a:bodyPr>
          <a:lstStyle/>
          <a:p>
            <a:pPr algn="l" defTabSz="205732">
              <a:lnSpc>
                <a:spcPts val="1260"/>
              </a:lnSpc>
              <a:defRPr sz="1200" b="1">
                <a:latin typeface="Arial"/>
                <a:ea typeface="Arial"/>
                <a:cs typeface="Arial"/>
                <a:sym typeface="Arial"/>
              </a:defRPr>
            </a:pPr>
            <a:r>
              <a:rPr sz="540" dirty="0"/>
              <a:t>NATIONAL OFFICE </a:t>
            </a:r>
          </a:p>
          <a:p>
            <a:pPr algn="l" defTabSz="205732">
              <a:lnSpc>
                <a:spcPts val="1260"/>
              </a:lnSpc>
              <a:defRPr sz="1200">
                <a:latin typeface="Arial"/>
                <a:ea typeface="Arial"/>
                <a:cs typeface="Arial"/>
                <a:sym typeface="Arial"/>
              </a:defRPr>
            </a:pPr>
            <a:r>
              <a:rPr sz="540" dirty="0"/>
              <a:t>61 Katherine Street, </a:t>
            </a:r>
          </a:p>
          <a:p>
            <a:pPr algn="l" defTabSz="205732">
              <a:lnSpc>
                <a:spcPts val="1260"/>
              </a:lnSpc>
              <a:defRPr sz="1200">
                <a:latin typeface="Arial"/>
                <a:ea typeface="Arial"/>
                <a:cs typeface="Arial"/>
                <a:sym typeface="Arial"/>
              </a:defRPr>
            </a:pPr>
            <a:r>
              <a:rPr sz="540" dirty="0"/>
              <a:t>Sandton, 2196 </a:t>
            </a:r>
          </a:p>
          <a:p>
            <a:pPr algn="l" defTabSz="205732">
              <a:lnSpc>
                <a:spcPts val="1260"/>
              </a:lnSpc>
              <a:defRPr sz="1200">
                <a:latin typeface="Arial"/>
                <a:ea typeface="Arial"/>
                <a:cs typeface="Arial"/>
                <a:sym typeface="Arial"/>
              </a:defRPr>
            </a:pPr>
            <a:r>
              <a:rPr sz="540" dirty="0"/>
              <a:t>P.O. Box 652807, Benmore, 2010 </a:t>
            </a:r>
          </a:p>
        </p:txBody>
      </p:sp>
    </p:spTree>
    <p:extLst>
      <p:ext uri="{BB962C8B-B14F-4D97-AF65-F5344CB8AC3E}">
        <p14:creationId xmlns:p14="http://schemas.microsoft.com/office/powerpoint/2010/main" val="3249598678"/>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Photo - Vertical">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5"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pic>
        <p:nvPicPr>
          <p:cNvPr id="8"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1280121936"/>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_Title - Top">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15" name="Slide Number"/>
          <p:cNvSpPr txBox="1">
            <a:spLocks noGrp="1"/>
          </p:cNvSpPr>
          <p:nvPr>
            <p:ph type="sldNum" sz="quarter" idx="2"/>
          </p:nvPr>
        </p:nvSpPr>
        <p:spPr>
          <a:xfrm>
            <a:off x="11436351" y="6244421"/>
            <a:ext cx="254000" cy="189796"/>
          </a:xfrm>
          <a:prstGeom prst="rect">
            <a:avLst/>
          </a:prstGeom>
        </p:spPr>
        <p:txBody>
          <a:bodyPr/>
          <a:lstStyle>
            <a:lvl1pPr>
              <a:defRPr sz="810">
                <a:solidFill>
                  <a:srgbClr val="EA5A50"/>
                </a:solidFill>
                <a:latin typeface="Arial" charset="0"/>
                <a:ea typeface="Arial" charset="0"/>
                <a:cs typeface="Arial" charset="0"/>
              </a:defRPr>
            </a:lvl1pPr>
          </a:lstStyle>
          <a:p>
            <a:fld id="{4082BE80-DC9D-4EB4-81E8-874EBEC31C91}" type="slidenum">
              <a:rPr lang="en-ZA" smtClean="0"/>
              <a:t>‹#›</a:t>
            </a:fld>
            <a:endParaRPr lang="en-ZA"/>
          </a:p>
        </p:txBody>
      </p:sp>
      <p:pic>
        <p:nvPicPr>
          <p:cNvPr id="7"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
        <p:nvSpPr>
          <p:cNvPr id="8" name="Square"/>
          <p:cNvSpPr/>
          <p:nvPr/>
        </p:nvSpPr>
        <p:spPr>
          <a:xfrm>
            <a:off x="11433968" y="6215061"/>
            <a:ext cx="254000" cy="254000"/>
          </a:xfrm>
          <a:prstGeom prst="rect">
            <a:avLst/>
          </a:prstGeom>
          <a:ln w="25400">
            <a:solidFill>
              <a:srgbClr val="E95A50"/>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Tree>
    <p:extLst>
      <p:ext uri="{BB962C8B-B14F-4D97-AF65-F5344CB8AC3E}">
        <p14:creationId xmlns:p14="http://schemas.microsoft.com/office/powerpoint/2010/main" val="2970122415"/>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4_Title - Center">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6"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pic>
        <p:nvPicPr>
          <p:cNvPr id="8"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524953072"/>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5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11436351" y="6244421"/>
            <a:ext cx="254000" cy="189796"/>
          </a:xfrm>
          <a:prstGeom prst="rect">
            <a:avLst/>
          </a:prstGeom>
        </p:spPr>
        <p:txBody>
          <a:bodyPr/>
          <a:lstStyle>
            <a:lvl1pPr>
              <a:defRPr sz="810">
                <a:solidFill>
                  <a:srgbClr val="93A63A"/>
                </a:solidFill>
                <a:latin typeface="Arial" charset="0"/>
                <a:ea typeface="Arial" charset="0"/>
                <a:cs typeface="Arial" charset="0"/>
              </a:defRPr>
            </a:lvl1pPr>
          </a:lstStyle>
          <a:p>
            <a:fld id="{4082BE80-DC9D-4EB4-81E8-874EBEC31C91}" type="slidenum">
              <a:rPr lang="en-ZA" smtClean="0"/>
              <a:t>‹#›</a:t>
            </a:fld>
            <a:endParaRPr lang="en-ZA"/>
          </a:p>
        </p:txBody>
      </p:sp>
      <p:sp>
        <p:nvSpPr>
          <p:cNvPr id="5" name="Square"/>
          <p:cNvSpPr/>
          <p:nvPr/>
        </p:nvSpPr>
        <p:spPr>
          <a:xfrm>
            <a:off x="11436351" y="6210302"/>
            <a:ext cx="254000" cy="254000"/>
          </a:xfrm>
          <a:prstGeom prst="rect">
            <a:avLst/>
          </a:prstGeom>
          <a:ln w="25400">
            <a:solidFill>
              <a:srgbClr val="93A63A"/>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pic>
        <p:nvPicPr>
          <p:cNvPr id="6" name="Imag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7530" y="6210302"/>
            <a:ext cx="686743" cy="254000"/>
          </a:xfrm>
          <a:prstGeom prst="rect">
            <a:avLst/>
          </a:prstGeom>
          <a:ln w="12700">
            <a:miter lim="400000"/>
          </a:ln>
        </p:spPr>
      </p:pic>
    </p:spTree>
    <p:extLst>
      <p:ext uri="{BB962C8B-B14F-4D97-AF65-F5344CB8AC3E}">
        <p14:creationId xmlns:p14="http://schemas.microsoft.com/office/powerpoint/2010/main" val="43590014"/>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_Photo - Vertical">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5"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pic>
        <p:nvPicPr>
          <p:cNvPr id="7" name="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7530" y="6210302"/>
            <a:ext cx="686743" cy="254000"/>
          </a:xfrm>
          <a:prstGeom prst="rect">
            <a:avLst/>
          </a:prstGeom>
          <a:ln w="12700">
            <a:miter lim="400000"/>
          </a:ln>
        </p:spPr>
      </p:pic>
    </p:spTree>
    <p:extLst>
      <p:ext uri="{BB962C8B-B14F-4D97-AF65-F5344CB8AC3E}">
        <p14:creationId xmlns:p14="http://schemas.microsoft.com/office/powerpoint/2010/main" val="474169118"/>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6_Title - Top">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15" name="Slide Number"/>
          <p:cNvSpPr txBox="1">
            <a:spLocks noGrp="1"/>
          </p:cNvSpPr>
          <p:nvPr>
            <p:ph type="sldNum" sz="quarter" idx="2"/>
          </p:nvPr>
        </p:nvSpPr>
        <p:spPr>
          <a:xfrm>
            <a:off x="11436351" y="6244421"/>
            <a:ext cx="254000" cy="189796"/>
          </a:xfrm>
          <a:prstGeom prst="rect">
            <a:avLst/>
          </a:prstGeom>
        </p:spPr>
        <p:txBody>
          <a:bodyPr/>
          <a:lstStyle>
            <a:lvl1pPr>
              <a:defRPr sz="810">
                <a:solidFill>
                  <a:srgbClr val="93A63A"/>
                </a:solidFill>
                <a:latin typeface="Arial" charset="0"/>
                <a:ea typeface="Arial" charset="0"/>
                <a:cs typeface="Arial" charset="0"/>
              </a:defRPr>
            </a:lvl1pPr>
          </a:lstStyle>
          <a:p>
            <a:fld id="{4082BE80-DC9D-4EB4-81E8-874EBEC31C91}" type="slidenum">
              <a:rPr lang="en-ZA" smtClean="0"/>
              <a:t>‹#›</a:t>
            </a:fld>
            <a:endParaRPr lang="en-ZA"/>
          </a:p>
        </p:txBody>
      </p:sp>
      <p:sp>
        <p:nvSpPr>
          <p:cNvPr id="8" name="Square"/>
          <p:cNvSpPr/>
          <p:nvPr/>
        </p:nvSpPr>
        <p:spPr>
          <a:xfrm>
            <a:off x="11433968" y="6215061"/>
            <a:ext cx="254000" cy="254000"/>
          </a:xfrm>
          <a:prstGeom prst="rect">
            <a:avLst/>
          </a:prstGeom>
          <a:ln w="25400">
            <a:solidFill>
              <a:srgbClr val="93A63A"/>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pic>
        <p:nvPicPr>
          <p:cNvPr id="9" name="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7530" y="6210302"/>
            <a:ext cx="686743" cy="254000"/>
          </a:xfrm>
          <a:prstGeom prst="rect">
            <a:avLst/>
          </a:prstGeom>
          <a:ln w="12700">
            <a:miter lim="400000"/>
          </a:ln>
        </p:spPr>
      </p:pic>
    </p:spTree>
    <p:extLst>
      <p:ext uri="{BB962C8B-B14F-4D97-AF65-F5344CB8AC3E}">
        <p14:creationId xmlns:p14="http://schemas.microsoft.com/office/powerpoint/2010/main" val="2820103312"/>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6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11463" indent="0" algn="ctr">
              <a:buNone/>
              <a:defRPr>
                <a:solidFill>
                  <a:schemeClr val="tx1">
                    <a:tint val="75000"/>
                  </a:schemeClr>
                </a:solidFill>
              </a:defRPr>
            </a:lvl2pPr>
            <a:lvl3pPr marL="822928" indent="0" algn="ctr">
              <a:buNone/>
              <a:defRPr>
                <a:solidFill>
                  <a:schemeClr val="tx1">
                    <a:tint val="75000"/>
                  </a:schemeClr>
                </a:solidFill>
              </a:defRPr>
            </a:lvl3pPr>
            <a:lvl4pPr marL="1234391" indent="0" algn="ctr">
              <a:buNone/>
              <a:defRPr>
                <a:solidFill>
                  <a:schemeClr val="tx1">
                    <a:tint val="75000"/>
                  </a:schemeClr>
                </a:solidFill>
              </a:defRPr>
            </a:lvl4pPr>
            <a:lvl5pPr marL="1645854" indent="0" algn="ctr">
              <a:buNone/>
              <a:defRPr>
                <a:solidFill>
                  <a:schemeClr val="tx1">
                    <a:tint val="75000"/>
                  </a:schemeClr>
                </a:solidFill>
              </a:defRPr>
            </a:lvl5pPr>
            <a:lvl6pPr marL="2057317" indent="0" algn="ctr">
              <a:buNone/>
              <a:defRPr>
                <a:solidFill>
                  <a:schemeClr val="tx1">
                    <a:tint val="75000"/>
                  </a:schemeClr>
                </a:solidFill>
              </a:defRPr>
            </a:lvl6pPr>
            <a:lvl7pPr marL="2468782" indent="0" algn="ctr">
              <a:buNone/>
              <a:defRPr>
                <a:solidFill>
                  <a:schemeClr val="tx1">
                    <a:tint val="75000"/>
                  </a:schemeClr>
                </a:solidFill>
              </a:defRPr>
            </a:lvl7pPr>
            <a:lvl8pPr marL="2880245" indent="0" algn="ctr">
              <a:buNone/>
              <a:defRPr>
                <a:solidFill>
                  <a:schemeClr val="tx1">
                    <a:tint val="75000"/>
                  </a:schemeClr>
                </a:solidFill>
              </a:defRPr>
            </a:lvl8pPr>
            <a:lvl9pPr marL="329170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87B79E9-BF28-41D3-84FA-05E02FEA7746}" type="datetimeFigureOut">
              <a:rPr lang="en-ZA" smtClean="0"/>
              <a:t>2022/06/30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4082BE80-DC9D-4EB4-81E8-874EBEC31C91}" type="slidenum">
              <a:rPr lang="en-ZA" smtClean="0"/>
              <a:t>‹#›</a:t>
            </a:fld>
            <a:endParaRPr lang="en-ZA"/>
          </a:p>
        </p:txBody>
      </p:sp>
    </p:spTree>
    <p:extLst>
      <p:ext uri="{BB962C8B-B14F-4D97-AF65-F5344CB8AC3E}">
        <p14:creationId xmlns:p14="http://schemas.microsoft.com/office/powerpoint/2010/main" val="41730116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_Title &amp; Subtitle">
    <p:spTree>
      <p:nvGrpSpPr>
        <p:cNvPr id="1" name=""/>
        <p:cNvGrpSpPr/>
        <p:nvPr/>
      </p:nvGrpSpPr>
      <p:grpSpPr>
        <a:xfrm>
          <a:off x="0" y="0"/>
          <a:ext cx="0" cy="0"/>
          <a:chOff x="0" y="0"/>
          <a:chExt cx="0" cy="0"/>
        </a:xfrm>
      </p:grpSpPr>
      <p:sp>
        <p:nvSpPr>
          <p:cNvPr id="13" name="Slide Number"/>
          <p:cNvSpPr txBox="1">
            <a:spLocks noGrp="1"/>
          </p:cNvSpPr>
          <p:nvPr>
            <p:ph type="sldNum" sz="quarter" idx="2"/>
          </p:nvPr>
        </p:nvSpPr>
        <p:spPr>
          <a:xfrm>
            <a:off x="11436351" y="6244421"/>
            <a:ext cx="254000" cy="189796"/>
          </a:xfrm>
          <a:prstGeom prst="rect">
            <a:avLst/>
          </a:prstGeom>
        </p:spPr>
        <p:txBody>
          <a:bodyPr/>
          <a:lstStyle/>
          <a:p>
            <a:fld id="{4082BE80-DC9D-4EB4-81E8-874EBEC31C91}" type="slidenum">
              <a:rPr lang="en-ZA" smtClean="0"/>
              <a:t>‹#›</a:t>
            </a:fld>
            <a:endParaRPr lang="en-ZA"/>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6"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4351" y="486780"/>
            <a:ext cx="2402469" cy="1007639"/>
          </a:xfrm>
          <a:prstGeom prst="rect">
            <a:avLst/>
          </a:prstGeom>
          <a:ln w="12700">
            <a:miter lim="400000"/>
          </a:ln>
        </p:spPr>
      </p:pic>
      <p:sp>
        <p:nvSpPr>
          <p:cNvPr id="7" name="PARLIAMENTARY OFFICE…"/>
          <p:cNvSpPr txBox="1"/>
          <p:nvPr/>
        </p:nvSpPr>
        <p:spPr>
          <a:xfrm>
            <a:off x="1842667" y="5651500"/>
            <a:ext cx="1761165" cy="859081"/>
          </a:xfrm>
          <a:prstGeom prst="rect">
            <a:avLst/>
          </a:prstGeom>
          <a:ln w="12700">
            <a:miter lim="400000"/>
          </a:ln>
          <a:extLst>
            <a:ext uri="{C572A759-6A51-4108-AA02-DFA0A04FC94B}">
              <ma14:wrappingTextBoxFlag xmlns:ma14="http://schemas.microsoft.com/office/mac/drawingml/2011/main" xmlns="" val="1"/>
            </a:ext>
          </a:extLst>
        </p:spPr>
        <p:txBody>
          <a:bodyPr wrap="square" lIns="22860" tIns="22860" rIns="22860" bIns="22860">
            <a:spAutoFit/>
          </a:bodyPr>
          <a:lstStyle/>
          <a:p>
            <a:pPr algn="l" defTabSz="205732">
              <a:lnSpc>
                <a:spcPts val="1260"/>
              </a:lnSpc>
              <a:defRPr sz="1200" b="1">
                <a:latin typeface="Arial"/>
                <a:ea typeface="Arial"/>
                <a:cs typeface="Arial"/>
                <a:sym typeface="Arial"/>
              </a:defRPr>
            </a:pPr>
            <a:r>
              <a:rPr sz="720" dirty="0"/>
              <a:t>PARLIAMENTARY OFFICE </a:t>
            </a:r>
          </a:p>
          <a:p>
            <a:pPr algn="l" defTabSz="205732">
              <a:lnSpc>
                <a:spcPts val="1260"/>
              </a:lnSpc>
              <a:defRPr sz="1200">
                <a:latin typeface="Arial"/>
                <a:ea typeface="Arial"/>
                <a:cs typeface="Arial"/>
                <a:sym typeface="Arial"/>
              </a:defRPr>
            </a:pPr>
            <a:r>
              <a:rPr sz="720" dirty="0"/>
              <a:t>9 Church Square, 1st Floor Graaffs Trust Building </a:t>
            </a:r>
          </a:p>
          <a:p>
            <a:pPr algn="l" defTabSz="205732">
              <a:lnSpc>
                <a:spcPts val="1260"/>
              </a:lnSpc>
              <a:defRPr sz="1200">
                <a:latin typeface="Arial"/>
                <a:ea typeface="Arial"/>
                <a:cs typeface="Arial"/>
                <a:sym typeface="Arial"/>
              </a:defRPr>
            </a:pPr>
            <a:r>
              <a:rPr sz="720" dirty="0"/>
              <a:t>Cape Town, CBD </a:t>
            </a:r>
          </a:p>
          <a:p>
            <a:pPr algn="l" defTabSz="205732">
              <a:lnSpc>
                <a:spcPts val="1260"/>
              </a:lnSpc>
              <a:defRPr sz="1200">
                <a:latin typeface="Arial"/>
                <a:ea typeface="Arial"/>
                <a:cs typeface="Arial"/>
                <a:sym typeface="Arial"/>
              </a:defRPr>
            </a:pPr>
            <a:r>
              <a:rPr sz="720" dirty="0"/>
              <a:t>P.O. Box 3867, Cape Town, 8000 </a:t>
            </a:r>
          </a:p>
        </p:txBody>
      </p:sp>
      <p:sp>
        <p:nvSpPr>
          <p:cNvPr id="8" name="NATIONAL OFFICE…"/>
          <p:cNvSpPr txBox="1"/>
          <p:nvPr/>
        </p:nvSpPr>
        <p:spPr>
          <a:xfrm>
            <a:off x="490115" y="5651500"/>
            <a:ext cx="1226832" cy="859081"/>
          </a:xfrm>
          <a:prstGeom prst="rect">
            <a:avLst/>
          </a:prstGeom>
          <a:ln w="12700">
            <a:miter lim="400000"/>
          </a:ln>
          <a:extLst>
            <a:ext uri="{C572A759-6A51-4108-AA02-DFA0A04FC94B}">
              <ma14:wrappingTextBoxFlag xmlns:ma14="http://schemas.microsoft.com/office/mac/drawingml/2011/main" xmlns="" val="1"/>
            </a:ext>
          </a:extLst>
        </p:spPr>
        <p:txBody>
          <a:bodyPr wrap="square" lIns="22860" tIns="22860" rIns="22860" bIns="22860">
            <a:spAutoFit/>
          </a:bodyPr>
          <a:lstStyle/>
          <a:p>
            <a:pPr algn="l" defTabSz="205732">
              <a:lnSpc>
                <a:spcPts val="1260"/>
              </a:lnSpc>
              <a:defRPr sz="1200" b="1">
                <a:latin typeface="Arial"/>
                <a:ea typeface="Arial"/>
                <a:cs typeface="Arial"/>
                <a:sym typeface="Arial"/>
              </a:defRPr>
            </a:pPr>
            <a:r>
              <a:rPr sz="720" dirty="0"/>
              <a:t>NATIONAL OFFICE </a:t>
            </a:r>
          </a:p>
          <a:p>
            <a:pPr algn="l" defTabSz="205732">
              <a:lnSpc>
                <a:spcPts val="1260"/>
              </a:lnSpc>
              <a:defRPr sz="1200">
                <a:latin typeface="Arial"/>
                <a:ea typeface="Arial"/>
                <a:cs typeface="Arial"/>
                <a:sym typeface="Arial"/>
              </a:defRPr>
            </a:pPr>
            <a:r>
              <a:rPr sz="720" dirty="0"/>
              <a:t>61 Katherine Street, </a:t>
            </a:r>
          </a:p>
          <a:p>
            <a:pPr algn="l" defTabSz="205732">
              <a:lnSpc>
                <a:spcPts val="1260"/>
              </a:lnSpc>
              <a:defRPr sz="1200">
                <a:latin typeface="Arial"/>
                <a:ea typeface="Arial"/>
                <a:cs typeface="Arial"/>
                <a:sym typeface="Arial"/>
              </a:defRPr>
            </a:pPr>
            <a:r>
              <a:rPr sz="720" dirty="0"/>
              <a:t>Sandton, 2196 </a:t>
            </a:r>
          </a:p>
          <a:p>
            <a:pPr algn="l" defTabSz="205732">
              <a:lnSpc>
                <a:spcPts val="1260"/>
              </a:lnSpc>
              <a:defRPr sz="1200">
                <a:latin typeface="Arial"/>
                <a:ea typeface="Arial"/>
                <a:cs typeface="Arial"/>
                <a:sym typeface="Arial"/>
              </a:defRPr>
            </a:pPr>
            <a:r>
              <a:rPr sz="720" dirty="0"/>
              <a:t>P.O. Box 652807, Benmore, 2010 </a:t>
            </a:r>
          </a:p>
        </p:txBody>
      </p:sp>
    </p:spTree>
    <p:extLst>
      <p:ext uri="{BB962C8B-B14F-4D97-AF65-F5344CB8AC3E}">
        <p14:creationId xmlns:p14="http://schemas.microsoft.com/office/powerpoint/2010/main" val="3073864965"/>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5_Title - Center">
    <p:spTree>
      <p:nvGrpSpPr>
        <p:cNvPr id="1" name=""/>
        <p:cNvGrpSpPr/>
        <p:nvPr/>
      </p:nvGrpSpPr>
      <p:grpSpPr>
        <a:xfrm>
          <a:off x="0" y="0"/>
          <a:ext cx="0" cy="0"/>
          <a:chOff x="0" y="0"/>
          <a:chExt cx="0" cy="0"/>
        </a:xfrm>
      </p:grpSpPr>
      <p:pic>
        <p:nvPicPr>
          <p:cNvPr id="6" name="Image" descr="Imag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
        <p:nvSpPr>
          <p:cNvPr id="8" name="Slide Number"/>
          <p:cNvSpPr txBox="1">
            <a:spLocks noGrp="1"/>
          </p:cNvSpPr>
          <p:nvPr>
            <p:ph type="sldNum" sz="quarter" idx="2"/>
          </p:nvPr>
        </p:nvSpPr>
        <p:spPr>
          <a:xfrm>
            <a:off x="11436351" y="6225698"/>
            <a:ext cx="254000" cy="227242"/>
          </a:xfrm>
          <a:prstGeom prst="rect">
            <a:avLst/>
          </a:prstGeom>
          <a:ln w="12700">
            <a:miter lim="400000"/>
          </a:ln>
        </p:spPr>
        <p:txBody>
          <a:bodyPr wrap="square" lIns="50800" tIns="50800" rIns="50800" bIns="50800" anchor="ctr">
            <a:spAutoFit/>
          </a:bodyPr>
          <a:lstStyle>
            <a:lvl1pPr>
              <a:defRPr sz="810">
                <a:latin typeface="Arial" charset="0"/>
                <a:ea typeface="Arial" charset="0"/>
                <a:cs typeface="Arial" charset="0"/>
                <a:sym typeface="Helvetica Neue Light"/>
              </a:defRPr>
            </a:lvl1pPr>
          </a:lstStyle>
          <a:p>
            <a:fld id="{4082BE80-DC9D-4EB4-81E8-874EBEC31C91}" type="slidenum">
              <a:rPr lang="en-ZA" smtClean="0"/>
              <a:t>‹#›</a:t>
            </a:fld>
            <a:endParaRPr lang="en-ZA"/>
          </a:p>
        </p:txBody>
      </p:sp>
      <p:sp>
        <p:nvSpPr>
          <p:cNvPr id="9" name="Square"/>
          <p:cNvSpPr/>
          <p:nvPr/>
        </p:nvSpPr>
        <p:spPr>
          <a:xfrm>
            <a:off x="11436351" y="6210302"/>
            <a:ext cx="254000" cy="254000"/>
          </a:xfrm>
          <a:prstGeom prst="rect">
            <a:avLst/>
          </a:prstGeom>
          <a:ln w="25400">
            <a:solidFill>
              <a:srgbClr val="1C232B"/>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Tree>
    <p:extLst>
      <p:ext uri="{BB962C8B-B14F-4D97-AF65-F5344CB8AC3E}">
        <p14:creationId xmlns:p14="http://schemas.microsoft.com/office/powerpoint/2010/main" val="1919039677"/>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4_Photo - Vertical">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pic>
        <p:nvPicPr>
          <p:cNvPr id="10"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
        <p:nvSpPr>
          <p:cNvPr id="11"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spTree>
    <p:extLst>
      <p:ext uri="{BB962C8B-B14F-4D97-AF65-F5344CB8AC3E}">
        <p14:creationId xmlns:p14="http://schemas.microsoft.com/office/powerpoint/2010/main" val="22414532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Title - Center">
    <p:spTree>
      <p:nvGrpSpPr>
        <p:cNvPr id="1" name=""/>
        <p:cNvGrpSpPr/>
        <p:nvPr/>
      </p:nvGrpSpPr>
      <p:grpSpPr>
        <a:xfrm>
          <a:off x="0" y="0"/>
          <a:ext cx="0" cy="0"/>
          <a:chOff x="0" y="0"/>
          <a:chExt cx="0" cy="0"/>
        </a:xfrm>
      </p:grpSpPr>
      <p:pic>
        <p:nvPicPr>
          <p:cNvPr id="6" name="Image" descr="Imag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
        <p:nvSpPr>
          <p:cNvPr id="8" name="Slide Number"/>
          <p:cNvSpPr txBox="1">
            <a:spLocks noGrp="1"/>
          </p:cNvSpPr>
          <p:nvPr>
            <p:ph type="sldNum" sz="quarter" idx="2"/>
          </p:nvPr>
        </p:nvSpPr>
        <p:spPr>
          <a:xfrm>
            <a:off x="11436351" y="6225698"/>
            <a:ext cx="254000" cy="227242"/>
          </a:xfrm>
          <a:prstGeom prst="rect">
            <a:avLst/>
          </a:prstGeom>
          <a:ln w="12700">
            <a:miter lim="400000"/>
          </a:ln>
        </p:spPr>
        <p:txBody>
          <a:bodyPr wrap="square" lIns="50800" tIns="50800" rIns="50800" bIns="50800" anchor="ctr">
            <a:spAutoFit/>
          </a:bodyPr>
          <a:lstStyle>
            <a:lvl1pPr>
              <a:defRPr sz="810">
                <a:latin typeface="Arial" charset="0"/>
                <a:ea typeface="Arial" charset="0"/>
                <a:cs typeface="Arial" charset="0"/>
                <a:sym typeface="Helvetica Neue Light"/>
              </a:defRPr>
            </a:lvl1pPr>
          </a:lstStyle>
          <a:p>
            <a:fld id="{4082BE80-DC9D-4EB4-81E8-874EBEC31C91}" type="slidenum">
              <a:rPr lang="en-ZA" smtClean="0"/>
              <a:t>‹#›</a:t>
            </a:fld>
            <a:endParaRPr lang="en-ZA"/>
          </a:p>
        </p:txBody>
      </p:sp>
      <p:sp>
        <p:nvSpPr>
          <p:cNvPr id="9" name="Square"/>
          <p:cNvSpPr/>
          <p:nvPr/>
        </p:nvSpPr>
        <p:spPr>
          <a:xfrm>
            <a:off x="11436351" y="6210302"/>
            <a:ext cx="254000" cy="254000"/>
          </a:xfrm>
          <a:prstGeom prst="rect">
            <a:avLst/>
          </a:prstGeom>
          <a:ln w="25400">
            <a:solidFill>
              <a:srgbClr val="1C232B"/>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Tree>
    <p:extLst>
      <p:ext uri="{BB962C8B-B14F-4D97-AF65-F5344CB8AC3E}">
        <p14:creationId xmlns:p14="http://schemas.microsoft.com/office/powerpoint/2010/main" val="3751689381"/>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6_Title - Center">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6"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pic>
        <p:nvPicPr>
          <p:cNvPr id="8"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3837011991"/>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7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11436351" y="6244421"/>
            <a:ext cx="254000" cy="189796"/>
          </a:xfrm>
          <a:prstGeom prst="rect">
            <a:avLst/>
          </a:prstGeom>
        </p:spPr>
        <p:txBody>
          <a:bodyPr/>
          <a:lstStyle>
            <a:lvl1pPr>
              <a:defRPr sz="810">
                <a:solidFill>
                  <a:srgbClr val="1B6775"/>
                </a:solidFill>
                <a:latin typeface="Arial" charset="0"/>
                <a:ea typeface="Arial" charset="0"/>
                <a:cs typeface="Arial" charset="0"/>
              </a:defRPr>
            </a:lvl1pPr>
          </a:lstStyle>
          <a:p>
            <a:fld id="{4082BE80-DC9D-4EB4-81E8-874EBEC31C91}" type="slidenum">
              <a:rPr lang="en-ZA" smtClean="0"/>
              <a:t>‹#›</a:t>
            </a:fld>
            <a:endParaRPr lang="en-ZA"/>
          </a:p>
        </p:txBody>
      </p:sp>
      <p:sp>
        <p:nvSpPr>
          <p:cNvPr id="9" name="Square"/>
          <p:cNvSpPr/>
          <p:nvPr/>
        </p:nvSpPr>
        <p:spPr>
          <a:xfrm>
            <a:off x="11436351" y="6210302"/>
            <a:ext cx="254000" cy="254000"/>
          </a:xfrm>
          <a:prstGeom prst="rect">
            <a:avLst/>
          </a:prstGeom>
          <a:ln w="25400">
            <a:solidFill>
              <a:srgbClr val="1E7A88"/>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pic>
        <p:nvPicPr>
          <p:cNvPr id="10" name="Image" descr="Imag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1020580348"/>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5_Photo - Vertical">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5"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pic>
        <p:nvPicPr>
          <p:cNvPr id="7"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840203774"/>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8_Title - Top">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15" name="Slide Number"/>
          <p:cNvSpPr txBox="1">
            <a:spLocks noGrp="1"/>
          </p:cNvSpPr>
          <p:nvPr>
            <p:ph type="sldNum" sz="quarter" idx="2"/>
          </p:nvPr>
        </p:nvSpPr>
        <p:spPr>
          <a:xfrm>
            <a:off x="11436351" y="6244421"/>
            <a:ext cx="254000" cy="189796"/>
          </a:xfrm>
          <a:prstGeom prst="rect">
            <a:avLst/>
          </a:prstGeom>
        </p:spPr>
        <p:txBody>
          <a:bodyPr/>
          <a:lstStyle>
            <a:lvl1pPr>
              <a:defRPr sz="810">
                <a:solidFill>
                  <a:srgbClr val="1B6775"/>
                </a:solidFill>
                <a:latin typeface="Arial" charset="0"/>
                <a:ea typeface="Arial" charset="0"/>
                <a:cs typeface="Arial" charset="0"/>
              </a:defRPr>
            </a:lvl1pPr>
          </a:lstStyle>
          <a:p>
            <a:fld id="{4082BE80-DC9D-4EB4-81E8-874EBEC31C91}" type="slidenum">
              <a:rPr lang="en-ZA" smtClean="0"/>
              <a:t>‹#›</a:t>
            </a:fld>
            <a:endParaRPr lang="en-ZA"/>
          </a:p>
        </p:txBody>
      </p:sp>
      <p:sp>
        <p:nvSpPr>
          <p:cNvPr id="18" name="Square"/>
          <p:cNvSpPr/>
          <p:nvPr/>
        </p:nvSpPr>
        <p:spPr>
          <a:xfrm>
            <a:off x="11443259" y="6213021"/>
            <a:ext cx="254000" cy="254000"/>
          </a:xfrm>
          <a:prstGeom prst="rect">
            <a:avLst/>
          </a:prstGeom>
          <a:ln w="25400">
            <a:solidFill>
              <a:srgbClr val="1E7A88"/>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pic>
        <p:nvPicPr>
          <p:cNvPr id="19"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43347791"/>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7_Title - Center">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6"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pic>
        <p:nvPicPr>
          <p:cNvPr id="8"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3106840375"/>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9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11436351" y="6244421"/>
            <a:ext cx="254000" cy="189796"/>
          </a:xfrm>
          <a:prstGeom prst="rect">
            <a:avLst/>
          </a:prstGeom>
        </p:spPr>
        <p:txBody>
          <a:bodyPr/>
          <a:lstStyle>
            <a:lvl1pPr>
              <a:defRPr sz="810">
                <a:solidFill>
                  <a:srgbClr val="EA5A50"/>
                </a:solidFill>
                <a:latin typeface="Arial" charset="0"/>
                <a:ea typeface="Arial" charset="0"/>
                <a:cs typeface="Arial" charset="0"/>
              </a:defRPr>
            </a:lvl1pPr>
          </a:lstStyle>
          <a:p>
            <a:fld id="{4082BE80-DC9D-4EB4-81E8-874EBEC31C91}" type="slidenum">
              <a:rPr lang="en-ZA" smtClean="0"/>
              <a:t>‹#›</a:t>
            </a:fld>
            <a:endParaRPr lang="en-ZA"/>
          </a:p>
        </p:txBody>
      </p:sp>
      <p:sp>
        <p:nvSpPr>
          <p:cNvPr id="5" name="Square"/>
          <p:cNvSpPr/>
          <p:nvPr/>
        </p:nvSpPr>
        <p:spPr>
          <a:xfrm>
            <a:off x="11436351" y="6210302"/>
            <a:ext cx="254000" cy="254000"/>
          </a:xfrm>
          <a:prstGeom prst="rect">
            <a:avLst/>
          </a:prstGeom>
          <a:ln w="25400">
            <a:solidFill>
              <a:srgbClr val="E95A50"/>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pic>
        <p:nvPicPr>
          <p:cNvPr id="6" name="Image" descr="Imag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3333275818"/>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6_Photo - Vertical">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5"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pic>
        <p:nvPicPr>
          <p:cNvPr id="8"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1510069419"/>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0_Title - Top">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15" name="Slide Number"/>
          <p:cNvSpPr txBox="1">
            <a:spLocks noGrp="1"/>
          </p:cNvSpPr>
          <p:nvPr>
            <p:ph type="sldNum" sz="quarter" idx="2"/>
          </p:nvPr>
        </p:nvSpPr>
        <p:spPr>
          <a:xfrm>
            <a:off x="11436351" y="6244421"/>
            <a:ext cx="254000" cy="189796"/>
          </a:xfrm>
          <a:prstGeom prst="rect">
            <a:avLst/>
          </a:prstGeom>
        </p:spPr>
        <p:txBody>
          <a:bodyPr/>
          <a:lstStyle>
            <a:lvl1pPr>
              <a:defRPr sz="810">
                <a:solidFill>
                  <a:srgbClr val="EA5A50"/>
                </a:solidFill>
                <a:latin typeface="Arial" charset="0"/>
                <a:ea typeface="Arial" charset="0"/>
                <a:cs typeface="Arial" charset="0"/>
              </a:defRPr>
            </a:lvl1pPr>
          </a:lstStyle>
          <a:p>
            <a:fld id="{4082BE80-DC9D-4EB4-81E8-874EBEC31C91}" type="slidenum">
              <a:rPr lang="en-ZA" smtClean="0"/>
              <a:t>‹#›</a:t>
            </a:fld>
            <a:endParaRPr lang="en-ZA"/>
          </a:p>
        </p:txBody>
      </p:sp>
      <p:pic>
        <p:nvPicPr>
          <p:cNvPr id="7"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
        <p:nvSpPr>
          <p:cNvPr id="8" name="Square"/>
          <p:cNvSpPr/>
          <p:nvPr/>
        </p:nvSpPr>
        <p:spPr>
          <a:xfrm>
            <a:off x="11433968" y="6215061"/>
            <a:ext cx="254000" cy="254000"/>
          </a:xfrm>
          <a:prstGeom prst="rect">
            <a:avLst/>
          </a:prstGeom>
          <a:ln w="25400">
            <a:solidFill>
              <a:srgbClr val="E95A50"/>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Tree>
    <p:extLst>
      <p:ext uri="{BB962C8B-B14F-4D97-AF65-F5344CB8AC3E}">
        <p14:creationId xmlns:p14="http://schemas.microsoft.com/office/powerpoint/2010/main" val="3490719362"/>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8_Title - Center">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6"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pic>
        <p:nvPicPr>
          <p:cNvPr id="8"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2970709102"/>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1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11436351" y="6244421"/>
            <a:ext cx="254000" cy="189796"/>
          </a:xfrm>
          <a:prstGeom prst="rect">
            <a:avLst/>
          </a:prstGeom>
        </p:spPr>
        <p:txBody>
          <a:bodyPr/>
          <a:lstStyle>
            <a:lvl1pPr>
              <a:defRPr sz="810">
                <a:solidFill>
                  <a:srgbClr val="93A63A"/>
                </a:solidFill>
                <a:latin typeface="Arial" charset="0"/>
                <a:ea typeface="Arial" charset="0"/>
                <a:cs typeface="Arial" charset="0"/>
              </a:defRPr>
            </a:lvl1pPr>
          </a:lstStyle>
          <a:p>
            <a:fld id="{4082BE80-DC9D-4EB4-81E8-874EBEC31C91}" type="slidenum">
              <a:rPr lang="en-ZA" smtClean="0"/>
              <a:t>‹#›</a:t>
            </a:fld>
            <a:endParaRPr lang="en-ZA"/>
          </a:p>
        </p:txBody>
      </p:sp>
      <p:sp>
        <p:nvSpPr>
          <p:cNvPr id="5" name="Square"/>
          <p:cNvSpPr/>
          <p:nvPr/>
        </p:nvSpPr>
        <p:spPr>
          <a:xfrm>
            <a:off x="11436351" y="6210302"/>
            <a:ext cx="254000" cy="254000"/>
          </a:xfrm>
          <a:prstGeom prst="rect">
            <a:avLst/>
          </a:prstGeom>
          <a:ln w="25400">
            <a:solidFill>
              <a:srgbClr val="93A63A"/>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pic>
        <p:nvPicPr>
          <p:cNvPr id="6" name="Imag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7530" y="6210302"/>
            <a:ext cx="686743" cy="254000"/>
          </a:xfrm>
          <a:prstGeom prst="rect">
            <a:avLst/>
          </a:prstGeom>
          <a:ln w="12700">
            <a:miter lim="400000"/>
          </a:ln>
        </p:spPr>
      </p:pic>
    </p:spTree>
    <p:extLst>
      <p:ext uri="{BB962C8B-B14F-4D97-AF65-F5344CB8AC3E}">
        <p14:creationId xmlns:p14="http://schemas.microsoft.com/office/powerpoint/2010/main" val="679420239"/>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cSld name="Photo - Vertical">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pic>
        <p:nvPicPr>
          <p:cNvPr id="10"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
        <p:nvSpPr>
          <p:cNvPr id="11"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spTree>
    <p:extLst>
      <p:ext uri="{BB962C8B-B14F-4D97-AF65-F5344CB8AC3E}">
        <p14:creationId xmlns:p14="http://schemas.microsoft.com/office/powerpoint/2010/main" val="1198064173"/>
      </p:ext>
    </p:extLst>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7_Photo - Vertical">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5"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pic>
        <p:nvPicPr>
          <p:cNvPr id="7" name="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7530" y="6210302"/>
            <a:ext cx="686743" cy="254000"/>
          </a:xfrm>
          <a:prstGeom prst="rect">
            <a:avLst/>
          </a:prstGeom>
          <a:ln w="12700">
            <a:miter lim="400000"/>
          </a:ln>
        </p:spPr>
      </p:pic>
    </p:spTree>
    <p:extLst>
      <p:ext uri="{BB962C8B-B14F-4D97-AF65-F5344CB8AC3E}">
        <p14:creationId xmlns:p14="http://schemas.microsoft.com/office/powerpoint/2010/main" val="1422439247"/>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2_Title - Top">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15" name="Slide Number"/>
          <p:cNvSpPr txBox="1">
            <a:spLocks noGrp="1"/>
          </p:cNvSpPr>
          <p:nvPr>
            <p:ph type="sldNum" sz="quarter" idx="2"/>
          </p:nvPr>
        </p:nvSpPr>
        <p:spPr>
          <a:xfrm>
            <a:off x="11436351" y="6244421"/>
            <a:ext cx="254000" cy="189796"/>
          </a:xfrm>
          <a:prstGeom prst="rect">
            <a:avLst/>
          </a:prstGeom>
        </p:spPr>
        <p:txBody>
          <a:bodyPr/>
          <a:lstStyle>
            <a:lvl1pPr>
              <a:defRPr sz="810">
                <a:solidFill>
                  <a:srgbClr val="93A63A"/>
                </a:solidFill>
                <a:latin typeface="Arial" charset="0"/>
                <a:ea typeface="Arial" charset="0"/>
                <a:cs typeface="Arial" charset="0"/>
              </a:defRPr>
            </a:lvl1pPr>
          </a:lstStyle>
          <a:p>
            <a:fld id="{4082BE80-DC9D-4EB4-81E8-874EBEC31C91}" type="slidenum">
              <a:rPr lang="en-ZA" smtClean="0"/>
              <a:t>‹#›</a:t>
            </a:fld>
            <a:endParaRPr lang="en-ZA"/>
          </a:p>
        </p:txBody>
      </p:sp>
      <p:sp>
        <p:nvSpPr>
          <p:cNvPr id="8" name="Square"/>
          <p:cNvSpPr/>
          <p:nvPr/>
        </p:nvSpPr>
        <p:spPr>
          <a:xfrm>
            <a:off x="11433968" y="6215061"/>
            <a:ext cx="254000" cy="254000"/>
          </a:xfrm>
          <a:prstGeom prst="rect">
            <a:avLst/>
          </a:prstGeom>
          <a:ln w="25400">
            <a:solidFill>
              <a:srgbClr val="93A63A"/>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pic>
        <p:nvPicPr>
          <p:cNvPr id="9" name="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7530" y="6210302"/>
            <a:ext cx="686743" cy="254000"/>
          </a:xfrm>
          <a:prstGeom prst="rect">
            <a:avLst/>
          </a:prstGeom>
          <a:ln w="12700">
            <a:miter lim="400000"/>
          </a:ln>
        </p:spPr>
      </p:pic>
    </p:spTree>
    <p:extLst>
      <p:ext uri="{BB962C8B-B14F-4D97-AF65-F5344CB8AC3E}">
        <p14:creationId xmlns:p14="http://schemas.microsoft.com/office/powerpoint/2010/main" val="310045708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itle - Center">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6"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pic>
        <p:nvPicPr>
          <p:cNvPr id="8"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3227769795"/>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11436351" y="6244421"/>
            <a:ext cx="254000" cy="189796"/>
          </a:xfrm>
          <a:prstGeom prst="rect">
            <a:avLst/>
          </a:prstGeom>
        </p:spPr>
        <p:txBody>
          <a:bodyPr/>
          <a:lstStyle>
            <a:lvl1pPr>
              <a:defRPr sz="810">
                <a:solidFill>
                  <a:srgbClr val="1B6775"/>
                </a:solidFill>
                <a:latin typeface="Arial" charset="0"/>
                <a:ea typeface="Arial" charset="0"/>
                <a:cs typeface="Arial" charset="0"/>
              </a:defRPr>
            </a:lvl1pPr>
          </a:lstStyle>
          <a:p>
            <a:fld id="{4082BE80-DC9D-4EB4-81E8-874EBEC31C91}" type="slidenum">
              <a:rPr lang="en-ZA" smtClean="0"/>
              <a:t>‹#›</a:t>
            </a:fld>
            <a:endParaRPr lang="en-ZA"/>
          </a:p>
        </p:txBody>
      </p:sp>
      <p:sp>
        <p:nvSpPr>
          <p:cNvPr id="9" name="Square"/>
          <p:cNvSpPr/>
          <p:nvPr/>
        </p:nvSpPr>
        <p:spPr>
          <a:xfrm>
            <a:off x="11436351" y="6210302"/>
            <a:ext cx="254000" cy="254000"/>
          </a:xfrm>
          <a:prstGeom prst="rect">
            <a:avLst/>
          </a:prstGeom>
          <a:ln w="25400">
            <a:solidFill>
              <a:srgbClr val="1E7A88"/>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pic>
        <p:nvPicPr>
          <p:cNvPr id="10" name="Image" descr="Imag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3998646757"/>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Photo - Vertical">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5"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pic>
        <p:nvPicPr>
          <p:cNvPr id="7"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768980816"/>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itle - Top">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15" name="Slide Number"/>
          <p:cNvSpPr txBox="1">
            <a:spLocks noGrp="1"/>
          </p:cNvSpPr>
          <p:nvPr>
            <p:ph type="sldNum" sz="quarter" idx="2"/>
          </p:nvPr>
        </p:nvSpPr>
        <p:spPr>
          <a:xfrm>
            <a:off x="11436351" y="6244421"/>
            <a:ext cx="254000" cy="189796"/>
          </a:xfrm>
          <a:prstGeom prst="rect">
            <a:avLst/>
          </a:prstGeom>
        </p:spPr>
        <p:txBody>
          <a:bodyPr/>
          <a:lstStyle>
            <a:lvl1pPr>
              <a:defRPr sz="810">
                <a:solidFill>
                  <a:srgbClr val="1B6775"/>
                </a:solidFill>
                <a:latin typeface="Arial" charset="0"/>
                <a:ea typeface="Arial" charset="0"/>
                <a:cs typeface="Arial" charset="0"/>
              </a:defRPr>
            </a:lvl1pPr>
          </a:lstStyle>
          <a:p>
            <a:fld id="{4082BE80-DC9D-4EB4-81E8-874EBEC31C91}" type="slidenum">
              <a:rPr lang="en-ZA" smtClean="0"/>
              <a:t>‹#›</a:t>
            </a:fld>
            <a:endParaRPr lang="en-ZA"/>
          </a:p>
        </p:txBody>
      </p:sp>
      <p:sp>
        <p:nvSpPr>
          <p:cNvPr id="18" name="Square"/>
          <p:cNvSpPr/>
          <p:nvPr/>
        </p:nvSpPr>
        <p:spPr>
          <a:xfrm>
            <a:off x="11443259" y="6213021"/>
            <a:ext cx="254000" cy="254000"/>
          </a:xfrm>
          <a:prstGeom prst="rect">
            <a:avLst/>
          </a:prstGeom>
          <a:ln w="25400">
            <a:solidFill>
              <a:srgbClr val="1E7A88"/>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pic>
        <p:nvPicPr>
          <p:cNvPr id="19"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146955289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_Title - Center">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Square"/>
          <p:cNvSpPr/>
          <p:nvPr/>
        </p:nvSpPr>
        <p:spPr>
          <a:xfrm>
            <a:off x="11436351" y="6210302"/>
            <a:ext cx="254000" cy="254000"/>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sp>
        <p:nvSpPr>
          <p:cNvPr id="6" name="Slide Number"/>
          <p:cNvSpPr txBox="1">
            <a:spLocks noGrp="1"/>
          </p:cNvSpPr>
          <p:nvPr>
            <p:ph type="sldNum" sz="quarter" idx="2"/>
          </p:nvPr>
        </p:nvSpPr>
        <p:spPr>
          <a:xfrm>
            <a:off x="11436351" y="6244421"/>
            <a:ext cx="254000" cy="189796"/>
          </a:xfrm>
          <a:prstGeom prst="rect">
            <a:avLst/>
          </a:prstGeom>
        </p:spPr>
        <p:txBody>
          <a:bodyPr/>
          <a:lstStyle>
            <a:lvl1pPr>
              <a:defRPr sz="810">
                <a:solidFill>
                  <a:schemeClr val="bg1"/>
                </a:solidFill>
                <a:latin typeface="Arial" charset="0"/>
                <a:ea typeface="Arial" charset="0"/>
                <a:cs typeface="Arial" charset="0"/>
              </a:defRPr>
            </a:lvl1pPr>
          </a:lstStyle>
          <a:p>
            <a:fld id="{4082BE80-DC9D-4EB4-81E8-874EBEC31C91}" type="slidenum">
              <a:rPr lang="en-ZA" smtClean="0"/>
              <a:t>‹#›</a:t>
            </a:fld>
            <a:endParaRPr lang="en-ZA"/>
          </a:p>
        </p:txBody>
      </p:sp>
      <p:pic>
        <p:nvPicPr>
          <p:cNvPr id="8"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2471472696"/>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11436351" y="6244421"/>
            <a:ext cx="254000" cy="189796"/>
          </a:xfrm>
          <a:prstGeom prst="rect">
            <a:avLst/>
          </a:prstGeom>
        </p:spPr>
        <p:txBody>
          <a:bodyPr/>
          <a:lstStyle>
            <a:lvl1pPr>
              <a:defRPr sz="810">
                <a:solidFill>
                  <a:srgbClr val="EA5A50"/>
                </a:solidFill>
                <a:latin typeface="Arial" charset="0"/>
                <a:ea typeface="Arial" charset="0"/>
                <a:cs typeface="Arial" charset="0"/>
              </a:defRPr>
            </a:lvl1pPr>
          </a:lstStyle>
          <a:p>
            <a:fld id="{4082BE80-DC9D-4EB4-81E8-874EBEC31C91}" type="slidenum">
              <a:rPr lang="en-ZA" smtClean="0"/>
              <a:t>‹#›</a:t>
            </a:fld>
            <a:endParaRPr lang="en-ZA"/>
          </a:p>
        </p:txBody>
      </p:sp>
      <p:sp>
        <p:nvSpPr>
          <p:cNvPr id="5" name="Square"/>
          <p:cNvSpPr/>
          <p:nvPr/>
        </p:nvSpPr>
        <p:spPr>
          <a:xfrm>
            <a:off x="11436351" y="6210302"/>
            <a:ext cx="254000" cy="254000"/>
          </a:xfrm>
          <a:prstGeom prst="rect">
            <a:avLst/>
          </a:prstGeom>
          <a:ln w="25400">
            <a:solidFill>
              <a:srgbClr val="E95A50"/>
            </a:solidFill>
            <a:miter lim="400000"/>
          </a:ln>
        </p:spPr>
        <p:txBody>
          <a:bodyPr lIns="0" tIns="0" rIns="0" bIns="0" anchor="ctr"/>
          <a:lstStyle/>
          <a:p>
            <a:pPr>
              <a:defRPr sz="1800">
                <a:solidFill>
                  <a:srgbClr val="1C232B"/>
                </a:solidFill>
                <a:latin typeface="Arial"/>
                <a:ea typeface="Arial"/>
                <a:cs typeface="Arial"/>
                <a:sym typeface="Arial"/>
              </a:defRPr>
            </a:pPr>
            <a:endParaRPr sz="810" dirty="0"/>
          </a:p>
        </p:txBody>
      </p:sp>
      <p:pic>
        <p:nvPicPr>
          <p:cNvPr id="6" name="Image" descr="Imag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5628" y="6210302"/>
            <a:ext cx="690544" cy="254000"/>
          </a:xfrm>
          <a:prstGeom prst="rect">
            <a:avLst/>
          </a:prstGeom>
          <a:ln w="12700">
            <a:miter lim="400000"/>
          </a:ln>
        </p:spPr>
      </p:pic>
    </p:spTree>
    <p:extLst>
      <p:ext uri="{BB962C8B-B14F-4D97-AF65-F5344CB8AC3E}">
        <p14:creationId xmlns:p14="http://schemas.microsoft.com/office/powerpoint/2010/main" val="2228124172"/>
      </p:ext>
    </p:extLst>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45059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Lst>
  <p:transition spd="med"/>
  <p:txStyles>
    <p:titleStyle>
      <a:lvl1pPr marL="0" marR="0" indent="0" algn="ctr" defTabSz="371461" rtl="0" eaLnBrk="1" latinLnBrk="0" hangingPunct="1">
        <a:lnSpc>
          <a:spcPct val="100000"/>
        </a:lnSpc>
        <a:spcBef>
          <a:spcPts val="0"/>
        </a:spcBef>
        <a:spcAft>
          <a:spcPts val="0"/>
        </a:spcAft>
        <a:buClrTx/>
        <a:buSzTx/>
        <a:buFontTx/>
        <a:buNone/>
        <a:tabLst/>
        <a:defRPr sz="5040" b="0" i="0" u="none" strike="noStrike" cap="none" spc="0" baseline="0">
          <a:ln>
            <a:noFill/>
          </a:ln>
          <a:solidFill>
            <a:srgbClr val="000000"/>
          </a:solidFill>
          <a:uFillTx/>
          <a:latin typeface="Helvetica Neue Medium"/>
          <a:ea typeface="Helvetica Neue Medium"/>
          <a:cs typeface="Helvetica Neue Medium"/>
          <a:sym typeface="Helvetica Neue Medium"/>
        </a:defRPr>
      </a:lvl1pPr>
      <a:lvl2pPr marL="0" marR="0" indent="0" algn="ctr" defTabSz="371461" rtl="0" eaLnBrk="1" latinLnBrk="0" hangingPunct="1">
        <a:lnSpc>
          <a:spcPct val="100000"/>
        </a:lnSpc>
        <a:spcBef>
          <a:spcPts val="0"/>
        </a:spcBef>
        <a:spcAft>
          <a:spcPts val="0"/>
        </a:spcAft>
        <a:buClrTx/>
        <a:buSzTx/>
        <a:buFontTx/>
        <a:buNone/>
        <a:tabLst/>
        <a:defRPr sz="5040" b="0" i="0" u="none" strike="noStrike" cap="none" spc="0" baseline="0">
          <a:ln>
            <a:noFill/>
          </a:ln>
          <a:solidFill>
            <a:srgbClr val="000000"/>
          </a:solidFill>
          <a:uFillTx/>
          <a:latin typeface="Helvetica Neue Medium"/>
          <a:ea typeface="Helvetica Neue Medium"/>
          <a:cs typeface="Helvetica Neue Medium"/>
          <a:sym typeface="Helvetica Neue Medium"/>
        </a:defRPr>
      </a:lvl2pPr>
      <a:lvl3pPr marL="0" marR="0" indent="0" algn="ctr" defTabSz="371461" rtl="0" eaLnBrk="1" latinLnBrk="0" hangingPunct="1">
        <a:lnSpc>
          <a:spcPct val="100000"/>
        </a:lnSpc>
        <a:spcBef>
          <a:spcPts val="0"/>
        </a:spcBef>
        <a:spcAft>
          <a:spcPts val="0"/>
        </a:spcAft>
        <a:buClrTx/>
        <a:buSzTx/>
        <a:buFontTx/>
        <a:buNone/>
        <a:tabLst/>
        <a:defRPr sz="5040" b="0" i="0" u="none" strike="noStrike" cap="none" spc="0" baseline="0">
          <a:ln>
            <a:noFill/>
          </a:ln>
          <a:solidFill>
            <a:srgbClr val="000000"/>
          </a:solidFill>
          <a:uFillTx/>
          <a:latin typeface="Helvetica Neue Medium"/>
          <a:ea typeface="Helvetica Neue Medium"/>
          <a:cs typeface="Helvetica Neue Medium"/>
          <a:sym typeface="Helvetica Neue Medium"/>
        </a:defRPr>
      </a:lvl3pPr>
      <a:lvl4pPr marL="0" marR="0" indent="0" algn="ctr" defTabSz="371461" rtl="0" eaLnBrk="1" latinLnBrk="0" hangingPunct="1">
        <a:lnSpc>
          <a:spcPct val="100000"/>
        </a:lnSpc>
        <a:spcBef>
          <a:spcPts val="0"/>
        </a:spcBef>
        <a:spcAft>
          <a:spcPts val="0"/>
        </a:spcAft>
        <a:buClrTx/>
        <a:buSzTx/>
        <a:buFontTx/>
        <a:buNone/>
        <a:tabLst/>
        <a:defRPr sz="5040" b="0" i="0" u="none" strike="noStrike" cap="none" spc="0" baseline="0">
          <a:ln>
            <a:noFill/>
          </a:ln>
          <a:solidFill>
            <a:srgbClr val="000000"/>
          </a:solidFill>
          <a:uFillTx/>
          <a:latin typeface="Helvetica Neue Medium"/>
          <a:ea typeface="Helvetica Neue Medium"/>
          <a:cs typeface="Helvetica Neue Medium"/>
          <a:sym typeface="Helvetica Neue Medium"/>
        </a:defRPr>
      </a:lvl4pPr>
      <a:lvl5pPr marL="0" marR="0" indent="0" algn="ctr" defTabSz="371461" rtl="0" eaLnBrk="1" latinLnBrk="0" hangingPunct="1">
        <a:lnSpc>
          <a:spcPct val="100000"/>
        </a:lnSpc>
        <a:spcBef>
          <a:spcPts val="0"/>
        </a:spcBef>
        <a:spcAft>
          <a:spcPts val="0"/>
        </a:spcAft>
        <a:buClrTx/>
        <a:buSzTx/>
        <a:buFontTx/>
        <a:buNone/>
        <a:tabLst/>
        <a:defRPr sz="5040" b="0" i="0" u="none" strike="noStrike" cap="none" spc="0" baseline="0">
          <a:ln>
            <a:noFill/>
          </a:ln>
          <a:solidFill>
            <a:srgbClr val="000000"/>
          </a:solidFill>
          <a:uFillTx/>
          <a:latin typeface="Helvetica Neue Medium"/>
          <a:ea typeface="Helvetica Neue Medium"/>
          <a:cs typeface="Helvetica Neue Medium"/>
          <a:sym typeface="Helvetica Neue Medium"/>
        </a:defRPr>
      </a:lvl5pPr>
      <a:lvl6pPr marL="0" marR="0" indent="0" algn="ctr" defTabSz="371461" rtl="0" eaLnBrk="1" latinLnBrk="0" hangingPunct="1">
        <a:lnSpc>
          <a:spcPct val="100000"/>
        </a:lnSpc>
        <a:spcBef>
          <a:spcPts val="0"/>
        </a:spcBef>
        <a:spcAft>
          <a:spcPts val="0"/>
        </a:spcAft>
        <a:buClrTx/>
        <a:buSzTx/>
        <a:buFontTx/>
        <a:buNone/>
        <a:tabLst/>
        <a:defRPr sz="5040" b="0" i="0" u="none" strike="noStrike" cap="none" spc="0" baseline="0">
          <a:ln>
            <a:noFill/>
          </a:ln>
          <a:solidFill>
            <a:srgbClr val="000000"/>
          </a:solidFill>
          <a:uFillTx/>
          <a:latin typeface="Helvetica Neue Medium"/>
          <a:ea typeface="Helvetica Neue Medium"/>
          <a:cs typeface="Helvetica Neue Medium"/>
          <a:sym typeface="Helvetica Neue Medium"/>
        </a:defRPr>
      </a:lvl6pPr>
      <a:lvl7pPr marL="0" marR="0" indent="0" algn="ctr" defTabSz="371461" rtl="0" eaLnBrk="1" latinLnBrk="0" hangingPunct="1">
        <a:lnSpc>
          <a:spcPct val="100000"/>
        </a:lnSpc>
        <a:spcBef>
          <a:spcPts val="0"/>
        </a:spcBef>
        <a:spcAft>
          <a:spcPts val="0"/>
        </a:spcAft>
        <a:buClrTx/>
        <a:buSzTx/>
        <a:buFontTx/>
        <a:buNone/>
        <a:tabLst/>
        <a:defRPr sz="5040" b="0" i="0" u="none" strike="noStrike" cap="none" spc="0" baseline="0">
          <a:ln>
            <a:noFill/>
          </a:ln>
          <a:solidFill>
            <a:srgbClr val="000000"/>
          </a:solidFill>
          <a:uFillTx/>
          <a:latin typeface="Helvetica Neue Medium"/>
          <a:ea typeface="Helvetica Neue Medium"/>
          <a:cs typeface="Helvetica Neue Medium"/>
          <a:sym typeface="Helvetica Neue Medium"/>
        </a:defRPr>
      </a:lvl7pPr>
      <a:lvl8pPr marL="0" marR="0" indent="0" algn="ctr" defTabSz="371461" rtl="0" eaLnBrk="1" latinLnBrk="0" hangingPunct="1">
        <a:lnSpc>
          <a:spcPct val="100000"/>
        </a:lnSpc>
        <a:spcBef>
          <a:spcPts val="0"/>
        </a:spcBef>
        <a:spcAft>
          <a:spcPts val="0"/>
        </a:spcAft>
        <a:buClrTx/>
        <a:buSzTx/>
        <a:buFontTx/>
        <a:buNone/>
        <a:tabLst/>
        <a:defRPr sz="5040" b="0" i="0" u="none" strike="noStrike" cap="none" spc="0" baseline="0">
          <a:ln>
            <a:noFill/>
          </a:ln>
          <a:solidFill>
            <a:srgbClr val="000000"/>
          </a:solidFill>
          <a:uFillTx/>
          <a:latin typeface="Helvetica Neue Medium"/>
          <a:ea typeface="Helvetica Neue Medium"/>
          <a:cs typeface="Helvetica Neue Medium"/>
          <a:sym typeface="Helvetica Neue Medium"/>
        </a:defRPr>
      </a:lvl8pPr>
      <a:lvl9pPr marL="0" marR="0" indent="0" algn="ctr" defTabSz="371461" rtl="0" eaLnBrk="1" latinLnBrk="0" hangingPunct="1">
        <a:lnSpc>
          <a:spcPct val="100000"/>
        </a:lnSpc>
        <a:spcBef>
          <a:spcPts val="0"/>
        </a:spcBef>
        <a:spcAft>
          <a:spcPts val="0"/>
        </a:spcAft>
        <a:buClrTx/>
        <a:buSzTx/>
        <a:buFontTx/>
        <a:buNone/>
        <a:tabLst/>
        <a:defRPr sz="5040" b="0" i="0" u="none" strike="noStrike" cap="none" spc="0" baseline="0">
          <a:ln>
            <a:noFill/>
          </a:ln>
          <a:solidFill>
            <a:srgbClr val="000000"/>
          </a:solidFill>
          <a:uFillTx/>
          <a:latin typeface="Helvetica Neue Medium"/>
          <a:ea typeface="Helvetica Neue Medium"/>
          <a:cs typeface="Helvetica Neue Medium"/>
          <a:sym typeface="Helvetica Neue Medium"/>
        </a:defRPr>
      </a:lvl9pPr>
    </p:titleStyle>
    <p:bodyStyle>
      <a:lvl1pPr marL="285738"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1pPr>
      <a:lvl2pPr marL="571477"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2pPr>
      <a:lvl3pPr marL="857215"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3pPr>
      <a:lvl4pPr marL="1142954"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4pPr>
      <a:lvl5pPr marL="1428692"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5pPr>
      <a:lvl6pPr marL="1692450"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6pPr>
      <a:lvl7pPr marL="1978189"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7pPr>
      <a:lvl8pPr marL="2263927"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8pPr>
      <a:lvl9pPr marL="2549666"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9pPr>
    </p:bodyStyle>
    <p:otherStyle>
      <a:lvl1pPr marL="0" marR="0" indent="0" algn="ctr" defTabSz="371461" rtl="0" eaLnBrk="1" latinLnBrk="0" hangingPunct="1">
        <a:lnSpc>
          <a:spcPct val="100000"/>
        </a:lnSpc>
        <a:spcBef>
          <a:spcPts val="0"/>
        </a:spcBef>
        <a:spcAft>
          <a:spcPts val="0"/>
        </a:spcAft>
        <a:buClrTx/>
        <a:buSzTx/>
        <a:buFontTx/>
        <a:buNone/>
        <a:tabLst/>
        <a:defRPr sz="1080" b="0" i="0" u="none" strike="noStrike" cap="none" spc="0" baseline="0">
          <a:ln>
            <a:noFill/>
          </a:ln>
          <a:solidFill>
            <a:schemeClr val="tx1"/>
          </a:solidFill>
          <a:uFillTx/>
          <a:latin typeface="+mn-lt"/>
          <a:ea typeface="+mn-ea"/>
          <a:cs typeface="+mn-cs"/>
          <a:sym typeface="Helvetica Neue Light"/>
        </a:defRPr>
      </a:lvl1pPr>
      <a:lvl2pPr marL="0" marR="0" indent="0" algn="ctr" defTabSz="371461" rtl="0" eaLnBrk="1" latinLnBrk="0" hangingPunct="1">
        <a:lnSpc>
          <a:spcPct val="100000"/>
        </a:lnSpc>
        <a:spcBef>
          <a:spcPts val="0"/>
        </a:spcBef>
        <a:spcAft>
          <a:spcPts val="0"/>
        </a:spcAft>
        <a:buClrTx/>
        <a:buSzTx/>
        <a:buFontTx/>
        <a:buNone/>
        <a:tabLst/>
        <a:defRPr sz="1080" b="0" i="0" u="none" strike="noStrike" cap="none" spc="0" baseline="0">
          <a:ln>
            <a:noFill/>
          </a:ln>
          <a:solidFill>
            <a:schemeClr val="tx1"/>
          </a:solidFill>
          <a:uFillTx/>
          <a:latin typeface="+mn-lt"/>
          <a:ea typeface="+mn-ea"/>
          <a:cs typeface="+mn-cs"/>
          <a:sym typeface="Helvetica Neue Light"/>
        </a:defRPr>
      </a:lvl2pPr>
      <a:lvl3pPr marL="0" marR="0" indent="0" algn="ctr" defTabSz="371461" rtl="0" eaLnBrk="1" latinLnBrk="0" hangingPunct="1">
        <a:lnSpc>
          <a:spcPct val="100000"/>
        </a:lnSpc>
        <a:spcBef>
          <a:spcPts val="0"/>
        </a:spcBef>
        <a:spcAft>
          <a:spcPts val="0"/>
        </a:spcAft>
        <a:buClrTx/>
        <a:buSzTx/>
        <a:buFontTx/>
        <a:buNone/>
        <a:tabLst/>
        <a:defRPr sz="1080" b="0" i="0" u="none" strike="noStrike" cap="none" spc="0" baseline="0">
          <a:ln>
            <a:noFill/>
          </a:ln>
          <a:solidFill>
            <a:schemeClr val="tx1"/>
          </a:solidFill>
          <a:uFillTx/>
          <a:latin typeface="+mn-lt"/>
          <a:ea typeface="+mn-ea"/>
          <a:cs typeface="+mn-cs"/>
          <a:sym typeface="Helvetica Neue Light"/>
        </a:defRPr>
      </a:lvl3pPr>
      <a:lvl4pPr marL="0" marR="0" indent="0" algn="ctr" defTabSz="371461" rtl="0" eaLnBrk="1" latinLnBrk="0" hangingPunct="1">
        <a:lnSpc>
          <a:spcPct val="100000"/>
        </a:lnSpc>
        <a:spcBef>
          <a:spcPts val="0"/>
        </a:spcBef>
        <a:spcAft>
          <a:spcPts val="0"/>
        </a:spcAft>
        <a:buClrTx/>
        <a:buSzTx/>
        <a:buFontTx/>
        <a:buNone/>
        <a:tabLst/>
        <a:defRPr sz="1080" b="0" i="0" u="none" strike="noStrike" cap="none" spc="0" baseline="0">
          <a:ln>
            <a:noFill/>
          </a:ln>
          <a:solidFill>
            <a:schemeClr val="tx1"/>
          </a:solidFill>
          <a:uFillTx/>
          <a:latin typeface="+mn-lt"/>
          <a:ea typeface="+mn-ea"/>
          <a:cs typeface="+mn-cs"/>
          <a:sym typeface="Helvetica Neue Light"/>
        </a:defRPr>
      </a:lvl4pPr>
      <a:lvl5pPr marL="0" marR="0" indent="0" algn="ctr" defTabSz="371461" rtl="0" eaLnBrk="1" latinLnBrk="0" hangingPunct="1">
        <a:lnSpc>
          <a:spcPct val="100000"/>
        </a:lnSpc>
        <a:spcBef>
          <a:spcPts val="0"/>
        </a:spcBef>
        <a:spcAft>
          <a:spcPts val="0"/>
        </a:spcAft>
        <a:buClrTx/>
        <a:buSzTx/>
        <a:buFontTx/>
        <a:buNone/>
        <a:tabLst/>
        <a:defRPr sz="1080" b="0" i="0" u="none" strike="noStrike" cap="none" spc="0" baseline="0">
          <a:ln>
            <a:noFill/>
          </a:ln>
          <a:solidFill>
            <a:schemeClr val="tx1"/>
          </a:solidFill>
          <a:uFillTx/>
          <a:latin typeface="+mn-lt"/>
          <a:ea typeface="+mn-ea"/>
          <a:cs typeface="+mn-cs"/>
          <a:sym typeface="Helvetica Neue Light"/>
        </a:defRPr>
      </a:lvl5pPr>
      <a:lvl6pPr marL="0" marR="0" indent="0" algn="ctr" defTabSz="371461" rtl="0" eaLnBrk="1" latinLnBrk="0" hangingPunct="1">
        <a:lnSpc>
          <a:spcPct val="100000"/>
        </a:lnSpc>
        <a:spcBef>
          <a:spcPts val="0"/>
        </a:spcBef>
        <a:spcAft>
          <a:spcPts val="0"/>
        </a:spcAft>
        <a:buClrTx/>
        <a:buSzTx/>
        <a:buFontTx/>
        <a:buNone/>
        <a:tabLst/>
        <a:defRPr sz="1080" b="0" i="0" u="none" strike="noStrike" cap="none" spc="0" baseline="0">
          <a:ln>
            <a:noFill/>
          </a:ln>
          <a:solidFill>
            <a:schemeClr val="tx1"/>
          </a:solidFill>
          <a:uFillTx/>
          <a:latin typeface="+mn-lt"/>
          <a:ea typeface="+mn-ea"/>
          <a:cs typeface="+mn-cs"/>
          <a:sym typeface="Helvetica Neue Light"/>
        </a:defRPr>
      </a:lvl6pPr>
      <a:lvl7pPr marL="0" marR="0" indent="0" algn="ctr" defTabSz="371461" rtl="0" eaLnBrk="1" latinLnBrk="0" hangingPunct="1">
        <a:lnSpc>
          <a:spcPct val="100000"/>
        </a:lnSpc>
        <a:spcBef>
          <a:spcPts val="0"/>
        </a:spcBef>
        <a:spcAft>
          <a:spcPts val="0"/>
        </a:spcAft>
        <a:buClrTx/>
        <a:buSzTx/>
        <a:buFontTx/>
        <a:buNone/>
        <a:tabLst/>
        <a:defRPr sz="1080" b="0" i="0" u="none" strike="noStrike" cap="none" spc="0" baseline="0">
          <a:ln>
            <a:noFill/>
          </a:ln>
          <a:solidFill>
            <a:schemeClr val="tx1"/>
          </a:solidFill>
          <a:uFillTx/>
          <a:latin typeface="+mn-lt"/>
          <a:ea typeface="+mn-ea"/>
          <a:cs typeface="+mn-cs"/>
          <a:sym typeface="Helvetica Neue Light"/>
        </a:defRPr>
      </a:lvl7pPr>
      <a:lvl8pPr marL="0" marR="0" indent="0" algn="ctr" defTabSz="371461" rtl="0" eaLnBrk="1" latinLnBrk="0" hangingPunct="1">
        <a:lnSpc>
          <a:spcPct val="100000"/>
        </a:lnSpc>
        <a:spcBef>
          <a:spcPts val="0"/>
        </a:spcBef>
        <a:spcAft>
          <a:spcPts val="0"/>
        </a:spcAft>
        <a:buClrTx/>
        <a:buSzTx/>
        <a:buFontTx/>
        <a:buNone/>
        <a:tabLst/>
        <a:defRPr sz="1080" b="0" i="0" u="none" strike="noStrike" cap="none" spc="0" baseline="0">
          <a:ln>
            <a:noFill/>
          </a:ln>
          <a:solidFill>
            <a:schemeClr val="tx1"/>
          </a:solidFill>
          <a:uFillTx/>
          <a:latin typeface="+mn-lt"/>
          <a:ea typeface="+mn-ea"/>
          <a:cs typeface="+mn-cs"/>
          <a:sym typeface="Helvetica Neue Light"/>
        </a:defRPr>
      </a:lvl8pPr>
      <a:lvl9pPr marL="0" marR="0" indent="0" algn="ctr" defTabSz="371461" rtl="0" eaLnBrk="1" latinLnBrk="0" hangingPunct="1">
        <a:lnSpc>
          <a:spcPct val="100000"/>
        </a:lnSpc>
        <a:spcBef>
          <a:spcPts val="0"/>
        </a:spcBef>
        <a:spcAft>
          <a:spcPts val="0"/>
        </a:spcAft>
        <a:buClrTx/>
        <a:buSzTx/>
        <a:buFontTx/>
        <a:buNone/>
        <a:tabLst/>
        <a:defRPr sz="108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easyretro.io/publicboard/PISSRiRXIse6pYkh9K2ZAODfrWU2/78ba5972-7ab9-4194-8fd7-f550bc6009d1" TargetMode="Externa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E9ACB-0E3B-4D1A-B6C3-E5A1E27744B8}"/>
              </a:ext>
            </a:extLst>
          </p:cNvPr>
          <p:cNvSpPr>
            <a:spLocks noGrp="1"/>
          </p:cNvSpPr>
          <p:nvPr>
            <p:ph type="ctrTitle" idx="4294967295"/>
          </p:nvPr>
        </p:nvSpPr>
        <p:spPr>
          <a:xfrm>
            <a:off x="401445" y="2637263"/>
            <a:ext cx="10363200" cy="1036521"/>
          </a:xfrm>
        </p:spPr>
        <p:txBody>
          <a:bodyPr/>
          <a:lstStyle/>
          <a:p>
            <a:pPr algn="l"/>
            <a:r>
              <a:rPr lang="en-ZA" sz="4000" b="1" dirty="0">
                <a:latin typeface="Arial" panose="020B0604020202020204" pitchFamily="34" charset="0"/>
                <a:cs typeface="Arial" panose="020B0604020202020204" pitchFamily="34" charset="0"/>
              </a:rPr>
              <a:t>GAS WORKSHOP</a:t>
            </a:r>
          </a:p>
        </p:txBody>
      </p:sp>
    </p:spTree>
    <p:extLst>
      <p:ext uri="{BB962C8B-B14F-4D97-AF65-F5344CB8AC3E}">
        <p14:creationId xmlns:p14="http://schemas.microsoft.com/office/powerpoint/2010/main" val="153172087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0063D-0203-4605-B26F-449181A91E8C}"/>
              </a:ext>
            </a:extLst>
          </p:cNvPr>
          <p:cNvSpPr>
            <a:spLocks noGrp="1"/>
          </p:cNvSpPr>
          <p:nvPr>
            <p:ph type="title" idx="4294967295"/>
          </p:nvPr>
        </p:nvSpPr>
        <p:spPr>
          <a:xfrm>
            <a:off x="838200" y="269081"/>
            <a:ext cx="10515600" cy="649288"/>
          </a:xfrm>
        </p:spPr>
        <p:txBody>
          <a:bodyPr>
            <a:noAutofit/>
          </a:bodyPr>
          <a:lstStyle/>
          <a:p>
            <a:pPr algn="l"/>
            <a:r>
              <a:rPr lang="en-ZA" sz="4000" b="1" dirty="0">
                <a:solidFill>
                  <a:schemeClr val="bg1"/>
                </a:solidFill>
                <a:latin typeface="Arial" panose="020B0604020202020204" pitchFamily="34" charset="0"/>
                <a:cs typeface="Arial" panose="020B0604020202020204" pitchFamily="34" charset="0"/>
              </a:rPr>
              <a:t>AGENDA</a:t>
            </a:r>
          </a:p>
        </p:txBody>
      </p:sp>
      <p:sp>
        <p:nvSpPr>
          <p:cNvPr id="5" name="Content Placeholder 2">
            <a:extLst>
              <a:ext uri="{FF2B5EF4-FFF2-40B4-BE49-F238E27FC236}">
                <a16:creationId xmlns:a16="http://schemas.microsoft.com/office/drawing/2014/main" id="{E2C41C6E-B092-49C0-B43E-B13A50E89AF3}"/>
              </a:ext>
            </a:extLst>
          </p:cNvPr>
          <p:cNvSpPr txBox="1">
            <a:spLocks/>
          </p:cNvSpPr>
          <p:nvPr/>
        </p:nvSpPr>
        <p:spPr>
          <a:xfrm>
            <a:off x="252761" y="2336146"/>
            <a:ext cx="11686478" cy="3370079"/>
          </a:xfrm>
        </p:spPr>
        <p:txBody>
          <a:bodyPr>
            <a:noAutofit/>
          </a:bodyPr>
          <a:lstStyle>
            <a:lvl1pPr marL="285738"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1pPr>
            <a:lvl2pPr marL="571477"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2pPr>
            <a:lvl3pPr marL="857215"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3pPr>
            <a:lvl4pPr marL="1142954"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4pPr>
            <a:lvl5pPr marL="1428692"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5pPr>
            <a:lvl6pPr marL="1692450"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6pPr>
            <a:lvl7pPr marL="1978189"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7pPr>
            <a:lvl8pPr marL="2263927"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8pPr>
            <a:lvl9pPr marL="2549666"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9pPr>
          </a:lstStyle>
          <a:p>
            <a:pPr>
              <a:spcBef>
                <a:spcPts val="400"/>
              </a:spcBef>
              <a:spcAft>
                <a:spcPts val="400"/>
              </a:spcAft>
            </a:pPr>
            <a:r>
              <a:rPr lang="en-ZA" sz="2000" dirty="0">
                <a:solidFill>
                  <a:schemeClr val="tx1"/>
                </a:solidFill>
                <a:latin typeface="Arial" panose="020B0604020202020204" pitchFamily="34" charset="0"/>
                <a:cs typeface="Arial" panose="020B0604020202020204" pitchFamily="34" charset="0"/>
              </a:rPr>
              <a:t>Opening and Welcome</a:t>
            </a:r>
          </a:p>
          <a:p>
            <a:pPr>
              <a:spcBef>
                <a:spcPts val="400"/>
              </a:spcBef>
              <a:spcAft>
                <a:spcPts val="400"/>
              </a:spcAft>
            </a:pPr>
            <a:r>
              <a:rPr lang="en-ZA" sz="2000" dirty="0">
                <a:solidFill>
                  <a:schemeClr val="tx1"/>
                </a:solidFill>
                <a:latin typeface="Arial" panose="020B0604020202020204" pitchFamily="34" charset="0"/>
                <a:cs typeface="Arial" panose="020B0604020202020204" pitchFamily="34" charset="0"/>
              </a:rPr>
              <a:t>Context and Purpose of the workshop</a:t>
            </a:r>
          </a:p>
          <a:p>
            <a:pPr>
              <a:spcBef>
                <a:spcPts val="400"/>
              </a:spcBef>
              <a:spcAft>
                <a:spcPts val="400"/>
              </a:spcAft>
            </a:pPr>
            <a:r>
              <a:rPr lang="en-ZA" sz="2000" dirty="0">
                <a:solidFill>
                  <a:schemeClr val="tx1"/>
                </a:solidFill>
                <a:latin typeface="Arial" panose="020B0604020202020204" pitchFamily="34" charset="0"/>
                <a:cs typeface="Arial" panose="020B0604020202020204" pitchFamily="34" charset="0"/>
              </a:rPr>
              <a:t>“white board” discussion  (Easy Retro </a:t>
            </a:r>
            <a:r>
              <a:rPr lang="en-ZA" sz="2000" dirty="0">
                <a:solidFill>
                  <a:schemeClr val="tx1"/>
                </a:solidFill>
                <a:latin typeface="Arial" panose="020B0604020202020204" pitchFamily="34" charset="0"/>
                <a:cs typeface="Arial" panose="020B0604020202020204" pitchFamily="34" charset="0"/>
                <a:hlinkClick r:id="rId2"/>
              </a:rPr>
              <a:t>https://easyretro.io/publicboard/PISSRiRXIse6pYkh9K2ZAODfrWU2/78ba5972-7ab9-4194-8fd7-f550bc6009d1</a:t>
            </a:r>
            <a:r>
              <a:rPr lang="en-ZA" sz="2000" dirty="0">
                <a:solidFill>
                  <a:schemeClr val="tx1"/>
                </a:solidFill>
                <a:latin typeface="Arial" panose="020B0604020202020204" pitchFamily="34" charset="0"/>
                <a:cs typeface="Arial" panose="020B0604020202020204" pitchFamily="34" charset="0"/>
              </a:rPr>
              <a:t>)</a:t>
            </a:r>
          </a:p>
          <a:p>
            <a:pPr>
              <a:spcBef>
                <a:spcPts val="400"/>
              </a:spcBef>
              <a:spcAft>
                <a:spcPts val="400"/>
              </a:spcAft>
            </a:pPr>
            <a:r>
              <a:rPr lang="en-ZA" sz="2000" dirty="0">
                <a:solidFill>
                  <a:schemeClr val="tx1"/>
                </a:solidFill>
                <a:latin typeface="Arial" panose="020B0604020202020204" pitchFamily="34" charset="0"/>
                <a:cs typeface="Arial" panose="020B0604020202020204" pitchFamily="34" charset="0"/>
              </a:rPr>
              <a:t>Summary</a:t>
            </a:r>
          </a:p>
          <a:p>
            <a:pPr>
              <a:spcBef>
                <a:spcPts val="400"/>
              </a:spcBef>
              <a:spcAft>
                <a:spcPts val="400"/>
              </a:spcAft>
            </a:pPr>
            <a:r>
              <a:rPr lang="en-ZA" sz="2000" dirty="0">
                <a:solidFill>
                  <a:schemeClr val="tx1"/>
                </a:solidFill>
                <a:latin typeface="Arial" panose="020B0604020202020204" pitchFamily="34" charset="0"/>
                <a:cs typeface="Arial" panose="020B0604020202020204" pitchFamily="34" charset="0"/>
              </a:rPr>
              <a:t>Way Forward and Closure</a:t>
            </a:r>
          </a:p>
          <a:p>
            <a:pPr>
              <a:spcBef>
                <a:spcPts val="400"/>
              </a:spcBef>
              <a:spcAft>
                <a:spcPts val="400"/>
              </a:spcAft>
            </a:pPr>
            <a:endParaRPr lang="en-ZA" sz="2000" dirty="0">
              <a:solidFill>
                <a:schemeClr val="tx1"/>
              </a:solidFill>
              <a:latin typeface="Arial" panose="020B0604020202020204" pitchFamily="34" charset="0"/>
              <a:cs typeface="Arial" panose="020B0604020202020204" pitchFamily="34" charset="0"/>
            </a:endParaRPr>
          </a:p>
          <a:p>
            <a:pPr>
              <a:spcBef>
                <a:spcPts val="400"/>
              </a:spcBef>
              <a:spcAft>
                <a:spcPts val="400"/>
              </a:spcAft>
            </a:pPr>
            <a:endParaRPr lang="en-ZA" sz="2000" dirty="0">
              <a:solidFill>
                <a:schemeClr val="tx1"/>
              </a:solidFill>
              <a:latin typeface="Arial" panose="020B0604020202020204" pitchFamily="34" charset="0"/>
              <a:cs typeface="Arial" panose="020B0604020202020204" pitchFamily="34" charset="0"/>
            </a:endParaRPr>
          </a:p>
          <a:p>
            <a:pPr>
              <a:spcBef>
                <a:spcPts val="400"/>
              </a:spcBef>
              <a:spcAft>
                <a:spcPts val="400"/>
              </a:spcAft>
            </a:pPr>
            <a:endParaRPr lang="en-ZA" sz="2000"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880184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E2F0928-87A6-452E-AD13-1DC2D22E0091}"/>
              </a:ext>
            </a:extLst>
          </p:cNvPr>
          <p:cNvSpPr/>
          <p:nvPr/>
        </p:nvSpPr>
        <p:spPr>
          <a:xfrm>
            <a:off x="225083" y="6203852"/>
            <a:ext cx="1223889" cy="385067"/>
          </a:xfrm>
          <a:prstGeom prst="rect">
            <a:avLst/>
          </a:prstGeom>
          <a:solidFill>
            <a:srgbClr val="FFFFFF"/>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ZA"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
        <p:nvSpPr>
          <p:cNvPr id="2" name="Title 1">
            <a:extLst>
              <a:ext uri="{FF2B5EF4-FFF2-40B4-BE49-F238E27FC236}">
                <a16:creationId xmlns:a16="http://schemas.microsoft.com/office/drawing/2014/main" id="{5C10063D-0203-4605-B26F-449181A91E8C}"/>
              </a:ext>
            </a:extLst>
          </p:cNvPr>
          <p:cNvSpPr>
            <a:spLocks noGrp="1"/>
          </p:cNvSpPr>
          <p:nvPr>
            <p:ph type="title" idx="4294967295"/>
          </p:nvPr>
        </p:nvSpPr>
        <p:spPr>
          <a:xfrm>
            <a:off x="838200" y="269081"/>
            <a:ext cx="10515600" cy="649288"/>
          </a:xfrm>
        </p:spPr>
        <p:txBody>
          <a:bodyPr>
            <a:noAutofit/>
          </a:bodyPr>
          <a:lstStyle/>
          <a:p>
            <a:pPr algn="l"/>
            <a:r>
              <a:rPr lang="en-ZA" sz="4000" b="1" dirty="0">
                <a:solidFill>
                  <a:schemeClr val="bg1"/>
                </a:solidFill>
                <a:latin typeface="Arial" panose="020B0604020202020204" pitchFamily="34" charset="0"/>
                <a:cs typeface="Arial" panose="020B0604020202020204" pitchFamily="34" charset="0"/>
              </a:rPr>
              <a:t>CONTEXT</a:t>
            </a:r>
          </a:p>
        </p:txBody>
      </p:sp>
      <p:sp>
        <p:nvSpPr>
          <p:cNvPr id="3" name="Content Placeholder 2">
            <a:extLst>
              <a:ext uri="{FF2B5EF4-FFF2-40B4-BE49-F238E27FC236}">
                <a16:creationId xmlns:a16="http://schemas.microsoft.com/office/drawing/2014/main" id="{FC4B9FF1-6F81-447B-AC7E-0E0D96865F31}"/>
              </a:ext>
            </a:extLst>
          </p:cNvPr>
          <p:cNvSpPr>
            <a:spLocks noGrp="1"/>
          </p:cNvSpPr>
          <p:nvPr>
            <p:ph idx="4294967295"/>
          </p:nvPr>
        </p:nvSpPr>
        <p:spPr>
          <a:xfrm>
            <a:off x="193287" y="1365585"/>
            <a:ext cx="11805426" cy="5223334"/>
          </a:xfrm>
          <a:solidFill>
            <a:srgbClr val="FFFFFF"/>
          </a:solidFill>
        </p:spPr>
        <p:txBody>
          <a:bodyPr>
            <a:noAutofit/>
          </a:bodyPr>
          <a:lstStyle/>
          <a:p>
            <a:pPr marL="0" indent="0">
              <a:spcBef>
                <a:spcPts val="600"/>
              </a:spcBef>
              <a:spcAft>
                <a:spcPts val="600"/>
              </a:spcAft>
              <a:buNone/>
            </a:pPr>
            <a:r>
              <a:rPr lang="en-ZA" sz="1400" dirty="0">
                <a:solidFill>
                  <a:schemeClr val="tx1"/>
                </a:solidFill>
                <a:latin typeface="Arial" panose="020B0604020202020204" pitchFamily="34" charset="0"/>
                <a:cs typeface="Arial" panose="020B0604020202020204" pitchFamily="34" charset="0"/>
              </a:rPr>
              <a:t>Further to the discussion at the BUSA Gas Working Group and following engagements on the Climate Action and Just Transition Pathways work, It is agreed based on evidence from several pieces of work, including the Pathways work, the recent IEA Report and others, that there is a role for LNG in the pathways towards a net zero future.</a:t>
            </a:r>
          </a:p>
          <a:p>
            <a:pPr marL="0" indent="0">
              <a:spcBef>
                <a:spcPts val="600"/>
              </a:spcBef>
              <a:spcAft>
                <a:spcPts val="600"/>
              </a:spcAft>
              <a:buNone/>
            </a:pPr>
            <a:r>
              <a:rPr lang="en-ZA" sz="1400" dirty="0">
                <a:solidFill>
                  <a:schemeClr val="tx1"/>
                </a:solidFill>
                <a:latin typeface="Arial" panose="020B0604020202020204" pitchFamily="34" charset="0"/>
                <a:cs typeface="Arial" panose="020B0604020202020204" pitchFamily="34" charset="0"/>
              </a:rPr>
              <a:t>There is a need for BUSA and its partners to develop clear messaging in this regard, including (not exhaustive):</a:t>
            </a:r>
          </a:p>
          <a:p>
            <a:pPr marL="0" indent="0">
              <a:spcBef>
                <a:spcPts val="600"/>
              </a:spcBef>
              <a:spcAft>
                <a:spcPts val="600"/>
              </a:spcAft>
              <a:buNone/>
            </a:pPr>
            <a:r>
              <a:rPr lang="en-ZA" sz="1400" dirty="0">
                <a:solidFill>
                  <a:schemeClr val="tx1"/>
                </a:solidFill>
                <a:latin typeface="Arial" panose="020B0604020202020204" pitchFamily="34" charset="0"/>
                <a:cs typeface="Arial" panose="020B0604020202020204" pitchFamily="34" charset="0"/>
              </a:rPr>
              <a:t>•	The pathway to net zero;</a:t>
            </a:r>
          </a:p>
          <a:p>
            <a:pPr marL="0" indent="0">
              <a:spcBef>
                <a:spcPts val="600"/>
              </a:spcBef>
              <a:spcAft>
                <a:spcPts val="600"/>
              </a:spcAft>
              <a:buNone/>
            </a:pPr>
            <a:r>
              <a:rPr lang="en-ZA" sz="1400" dirty="0">
                <a:solidFill>
                  <a:schemeClr val="tx1"/>
                </a:solidFill>
                <a:latin typeface="Arial" panose="020B0604020202020204" pitchFamily="34" charset="0"/>
                <a:cs typeface="Arial" panose="020B0604020202020204" pitchFamily="34" charset="0"/>
              </a:rPr>
              <a:t>•	The volume of gas required for what (power and industry) by when;</a:t>
            </a:r>
          </a:p>
          <a:p>
            <a:pPr marL="0" indent="0">
              <a:spcBef>
                <a:spcPts val="600"/>
              </a:spcBef>
              <a:spcAft>
                <a:spcPts val="600"/>
              </a:spcAft>
              <a:buNone/>
            </a:pPr>
            <a:r>
              <a:rPr lang="en-ZA" sz="1400" dirty="0">
                <a:solidFill>
                  <a:schemeClr val="tx1"/>
                </a:solidFill>
                <a:latin typeface="Arial" panose="020B0604020202020204" pitchFamily="34" charset="0"/>
                <a:cs typeface="Arial" panose="020B0604020202020204" pitchFamily="34" charset="0"/>
              </a:rPr>
              <a:t>•	Milestones required;</a:t>
            </a:r>
          </a:p>
          <a:p>
            <a:pPr marL="0" indent="0">
              <a:spcBef>
                <a:spcPts val="600"/>
              </a:spcBef>
              <a:spcAft>
                <a:spcPts val="600"/>
              </a:spcAft>
              <a:buNone/>
            </a:pPr>
            <a:r>
              <a:rPr lang="en-ZA" sz="1400" dirty="0">
                <a:solidFill>
                  <a:schemeClr val="tx1"/>
                </a:solidFill>
                <a:latin typeface="Arial" panose="020B0604020202020204" pitchFamily="34" charset="0"/>
                <a:cs typeface="Arial" panose="020B0604020202020204" pitchFamily="34" charset="0"/>
              </a:rPr>
              <a:t>•	The cost of LNG;</a:t>
            </a:r>
          </a:p>
          <a:p>
            <a:pPr marL="0" indent="0">
              <a:spcBef>
                <a:spcPts val="600"/>
              </a:spcBef>
              <a:spcAft>
                <a:spcPts val="600"/>
              </a:spcAft>
              <a:buNone/>
            </a:pPr>
            <a:r>
              <a:rPr lang="en-ZA" sz="1400" dirty="0">
                <a:solidFill>
                  <a:schemeClr val="tx1"/>
                </a:solidFill>
                <a:latin typeface="Arial" panose="020B0604020202020204" pitchFamily="34" charset="0"/>
                <a:cs typeface="Arial" panose="020B0604020202020204" pitchFamily="34" charset="0"/>
              </a:rPr>
              <a:t>•	The cost of alternatives (including an implicit and/or explicit carbon price); and</a:t>
            </a:r>
          </a:p>
          <a:p>
            <a:pPr marL="0" indent="0">
              <a:spcBef>
                <a:spcPts val="600"/>
              </a:spcBef>
              <a:spcAft>
                <a:spcPts val="600"/>
              </a:spcAft>
              <a:buNone/>
            </a:pPr>
            <a:r>
              <a:rPr lang="en-ZA" sz="1400" dirty="0">
                <a:solidFill>
                  <a:schemeClr val="tx1"/>
                </a:solidFill>
                <a:latin typeface="Arial" panose="020B0604020202020204" pitchFamily="34" charset="0"/>
                <a:cs typeface="Arial" panose="020B0604020202020204" pitchFamily="34" charset="0"/>
              </a:rPr>
              <a:t>•	Policy and other enablers</a:t>
            </a:r>
          </a:p>
          <a:p>
            <a:pPr marL="0" indent="0">
              <a:spcBef>
                <a:spcPts val="600"/>
              </a:spcBef>
              <a:spcAft>
                <a:spcPts val="600"/>
              </a:spcAft>
              <a:buNone/>
            </a:pPr>
            <a:r>
              <a:rPr lang="en-ZA" sz="1400" dirty="0">
                <a:solidFill>
                  <a:schemeClr val="tx1"/>
                </a:solidFill>
                <a:latin typeface="Arial" panose="020B0604020202020204" pitchFamily="34" charset="0"/>
                <a:cs typeface="Arial" panose="020B0604020202020204" pitchFamily="34" charset="0"/>
              </a:rPr>
              <a:t>Key stakeholders identified:</a:t>
            </a:r>
          </a:p>
          <a:p>
            <a:pPr marL="0" indent="0">
              <a:spcBef>
                <a:spcPts val="600"/>
              </a:spcBef>
              <a:spcAft>
                <a:spcPts val="600"/>
              </a:spcAft>
              <a:buNone/>
            </a:pPr>
            <a:r>
              <a:rPr lang="en-ZA" sz="1400" dirty="0">
                <a:solidFill>
                  <a:schemeClr val="tx1"/>
                </a:solidFill>
                <a:latin typeface="Arial" panose="020B0604020202020204" pitchFamily="34" charset="0"/>
                <a:cs typeface="Arial" panose="020B0604020202020204" pitchFamily="34" charset="0"/>
              </a:rPr>
              <a:t>•	DMRE</a:t>
            </a:r>
          </a:p>
          <a:p>
            <a:pPr marL="0" indent="0">
              <a:spcBef>
                <a:spcPts val="600"/>
              </a:spcBef>
              <a:spcAft>
                <a:spcPts val="600"/>
              </a:spcAft>
              <a:buNone/>
            </a:pPr>
            <a:r>
              <a:rPr lang="en-ZA" sz="1400" dirty="0">
                <a:solidFill>
                  <a:schemeClr val="tx1"/>
                </a:solidFill>
                <a:latin typeface="Arial" panose="020B0604020202020204" pitchFamily="34" charset="0"/>
                <a:cs typeface="Arial" panose="020B0604020202020204" pitchFamily="34" charset="0"/>
              </a:rPr>
              <a:t>•	DTIC</a:t>
            </a:r>
          </a:p>
          <a:p>
            <a:pPr marL="0" indent="0">
              <a:spcBef>
                <a:spcPts val="600"/>
              </a:spcBef>
              <a:spcAft>
                <a:spcPts val="600"/>
              </a:spcAft>
              <a:buNone/>
            </a:pPr>
            <a:r>
              <a:rPr lang="en-ZA" sz="1400" dirty="0">
                <a:solidFill>
                  <a:schemeClr val="tx1"/>
                </a:solidFill>
                <a:latin typeface="Arial" panose="020B0604020202020204" pitchFamily="34" charset="0"/>
                <a:cs typeface="Arial" panose="020B0604020202020204" pitchFamily="34" charset="0"/>
              </a:rPr>
              <a:t>•	TNPA/Transnet</a:t>
            </a:r>
          </a:p>
          <a:p>
            <a:pPr marL="0" indent="0">
              <a:spcBef>
                <a:spcPts val="600"/>
              </a:spcBef>
              <a:spcAft>
                <a:spcPts val="600"/>
              </a:spcAft>
              <a:buNone/>
            </a:pPr>
            <a:r>
              <a:rPr lang="en-ZA" sz="1400" dirty="0">
                <a:solidFill>
                  <a:schemeClr val="tx1"/>
                </a:solidFill>
                <a:latin typeface="Arial" panose="020B0604020202020204" pitchFamily="34" charset="0"/>
                <a:cs typeface="Arial" panose="020B0604020202020204" pitchFamily="34" charset="0"/>
              </a:rPr>
              <a:t>•	DFI’s</a:t>
            </a:r>
          </a:p>
        </p:txBody>
      </p:sp>
    </p:spTree>
    <p:extLst>
      <p:ext uri="{BB962C8B-B14F-4D97-AF65-F5344CB8AC3E}">
        <p14:creationId xmlns:p14="http://schemas.microsoft.com/office/powerpoint/2010/main" val="256800580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E2C41C6E-B092-49C0-B43E-B13A50E89AF3}"/>
              </a:ext>
            </a:extLst>
          </p:cNvPr>
          <p:cNvSpPr txBox="1">
            <a:spLocks/>
          </p:cNvSpPr>
          <p:nvPr/>
        </p:nvSpPr>
        <p:spPr>
          <a:xfrm>
            <a:off x="278781" y="2223250"/>
            <a:ext cx="8260308" cy="2411501"/>
          </a:xfrm>
        </p:spPr>
        <p:txBody>
          <a:bodyPr>
            <a:noAutofit/>
          </a:bodyPr>
          <a:lstStyle>
            <a:lvl1pPr marL="285738"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1pPr>
            <a:lvl2pPr marL="571477"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2pPr>
            <a:lvl3pPr marL="857215"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3pPr>
            <a:lvl4pPr marL="1142954"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4pPr>
            <a:lvl5pPr marL="1428692" marR="0" indent="-28573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5pPr>
            <a:lvl6pPr marL="1692450"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6pPr>
            <a:lvl7pPr marL="1978189"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7pPr>
            <a:lvl8pPr marL="2263927"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8pPr>
            <a:lvl9pPr marL="2549666" marR="0" indent="-263758" algn="l" defTabSz="371461" rtl="0" eaLnBrk="1" latinLnBrk="0" hangingPunct="1">
              <a:lnSpc>
                <a:spcPct val="100000"/>
              </a:lnSpc>
              <a:spcBef>
                <a:spcPts val="2656"/>
              </a:spcBef>
              <a:spcAft>
                <a:spcPts val="0"/>
              </a:spcAft>
              <a:buClrTx/>
              <a:buSzPct val="125000"/>
              <a:buFontTx/>
              <a:buChar char="•"/>
              <a:tabLst/>
              <a:defRPr sz="2160" b="0" i="0" u="none" strike="noStrike" cap="none" spc="0" baseline="0">
                <a:ln>
                  <a:noFill/>
                </a:ln>
                <a:solidFill>
                  <a:srgbClr val="000000"/>
                </a:solidFill>
                <a:uFillTx/>
                <a:latin typeface="+mn-lt"/>
                <a:ea typeface="+mn-ea"/>
                <a:cs typeface="+mn-cs"/>
                <a:sym typeface="Helvetica Neue"/>
              </a:defRPr>
            </a:lvl9pPr>
          </a:lstStyle>
          <a:p>
            <a:pPr marL="0" indent="0">
              <a:spcBef>
                <a:spcPts val="600"/>
              </a:spcBef>
              <a:spcAft>
                <a:spcPts val="600"/>
              </a:spcAft>
              <a:buNone/>
            </a:pPr>
            <a:r>
              <a:rPr lang="en-ZA" sz="4400" b="1" dirty="0">
                <a:solidFill>
                  <a:srgbClr val="636D76"/>
                </a:solidFill>
                <a:latin typeface="Arial" panose="020B0604020202020204" pitchFamily="34" charset="0"/>
                <a:cs typeface="Arial" panose="020B0604020202020204" pitchFamily="34" charset="0"/>
              </a:rPr>
              <a:t>CLIMATE ACTION AND JUST TRANSITION PATHWAYS: THE ROLE OF GAS</a:t>
            </a:r>
          </a:p>
          <a:p>
            <a:pPr marL="0" indent="0">
              <a:spcBef>
                <a:spcPts val="600"/>
              </a:spcBef>
              <a:spcAft>
                <a:spcPts val="600"/>
              </a:spcAft>
              <a:buNone/>
            </a:pPr>
            <a:endParaRPr lang="en-ZA" sz="4400" b="1" dirty="0">
              <a:solidFill>
                <a:srgbClr val="636D7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06543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A348F33-5E26-464C-8D93-D169ACB4E1BB}"/>
              </a:ext>
            </a:extLst>
          </p:cNvPr>
          <p:cNvPicPr>
            <a:picLocks noChangeAspect="1"/>
          </p:cNvPicPr>
          <p:nvPr/>
        </p:nvPicPr>
        <p:blipFill>
          <a:blip r:embed="rId2"/>
          <a:stretch>
            <a:fillRect/>
          </a:stretch>
        </p:blipFill>
        <p:spPr>
          <a:xfrm>
            <a:off x="0" y="70341"/>
            <a:ext cx="12240000" cy="6770739"/>
          </a:xfrm>
          <a:prstGeom prst="rect">
            <a:avLst/>
          </a:prstGeom>
        </p:spPr>
      </p:pic>
    </p:spTree>
    <p:extLst>
      <p:ext uri="{BB962C8B-B14F-4D97-AF65-F5344CB8AC3E}">
        <p14:creationId xmlns:p14="http://schemas.microsoft.com/office/powerpoint/2010/main" val="138106710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4DB00B-AECF-465B-93A5-F1389D6FF033}"/>
              </a:ext>
            </a:extLst>
          </p:cNvPr>
          <p:cNvPicPr>
            <a:picLocks noChangeAspect="1"/>
          </p:cNvPicPr>
          <p:nvPr/>
        </p:nvPicPr>
        <p:blipFill>
          <a:blip r:embed="rId2"/>
          <a:stretch>
            <a:fillRect/>
          </a:stretch>
        </p:blipFill>
        <p:spPr>
          <a:xfrm>
            <a:off x="-1" y="0"/>
            <a:ext cx="12240000" cy="6810115"/>
          </a:xfrm>
          <a:prstGeom prst="rect">
            <a:avLst/>
          </a:prstGeom>
        </p:spPr>
      </p:pic>
    </p:spTree>
    <p:extLst>
      <p:ext uri="{BB962C8B-B14F-4D97-AF65-F5344CB8AC3E}">
        <p14:creationId xmlns:p14="http://schemas.microsoft.com/office/powerpoint/2010/main" val="3891534727"/>
      </p:ext>
    </p:extLst>
  </p:cSld>
  <p:clrMapOvr>
    <a:masterClrMapping/>
  </p:clrMapOvr>
  <p:transition spd="med"/>
</p:sld>
</file>

<file path=ppt/theme/theme1.xml><?xml version="1.0" encoding="utf-8"?>
<a:theme xmlns:a="http://schemas.openxmlformats.org/drawingml/2006/main" name="Theme1">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Theme1" id="{319758F3-3822-40FA-9FC4-46FFFDEE2C8E}" vid="{5EC2B42B-981E-4B6B-8C5A-A3989EEA9E52}"/>
    </a:ext>
  </a:extLst>
</a:theme>
</file>

<file path=docProps/app.xml><?xml version="1.0" encoding="utf-8"?>
<Properties xmlns="http://schemas.openxmlformats.org/officeDocument/2006/extended-properties" xmlns:vt="http://schemas.openxmlformats.org/officeDocument/2006/docPropsVTypes">
  <Template/>
  <TotalTime>56</TotalTime>
  <Words>211</Words>
  <Application>Microsoft Office PowerPoint</Application>
  <PresentationFormat>Widescreen</PresentationFormat>
  <Paragraphs>23</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Theme1</vt:lpstr>
      <vt:lpstr>GAS WORKSHOP</vt:lpstr>
      <vt:lpstr>AGENDA</vt:lpstr>
      <vt:lpstr>CONTEXT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Gas in the Just Transition</dc:title>
  <dc:creator>Jarredine Morris</dc:creator>
  <cp:lastModifiedBy>Jarredine Morris</cp:lastModifiedBy>
  <cp:revision>32</cp:revision>
  <dcterms:created xsi:type="dcterms:W3CDTF">2020-09-18T13:26:46Z</dcterms:created>
  <dcterms:modified xsi:type="dcterms:W3CDTF">2022-06-30T11:16:28Z</dcterms:modified>
</cp:coreProperties>
</file>