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theme/theme3.xml" ContentType="application/vnd.openxmlformats-officedocument.theme+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theme/theme4.xml" ContentType="application/vnd.openxmlformats-officedocument.theme+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heme/theme5.xml" ContentType="application/vnd.openxmlformats-officedocument.theme+xml"/>
  <Override PartName="/ppt/notesSlides/notesSlide1.xml" ContentType="application/vnd.openxmlformats-officedocument.presentationml.notesSlide+xml"/>
  <Override PartName="/ppt/tags/tag316.xml" ContentType="application/vnd.openxmlformats-officedocument.presentationml.tags+xml"/>
  <Override PartName="/ppt/tags/tag31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774" r:id="rId3"/>
    <p:sldMasterId id="2147483877" r:id="rId4"/>
  </p:sldMasterIdLst>
  <p:notesMasterIdLst>
    <p:notesMasterId r:id="rId22"/>
  </p:notesMasterIdLst>
  <p:sldIdLst>
    <p:sldId id="256" r:id="rId5"/>
    <p:sldId id="2147476131" r:id="rId6"/>
    <p:sldId id="2147476132" r:id="rId7"/>
    <p:sldId id="2147476136" r:id="rId8"/>
    <p:sldId id="2147476134" r:id="rId9"/>
    <p:sldId id="2147476135" r:id="rId10"/>
    <p:sldId id="2147476129" r:id="rId11"/>
    <p:sldId id="363" r:id="rId12"/>
    <p:sldId id="361" r:id="rId13"/>
    <p:sldId id="2147476138" r:id="rId14"/>
    <p:sldId id="358" r:id="rId15"/>
    <p:sldId id="351" r:id="rId16"/>
    <p:sldId id="355" r:id="rId17"/>
    <p:sldId id="353" r:id="rId18"/>
    <p:sldId id="2147476122" r:id="rId19"/>
    <p:sldId id="2147476123" r:id="rId20"/>
    <p:sldId id="2147476137" r:id="rId21"/>
  </p:sldIdLst>
  <p:sldSz cx="9144000" cy="5715000" type="screen16x10"/>
  <p:notesSz cx="6797675" cy="9926638"/>
  <p:defaultTex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1pPr>
    <a:lvl2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p:defaultTextStyle>
  <p:extLst>
    <p:ext uri="{EFAFB233-063F-42B5-8137-9DF3F51BA10A}">
      <p15:sldGuideLst xmlns:p15="http://schemas.microsoft.com/office/powerpoint/2012/main">
        <p15:guide id="1" orient="horz" pos="260" userDrawn="1">
          <p15:clr>
            <a:srgbClr val="A4A3A4"/>
          </p15:clr>
        </p15:guide>
        <p15:guide id="2" pos="243" userDrawn="1">
          <p15:clr>
            <a:srgbClr val="A4A3A4"/>
          </p15:clr>
        </p15:guide>
        <p15:guide id="4" pos="5517" userDrawn="1">
          <p15:clr>
            <a:srgbClr val="A4A3A4"/>
          </p15:clr>
        </p15:guide>
        <p15:guide id="5" orient="horz" pos="411" userDrawn="1">
          <p15:clr>
            <a:srgbClr val="A4A3A4"/>
          </p15:clr>
        </p15:guide>
        <p15:guide id="6" orient="horz" pos="685" userDrawn="1">
          <p15:clr>
            <a:srgbClr val="A4A3A4"/>
          </p15:clr>
        </p15:guide>
        <p15:guide id="7" orient="horz" pos="3189" userDrawn="1">
          <p15:clr>
            <a:srgbClr val="A4A3A4"/>
          </p15:clr>
        </p15:guide>
        <p15:guide id="8" orient="horz" pos="3255" userDrawn="1">
          <p15:clr>
            <a:srgbClr val="A4A3A4"/>
          </p15:clr>
        </p15:guide>
        <p15:guide id="9" orient="horz" pos="338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urainne" initials="L" lastIdx="2" clrIdx="0"/>
  <p:cmAuthor id="2" name="Jarredine Morris" initials="JM" lastIdx="3" clrIdx="1"/>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F8F8F8"/>
    <a:srgbClr val="57636D"/>
    <a:srgbClr val="94A73A"/>
    <a:srgbClr val="175965"/>
    <a:srgbClr val="93A63A"/>
    <a:srgbClr val="1C232B"/>
    <a:srgbClr val="FFFFFF"/>
    <a:srgbClr val="1B6775"/>
    <a:srgbClr val="6B8C67"/>
    <a:srgbClr val="2D72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a:tcStyle>
        <a:tcBdr/>
        <a:fill>
          <a:solidFill>
            <a:srgbClr val="FCE9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Neue Medium"/>
          <a:ea typeface="Helvetica Neue Medium"/>
          <a:cs typeface="Helvetica Neue Medium"/>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Helvetica Neue Medium"/>
          <a:ea typeface="Helvetica Neue Medium"/>
          <a:cs typeface="Helvetica Neue Medium"/>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05" autoAdjust="0"/>
    <p:restoredTop sz="92704" autoAdjust="0"/>
  </p:normalViewPr>
  <p:slideViewPr>
    <p:cSldViewPr snapToGrid="0" snapToObjects="1" showGuides="1">
      <p:cViewPr varScale="1">
        <p:scale>
          <a:sx n="75" d="100"/>
          <a:sy n="75" d="100"/>
        </p:scale>
        <p:origin x="1024" y="56"/>
      </p:cViewPr>
      <p:guideLst>
        <p:guide orient="horz" pos="260"/>
        <p:guide pos="243"/>
        <p:guide pos="5517"/>
        <p:guide orient="horz" pos="411"/>
        <p:guide orient="horz" pos="685"/>
        <p:guide orient="horz" pos="3189"/>
        <p:guide orient="horz" pos="3255"/>
        <p:guide orient="horz" pos="3388"/>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0FA531-36A6-42A4-AEEE-3FB4BCB4F93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90C8E9BB-5530-4106-A20E-0E47E744A8F4}">
      <dgm:prSet/>
      <dgm:spPr/>
      <dgm:t>
        <a:bodyPr/>
        <a:lstStyle/>
        <a:p>
          <a:r>
            <a:rPr lang="en-ZA" b="1" dirty="0"/>
            <a:t>DSM for Large Power Users</a:t>
          </a:r>
          <a:endParaRPr lang="en-US" dirty="0"/>
        </a:p>
      </dgm:t>
    </dgm:pt>
    <dgm:pt modelId="{297367B9-57C8-4FA8-B417-19A239E90992}" type="parTrans" cxnId="{8FAC6495-635C-46D3-B5C0-99E94A1CB8F3}">
      <dgm:prSet/>
      <dgm:spPr/>
      <dgm:t>
        <a:bodyPr/>
        <a:lstStyle/>
        <a:p>
          <a:endParaRPr lang="en-US"/>
        </a:p>
      </dgm:t>
    </dgm:pt>
    <dgm:pt modelId="{070D1FCF-F154-4066-96EF-43FC3C59CB14}" type="sibTrans" cxnId="{8FAC6495-635C-46D3-B5C0-99E94A1CB8F3}">
      <dgm:prSet/>
      <dgm:spPr/>
      <dgm:t>
        <a:bodyPr/>
        <a:lstStyle/>
        <a:p>
          <a:endParaRPr lang="en-US"/>
        </a:p>
      </dgm:t>
    </dgm:pt>
    <dgm:pt modelId="{1196D94F-8F86-41B4-B485-7E1E7E480704}">
      <dgm:prSet custT="1"/>
      <dgm:spPr/>
      <dgm:t>
        <a:bodyPr/>
        <a:lstStyle/>
        <a:p>
          <a:pPr>
            <a:buFont typeface="Arial" panose="020B0604020202020204" pitchFamily="34" charset="0"/>
            <a:buChar char="•"/>
          </a:pPr>
          <a:r>
            <a:rPr lang="en-US" sz="1100" b="0" i="0" dirty="0">
              <a:solidFill>
                <a:schemeClr val="tx1"/>
              </a:solidFill>
              <a:latin typeface="+mn-lt"/>
              <a:cs typeface="Arial"/>
            </a:rPr>
            <a:t>Improve the incentive rates of </a:t>
          </a:r>
          <a:r>
            <a:rPr lang="en-ZA" sz="1100" b="0" i="0" dirty="0">
              <a:solidFill>
                <a:schemeClr val="tx1"/>
              </a:solidFill>
              <a:latin typeface="+mn-lt"/>
            </a:rPr>
            <a:t>Energy Efficiency </a:t>
          </a:r>
          <a:r>
            <a:rPr lang="en-US" sz="1100" b="0" i="0" dirty="0">
              <a:solidFill>
                <a:schemeClr val="tx1"/>
              </a:solidFill>
              <a:latin typeface="+mn-lt"/>
              <a:cs typeface="Arial"/>
            </a:rPr>
            <a:t>rebates such as Section 12L. </a:t>
          </a:r>
          <a:endParaRPr lang="en-US" sz="1100" b="1" i="0" dirty="0">
            <a:solidFill>
              <a:schemeClr val="tx1"/>
            </a:solidFill>
            <a:latin typeface="+mn-lt"/>
          </a:endParaRPr>
        </a:p>
      </dgm:t>
    </dgm:pt>
    <dgm:pt modelId="{919E706D-604C-425D-B81C-45E07991FFBC}" type="parTrans" cxnId="{828D75DE-18CC-4F88-BEA6-30E93CA7D69D}">
      <dgm:prSet/>
      <dgm:spPr/>
      <dgm:t>
        <a:bodyPr/>
        <a:lstStyle/>
        <a:p>
          <a:endParaRPr lang="en-US"/>
        </a:p>
      </dgm:t>
    </dgm:pt>
    <dgm:pt modelId="{947EFC30-AB9C-4A14-80E0-DAA0B2D735E9}" type="sibTrans" cxnId="{828D75DE-18CC-4F88-BEA6-30E93CA7D69D}">
      <dgm:prSet/>
      <dgm:spPr/>
      <dgm:t>
        <a:bodyPr/>
        <a:lstStyle/>
        <a:p>
          <a:endParaRPr lang="en-US"/>
        </a:p>
      </dgm:t>
    </dgm:pt>
    <dgm:pt modelId="{4DC18F6F-981D-4DBA-9BCD-9387DB08E0EC}">
      <dgm:prSet/>
      <dgm:spPr/>
      <dgm:t>
        <a:bodyPr/>
        <a:lstStyle/>
        <a:p>
          <a:r>
            <a:rPr lang="en-US" b="1" dirty="0">
              <a:solidFill>
                <a:srgbClr val="FFFFFF"/>
              </a:solidFill>
              <a:latin typeface="Arial"/>
            </a:rPr>
            <a:t>Resources and Skills</a:t>
          </a:r>
          <a:endParaRPr lang="en-US" dirty="0"/>
        </a:p>
      </dgm:t>
    </dgm:pt>
    <dgm:pt modelId="{64790B29-B598-43D2-BE23-1E0B8C010012}" type="parTrans" cxnId="{1A83C8BD-5529-48C5-9080-04EE4F09E586}">
      <dgm:prSet/>
      <dgm:spPr/>
      <dgm:t>
        <a:bodyPr/>
        <a:lstStyle/>
        <a:p>
          <a:endParaRPr lang="en-US"/>
        </a:p>
      </dgm:t>
    </dgm:pt>
    <dgm:pt modelId="{9081729C-9868-4F22-AF93-DFC4565F2D38}" type="sibTrans" cxnId="{1A83C8BD-5529-48C5-9080-04EE4F09E586}">
      <dgm:prSet/>
      <dgm:spPr/>
      <dgm:t>
        <a:bodyPr/>
        <a:lstStyle/>
        <a:p>
          <a:endParaRPr lang="en-US"/>
        </a:p>
      </dgm:t>
    </dgm:pt>
    <dgm:pt modelId="{4C66AAF3-C214-4E5B-8056-43240648C77A}">
      <dgm:prSet custT="1"/>
      <dgm:spPr/>
      <dgm:t>
        <a:bodyPr/>
        <a:lstStyle/>
        <a:p>
          <a:r>
            <a:rPr lang="en-ZA" sz="1200" b="0" dirty="0">
              <a:solidFill>
                <a:schemeClr val="tx1"/>
              </a:solidFill>
              <a:effectLst/>
              <a:latin typeface="+mn-lt"/>
            </a:rPr>
            <a:t>Rebuild an Integrated DSM program with centralised support structures and a knowledge sharing platform.</a:t>
          </a:r>
          <a:endParaRPr lang="en-US" sz="1200" b="0" dirty="0">
            <a:solidFill>
              <a:schemeClr val="tx1"/>
            </a:solidFill>
            <a:latin typeface="+mn-lt"/>
          </a:endParaRPr>
        </a:p>
      </dgm:t>
    </dgm:pt>
    <dgm:pt modelId="{A6C9FBBD-75F3-492B-B273-D1826B834FBC}" type="parTrans" cxnId="{FA318D67-2EEA-4E19-B0EF-B8F791A69EE0}">
      <dgm:prSet/>
      <dgm:spPr/>
      <dgm:t>
        <a:bodyPr/>
        <a:lstStyle/>
        <a:p>
          <a:endParaRPr lang="en-US"/>
        </a:p>
      </dgm:t>
    </dgm:pt>
    <dgm:pt modelId="{F3BF0E45-01B8-4B2C-A0CF-92FFE44C5AFA}" type="sibTrans" cxnId="{FA318D67-2EEA-4E19-B0EF-B8F791A69EE0}">
      <dgm:prSet/>
      <dgm:spPr/>
      <dgm:t>
        <a:bodyPr/>
        <a:lstStyle/>
        <a:p>
          <a:endParaRPr lang="en-US"/>
        </a:p>
      </dgm:t>
    </dgm:pt>
    <dgm:pt modelId="{2FF92C42-FD9C-405A-A35C-193D12E1D7B1}">
      <dgm:prSet custT="1"/>
      <dgm:spPr/>
      <dgm:t>
        <a:bodyPr/>
        <a:lstStyle/>
        <a:p>
          <a:pPr>
            <a:buFont typeface="Arial" panose="020B0604020202020204" pitchFamily="34" charset="0"/>
            <a:buChar char="•"/>
          </a:pPr>
          <a:r>
            <a:rPr kumimoji="0" lang="en-US" sz="1100" b="0" i="0" u="none" strike="noStrike" cap="none" spc="0" normalizeH="0" baseline="0" noProof="0" dirty="0">
              <a:ln>
                <a:noFill/>
              </a:ln>
              <a:solidFill>
                <a:schemeClr val="tx1"/>
              </a:solidFill>
              <a:effectLst/>
              <a:uLnTx/>
              <a:uFillTx/>
              <a:latin typeface="+mn-lt"/>
              <a:ea typeface="+mn-ea"/>
              <a:cs typeface="Arial"/>
            </a:rPr>
            <a:t>Improve and expand Demand Response options – DR is cheaper than diesel and the cost of unserved energy. Consider increasing incentives for Demand Response to increase participation subject to system needs. </a:t>
          </a:r>
        </a:p>
      </dgm:t>
    </dgm:pt>
    <dgm:pt modelId="{484ED19B-B5A7-418B-8E66-5F6EE364AF77}" type="parTrans" cxnId="{9A49DE4B-A61B-4F3F-A93E-E1C27A7BCCB9}">
      <dgm:prSet/>
      <dgm:spPr/>
      <dgm:t>
        <a:bodyPr/>
        <a:lstStyle/>
        <a:p>
          <a:endParaRPr lang="en-ZA"/>
        </a:p>
      </dgm:t>
    </dgm:pt>
    <dgm:pt modelId="{3ACFF8F3-83C9-4200-A776-A691DA0365E6}" type="sibTrans" cxnId="{9A49DE4B-A61B-4F3F-A93E-E1C27A7BCCB9}">
      <dgm:prSet/>
      <dgm:spPr/>
      <dgm:t>
        <a:bodyPr/>
        <a:lstStyle/>
        <a:p>
          <a:endParaRPr lang="en-ZA"/>
        </a:p>
      </dgm:t>
    </dgm:pt>
    <dgm:pt modelId="{165D991E-E9F9-44E6-9850-444BC11520A1}">
      <dgm:prSet custT="1"/>
      <dgm:spPr/>
      <dgm:t>
        <a:bodyPr/>
        <a:lstStyle/>
        <a:p>
          <a:pPr>
            <a:buFont typeface="Arial" panose="020B0604020202020204" pitchFamily="34" charset="0"/>
            <a:buChar char="•"/>
          </a:pPr>
          <a:r>
            <a:rPr kumimoji="0" lang="en-US" sz="1100" b="0" i="0" u="none" strike="noStrike" cap="none" spc="0" normalizeH="0" baseline="0" noProof="0" dirty="0">
              <a:ln>
                <a:noFill/>
              </a:ln>
              <a:solidFill>
                <a:schemeClr val="tx1"/>
              </a:solidFill>
              <a:effectLst/>
              <a:uLnTx/>
              <a:uFillTx/>
              <a:latin typeface="+mn-lt"/>
              <a:ea typeface="+mn-ea"/>
              <a:cs typeface="Arial"/>
            </a:rPr>
            <a:t>Voluntary electricity demand reduction scheme  – voluntary reduction of NMD for specified periods with incentives. This could include options to trade capacity among customers to encourage productivity.</a:t>
          </a:r>
        </a:p>
      </dgm:t>
    </dgm:pt>
    <dgm:pt modelId="{F65EE46C-D57A-4E83-A179-E5DD8CD4497F}" type="parTrans" cxnId="{174A0E13-CC2D-4C08-9F71-B6FB39CB1716}">
      <dgm:prSet/>
      <dgm:spPr/>
      <dgm:t>
        <a:bodyPr/>
        <a:lstStyle/>
        <a:p>
          <a:endParaRPr lang="en-ZA"/>
        </a:p>
      </dgm:t>
    </dgm:pt>
    <dgm:pt modelId="{28B8104D-77DF-410E-9D76-D002454F9F3F}" type="sibTrans" cxnId="{174A0E13-CC2D-4C08-9F71-B6FB39CB1716}">
      <dgm:prSet/>
      <dgm:spPr/>
      <dgm:t>
        <a:bodyPr/>
        <a:lstStyle/>
        <a:p>
          <a:endParaRPr lang="en-ZA"/>
        </a:p>
      </dgm:t>
    </dgm:pt>
    <dgm:pt modelId="{CE5B7877-DAFC-4739-AB8A-0C780A03CB46}">
      <dgm:prSet custT="1"/>
      <dgm:spPr/>
      <dgm:t>
        <a:bodyPr/>
        <a:lstStyle/>
        <a:p>
          <a:pPr>
            <a:buFont typeface="Arial" panose="020B0604020202020204" pitchFamily="34" charset="0"/>
            <a:buChar char="•"/>
          </a:pPr>
          <a:r>
            <a:rPr kumimoji="0" lang="en-US" sz="1100" b="0" i="0" u="none" strike="noStrike" cap="none" spc="0" normalizeH="0" baseline="0" noProof="0" dirty="0">
              <a:ln>
                <a:noFill/>
              </a:ln>
              <a:solidFill>
                <a:schemeClr val="tx1"/>
              </a:solidFill>
              <a:effectLst/>
              <a:uLnTx/>
              <a:uFillTx/>
              <a:latin typeface="+mn-lt"/>
              <a:ea typeface="+mn-ea"/>
              <a:cs typeface="Arial"/>
            </a:rPr>
            <a:t>Establish a load-curtailment</a:t>
          </a:r>
          <a:r>
            <a:rPr lang="en-US" sz="1100" b="0" i="0" dirty="0">
              <a:solidFill>
                <a:schemeClr val="tx1"/>
              </a:solidFill>
              <a:latin typeface="+mn-lt"/>
              <a:cs typeface="Arial"/>
            </a:rPr>
            <a:t> coordination framework with market opportunities for trading among participants. This can allow participating to avoid interruptions for longer periods.</a:t>
          </a:r>
        </a:p>
      </dgm:t>
    </dgm:pt>
    <dgm:pt modelId="{54F55BE8-DBA9-450F-99A6-7FB41FA2BAFF}" type="parTrans" cxnId="{7BE88EE8-0280-4A6F-B362-6FA01A527DB9}">
      <dgm:prSet/>
      <dgm:spPr/>
      <dgm:t>
        <a:bodyPr/>
        <a:lstStyle/>
        <a:p>
          <a:endParaRPr lang="en-ZA"/>
        </a:p>
      </dgm:t>
    </dgm:pt>
    <dgm:pt modelId="{0554D8BB-6F7B-45D6-BDF1-F65EA0CC7854}" type="sibTrans" cxnId="{7BE88EE8-0280-4A6F-B362-6FA01A527DB9}">
      <dgm:prSet/>
      <dgm:spPr/>
      <dgm:t>
        <a:bodyPr/>
        <a:lstStyle/>
        <a:p>
          <a:endParaRPr lang="en-ZA"/>
        </a:p>
      </dgm:t>
    </dgm:pt>
    <dgm:pt modelId="{C1BF56FB-631E-4445-B04E-B58162236C9A}">
      <dgm:prSet custT="1"/>
      <dgm:spPr/>
      <dgm:t>
        <a:bodyPr/>
        <a:lstStyle/>
        <a:p>
          <a:pPr>
            <a:buFont typeface="Arial" panose="020B0604020202020204" pitchFamily="34" charset="0"/>
            <a:buChar char="•"/>
          </a:pPr>
          <a:r>
            <a:rPr lang="en-US" sz="1100" b="0" i="0" dirty="0">
              <a:solidFill>
                <a:schemeClr val="tx1"/>
              </a:solidFill>
              <a:latin typeface="+mn-lt"/>
              <a:cs typeface="Arial"/>
            </a:rPr>
            <a:t>Closing the gap between the electricity tariff and scheme rates.</a:t>
          </a:r>
          <a:endParaRPr kumimoji="0" lang="en-US" sz="1100" b="0" i="0" u="none" strike="noStrike" cap="none" spc="0" normalizeH="0" baseline="0" noProof="0" dirty="0">
            <a:ln>
              <a:noFill/>
            </a:ln>
            <a:solidFill>
              <a:schemeClr val="tx1"/>
            </a:solidFill>
            <a:effectLst/>
            <a:uLnTx/>
            <a:uFillTx/>
            <a:latin typeface="+mn-lt"/>
            <a:ea typeface="+mn-ea"/>
            <a:cs typeface="Arial"/>
          </a:endParaRPr>
        </a:p>
      </dgm:t>
    </dgm:pt>
    <dgm:pt modelId="{26B5F0D1-DD0F-4C3E-A23A-90B9A768AE3F}" type="parTrans" cxnId="{454CB51F-69E2-44F5-9A58-BB4D7E1FDBC2}">
      <dgm:prSet/>
      <dgm:spPr/>
      <dgm:t>
        <a:bodyPr/>
        <a:lstStyle/>
        <a:p>
          <a:endParaRPr lang="en-ZA"/>
        </a:p>
      </dgm:t>
    </dgm:pt>
    <dgm:pt modelId="{7F72B799-DB80-4689-AC7C-B2B5CDA08A47}" type="sibTrans" cxnId="{454CB51F-69E2-44F5-9A58-BB4D7E1FDBC2}">
      <dgm:prSet/>
      <dgm:spPr/>
      <dgm:t>
        <a:bodyPr/>
        <a:lstStyle/>
        <a:p>
          <a:endParaRPr lang="en-ZA"/>
        </a:p>
      </dgm:t>
    </dgm:pt>
    <dgm:pt modelId="{ECCD3148-214E-484F-8D01-BF9AD650DB10}">
      <dgm:prSet custT="1"/>
      <dgm:spPr/>
      <dgm:t>
        <a:bodyPr/>
        <a:lstStyle/>
        <a:p>
          <a:pPr>
            <a:buFont typeface="Arial" panose="020B0604020202020204" pitchFamily="34" charset="0"/>
            <a:buChar char="•"/>
          </a:pPr>
          <a:r>
            <a:rPr kumimoji="0" lang="en-US" sz="1100" b="0" i="0" u="none" strike="noStrike" cap="none" spc="0" normalizeH="0" baseline="0" noProof="0" dirty="0">
              <a:ln>
                <a:noFill/>
              </a:ln>
              <a:solidFill>
                <a:schemeClr val="tx1"/>
              </a:solidFill>
              <a:effectLst/>
              <a:uLnTx/>
              <a:uFillTx/>
              <a:latin typeface="+mn-lt"/>
              <a:ea typeface="+mn-ea"/>
              <a:cs typeface="Arial"/>
            </a:rPr>
            <a:t>Increasing exemptions to higher stages of load curtailment.  </a:t>
          </a:r>
        </a:p>
      </dgm:t>
    </dgm:pt>
    <dgm:pt modelId="{655F6922-2E84-4F37-8AE0-63D53F357A3F}" type="parTrans" cxnId="{704D60F9-41BD-49D5-9356-CFC97C50CDF9}">
      <dgm:prSet/>
      <dgm:spPr/>
      <dgm:t>
        <a:bodyPr/>
        <a:lstStyle/>
        <a:p>
          <a:endParaRPr lang="en-ZA"/>
        </a:p>
      </dgm:t>
    </dgm:pt>
    <dgm:pt modelId="{5D7D093D-3595-4651-93BE-54238A87F2ED}" type="sibTrans" cxnId="{704D60F9-41BD-49D5-9356-CFC97C50CDF9}">
      <dgm:prSet/>
      <dgm:spPr/>
      <dgm:t>
        <a:bodyPr/>
        <a:lstStyle/>
        <a:p>
          <a:endParaRPr lang="en-ZA"/>
        </a:p>
      </dgm:t>
    </dgm:pt>
    <dgm:pt modelId="{1E4B1D40-2235-4EE4-BB1E-AA22CBE6412F}">
      <dgm:prSet custT="1"/>
      <dgm:spPr/>
      <dgm:t>
        <a:bodyPr/>
        <a:lstStyle/>
        <a:p>
          <a:r>
            <a:rPr lang="en-US" sz="1200" b="0" dirty="0">
              <a:solidFill>
                <a:schemeClr val="tx1"/>
              </a:solidFill>
              <a:latin typeface="+mn-lt"/>
              <a:cs typeface="Arial"/>
            </a:rPr>
            <a:t>Investment in energy management technical skills development (Eskom, ESCOs, Industry) to match expected increase in skills demand.</a:t>
          </a:r>
        </a:p>
      </dgm:t>
    </dgm:pt>
    <dgm:pt modelId="{58629030-5C6E-4949-A2B4-93B2ED1046DC}" type="parTrans" cxnId="{82600F2B-597E-4DC7-BD38-ACA4221C3B0A}">
      <dgm:prSet/>
      <dgm:spPr/>
      <dgm:t>
        <a:bodyPr/>
        <a:lstStyle/>
        <a:p>
          <a:endParaRPr lang="en-ZA"/>
        </a:p>
      </dgm:t>
    </dgm:pt>
    <dgm:pt modelId="{845C0D51-4107-4EDC-B571-A1941C5E4897}" type="sibTrans" cxnId="{82600F2B-597E-4DC7-BD38-ACA4221C3B0A}">
      <dgm:prSet/>
      <dgm:spPr/>
      <dgm:t>
        <a:bodyPr/>
        <a:lstStyle/>
        <a:p>
          <a:endParaRPr lang="en-ZA"/>
        </a:p>
      </dgm:t>
    </dgm:pt>
    <dgm:pt modelId="{4BE41907-6A0C-4AEA-93EF-DBB9EF648436}">
      <dgm:prSet custT="1"/>
      <dgm:spPr/>
      <dgm:t>
        <a:bodyPr/>
        <a:lstStyle/>
        <a:p>
          <a:r>
            <a:rPr lang="en-US" sz="1200" b="0" dirty="0">
              <a:solidFill>
                <a:schemeClr val="tx1"/>
              </a:solidFill>
              <a:latin typeface="+mn-lt"/>
              <a:cs typeface="Arial"/>
            </a:rPr>
            <a:t>Invest in research and development to speed up energy efficient technology development and adoption.</a:t>
          </a:r>
        </a:p>
      </dgm:t>
    </dgm:pt>
    <dgm:pt modelId="{3331AF9A-09B8-497B-BF6F-A964620EC08E}" type="parTrans" cxnId="{E9683E18-ECCC-478A-B124-D8D3946827B9}">
      <dgm:prSet/>
      <dgm:spPr/>
      <dgm:t>
        <a:bodyPr/>
        <a:lstStyle/>
        <a:p>
          <a:endParaRPr lang="en-ZA"/>
        </a:p>
      </dgm:t>
    </dgm:pt>
    <dgm:pt modelId="{27DBD5A9-A6C4-4407-B8B3-F02E0B6F73E1}" type="sibTrans" cxnId="{E9683E18-ECCC-478A-B124-D8D3946827B9}">
      <dgm:prSet/>
      <dgm:spPr/>
      <dgm:t>
        <a:bodyPr/>
        <a:lstStyle/>
        <a:p>
          <a:endParaRPr lang="en-ZA"/>
        </a:p>
      </dgm:t>
    </dgm:pt>
    <dgm:pt modelId="{9927B218-384A-4028-8A27-6394CD688DEB}">
      <dgm:prSet custT="1"/>
      <dgm:spPr/>
      <dgm:t>
        <a:bodyPr/>
        <a:lstStyle/>
        <a:p>
          <a:r>
            <a:rPr lang="en-US" sz="1200" b="0" dirty="0">
              <a:solidFill>
                <a:schemeClr val="tx1"/>
              </a:solidFill>
              <a:latin typeface="+mn-lt"/>
              <a:cs typeface="Arial"/>
            </a:rPr>
            <a:t>Consolidate and align different government agencies' </a:t>
          </a:r>
          <a:r>
            <a:rPr lang="en-ZA" sz="1200" b="0" noProof="0" dirty="0">
              <a:solidFill>
                <a:schemeClr val="tx1"/>
              </a:solidFill>
              <a:latin typeface="+mn-lt"/>
              <a:cs typeface="Arial"/>
            </a:rPr>
            <a:t>programmes</a:t>
          </a:r>
          <a:r>
            <a:rPr lang="en-US" sz="1200" b="0" dirty="0">
              <a:solidFill>
                <a:schemeClr val="tx1"/>
              </a:solidFill>
              <a:latin typeface="+mn-lt"/>
              <a:cs typeface="Arial"/>
            </a:rPr>
            <a:t> for maximum impact.</a:t>
          </a:r>
        </a:p>
      </dgm:t>
    </dgm:pt>
    <dgm:pt modelId="{CE8A520B-2AB9-48D8-93C0-12A02A28AD54}" type="parTrans" cxnId="{4E7F379E-AC86-4B84-ACB1-FE9C76670C12}">
      <dgm:prSet/>
      <dgm:spPr/>
      <dgm:t>
        <a:bodyPr/>
        <a:lstStyle/>
        <a:p>
          <a:endParaRPr lang="en-ZA"/>
        </a:p>
      </dgm:t>
    </dgm:pt>
    <dgm:pt modelId="{8DAC166D-F899-4DDA-ACFE-500A400C8B57}" type="sibTrans" cxnId="{4E7F379E-AC86-4B84-ACB1-FE9C76670C12}">
      <dgm:prSet/>
      <dgm:spPr/>
      <dgm:t>
        <a:bodyPr/>
        <a:lstStyle/>
        <a:p>
          <a:endParaRPr lang="en-ZA"/>
        </a:p>
      </dgm:t>
    </dgm:pt>
    <dgm:pt modelId="{123D118D-AE9C-4D55-AB50-BBF6A4C418F6}">
      <dgm:prSet custT="1"/>
      <dgm:spPr/>
      <dgm:t>
        <a:bodyPr/>
        <a:lstStyle/>
        <a:p>
          <a:pPr>
            <a:buFont typeface="Arial" panose="020B0604020202020204" pitchFamily="34" charset="0"/>
            <a:buChar char="•"/>
          </a:pPr>
          <a:r>
            <a:rPr lang="en-US" sz="1100" b="0" i="0" dirty="0">
              <a:solidFill>
                <a:schemeClr val="tx1"/>
              </a:solidFill>
              <a:latin typeface="+mn-lt"/>
              <a:cs typeface="Arial"/>
            </a:rPr>
            <a:t>Encourage the development of micro-grids where suitable (e.g. remote sites, pumping)</a:t>
          </a:r>
        </a:p>
      </dgm:t>
    </dgm:pt>
    <dgm:pt modelId="{496ABA7A-124A-4617-A11A-38539B5FBB02}" type="parTrans" cxnId="{72934FC8-2320-42B4-8EC9-56C221C2E7F8}">
      <dgm:prSet/>
      <dgm:spPr/>
      <dgm:t>
        <a:bodyPr/>
        <a:lstStyle/>
        <a:p>
          <a:endParaRPr lang="en-ZA"/>
        </a:p>
      </dgm:t>
    </dgm:pt>
    <dgm:pt modelId="{32CF0AA8-B54D-42D8-8CC3-E53E5EC096FC}" type="sibTrans" cxnId="{72934FC8-2320-42B4-8EC9-56C221C2E7F8}">
      <dgm:prSet/>
      <dgm:spPr/>
      <dgm:t>
        <a:bodyPr/>
        <a:lstStyle/>
        <a:p>
          <a:endParaRPr lang="en-ZA"/>
        </a:p>
      </dgm:t>
    </dgm:pt>
    <dgm:pt modelId="{473AD67F-7AD2-47D5-ADD1-A816274A7E47}">
      <dgm:prSet custT="1"/>
      <dgm:spPr/>
      <dgm:t>
        <a:bodyPr/>
        <a:lstStyle/>
        <a:p>
          <a:r>
            <a:rPr kumimoji="0" lang="en-US" sz="1200" b="0" i="0" u="none" strike="noStrike" cap="none" spc="0" normalizeH="0" baseline="0" noProof="0" dirty="0">
              <a:ln>
                <a:noFill/>
              </a:ln>
              <a:solidFill>
                <a:schemeClr val="tx1"/>
              </a:solidFill>
              <a:effectLst/>
              <a:uLnTx/>
              <a:uFillTx/>
              <a:latin typeface="+mn-lt"/>
              <a:ea typeface="+mn-ea"/>
              <a:cs typeface="Arial"/>
            </a:rPr>
            <a:t>Identify, develop and package common industry DSM focus areas (e.g. Peak Shifting, HVAC) and build execution models for rapid adoption.</a:t>
          </a:r>
          <a:endParaRPr lang="en-US" sz="1200" b="0" dirty="0">
            <a:solidFill>
              <a:schemeClr val="tx1"/>
            </a:solidFill>
            <a:latin typeface="+mn-lt"/>
            <a:cs typeface="Arial"/>
          </a:endParaRPr>
        </a:p>
      </dgm:t>
    </dgm:pt>
    <dgm:pt modelId="{F0ED7807-2C5D-4EFF-84EF-6DD3699CA1FC}" type="parTrans" cxnId="{C195BC65-D026-4B32-978D-05BDF4408FDA}">
      <dgm:prSet/>
      <dgm:spPr/>
      <dgm:t>
        <a:bodyPr/>
        <a:lstStyle/>
        <a:p>
          <a:endParaRPr lang="en-ZA"/>
        </a:p>
      </dgm:t>
    </dgm:pt>
    <dgm:pt modelId="{258FE1AB-C378-4418-84C3-60C0B4AB7788}" type="sibTrans" cxnId="{C195BC65-D026-4B32-978D-05BDF4408FDA}">
      <dgm:prSet/>
      <dgm:spPr/>
      <dgm:t>
        <a:bodyPr/>
        <a:lstStyle/>
        <a:p>
          <a:endParaRPr lang="en-ZA"/>
        </a:p>
      </dgm:t>
    </dgm:pt>
    <dgm:pt modelId="{00E3EE4A-D1CA-487A-A5C1-D6DBDA34B8E4}">
      <dgm:prSet custT="1"/>
      <dgm:spPr/>
      <dgm:t>
        <a:bodyPr/>
        <a:lstStyle/>
        <a:p>
          <a:pPr>
            <a:buFont typeface="Arial" panose="020B0604020202020204" pitchFamily="34" charset="0"/>
            <a:buChar char="•"/>
          </a:pPr>
          <a:r>
            <a:rPr kumimoji="0" lang="en-US" sz="1100" b="0" i="0" u="none" strike="noStrike" cap="none" spc="0" normalizeH="0" baseline="0" noProof="0" dirty="0">
              <a:ln>
                <a:noFill/>
              </a:ln>
              <a:solidFill>
                <a:schemeClr val="tx1"/>
              </a:solidFill>
              <a:effectLst/>
              <a:uLnTx/>
              <a:uFillTx/>
              <a:latin typeface="+mn-lt"/>
              <a:ea typeface="+mn-ea"/>
              <a:cs typeface="Arial"/>
            </a:rPr>
            <a:t>Expand the focus of Energy efficiency in building beyond the Eskom and government buildings in NECOM WS 5</a:t>
          </a:r>
          <a:endParaRPr lang="en-ZA" sz="1100" b="0" dirty="0">
            <a:solidFill>
              <a:schemeClr val="tx1"/>
            </a:solidFill>
          </a:endParaRPr>
        </a:p>
      </dgm:t>
    </dgm:pt>
    <dgm:pt modelId="{764041D2-188E-4E98-8D46-798FC71535B7}" type="parTrans" cxnId="{4409B50C-4E58-4AC5-AF71-25A8F4975C30}">
      <dgm:prSet/>
      <dgm:spPr/>
      <dgm:t>
        <a:bodyPr/>
        <a:lstStyle/>
        <a:p>
          <a:endParaRPr lang="en-ZA"/>
        </a:p>
      </dgm:t>
    </dgm:pt>
    <dgm:pt modelId="{49C7C36D-5E29-48E4-9453-668F68DEBBCD}" type="sibTrans" cxnId="{4409B50C-4E58-4AC5-AF71-25A8F4975C30}">
      <dgm:prSet/>
      <dgm:spPr/>
      <dgm:t>
        <a:bodyPr/>
        <a:lstStyle/>
        <a:p>
          <a:endParaRPr lang="en-ZA"/>
        </a:p>
      </dgm:t>
    </dgm:pt>
    <dgm:pt modelId="{A62A1D56-3D14-4E25-91EB-74A95082E16E}">
      <dgm:prSet custT="1"/>
      <dgm:spPr/>
      <dgm:t>
        <a:bodyPr/>
        <a:lstStyle/>
        <a:p>
          <a:r>
            <a:rPr lang="en-US" sz="1200" b="0" dirty="0">
              <a:solidFill>
                <a:schemeClr val="tx1"/>
              </a:solidFill>
              <a:latin typeface="+mn-lt"/>
              <a:cs typeface="Arial"/>
            </a:rPr>
            <a:t>Collaborate/ partner with business. Large</a:t>
          </a:r>
          <a:r>
            <a:rPr kumimoji="0" lang="en-US" sz="1200" b="0" i="0" u="none" strike="noStrike" cap="none" spc="0" normalizeH="0" baseline="0" noProof="0" dirty="0">
              <a:ln>
                <a:noFill/>
              </a:ln>
              <a:solidFill>
                <a:schemeClr val="tx1"/>
              </a:solidFill>
              <a:effectLst/>
              <a:uLnTx/>
              <a:uFillTx/>
              <a:latin typeface="+mn-lt"/>
              <a:ea typeface="+mn-ea"/>
              <a:cs typeface="Arial"/>
            </a:rPr>
            <a:t> companies can potentially play a role in amplifying the reach of DSM campaign</a:t>
          </a:r>
          <a:r>
            <a:rPr lang="en-US" sz="1200" b="0" dirty="0">
              <a:solidFill>
                <a:schemeClr val="tx1"/>
              </a:solidFill>
              <a:latin typeface="+mn-lt"/>
              <a:cs typeface="Arial"/>
            </a:rPr>
            <a:t>s and the roll out of technology to employees </a:t>
          </a:r>
        </a:p>
      </dgm:t>
    </dgm:pt>
    <dgm:pt modelId="{2217C29C-D523-4E59-9CF4-87CE4823C060}" type="parTrans" cxnId="{B54575F7-0E4B-4D75-91EB-10D6E2C223BA}">
      <dgm:prSet/>
      <dgm:spPr/>
      <dgm:t>
        <a:bodyPr/>
        <a:lstStyle/>
        <a:p>
          <a:endParaRPr lang="en-ZA"/>
        </a:p>
      </dgm:t>
    </dgm:pt>
    <dgm:pt modelId="{04907759-2CF1-48FA-BBEE-2C4733AE840A}" type="sibTrans" cxnId="{B54575F7-0E4B-4D75-91EB-10D6E2C223BA}">
      <dgm:prSet/>
      <dgm:spPr/>
      <dgm:t>
        <a:bodyPr/>
        <a:lstStyle/>
        <a:p>
          <a:endParaRPr lang="en-ZA"/>
        </a:p>
      </dgm:t>
    </dgm:pt>
    <dgm:pt modelId="{63B5A616-5BB9-45A2-9CC8-5D077E6DA012}">
      <dgm:prSet custT="1"/>
      <dgm:spPr/>
      <dgm:t>
        <a:bodyPr/>
        <a:lstStyle/>
        <a:p>
          <a:pPr>
            <a:buFont typeface="Arial" panose="020B0604020202020204" pitchFamily="34" charset="0"/>
            <a:buChar char="•"/>
          </a:pPr>
          <a:r>
            <a:rPr kumimoji="0" lang="en-US" sz="1100" b="0" i="0" u="none" strike="noStrike" cap="none" spc="0" normalizeH="0" baseline="0" noProof="0" dirty="0">
              <a:ln>
                <a:noFill/>
              </a:ln>
              <a:solidFill>
                <a:schemeClr val="tx1"/>
              </a:solidFill>
              <a:effectLst/>
              <a:uLnTx/>
              <a:uFillTx/>
              <a:latin typeface="+mn-lt"/>
              <a:ea typeface="+mn-ea"/>
              <a:cs typeface="Arial"/>
            </a:rPr>
            <a:t>Residential and Commercial sector load profiles drive the peak demand. Reducing the peaks is a significant opportunity.</a:t>
          </a:r>
          <a:endParaRPr lang="en-ZA" sz="1100" b="0" dirty="0">
            <a:solidFill>
              <a:schemeClr val="tx1"/>
            </a:solidFill>
          </a:endParaRPr>
        </a:p>
      </dgm:t>
    </dgm:pt>
    <dgm:pt modelId="{D0DCA2CA-7E6F-4867-B2DD-8E9B2449E6DF}" type="parTrans" cxnId="{2ADF79B5-262D-4176-A092-A2CE7EE0AA3E}">
      <dgm:prSet/>
      <dgm:spPr/>
      <dgm:t>
        <a:bodyPr/>
        <a:lstStyle/>
        <a:p>
          <a:endParaRPr lang="en-ZA"/>
        </a:p>
      </dgm:t>
    </dgm:pt>
    <dgm:pt modelId="{D68238C2-0E7D-4A4E-9BB0-EA291E053E23}" type="sibTrans" cxnId="{2ADF79B5-262D-4176-A092-A2CE7EE0AA3E}">
      <dgm:prSet/>
      <dgm:spPr/>
      <dgm:t>
        <a:bodyPr/>
        <a:lstStyle/>
        <a:p>
          <a:endParaRPr lang="en-ZA"/>
        </a:p>
      </dgm:t>
    </dgm:pt>
    <dgm:pt modelId="{C25173F0-1974-41DE-AC61-259692DA89C3}">
      <dgm:prSet custT="1"/>
      <dgm:spPr/>
      <dgm:t>
        <a:bodyPr/>
        <a:lstStyle/>
        <a:p>
          <a:pPr>
            <a:buFont typeface="Arial" panose="020B0604020202020204" pitchFamily="34" charset="0"/>
            <a:buChar char="•"/>
          </a:pPr>
          <a:r>
            <a:rPr kumimoji="0" lang="en-US" sz="1100" b="0" i="0" u="none" strike="noStrike" cap="none" spc="0" normalizeH="0" baseline="0" noProof="0" dirty="0">
              <a:ln>
                <a:noFill/>
              </a:ln>
              <a:solidFill>
                <a:schemeClr val="tx1"/>
              </a:solidFill>
              <a:effectLst/>
              <a:uLnTx/>
              <a:uFillTx/>
              <a:latin typeface="+mn-lt"/>
              <a:ea typeface="+mn-ea"/>
              <a:cs typeface="Arial"/>
            </a:rPr>
            <a:t>Identify, develop technology focusing on mature</a:t>
          </a:r>
          <a:r>
            <a:rPr lang="en-US" sz="1100" b="0" i="0" dirty="0">
              <a:solidFill>
                <a:schemeClr val="tx1"/>
              </a:solidFill>
              <a:latin typeface="+mn-lt"/>
              <a:cs typeface="Arial"/>
            </a:rPr>
            <a:t> smart/digital solutions. Design incentives to enable adoption. </a:t>
          </a:r>
        </a:p>
      </dgm:t>
    </dgm:pt>
    <dgm:pt modelId="{EDA0E919-BF40-4ECB-A09E-5070D85621E1}" type="parTrans" cxnId="{CDD8D020-F518-4E86-9E0E-5F2E5D5C1F6C}">
      <dgm:prSet/>
      <dgm:spPr/>
      <dgm:t>
        <a:bodyPr/>
        <a:lstStyle/>
        <a:p>
          <a:endParaRPr lang="en-ZA"/>
        </a:p>
      </dgm:t>
    </dgm:pt>
    <dgm:pt modelId="{5855D648-E9FB-4D3C-A5A7-64EB84F6BDEB}" type="sibTrans" cxnId="{CDD8D020-F518-4E86-9E0E-5F2E5D5C1F6C}">
      <dgm:prSet/>
      <dgm:spPr/>
      <dgm:t>
        <a:bodyPr/>
        <a:lstStyle/>
        <a:p>
          <a:endParaRPr lang="en-ZA"/>
        </a:p>
      </dgm:t>
    </dgm:pt>
    <dgm:pt modelId="{7E37DE92-989C-4132-B62B-6557CF0E9101}" type="pres">
      <dgm:prSet presAssocID="{F80FA531-36A6-42A4-AEEE-3FB4BCB4F93A}" presName="Name0" presStyleCnt="0">
        <dgm:presLayoutVars>
          <dgm:dir/>
          <dgm:animLvl val="lvl"/>
          <dgm:resizeHandles val="exact"/>
        </dgm:presLayoutVars>
      </dgm:prSet>
      <dgm:spPr/>
    </dgm:pt>
    <dgm:pt modelId="{300032A4-FD59-4072-805B-1528C1E0C1D1}" type="pres">
      <dgm:prSet presAssocID="{90C8E9BB-5530-4106-A20E-0E47E744A8F4}" presName="linNode" presStyleCnt="0"/>
      <dgm:spPr/>
    </dgm:pt>
    <dgm:pt modelId="{25BDC05C-F150-4B3D-B8B8-F77DB170D907}" type="pres">
      <dgm:prSet presAssocID="{90C8E9BB-5530-4106-A20E-0E47E744A8F4}" presName="parentText" presStyleLbl="node1" presStyleIdx="0" presStyleCnt="2" custScaleX="69456" custScaleY="86120">
        <dgm:presLayoutVars>
          <dgm:chMax val="1"/>
          <dgm:bulletEnabled val="1"/>
        </dgm:presLayoutVars>
      </dgm:prSet>
      <dgm:spPr/>
    </dgm:pt>
    <dgm:pt modelId="{6CCDACB2-3E60-471E-A029-C9FDCD86BE8D}" type="pres">
      <dgm:prSet presAssocID="{90C8E9BB-5530-4106-A20E-0E47E744A8F4}" presName="descendantText" presStyleLbl="alignAccFollowNode1" presStyleIdx="0" presStyleCnt="2" custScaleX="204256" custScaleY="108972" custLinFactNeighborX="183" custLinFactNeighborY="1040">
        <dgm:presLayoutVars>
          <dgm:bulletEnabled val="1"/>
        </dgm:presLayoutVars>
      </dgm:prSet>
      <dgm:spPr/>
    </dgm:pt>
    <dgm:pt modelId="{5620E728-9E89-4F21-919A-982DCC976B01}" type="pres">
      <dgm:prSet presAssocID="{070D1FCF-F154-4066-96EF-43FC3C59CB14}" presName="sp" presStyleCnt="0"/>
      <dgm:spPr/>
    </dgm:pt>
    <dgm:pt modelId="{5BC96BBB-1A39-4C9C-9785-CF8A1BD55C72}" type="pres">
      <dgm:prSet presAssocID="{4DC18F6F-981D-4DBA-9BCD-9387DB08E0EC}" presName="linNode" presStyleCnt="0"/>
      <dgm:spPr/>
    </dgm:pt>
    <dgm:pt modelId="{6F80A898-9547-4477-BFF2-28DE5E5B32BC}" type="pres">
      <dgm:prSet presAssocID="{4DC18F6F-981D-4DBA-9BCD-9387DB08E0EC}" presName="parentText" presStyleLbl="node1" presStyleIdx="1" presStyleCnt="2" custScaleX="44765" custScaleY="70499">
        <dgm:presLayoutVars>
          <dgm:chMax val="1"/>
          <dgm:bulletEnabled val="1"/>
        </dgm:presLayoutVars>
      </dgm:prSet>
      <dgm:spPr/>
    </dgm:pt>
    <dgm:pt modelId="{976E53F0-0FDC-4BD8-8BC3-5F51D6D5BDB9}" type="pres">
      <dgm:prSet presAssocID="{4DC18F6F-981D-4DBA-9BCD-9387DB08E0EC}" presName="descendantText" presStyleLbl="alignAccFollowNode1" presStyleIdx="1" presStyleCnt="2" custScaleX="129542" custScaleY="88495" custLinFactNeighborY="0">
        <dgm:presLayoutVars>
          <dgm:bulletEnabled val="1"/>
        </dgm:presLayoutVars>
      </dgm:prSet>
      <dgm:spPr/>
    </dgm:pt>
  </dgm:ptLst>
  <dgm:cxnLst>
    <dgm:cxn modelId="{C0FF9C00-61FA-4400-9EDA-3A460D3AE05D}" type="presOf" srcId="{C25173F0-1974-41DE-AC61-259692DA89C3}" destId="{6CCDACB2-3E60-471E-A029-C9FDCD86BE8D}" srcOrd="0" destOrd="6" presId="urn:microsoft.com/office/officeart/2005/8/layout/vList5"/>
    <dgm:cxn modelId="{4409B50C-4E58-4AC5-AF71-25A8F4975C30}" srcId="{90C8E9BB-5530-4106-A20E-0E47E744A8F4}" destId="{00E3EE4A-D1CA-487A-A5C1-D6DBDA34B8E4}" srcOrd="6" destOrd="0" parTransId="{764041D2-188E-4E98-8D46-798FC71535B7}" sibTransId="{49C7C36D-5E29-48E4-9453-668F68DEBBCD}"/>
    <dgm:cxn modelId="{6A42D710-4891-4DBF-BE96-DBB0CD669425}" type="presOf" srcId="{00E3EE4A-D1CA-487A-A5C1-D6DBDA34B8E4}" destId="{6CCDACB2-3E60-471E-A029-C9FDCD86BE8D}" srcOrd="0" destOrd="8" presId="urn:microsoft.com/office/officeart/2005/8/layout/vList5"/>
    <dgm:cxn modelId="{174A0E13-CC2D-4C08-9F71-B6FB39CB1716}" srcId="{90C8E9BB-5530-4106-A20E-0E47E744A8F4}" destId="{165D991E-E9F9-44E6-9850-444BC11520A1}" srcOrd="2" destOrd="0" parTransId="{F65EE46C-D57A-4E83-A179-E5DD8CD4497F}" sibTransId="{28B8104D-77DF-410E-9D76-D002454F9F3F}"/>
    <dgm:cxn modelId="{E9683E18-ECCC-478A-B124-D8D3946827B9}" srcId="{4DC18F6F-981D-4DBA-9BCD-9387DB08E0EC}" destId="{4BE41907-6A0C-4AEA-93EF-DBB9EF648436}" srcOrd="3" destOrd="0" parTransId="{3331AF9A-09B8-497B-BF6F-A964620EC08E}" sibTransId="{27DBD5A9-A6C4-4407-B8B3-F02E0B6F73E1}"/>
    <dgm:cxn modelId="{454CB51F-69E2-44F5-9A58-BB4D7E1FDBC2}" srcId="{2FF92C42-FD9C-405A-A35C-193D12E1D7B1}" destId="{C1BF56FB-631E-4445-B04E-B58162236C9A}" srcOrd="0" destOrd="0" parTransId="{26B5F0D1-DD0F-4C3E-A23A-90B9A768AE3F}" sibTransId="{7F72B799-DB80-4689-AC7C-B2B5CDA08A47}"/>
    <dgm:cxn modelId="{CDD8D020-F518-4E86-9E0E-5F2E5D5C1F6C}" srcId="{90C8E9BB-5530-4106-A20E-0E47E744A8F4}" destId="{C25173F0-1974-41DE-AC61-259692DA89C3}" srcOrd="4" destOrd="0" parTransId="{EDA0E919-BF40-4ECB-A09E-5070D85621E1}" sibTransId="{5855D648-E9FB-4D3C-A5A7-64EB84F6BDEB}"/>
    <dgm:cxn modelId="{316A9025-6B4D-4880-957A-0D8276525A03}" type="presOf" srcId="{165D991E-E9F9-44E6-9850-444BC11520A1}" destId="{6CCDACB2-3E60-471E-A029-C9FDCD86BE8D}" srcOrd="0" destOrd="4" presId="urn:microsoft.com/office/officeart/2005/8/layout/vList5"/>
    <dgm:cxn modelId="{82600F2B-597E-4DC7-BD38-ACA4221C3B0A}" srcId="{4DC18F6F-981D-4DBA-9BCD-9387DB08E0EC}" destId="{1E4B1D40-2235-4EE4-BB1E-AA22CBE6412F}" srcOrd="2" destOrd="0" parTransId="{58629030-5C6E-4949-A2B4-93B2ED1046DC}" sibTransId="{845C0D51-4107-4EDC-B571-A1941C5E4897}"/>
    <dgm:cxn modelId="{202CBF5B-DF9F-4194-B216-B5C5597C7FF5}" type="presOf" srcId="{F80FA531-36A6-42A4-AEEE-3FB4BCB4F93A}" destId="{7E37DE92-989C-4132-B62B-6557CF0E9101}" srcOrd="0" destOrd="0" presId="urn:microsoft.com/office/officeart/2005/8/layout/vList5"/>
    <dgm:cxn modelId="{C195BC65-D026-4B32-978D-05BDF4408FDA}" srcId="{4DC18F6F-981D-4DBA-9BCD-9387DB08E0EC}" destId="{473AD67F-7AD2-47D5-ADD1-A816274A7E47}" srcOrd="1" destOrd="0" parTransId="{F0ED7807-2C5D-4EFF-84EF-6DD3699CA1FC}" sibTransId="{258FE1AB-C378-4418-84C3-60C0B4AB7788}"/>
    <dgm:cxn modelId="{FA318D67-2EEA-4E19-B0EF-B8F791A69EE0}" srcId="{4DC18F6F-981D-4DBA-9BCD-9387DB08E0EC}" destId="{4C66AAF3-C214-4E5B-8056-43240648C77A}" srcOrd="0" destOrd="0" parTransId="{A6C9FBBD-75F3-492B-B273-D1826B834FBC}" sibTransId="{F3BF0E45-01B8-4B2C-A0CF-92FFE44C5AFA}"/>
    <dgm:cxn modelId="{78AC2349-B253-46F0-B7ED-770898E61AA7}" type="presOf" srcId="{4C66AAF3-C214-4E5B-8056-43240648C77A}" destId="{976E53F0-0FDC-4BD8-8BC3-5F51D6D5BDB9}" srcOrd="0" destOrd="0" presId="urn:microsoft.com/office/officeart/2005/8/layout/vList5"/>
    <dgm:cxn modelId="{F6802C6A-1F58-47FE-80FA-A60F2412F256}" type="presOf" srcId="{123D118D-AE9C-4D55-AB50-BBF6A4C418F6}" destId="{6CCDACB2-3E60-471E-A029-C9FDCD86BE8D}" srcOrd="0" destOrd="7" presId="urn:microsoft.com/office/officeart/2005/8/layout/vList5"/>
    <dgm:cxn modelId="{E7D5C14B-977C-4C9A-B1A6-A1BB969D9F63}" type="presOf" srcId="{473AD67F-7AD2-47D5-ADD1-A816274A7E47}" destId="{976E53F0-0FDC-4BD8-8BC3-5F51D6D5BDB9}" srcOrd="0" destOrd="1" presId="urn:microsoft.com/office/officeart/2005/8/layout/vList5"/>
    <dgm:cxn modelId="{9A49DE4B-A61B-4F3F-A93E-E1C27A7BCCB9}" srcId="{90C8E9BB-5530-4106-A20E-0E47E744A8F4}" destId="{2FF92C42-FD9C-405A-A35C-193D12E1D7B1}" srcOrd="1" destOrd="0" parTransId="{484ED19B-B5A7-418B-8E66-5F6EE364AF77}" sibTransId="{3ACFF8F3-83C9-4200-A776-A691DA0365E6}"/>
    <dgm:cxn modelId="{02378850-CCF9-42C7-8897-8D15C83E6625}" type="presOf" srcId="{63B5A616-5BB9-45A2-9CC8-5D077E6DA012}" destId="{6CCDACB2-3E60-471E-A029-C9FDCD86BE8D}" srcOrd="0" destOrd="9" presId="urn:microsoft.com/office/officeart/2005/8/layout/vList5"/>
    <dgm:cxn modelId="{EBCE6053-71EA-44C5-893A-31D0934D9AF3}" type="presOf" srcId="{4DC18F6F-981D-4DBA-9BCD-9387DB08E0EC}" destId="{6F80A898-9547-4477-BFF2-28DE5E5B32BC}" srcOrd="0" destOrd="0" presId="urn:microsoft.com/office/officeart/2005/8/layout/vList5"/>
    <dgm:cxn modelId="{CE3A0274-93DF-45C7-99F5-6AE2FC12F5AE}" type="presOf" srcId="{1196D94F-8F86-41B4-B485-7E1E7E480704}" destId="{6CCDACB2-3E60-471E-A029-C9FDCD86BE8D}" srcOrd="0" destOrd="0" presId="urn:microsoft.com/office/officeart/2005/8/layout/vList5"/>
    <dgm:cxn modelId="{8FAC6495-635C-46D3-B5C0-99E94A1CB8F3}" srcId="{F80FA531-36A6-42A4-AEEE-3FB4BCB4F93A}" destId="{90C8E9BB-5530-4106-A20E-0E47E744A8F4}" srcOrd="0" destOrd="0" parTransId="{297367B9-57C8-4FA8-B417-19A239E90992}" sibTransId="{070D1FCF-F154-4066-96EF-43FC3C59CB14}"/>
    <dgm:cxn modelId="{4E7F379E-AC86-4B84-ACB1-FE9C76670C12}" srcId="{4DC18F6F-981D-4DBA-9BCD-9387DB08E0EC}" destId="{9927B218-384A-4028-8A27-6394CD688DEB}" srcOrd="4" destOrd="0" parTransId="{CE8A520B-2AB9-48D8-93C0-12A02A28AD54}" sibTransId="{8DAC166D-F899-4DDA-ACFE-500A400C8B57}"/>
    <dgm:cxn modelId="{949127A6-AF79-4EB5-B57F-6274FA9C750B}" type="presOf" srcId="{CE5B7877-DAFC-4739-AB8A-0C780A03CB46}" destId="{6CCDACB2-3E60-471E-A029-C9FDCD86BE8D}" srcOrd="0" destOrd="5" presId="urn:microsoft.com/office/officeart/2005/8/layout/vList5"/>
    <dgm:cxn modelId="{7EC7F7A8-A93D-4AC4-A71B-B844BECEA131}" type="presOf" srcId="{1E4B1D40-2235-4EE4-BB1E-AA22CBE6412F}" destId="{976E53F0-0FDC-4BD8-8BC3-5F51D6D5BDB9}" srcOrd="0" destOrd="2" presId="urn:microsoft.com/office/officeart/2005/8/layout/vList5"/>
    <dgm:cxn modelId="{4E7BE9B1-4023-4ACF-9629-674D8ACCAB64}" type="presOf" srcId="{C1BF56FB-631E-4445-B04E-B58162236C9A}" destId="{6CCDACB2-3E60-471E-A029-C9FDCD86BE8D}" srcOrd="0" destOrd="2" presId="urn:microsoft.com/office/officeart/2005/8/layout/vList5"/>
    <dgm:cxn modelId="{77A003B3-CC9B-42DB-B275-09D93E001359}" type="presOf" srcId="{90C8E9BB-5530-4106-A20E-0E47E744A8F4}" destId="{25BDC05C-F150-4B3D-B8B8-F77DB170D907}" srcOrd="0" destOrd="0" presId="urn:microsoft.com/office/officeart/2005/8/layout/vList5"/>
    <dgm:cxn modelId="{2ADF79B5-262D-4176-A092-A2CE7EE0AA3E}" srcId="{90C8E9BB-5530-4106-A20E-0E47E744A8F4}" destId="{63B5A616-5BB9-45A2-9CC8-5D077E6DA012}" srcOrd="7" destOrd="0" parTransId="{D0DCA2CA-7E6F-4867-B2DD-8E9B2449E6DF}" sibTransId="{D68238C2-0E7D-4A4E-9BB0-EA291E053E23}"/>
    <dgm:cxn modelId="{82727FB6-2F77-4249-A36E-990C17E5527F}" type="presOf" srcId="{2FF92C42-FD9C-405A-A35C-193D12E1D7B1}" destId="{6CCDACB2-3E60-471E-A029-C9FDCD86BE8D}" srcOrd="0" destOrd="1" presId="urn:microsoft.com/office/officeart/2005/8/layout/vList5"/>
    <dgm:cxn modelId="{81D075BD-AA1B-4061-919C-09C189D6C84F}" type="presOf" srcId="{ECCD3148-214E-484F-8D01-BF9AD650DB10}" destId="{6CCDACB2-3E60-471E-A029-C9FDCD86BE8D}" srcOrd="0" destOrd="3" presId="urn:microsoft.com/office/officeart/2005/8/layout/vList5"/>
    <dgm:cxn modelId="{1A83C8BD-5529-48C5-9080-04EE4F09E586}" srcId="{F80FA531-36A6-42A4-AEEE-3FB4BCB4F93A}" destId="{4DC18F6F-981D-4DBA-9BCD-9387DB08E0EC}" srcOrd="1" destOrd="0" parTransId="{64790B29-B598-43D2-BE23-1E0B8C010012}" sibTransId="{9081729C-9868-4F22-AF93-DFC4565F2D38}"/>
    <dgm:cxn modelId="{DF7042C8-49B7-4F12-B26F-861ECE3A72B8}" type="presOf" srcId="{4BE41907-6A0C-4AEA-93EF-DBB9EF648436}" destId="{976E53F0-0FDC-4BD8-8BC3-5F51D6D5BDB9}" srcOrd="0" destOrd="3" presId="urn:microsoft.com/office/officeart/2005/8/layout/vList5"/>
    <dgm:cxn modelId="{72934FC8-2320-42B4-8EC9-56C221C2E7F8}" srcId="{90C8E9BB-5530-4106-A20E-0E47E744A8F4}" destId="{123D118D-AE9C-4D55-AB50-BBF6A4C418F6}" srcOrd="5" destOrd="0" parTransId="{496ABA7A-124A-4617-A11A-38539B5FBB02}" sibTransId="{32CF0AA8-B54D-42D8-8CC3-E53E5EC096FC}"/>
    <dgm:cxn modelId="{0672B7D4-A188-4C00-9CF4-9F102F5713A1}" type="presOf" srcId="{A62A1D56-3D14-4E25-91EB-74A95082E16E}" destId="{976E53F0-0FDC-4BD8-8BC3-5F51D6D5BDB9}" srcOrd="0" destOrd="5" presId="urn:microsoft.com/office/officeart/2005/8/layout/vList5"/>
    <dgm:cxn modelId="{828D75DE-18CC-4F88-BEA6-30E93CA7D69D}" srcId="{90C8E9BB-5530-4106-A20E-0E47E744A8F4}" destId="{1196D94F-8F86-41B4-B485-7E1E7E480704}" srcOrd="0" destOrd="0" parTransId="{919E706D-604C-425D-B81C-45E07991FFBC}" sibTransId="{947EFC30-AB9C-4A14-80E0-DAA0B2D735E9}"/>
    <dgm:cxn modelId="{7BE88EE8-0280-4A6F-B362-6FA01A527DB9}" srcId="{90C8E9BB-5530-4106-A20E-0E47E744A8F4}" destId="{CE5B7877-DAFC-4739-AB8A-0C780A03CB46}" srcOrd="3" destOrd="0" parTransId="{54F55BE8-DBA9-450F-99A6-7FB41FA2BAFF}" sibTransId="{0554D8BB-6F7B-45D6-BDF1-F65EA0CC7854}"/>
    <dgm:cxn modelId="{B54575F7-0E4B-4D75-91EB-10D6E2C223BA}" srcId="{4DC18F6F-981D-4DBA-9BCD-9387DB08E0EC}" destId="{A62A1D56-3D14-4E25-91EB-74A95082E16E}" srcOrd="5" destOrd="0" parTransId="{2217C29C-D523-4E59-9CF4-87CE4823C060}" sibTransId="{04907759-2CF1-48FA-BBEE-2C4733AE840A}"/>
    <dgm:cxn modelId="{704D60F9-41BD-49D5-9356-CFC97C50CDF9}" srcId="{2FF92C42-FD9C-405A-A35C-193D12E1D7B1}" destId="{ECCD3148-214E-484F-8D01-BF9AD650DB10}" srcOrd="1" destOrd="0" parTransId="{655F6922-2E84-4F37-8AE0-63D53F357A3F}" sibTransId="{5D7D093D-3595-4651-93BE-54238A87F2ED}"/>
    <dgm:cxn modelId="{3FD833FA-AE7D-49FD-B59D-27B21829841E}" type="presOf" srcId="{9927B218-384A-4028-8A27-6394CD688DEB}" destId="{976E53F0-0FDC-4BD8-8BC3-5F51D6D5BDB9}" srcOrd="0" destOrd="4" presId="urn:microsoft.com/office/officeart/2005/8/layout/vList5"/>
    <dgm:cxn modelId="{1044E42A-4D01-4C9E-BACF-0AB4079F1FE2}" type="presParOf" srcId="{7E37DE92-989C-4132-B62B-6557CF0E9101}" destId="{300032A4-FD59-4072-805B-1528C1E0C1D1}" srcOrd="0" destOrd="0" presId="urn:microsoft.com/office/officeart/2005/8/layout/vList5"/>
    <dgm:cxn modelId="{EFF55433-B9FB-4CD1-A97D-E25A247D58AC}" type="presParOf" srcId="{300032A4-FD59-4072-805B-1528C1E0C1D1}" destId="{25BDC05C-F150-4B3D-B8B8-F77DB170D907}" srcOrd="0" destOrd="0" presId="urn:microsoft.com/office/officeart/2005/8/layout/vList5"/>
    <dgm:cxn modelId="{35C193E9-0FDA-40E4-9C4E-B6D3EC1FDC05}" type="presParOf" srcId="{300032A4-FD59-4072-805B-1528C1E0C1D1}" destId="{6CCDACB2-3E60-471E-A029-C9FDCD86BE8D}" srcOrd="1" destOrd="0" presId="urn:microsoft.com/office/officeart/2005/8/layout/vList5"/>
    <dgm:cxn modelId="{FB8ABB8F-28A3-4113-BA9C-B31C6F07B3A4}" type="presParOf" srcId="{7E37DE92-989C-4132-B62B-6557CF0E9101}" destId="{5620E728-9E89-4F21-919A-982DCC976B01}" srcOrd="1" destOrd="0" presId="urn:microsoft.com/office/officeart/2005/8/layout/vList5"/>
    <dgm:cxn modelId="{CE40BAE1-CEB0-4BE9-82A8-C3EDADA6D648}" type="presParOf" srcId="{7E37DE92-989C-4132-B62B-6557CF0E9101}" destId="{5BC96BBB-1A39-4C9C-9785-CF8A1BD55C72}" srcOrd="2" destOrd="0" presId="urn:microsoft.com/office/officeart/2005/8/layout/vList5"/>
    <dgm:cxn modelId="{743F1637-8E6D-47C8-A2AB-B6A668A498CE}" type="presParOf" srcId="{5BC96BBB-1A39-4C9C-9785-CF8A1BD55C72}" destId="{6F80A898-9547-4477-BFF2-28DE5E5B32BC}" srcOrd="0" destOrd="0" presId="urn:microsoft.com/office/officeart/2005/8/layout/vList5"/>
    <dgm:cxn modelId="{EB0A7334-E714-4EBE-9B20-2CF8B9094852}" type="presParOf" srcId="{5BC96BBB-1A39-4C9C-9785-CF8A1BD55C72}" destId="{976E53F0-0FDC-4BD8-8BC3-5F51D6D5BDB9}"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0FA531-36A6-42A4-AEEE-3FB4BCB4F93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90C8E9BB-5530-4106-A20E-0E47E744A8F4}">
      <dgm:prSet/>
      <dgm:spPr/>
      <dgm:t>
        <a:bodyPr/>
        <a:lstStyle/>
        <a:p>
          <a:r>
            <a:rPr lang="en-ZA" b="1" dirty="0"/>
            <a:t>Policy Alignment</a:t>
          </a:r>
          <a:endParaRPr lang="en-US" dirty="0">
            <a:solidFill>
              <a:schemeClr val="bg1"/>
            </a:solidFill>
            <a:latin typeface="+mj-lt"/>
          </a:endParaRPr>
        </a:p>
      </dgm:t>
    </dgm:pt>
    <dgm:pt modelId="{297367B9-57C8-4FA8-B417-19A239E90992}" type="parTrans" cxnId="{8FAC6495-635C-46D3-B5C0-99E94A1CB8F3}">
      <dgm:prSet/>
      <dgm:spPr/>
      <dgm:t>
        <a:bodyPr/>
        <a:lstStyle/>
        <a:p>
          <a:endParaRPr lang="en-US"/>
        </a:p>
      </dgm:t>
    </dgm:pt>
    <dgm:pt modelId="{070D1FCF-F154-4066-96EF-43FC3C59CB14}" type="sibTrans" cxnId="{8FAC6495-635C-46D3-B5C0-99E94A1CB8F3}">
      <dgm:prSet/>
      <dgm:spPr/>
      <dgm:t>
        <a:bodyPr/>
        <a:lstStyle/>
        <a:p>
          <a:endParaRPr lang="en-US"/>
        </a:p>
      </dgm:t>
    </dgm:pt>
    <dgm:pt modelId="{4DC18F6F-981D-4DBA-9BCD-9387DB08E0EC}">
      <dgm:prSet/>
      <dgm:spPr/>
      <dgm:t>
        <a:bodyPr/>
        <a:lstStyle/>
        <a:p>
          <a:r>
            <a:rPr lang="en-ZA" b="1" dirty="0"/>
            <a:t> Communication</a:t>
          </a:r>
        </a:p>
        <a:p>
          <a:r>
            <a:rPr lang="en-ZA" b="1" dirty="0"/>
            <a:t>And </a:t>
          </a:r>
        </a:p>
        <a:p>
          <a:r>
            <a:rPr lang="en-ZA" b="1" dirty="0"/>
            <a:t>Expediting revision of NRS 048-9 </a:t>
          </a:r>
          <a:endParaRPr lang="en-US" dirty="0"/>
        </a:p>
      </dgm:t>
    </dgm:pt>
    <dgm:pt modelId="{64790B29-B598-43D2-BE23-1E0B8C010012}" type="parTrans" cxnId="{1A83C8BD-5529-48C5-9080-04EE4F09E586}">
      <dgm:prSet/>
      <dgm:spPr/>
      <dgm:t>
        <a:bodyPr/>
        <a:lstStyle/>
        <a:p>
          <a:endParaRPr lang="en-US"/>
        </a:p>
      </dgm:t>
    </dgm:pt>
    <dgm:pt modelId="{9081729C-9868-4F22-AF93-DFC4565F2D38}" type="sibTrans" cxnId="{1A83C8BD-5529-48C5-9080-04EE4F09E586}">
      <dgm:prSet/>
      <dgm:spPr/>
      <dgm:t>
        <a:bodyPr/>
        <a:lstStyle/>
        <a:p>
          <a:endParaRPr lang="en-US"/>
        </a:p>
      </dgm:t>
    </dgm:pt>
    <dgm:pt modelId="{4C66AAF3-C214-4E5B-8056-43240648C77A}">
      <dgm:prSet custT="1"/>
      <dgm:spPr/>
      <dgm:t>
        <a:bodyPr/>
        <a:lstStyle/>
        <a:p>
          <a:r>
            <a:rPr lang="en-ZA" sz="1300" b="1" dirty="0">
              <a:solidFill>
                <a:schemeClr val="tx1"/>
              </a:solidFill>
            </a:rPr>
            <a:t>Improved Communication</a:t>
          </a:r>
          <a:endParaRPr lang="en-US" sz="1300" b="1" dirty="0">
            <a:solidFill>
              <a:schemeClr val="tx1"/>
            </a:solidFill>
            <a:latin typeface="+mn-lt"/>
          </a:endParaRPr>
        </a:p>
      </dgm:t>
    </dgm:pt>
    <dgm:pt modelId="{A6C9FBBD-75F3-492B-B273-D1826B834FBC}" type="parTrans" cxnId="{FA318D67-2EEA-4E19-B0EF-B8F791A69EE0}">
      <dgm:prSet/>
      <dgm:spPr/>
      <dgm:t>
        <a:bodyPr/>
        <a:lstStyle/>
        <a:p>
          <a:endParaRPr lang="en-US"/>
        </a:p>
      </dgm:t>
    </dgm:pt>
    <dgm:pt modelId="{F3BF0E45-01B8-4B2C-A0CF-92FFE44C5AFA}" type="sibTrans" cxnId="{FA318D67-2EEA-4E19-B0EF-B8F791A69EE0}">
      <dgm:prSet/>
      <dgm:spPr/>
      <dgm:t>
        <a:bodyPr/>
        <a:lstStyle/>
        <a:p>
          <a:endParaRPr lang="en-US"/>
        </a:p>
      </dgm:t>
    </dgm:pt>
    <dgm:pt modelId="{1196D94F-8F86-41B4-B485-7E1E7E480704}">
      <dgm:prSet custT="1"/>
      <dgm:spPr/>
      <dgm:t>
        <a:bodyPr/>
        <a:lstStyle/>
        <a:p>
          <a:endParaRPr lang="en-US" sz="1100" b="1" dirty="0">
            <a:solidFill>
              <a:schemeClr val="tx1"/>
            </a:solidFill>
            <a:latin typeface="+mn-lt"/>
          </a:endParaRPr>
        </a:p>
      </dgm:t>
    </dgm:pt>
    <dgm:pt modelId="{947EFC30-AB9C-4A14-80E0-DAA0B2D735E9}" type="sibTrans" cxnId="{828D75DE-18CC-4F88-BEA6-30E93CA7D69D}">
      <dgm:prSet/>
      <dgm:spPr/>
      <dgm:t>
        <a:bodyPr/>
        <a:lstStyle/>
        <a:p>
          <a:endParaRPr lang="en-US"/>
        </a:p>
      </dgm:t>
    </dgm:pt>
    <dgm:pt modelId="{919E706D-604C-425D-B81C-45E07991FFBC}" type="parTrans" cxnId="{828D75DE-18CC-4F88-BEA6-30E93CA7D69D}">
      <dgm:prSet/>
      <dgm:spPr/>
      <dgm:t>
        <a:bodyPr/>
        <a:lstStyle/>
        <a:p>
          <a:endParaRPr lang="en-US"/>
        </a:p>
      </dgm:t>
    </dgm:pt>
    <dgm:pt modelId="{5C2B5B1F-65B2-4880-AC65-DA08ECA8BB9A}">
      <dgm:prSet custT="1"/>
      <dgm:spPr/>
      <dgm:t>
        <a:bodyPr/>
        <a:lstStyle/>
        <a:p>
          <a:endParaRPr lang="en-US" sz="1000" b="1" dirty="0">
            <a:solidFill>
              <a:schemeClr val="tx1"/>
            </a:solidFill>
          </a:endParaRPr>
        </a:p>
      </dgm:t>
    </dgm:pt>
    <dgm:pt modelId="{2ED5E59B-84C5-4F6B-B345-8EAE03DFB1C2}" type="sibTrans" cxnId="{35F16634-29C9-45EB-AB4E-B342E7B589DE}">
      <dgm:prSet/>
      <dgm:spPr/>
      <dgm:t>
        <a:bodyPr/>
        <a:lstStyle/>
        <a:p>
          <a:endParaRPr lang="en-ZA"/>
        </a:p>
      </dgm:t>
    </dgm:pt>
    <dgm:pt modelId="{AB5BF383-321C-46B9-ADE2-84AD050C2FD1}" type="parTrans" cxnId="{35F16634-29C9-45EB-AB4E-B342E7B589DE}">
      <dgm:prSet/>
      <dgm:spPr/>
      <dgm:t>
        <a:bodyPr/>
        <a:lstStyle/>
        <a:p>
          <a:endParaRPr lang="en-ZA"/>
        </a:p>
      </dgm:t>
    </dgm:pt>
    <dgm:pt modelId="{399A78A4-1998-437B-B1EB-028B48339270}">
      <dgm:prSet custT="1"/>
      <dgm:spPr/>
      <dgm:t>
        <a:bodyPr/>
        <a:lstStyle/>
        <a:p>
          <a:r>
            <a:rPr kumimoji="0" lang="en-US" sz="1200" b="0" i="0" u="none" strike="noStrike" cap="none" spc="0" normalizeH="0" baseline="0" noProof="0" dirty="0">
              <a:ln>
                <a:noFill/>
              </a:ln>
              <a:solidFill>
                <a:schemeClr val="tx1"/>
              </a:solidFill>
              <a:effectLst/>
              <a:uLnTx/>
              <a:uFillTx/>
              <a:latin typeface="+mn-lt"/>
              <a:ea typeface="+mn-ea"/>
              <a:cs typeface="Arial"/>
            </a:rPr>
            <a:t>Need to drive national ESI and EDI vision and long-term strategic plans in collaboration with industry &amp; other stakeholders</a:t>
          </a:r>
        </a:p>
      </dgm:t>
    </dgm:pt>
    <dgm:pt modelId="{1DA2EE3B-E291-4BA3-810D-F8ECD08F2248}" type="parTrans" cxnId="{ECE73241-1B97-4884-8589-F354C844ABE5}">
      <dgm:prSet/>
      <dgm:spPr/>
      <dgm:t>
        <a:bodyPr/>
        <a:lstStyle/>
        <a:p>
          <a:endParaRPr lang="en-ZA"/>
        </a:p>
      </dgm:t>
    </dgm:pt>
    <dgm:pt modelId="{D253313E-B5F7-48EB-96EB-E81D34AAAEC4}" type="sibTrans" cxnId="{ECE73241-1B97-4884-8589-F354C844ABE5}">
      <dgm:prSet/>
      <dgm:spPr/>
      <dgm:t>
        <a:bodyPr/>
        <a:lstStyle/>
        <a:p>
          <a:endParaRPr lang="en-ZA"/>
        </a:p>
      </dgm:t>
    </dgm:pt>
    <dgm:pt modelId="{19744E09-4CAC-4B0B-98CB-EBEDC1378BC4}">
      <dgm:prSet custT="1"/>
      <dgm:spPr/>
      <dgm:t>
        <a:bodyPr/>
        <a:lstStyle/>
        <a:p>
          <a:r>
            <a:rPr kumimoji="0" lang="en-US" sz="1200" b="0" u="none" strike="noStrike" cap="none" spc="0" normalizeH="0" baseline="0" noProof="0" dirty="0">
              <a:ln>
                <a:noFill/>
              </a:ln>
              <a:solidFill>
                <a:schemeClr val="tx1"/>
              </a:solidFill>
              <a:effectLst/>
              <a:uLnTx/>
              <a:uFillTx/>
              <a:latin typeface="+mn-lt"/>
              <a:ea typeface="+mn-ea"/>
              <a:cs typeface="Arial"/>
            </a:rPr>
            <a:t>Develop a list of enablers and requirements from the banking sector, government (Treasury), private sector and Eskom to accelerate</a:t>
          </a:r>
          <a:r>
            <a:rPr lang="en-US" sz="1200" b="0" dirty="0">
              <a:solidFill>
                <a:schemeClr val="tx1"/>
              </a:solidFill>
              <a:latin typeface="+mn-lt"/>
              <a:cs typeface="Arial"/>
            </a:rPr>
            <a:t> </a:t>
          </a:r>
          <a:r>
            <a:rPr kumimoji="0" lang="en-US" sz="1200" b="0" u="none" strike="noStrike" cap="none" spc="0" normalizeH="0" baseline="0" noProof="0" dirty="0">
              <a:ln>
                <a:noFill/>
              </a:ln>
              <a:solidFill>
                <a:schemeClr val="tx1"/>
              </a:solidFill>
              <a:effectLst/>
              <a:uLnTx/>
              <a:uFillTx/>
              <a:latin typeface="+mn-lt"/>
              <a:ea typeface="+mn-ea"/>
              <a:cs typeface="Arial"/>
            </a:rPr>
            <a:t>Commercial &amp; Residential PV installation.</a:t>
          </a:r>
        </a:p>
      </dgm:t>
    </dgm:pt>
    <dgm:pt modelId="{B9B25EEA-372A-42E4-9DDD-8EDD412279AD}" type="parTrans" cxnId="{58000A63-CD6F-4807-91EE-93B8FAAE4897}">
      <dgm:prSet/>
      <dgm:spPr/>
      <dgm:t>
        <a:bodyPr/>
        <a:lstStyle/>
        <a:p>
          <a:endParaRPr lang="en-ZA"/>
        </a:p>
      </dgm:t>
    </dgm:pt>
    <dgm:pt modelId="{C4CDE2C1-1730-4C5E-AF69-29DD24B8C69D}" type="sibTrans" cxnId="{58000A63-CD6F-4807-91EE-93B8FAAE4897}">
      <dgm:prSet/>
      <dgm:spPr/>
      <dgm:t>
        <a:bodyPr/>
        <a:lstStyle/>
        <a:p>
          <a:endParaRPr lang="en-ZA"/>
        </a:p>
      </dgm:t>
    </dgm:pt>
    <dgm:pt modelId="{0C5BB39A-5BA9-4C6B-A81C-85EF85515C60}">
      <dgm:prSet custT="1"/>
      <dgm:spPr/>
      <dgm:t>
        <a:bodyPr/>
        <a:lstStyle/>
        <a:p>
          <a:r>
            <a:rPr kumimoji="0" lang="en-US" sz="1200" b="0" u="none" strike="noStrike" cap="none" spc="0" normalizeH="0" baseline="0" noProof="0" dirty="0">
              <a:ln>
                <a:noFill/>
              </a:ln>
              <a:solidFill>
                <a:schemeClr val="tx1"/>
              </a:solidFill>
              <a:effectLst/>
              <a:uLnTx/>
              <a:uFillTx/>
              <a:latin typeface="+mn-lt"/>
              <a:ea typeface="+mn-ea"/>
              <a:cs typeface="Arial"/>
            </a:rPr>
            <a:t>Re-design ‘green tariff’ to include carbon credits/renewable energy certificates(RECs). The RECs from the Commercial &amp; Residential PV installations can be a valuable commodity for </a:t>
          </a:r>
          <a:r>
            <a:rPr lang="en-US" sz="1200" b="0" dirty="0">
              <a:solidFill>
                <a:schemeClr val="tx1"/>
              </a:solidFill>
              <a:latin typeface="+mn-lt"/>
              <a:cs typeface="Arial"/>
            </a:rPr>
            <a:t>companies that require them to offset carbon emissions.</a:t>
          </a:r>
          <a:endParaRPr kumimoji="0" lang="en-US" sz="1200" b="0" u="none" strike="noStrike" cap="none" spc="0" normalizeH="0" baseline="0" noProof="0" dirty="0">
            <a:ln>
              <a:noFill/>
            </a:ln>
            <a:solidFill>
              <a:schemeClr val="tx1"/>
            </a:solidFill>
            <a:effectLst/>
            <a:uLnTx/>
            <a:uFillTx/>
            <a:latin typeface="+mn-lt"/>
            <a:ea typeface="+mn-ea"/>
            <a:cs typeface="Arial"/>
          </a:endParaRPr>
        </a:p>
      </dgm:t>
    </dgm:pt>
    <dgm:pt modelId="{192F3534-031F-4FBB-B431-EE7949F3C45F}" type="parTrans" cxnId="{E72EF5BB-6C09-4A2A-B48E-08E3AEEE94DD}">
      <dgm:prSet/>
      <dgm:spPr/>
      <dgm:t>
        <a:bodyPr/>
        <a:lstStyle/>
        <a:p>
          <a:endParaRPr lang="en-ZA"/>
        </a:p>
      </dgm:t>
    </dgm:pt>
    <dgm:pt modelId="{0A431716-24E0-4836-B55A-43867D8B86DD}" type="sibTrans" cxnId="{E72EF5BB-6C09-4A2A-B48E-08E3AEEE94DD}">
      <dgm:prSet/>
      <dgm:spPr/>
      <dgm:t>
        <a:bodyPr/>
        <a:lstStyle/>
        <a:p>
          <a:endParaRPr lang="en-ZA"/>
        </a:p>
      </dgm:t>
    </dgm:pt>
    <dgm:pt modelId="{B2A128D1-5B09-4452-A19C-3158315F2AF4}">
      <dgm:prSet custT="1"/>
      <dgm:spPr/>
      <dgm:t>
        <a:bodyPr/>
        <a:lstStyle/>
        <a:p>
          <a:r>
            <a:rPr kumimoji="0" lang="en-US" sz="1200" b="0" i="0" u="none" strike="noStrike" cap="none" spc="0" normalizeH="0" baseline="0" noProof="0" dirty="0">
              <a:ln>
                <a:noFill/>
              </a:ln>
              <a:solidFill>
                <a:schemeClr val="tx1"/>
              </a:solidFill>
              <a:effectLst/>
              <a:uLnTx/>
              <a:uFillTx/>
              <a:latin typeface="+mn-lt"/>
              <a:ea typeface="+mn-ea"/>
              <a:cs typeface="Arial"/>
            </a:rPr>
            <a:t>Introduce feed-in tariffs to private generators in metros/municipalities.</a:t>
          </a:r>
        </a:p>
      </dgm:t>
    </dgm:pt>
    <dgm:pt modelId="{39BDCE6F-8502-46C9-B192-B1F4C92E118E}" type="parTrans" cxnId="{9F4CE4E3-3338-432A-A45D-9D6835223D9A}">
      <dgm:prSet/>
      <dgm:spPr/>
      <dgm:t>
        <a:bodyPr/>
        <a:lstStyle/>
        <a:p>
          <a:endParaRPr lang="en-ZA"/>
        </a:p>
      </dgm:t>
    </dgm:pt>
    <dgm:pt modelId="{496F4182-F76C-4586-9FBE-6CA08F1B5E0C}" type="sibTrans" cxnId="{9F4CE4E3-3338-432A-A45D-9D6835223D9A}">
      <dgm:prSet/>
      <dgm:spPr/>
      <dgm:t>
        <a:bodyPr/>
        <a:lstStyle/>
        <a:p>
          <a:endParaRPr lang="en-ZA"/>
        </a:p>
      </dgm:t>
    </dgm:pt>
    <dgm:pt modelId="{1B848981-A6B5-4192-81F4-2B304B46218D}">
      <dgm:prSet custT="1"/>
      <dgm:spPr/>
      <dgm:t>
        <a:bodyPr/>
        <a:lstStyle/>
        <a:p>
          <a:r>
            <a:rPr kumimoji="0" lang="en-US" sz="1200" b="0" i="0" u="none" strike="noStrike" cap="none" spc="0" normalizeH="0" baseline="0" noProof="0" dirty="0">
              <a:ln>
                <a:noFill/>
              </a:ln>
              <a:solidFill>
                <a:schemeClr val="tx1"/>
              </a:solidFill>
              <a:effectLst/>
              <a:uLnTx/>
              <a:uFillTx/>
              <a:latin typeface="+mn-lt"/>
              <a:ea typeface="+mn-ea"/>
              <a:cs typeface="Arial"/>
            </a:rPr>
            <a:t>Enable market for electricity trading to reduce single-offtake PPA risk and financing costs.</a:t>
          </a:r>
        </a:p>
      </dgm:t>
    </dgm:pt>
    <dgm:pt modelId="{065347A7-11E8-4ABF-8048-C8B67832DC4C}" type="parTrans" cxnId="{FE82F6C8-2C8A-40C0-99CF-225FA69BC15F}">
      <dgm:prSet/>
      <dgm:spPr/>
      <dgm:t>
        <a:bodyPr/>
        <a:lstStyle/>
        <a:p>
          <a:endParaRPr lang="en-ZA"/>
        </a:p>
      </dgm:t>
    </dgm:pt>
    <dgm:pt modelId="{D36B4AEE-2F3F-4389-8699-687259066D87}" type="sibTrans" cxnId="{FE82F6C8-2C8A-40C0-99CF-225FA69BC15F}">
      <dgm:prSet/>
      <dgm:spPr/>
      <dgm:t>
        <a:bodyPr/>
        <a:lstStyle/>
        <a:p>
          <a:endParaRPr lang="en-ZA"/>
        </a:p>
      </dgm:t>
    </dgm:pt>
    <dgm:pt modelId="{495C975D-5207-4E53-92F5-CEA6FB7FB489}">
      <dgm:prSet custT="1"/>
      <dgm:spPr/>
      <dgm:t>
        <a:bodyPr/>
        <a:lstStyle/>
        <a:p>
          <a:r>
            <a:rPr kumimoji="0" lang="en-US" sz="1200" b="0" i="0" u="none" strike="noStrike" cap="none" spc="0" normalizeH="0" baseline="0" noProof="0" dirty="0">
              <a:ln>
                <a:noFill/>
              </a:ln>
              <a:solidFill>
                <a:schemeClr val="tx1"/>
              </a:solidFill>
              <a:effectLst/>
              <a:uLnTx/>
              <a:uFillTx/>
              <a:latin typeface="+mn-lt"/>
              <a:ea typeface="+mn-ea"/>
              <a:cs typeface="Arial"/>
            </a:rPr>
            <a:t>Encourage private sector energy storage systems (ESS) by developing ESS regulations and ancillary services product/tariff.</a:t>
          </a:r>
        </a:p>
      </dgm:t>
    </dgm:pt>
    <dgm:pt modelId="{CE5ADA8D-94E1-4B5C-A489-0F22EC8861E6}" type="parTrans" cxnId="{FB75FEB1-4F68-4981-9039-A3545834BE98}">
      <dgm:prSet/>
      <dgm:spPr/>
      <dgm:t>
        <a:bodyPr/>
        <a:lstStyle/>
        <a:p>
          <a:endParaRPr lang="en-ZA"/>
        </a:p>
      </dgm:t>
    </dgm:pt>
    <dgm:pt modelId="{5FB587D8-7DAC-46A6-8237-3EF16E09C6FB}" type="sibTrans" cxnId="{FB75FEB1-4F68-4981-9039-A3545834BE98}">
      <dgm:prSet/>
      <dgm:spPr/>
      <dgm:t>
        <a:bodyPr/>
        <a:lstStyle/>
        <a:p>
          <a:endParaRPr lang="en-ZA"/>
        </a:p>
      </dgm:t>
    </dgm:pt>
    <dgm:pt modelId="{9E4DCFF4-12D3-4C6F-BE33-E09E65A9C05D}">
      <dgm:prSet custT="1"/>
      <dgm:spPr/>
      <dgm:t>
        <a:bodyPr/>
        <a:lstStyle/>
        <a:p>
          <a:r>
            <a:rPr kumimoji="0" lang="en-US" sz="1200" b="0" i="0" u="none" strike="noStrike" cap="none" spc="0" normalizeH="0" baseline="0" noProof="0" dirty="0">
              <a:ln>
                <a:noFill/>
              </a:ln>
              <a:solidFill>
                <a:schemeClr val="tx1"/>
              </a:solidFill>
              <a:effectLst/>
              <a:uLnTx/>
              <a:uFillTx/>
              <a:latin typeface="+mn-lt"/>
              <a:ea typeface="+mn-ea"/>
              <a:cs typeface="Arial"/>
            </a:rPr>
            <a:t>Expedite the development of </a:t>
          </a:r>
          <a:r>
            <a:rPr kumimoji="0" lang="en-ZA" sz="1200" b="0" i="0" u="none" strike="noStrike" cap="none" spc="0" normalizeH="0" baseline="0" noProof="0" dirty="0">
              <a:ln>
                <a:noFill/>
              </a:ln>
              <a:solidFill>
                <a:schemeClr val="tx1"/>
              </a:solidFill>
              <a:effectLst/>
              <a:uLnTx/>
              <a:uFillTx/>
              <a:latin typeface="+mn-lt"/>
              <a:ea typeface="+mn-ea"/>
              <a:cs typeface="Arial"/>
            </a:rPr>
            <a:t>standardised</a:t>
          </a:r>
          <a:r>
            <a:rPr kumimoji="0" lang="en-US" sz="1200" b="0" i="0" u="none" strike="noStrike" cap="none" spc="0" normalizeH="0" baseline="0" noProof="0" dirty="0">
              <a:ln>
                <a:noFill/>
              </a:ln>
              <a:solidFill>
                <a:schemeClr val="tx1"/>
              </a:solidFill>
              <a:effectLst/>
              <a:uLnTx/>
              <a:uFillTx/>
              <a:latin typeface="+mn-lt"/>
              <a:ea typeface="+mn-ea"/>
              <a:cs typeface="Arial"/>
            </a:rPr>
            <a:t>, simple and cost-reflective wheeling framework </a:t>
          </a:r>
        </a:p>
      </dgm:t>
    </dgm:pt>
    <dgm:pt modelId="{2A643DE1-86EB-4CF8-A523-46C1900FB5E2}" type="parTrans" cxnId="{B8F6126D-0B9B-467D-92BE-AB785D6774FF}">
      <dgm:prSet/>
      <dgm:spPr/>
      <dgm:t>
        <a:bodyPr/>
        <a:lstStyle/>
        <a:p>
          <a:endParaRPr lang="en-ZA"/>
        </a:p>
      </dgm:t>
    </dgm:pt>
    <dgm:pt modelId="{AAAB821E-EA84-4258-9002-C99782A37797}" type="sibTrans" cxnId="{B8F6126D-0B9B-467D-92BE-AB785D6774FF}">
      <dgm:prSet/>
      <dgm:spPr/>
      <dgm:t>
        <a:bodyPr/>
        <a:lstStyle/>
        <a:p>
          <a:endParaRPr lang="en-ZA"/>
        </a:p>
      </dgm:t>
    </dgm:pt>
    <dgm:pt modelId="{D8394E9C-8163-45E8-B57A-A0C247EB3CB1}">
      <dgm:prSet custT="1"/>
      <dgm:spPr/>
      <dgm:t>
        <a:bodyPr/>
        <a:lstStyle/>
        <a:p>
          <a:r>
            <a:rPr lang="en-ZA" sz="1300" dirty="0">
              <a:solidFill>
                <a:schemeClr val="tx1"/>
              </a:solidFill>
            </a:rPr>
            <a:t>Need for transparent, accurate and quick communication on system constraints or risks.</a:t>
          </a:r>
        </a:p>
      </dgm:t>
    </dgm:pt>
    <dgm:pt modelId="{7AFC3F4D-AB1F-492F-9288-D3A7934247A5}" type="parTrans" cxnId="{A6BA5F09-EA3A-46FA-BB25-FB1D32CE2955}">
      <dgm:prSet/>
      <dgm:spPr/>
      <dgm:t>
        <a:bodyPr/>
        <a:lstStyle/>
        <a:p>
          <a:endParaRPr lang="en-ZA"/>
        </a:p>
      </dgm:t>
    </dgm:pt>
    <dgm:pt modelId="{481FD6ED-3772-47B8-BB23-7BE790EB3885}" type="sibTrans" cxnId="{A6BA5F09-EA3A-46FA-BB25-FB1D32CE2955}">
      <dgm:prSet/>
      <dgm:spPr/>
      <dgm:t>
        <a:bodyPr/>
        <a:lstStyle/>
        <a:p>
          <a:endParaRPr lang="en-ZA"/>
        </a:p>
      </dgm:t>
    </dgm:pt>
    <dgm:pt modelId="{58906184-6A6A-4402-93E5-B995F4DE68FC}">
      <dgm:prSet custT="1"/>
      <dgm:spPr/>
      <dgm:t>
        <a:bodyPr/>
        <a:lstStyle/>
        <a:p>
          <a:r>
            <a:rPr lang="en-ZA" sz="1300" dirty="0">
              <a:solidFill>
                <a:schemeClr val="tx1"/>
              </a:solidFill>
            </a:rPr>
            <a:t>Enables planning and can potentially increase demand reduction during high-risk periods.</a:t>
          </a:r>
        </a:p>
      </dgm:t>
    </dgm:pt>
    <dgm:pt modelId="{CDB00F4B-B972-4019-8729-128AF0F5BC80}" type="parTrans" cxnId="{0E7B02A8-17B1-4F05-B6A5-05A61FD2166B}">
      <dgm:prSet/>
      <dgm:spPr/>
      <dgm:t>
        <a:bodyPr/>
        <a:lstStyle/>
        <a:p>
          <a:endParaRPr lang="en-ZA"/>
        </a:p>
      </dgm:t>
    </dgm:pt>
    <dgm:pt modelId="{EF0F9FAC-EC7C-4488-9C4E-15AB737F816A}" type="sibTrans" cxnId="{0E7B02A8-17B1-4F05-B6A5-05A61FD2166B}">
      <dgm:prSet/>
      <dgm:spPr/>
      <dgm:t>
        <a:bodyPr/>
        <a:lstStyle/>
        <a:p>
          <a:endParaRPr lang="en-ZA"/>
        </a:p>
      </dgm:t>
    </dgm:pt>
    <dgm:pt modelId="{24B1602F-2574-40A9-8DFA-432E5EF5CDCB}">
      <dgm:prSet custT="1"/>
      <dgm:spPr/>
      <dgm:t>
        <a:bodyPr/>
        <a:lstStyle/>
        <a:p>
          <a:r>
            <a:rPr lang="en-ZA" sz="1300" b="1" dirty="0">
              <a:solidFill>
                <a:schemeClr val="tx1"/>
              </a:solidFill>
            </a:rPr>
            <a:t>Finalise NRS 048-9 revision</a:t>
          </a:r>
        </a:p>
      </dgm:t>
    </dgm:pt>
    <dgm:pt modelId="{C74CF8CB-B24C-40B6-A0F7-BEF8730BC98C}" type="sibTrans" cxnId="{5B35EEF9-C910-4584-B505-E18C59F298B6}">
      <dgm:prSet/>
      <dgm:spPr/>
      <dgm:t>
        <a:bodyPr/>
        <a:lstStyle/>
        <a:p>
          <a:endParaRPr lang="en-ZA"/>
        </a:p>
      </dgm:t>
    </dgm:pt>
    <dgm:pt modelId="{42935C5F-F4AA-451E-8A6A-D5B63EBE29C2}" type="parTrans" cxnId="{5B35EEF9-C910-4584-B505-E18C59F298B6}">
      <dgm:prSet/>
      <dgm:spPr/>
      <dgm:t>
        <a:bodyPr/>
        <a:lstStyle/>
        <a:p>
          <a:endParaRPr lang="en-ZA"/>
        </a:p>
      </dgm:t>
    </dgm:pt>
    <dgm:pt modelId="{C31146D5-649F-42A0-82B2-9DA3F0F0FCD2}">
      <dgm:prSet custT="1"/>
      <dgm:spPr/>
      <dgm:t>
        <a:bodyPr/>
        <a:lstStyle/>
        <a:p>
          <a:r>
            <a:rPr lang="en-ZA" sz="1300" b="0" dirty="0">
              <a:solidFill>
                <a:schemeClr val="tx1"/>
              </a:solidFill>
            </a:rPr>
            <a:t>Reasonable notice for high stages of load curtailment– deep level mining may need far more than 2 hours to taper down to essential loads and evacuate workers in a safe and orderly manner.</a:t>
          </a:r>
        </a:p>
      </dgm:t>
    </dgm:pt>
    <dgm:pt modelId="{6B1E46AF-D1E0-443E-8F5E-8F7EF2964E72}" type="parTrans" cxnId="{E6CD01F8-5E26-421B-9EAB-AAD74E640C7F}">
      <dgm:prSet/>
      <dgm:spPr/>
      <dgm:t>
        <a:bodyPr/>
        <a:lstStyle/>
        <a:p>
          <a:endParaRPr lang="en-ZA"/>
        </a:p>
      </dgm:t>
    </dgm:pt>
    <dgm:pt modelId="{0EFF2F00-511B-4778-BE3F-38F166EBA93A}" type="sibTrans" cxnId="{E6CD01F8-5E26-421B-9EAB-AAD74E640C7F}">
      <dgm:prSet/>
      <dgm:spPr/>
      <dgm:t>
        <a:bodyPr/>
        <a:lstStyle/>
        <a:p>
          <a:endParaRPr lang="en-ZA"/>
        </a:p>
      </dgm:t>
    </dgm:pt>
    <dgm:pt modelId="{4104CBBE-0EEB-41EB-B4B2-CC7E37C93235}">
      <dgm:prSet custT="1"/>
      <dgm:spPr/>
      <dgm:t>
        <a:bodyPr/>
        <a:lstStyle/>
        <a:p>
          <a:r>
            <a:rPr lang="en-US" sz="1300" b="0" dirty="0">
              <a:solidFill>
                <a:schemeClr val="tx1"/>
              </a:solidFill>
              <a:latin typeface="+mn-lt"/>
              <a:cs typeface="Arial"/>
            </a:rPr>
            <a:t>Build in incentives to unlock and encourage investments that reduce pressure on the grid e.g. exemptions for private power generation in load curtailment.</a:t>
          </a:r>
          <a:endParaRPr lang="en-ZA" sz="1300" b="0" dirty="0">
            <a:solidFill>
              <a:schemeClr val="tx1"/>
            </a:solidFill>
          </a:endParaRPr>
        </a:p>
      </dgm:t>
    </dgm:pt>
    <dgm:pt modelId="{DD105788-AC40-4AD7-9720-2E5213FA3AA2}" type="parTrans" cxnId="{F9DCADF6-CF7A-45CA-9698-7CE5EA50A89E}">
      <dgm:prSet/>
      <dgm:spPr/>
      <dgm:t>
        <a:bodyPr/>
        <a:lstStyle/>
        <a:p>
          <a:endParaRPr lang="en-ZA"/>
        </a:p>
      </dgm:t>
    </dgm:pt>
    <dgm:pt modelId="{E53E34CF-94BC-4348-BCAF-187FC678BD48}" type="sibTrans" cxnId="{F9DCADF6-CF7A-45CA-9698-7CE5EA50A89E}">
      <dgm:prSet/>
      <dgm:spPr/>
      <dgm:t>
        <a:bodyPr/>
        <a:lstStyle/>
        <a:p>
          <a:endParaRPr lang="en-ZA"/>
        </a:p>
      </dgm:t>
    </dgm:pt>
    <dgm:pt modelId="{7E37DE92-989C-4132-B62B-6557CF0E9101}" type="pres">
      <dgm:prSet presAssocID="{F80FA531-36A6-42A4-AEEE-3FB4BCB4F93A}" presName="Name0" presStyleCnt="0">
        <dgm:presLayoutVars>
          <dgm:dir/>
          <dgm:animLvl val="lvl"/>
          <dgm:resizeHandles val="exact"/>
        </dgm:presLayoutVars>
      </dgm:prSet>
      <dgm:spPr/>
    </dgm:pt>
    <dgm:pt modelId="{300032A4-FD59-4072-805B-1528C1E0C1D1}" type="pres">
      <dgm:prSet presAssocID="{90C8E9BB-5530-4106-A20E-0E47E744A8F4}" presName="linNode" presStyleCnt="0"/>
      <dgm:spPr/>
    </dgm:pt>
    <dgm:pt modelId="{25BDC05C-F150-4B3D-B8B8-F77DB170D907}" type="pres">
      <dgm:prSet presAssocID="{90C8E9BB-5530-4106-A20E-0E47E744A8F4}" presName="parentText" presStyleLbl="node1" presStyleIdx="0" presStyleCnt="2" custScaleX="69456" custScaleY="108581" custLinFactNeighborX="318" custLinFactNeighborY="-1850">
        <dgm:presLayoutVars>
          <dgm:chMax val="1"/>
          <dgm:bulletEnabled val="1"/>
        </dgm:presLayoutVars>
      </dgm:prSet>
      <dgm:spPr/>
    </dgm:pt>
    <dgm:pt modelId="{6CCDACB2-3E60-471E-A029-C9FDCD86BE8D}" type="pres">
      <dgm:prSet presAssocID="{90C8E9BB-5530-4106-A20E-0E47E744A8F4}" presName="descendantText" presStyleLbl="alignAccFollowNode1" presStyleIdx="0" presStyleCnt="2" custScaleX="204256" custScaleY="131952">
        <dgm:presLayoutVars>
          <dgm:bulletEnabled val="1"/>
        </dgm:presLayoutVars>
      </dgm:prSet>
      <dgm:spPr/>
    </dgm:pt>
    <dgm:pt modelId="{5620E728-9E89-4F21-919A-982DCC976B01}" type="pres">
      <dgm:prSet presAssocID="{070D1FCF-F154-4066-96EF-43FC3C59CB14}" presName="sp" presStyleCnt="0"/>
      <dgm:spPr/>
    </dgm:pt>
    <dgm:pt modelId="{5BC96BBB-1A39-4C9C-9785-CF8A1BD55C72}" type="pres">
      <dgm:prSet presAssocID="{4DC18F6F-981D-4DBA-9BCD-9387DB08E0EC}" presName="linNode" presStyleCnt="0"/>
      <dgm:spPr/>
    </dgm:pt>
    <dgm:pt modelId="{6F80A898-9547-4477-BFF2-28DE5E5B32BC}" type="pres">
      <dgm:prSet presAssocID="{4DC18F6F-981D-4DBA-9BCD-9387DB08E0EC}" presName="parentText" presStyleLbl="node1" presStyleIdx="1" presStyleCnt="2" custScaleX="43836" custScaleY="91404" custLinFactNeighborX="-2383" custLinFactNeighborY="31144">
        <dgm:presLayoutVars>
          <dgm:chMax val="1"/>
          <dgm:bulletEnabled val="1"/>
        </dgm:presLayoutVars>
      </dgm:prSet>
      <dgm:spPr/>
    </dgm:pt>
    <dgm:pt modelId="{976E53F0-0FDC-4BD8-8BC3-5F51D6D5BDB9}" type="pres">
      <dgm:prSet presAssocID="{4DC18F6F-981D-4DBA-9BCD-9387DB08E0EC}" presName="descendantText" presStyleLbl="alignAccFollowNode1" presStyleIdx="1" presStyleCnt="2" custScaleX="131544" custScaleY="107664" custLinFactNeighborY="301">
        <dgm:presLayoutVars>
          <dgm:bulletEnabled val="1"/>
        </dgm:presLayoutVars>
      </dgm:prSet>
      <dgm:spPr/>
    </dgm:pt>
  </dgm:ptLst>
  <dgm:cxnLst>
    <dgm:cxn modelId="{A6BA5F09-EA3A-46FA-BB25-FB1D32CE2955}" srcId="{4C66AAF3-C214-4E5B-8056-43240648C77A}" destId="{D8394E9C-8163-45E8-B57A-A0C247EB3CB1}" srcOrd="0" destOrd="0" parTransId="{7AFC3F4D-AB1F-492F-9288-D3A7934247A5}" sibTransId="{481FD6ED-3772-47B8-BB23-7BE790EB3885}"/>
    <dgm:cxn modelId="{3F194714-624A-4DCC-874A-1FD6C20DBE3C}" type="presOf" srcId="{24B1602F-2574-40A9-8DFA-432E5EF5CDCB}" destId="{976E53F0-0FDC-4BD8-8BC3-5F51D6D5BDB9}" srcOrd="0" destOrd="3" presId="urn:microsoft.com/office/officeart/2005/8/layout/vList5"/>
    <dgm:cxn modelId="{515D411E-0B82-4AE7-A1F5-B7C4513F4AF4}" type="presOf" srcId="{399A78A4-1998-437B-B1EB-028B48339270}" destId="{6CCDACB2-3E60-471E-A029-C9FDCD86BE8D}" srcOrd="0" destOrd="1" presId="urn:microsoft.com/office/officeart/2005/8/layout/vList5"/>
    <dgm:cxn modelId="{6B8E6A1E-B38C-4563-96C8-12569F5B1673}" type="presOf" srcId="{0C5BB39A-5BA9-4C6B-A81C-85EF85515C60}" destId="{6CCDACB2-3E60-471E-A029-C9FDCD86BE8D}" srcOrd="0" destOrd="3" presId="urn:microsoft.com/office/officeart/2005/8/layout/vList5"/>
    <dgm:cxn modelId="{35F16634-29C9-45EB-AB4E-B342E7B589DE}" srcId="{90C8E9BB-5530-4106-A20E-0E47E744A8F4}" destId="{5C2B5B1F-65B2-4880-AC65-DA08ECA8BB9A}" srcOrd="8" destOrd="0" parTransId="{AB5BF383-321C-46B9-ADE2-84AD050C2FD1}" sibTransId="{2ED5E59B-84C5-4F6B-B345-8EAE03DFB1C2}"/>
    <dgm:cxn modelId="{E874EE36-8FE7-4BDA-932A-032A3D4D36CC}" type="presOf" srcId="{9E4DCFF4-12D3-4C6F-BE33-E09E65A9C05D}" destId="{6CCDACB2-3E60-471E-A029-C9FDCD86BE8D}" srcOrd="0" destOrd="7" presId="urn:microsoft.com/office/officeart/2005/8/layout/vList5"/>
    <dgm:cxn modelId="{202CBF5B-DF9F-4194-B216-B5C5597C7FF5}" type="presOf" srcId="{F80FA531-36A6-42A4-AEEE-3FB4BCB4F93A}" destId="{7E37DE92-989C-4132-B62B-6557CF0E9101}" srcOrd="0" destOrd="0" presId="urn:microsoft.com/office/officeart/2005/8/layout/vList5"/>
    <dgm:cxn modelId="{EBA7305C-568B-43D8-8A55-6573017EFDD0}" type="presOf" srcId="{58906184-6A6A-4402-93E5-B995F4DE68FC}" destId="{976E53F0-0FDC-4BD8-8BC3-5F51D6D5BDB9}" srcOrd="0" destOrd="2" presId="urn:microsoft.com/office/officeart/2005/8/layout/vList5"/>
    <dgm:cxn modelId="{ECE73241-1B97-4884-8589-F354C844ABE5}" srcId="{90C8E9BB-5530-4106-A20E-0E47E744A8F4}" destId="{399A78A4-1998-437B-B1EB-028B48339270}" srcOrd="1" destOrd="0" parTransId="{1DA2EE3B-E291-4BA3-810D-F8ECD08F2248}" sibTransId="{D253313E-B5F7-48EB-96EB-E81D34AAAEC4}"/>
    <dgm:cxn modelId="{58000A63-CD6F-4807-91EE-93B8FAAE4897}" srcId="{90C8E9BB-5530-4106-A20E-0E47E744A8F4}" destId="{19744E09-4CAC-4B0B-98CB-EBEDC1378BC4}" srcOrd="2" destOrd="0" parTransId="{B9B25EEA-372A-42E4-9DDD-8EDD412279AD}" sibTransId="{C4CDE2C1-1730-4C5E-AF69-29DD24B8C69D}"/>
    <dgm:cxn modelId="{FA318D67-2EEA-4E19-B0EF-B8F791A69EE0}" srcId="{4DC18F6F-981D-4DBA-9BCD-9387DB08E0EC}" destId="{4C66AAF3-C214-4E5B-8056-43240648C77A}" srcOrd="0" destOrd="0" parTransId="{A6C9FBBD-75F3-492B-B273-D1826B834FBC}" sibTransId="{F3BF0E45-01B8-4B2C-A0CF-92FFE44C5AFA}"/>
    <dgm:cxn modelId="{78AC2349-B253-46F0-B7ED-770898E61AA7}" type="presOf" srcId="{4C66AAF3-C214-4E5B-8056-43240648C77A}" destId="{976E53F0-0FDC-4BD8-8BC3-5F51D6D5BDB9}" srcOrd="0" destOrd="0" presId="urn:microsoft.com/office/officeart/2005/8/layout/vList5"/>
    <dgm:cxn modelId="{B8F6126D-0B9B-467D-92BE-AB785D6774FF}" srcId="{90C8E9BB-5530-4106-A20E-0E47E744A8F4}" destId="{9E4DCFF4-12D3-4C6F-BE33-E09E65A9C05D}" srcOrd="7" destOrd="0" parTransId="{2A643DE1-86EB-4CF8-A523-46C1900FB5E2}" sibTransId="{AAAB821E-EA84-4258-9002-C99782A37797}"/>
    <dgm:cxn modelId="{7D9C3251-B8DF-4617-BE39-3C8D06F8F6D8}" type="presOf" srcId="{495C975D-5207-4E53-92F5-CEA6FB7FB489}" destId="{6CCDACB2-3E60-471E-A029-C9FDCD86BE8D}" srcOrd="0" destOrd="6" presId="urn:microsoft.com/office/officeart/2005/8/layout/vList5"/>
    <dgm:cxn modelId="{EBCE6053-71EA-44C5-893A-31D0934D9AF3}" type="presOf" srcId="{4DC18F6F-981D-4DBA-9BCD-9387DB08E0EC}" destId="{6F80A898-9547-4477-BFF2-28DE5E5B32BC}" srcOrd="0" destOrd="0" presId="urn:microsoft.com/office/officeart/2005/8/layout/vList5"/>
    <dgm:cxn modelId="{CE3A0274-93DF-45C7-99F5-6AE2FC12F5AE}" type="presOf" srcId="{1196D94F-8F86-41B4-B485-7E1E7E480704}" destId="{6CCDACB2-3E60-471E-A029-C9FDCD86BE8D}" srcOrd="0" destOrd="0" presId="urn:microsoft.com/office/officeart/2005/8/layout/vList5"/>
    <dgm:cxn modelId="{88D5C65A-2DB4-4D26-AC43-7F06A667F761}" type="presOf" srcId="{B2A128D1-5B09-4452-A19C-3158315F2AF4}" destId="{6CCDACB2-3E60-471E-A029-C9FDCD86BE8D}" srcOrd="0" destOrd="4" presId="urn:microsoft.com/office/officeart/2005/8/layout/vList5"/>
    <dgm:cxn modelId="{CB288F82-1779-4968-B2A1-86F5601A9952}" type="presOf" srcId="{C31146D5-649F-42A0-82B2-9DA3F0F0FCD2}" destId="{976E53F0-0FDC-4BD8-8BC3-5F51D6D5BDB9}" srcOrd="0" destOrd="4" presId="urn:microsoft.com/office/officeart/2005/8/layout/vList5"/>
    <dgm:cxn modelId="{8FAC6495-635C-46D3-B5C0-99E94A1CB8F3}" srcId="{F80FA531-36A6-42A4-AEEE-3FB4BCB4F93A}" destId="{90C8E9BB-5530-4106-A20E-0E47E744A8F4}" srcOrd="0" destOrd="0" parTransId="{297367B9-57C8-4FA8-B417-19A239E90992}" sibTransId="{070D1FCF-F154-4066-96EF-43FC3C59CB14}"/>
    <dgm:cxn modelId="{1BC9EBA5-3EAE-4E79-97F3-FFC3DAAC8236}" type="presOf" srcId="{1B848981-A6B5-4192-81F4-2B304B46218D}" destId="{6CCDACB2-3E60-471E-A029-C9FDCD86BE8D}" srcOrd="0" destOrd="5" presId="urn:microsoft.com/office/officeart/2005/8/layout/vList5"/>
    <dgm:cxn modelId="{0E7B02A8-17B1-4F05-B6A5-05A61FD2166B}" srcId="{4C66AAF3-C214-4E5B-8056-43240648C77A}" destId="{58906184-6A6A-4402-93E5-B995F4DE68FC}" srcOrd="1" destOrd="0" parTransId="{CDB00F4B-B972-4019-8729-128AF0F5BC80}" sibTransId="{EF0F9FAC-EC7C-4488-9C4E-15AB737F816A}"/>
    <dgm:cxn modelId="{92FC24B0-17DD-4503-BDAA-E2A0D4C428F2}" type="presOf" srcId="{D8394E9C-8163-45E8-B57A-A0C247EB3CB1}" destId="{976E53F0-0FDC-4BD8-8BC3-5F51D6D5BDB9}" srcOrd="0" destOrd="1" presId="urn:microsoft.com/office/officeart/2005/8/layout/vList5"/>
    <dgm:cxn modelId="{FB75FEB1-4F68-4981-9039-A3545834BE98}" srcId="{90C8E9BB-5530-4106-A20E-0E47E744A8F4}" destId="{495C975D-5207-4E53-92F5-CEA6FB7FB489}" srcOrd="6" destOrd="0" parTransId="{CE5ADA8D-94E1-4B5C-A489-0F22EC8861E6}" sibTransId="{5FB587D8-7DAC-46A6-8237-3EF16E09C6FB}"/>
    <dgm:cxn modelId="{77A003B3-CC9B-42DB-B275-09D93E001359}" type="presOf" srcId="{90C8E9BB-5530-4106-A20E-0E47E744A8F4}" destId="{25BDC05C-F150-4B3D-B8B8-F77DB170D907}" srcOrd="0" destOrd="0" presId="urn:microsoft.com/office/officeart/2005/8/layout/vList5"/>
    <dgm:cxn modelId="{E72EF5BB-6C09-4A2A-B48E-08E3AEEE94DD}" srcId="{90C8E9BB-5530-4106-A20E-0E47E744A8F4}" destId="{0C5BB39A-5BA9-4C6B-A81C-85EF85515C60}" srcOrd="3" destOrd="0" parTransId="{192F3534-031F-4FBB-B431-EE7949F3C45F}" sibTransId="{0A431716-24E0-4836-B55A-43867D8B86DD}"/>
    <dgm:cxn modelId="{1A83C8BD-5529-48C5-9080-04EE4F09E586}" srcId="{F80FA531-36A6-42A4-AEEE-3FB4BCB4F93A}" destId="{4DC18F6F-981D-4DBA-9BCD-9387DB08E0EC}" srcOrd="1" destOrd="0" parTransId="{64790B29-B598-43D2-BE23-1E0B8C010012}" sibTransId="{9081729C-9868-4F22-AF93-DFC4565F2D38}"/>
    <dgm:cxn modelId="{5CB4EBC2-F526-494B-9E88-80410D82AD6A}" type="presOf" srcId="{4104CBBE-0EEB-41EB-B4B2-CC7E37C93235}" destId="{976E53F0-0FDC-4BD8-8BC3-5F51D6D5BDB9}" srcOrd="0" destOrd="5" presId="urn:microsoft.com/office/officeart/2005/8/layout/vList5"/>
    <dgm:cxn modelId="{52E187C4-6660-4259-9CBA-B50B5A501224}" type="presOf" srcId="{19744E09-4CAC-4B0B-98CB-EBEDC1378BC4}" destId="{6CCDACB2-3E60-471E-A029-C9FDCD86BE8D}" srcOrd="0" destOrd="2" presId="urn:microsoft.com/office/officeart/2005/8/layout/vList5"/>
    <dgm:cxn modelId="{FE82F6C8-2C8A-40C0-99CF-225FA69BC15F}" srcId="{90C8E9BB-5530-4106-A20E-0E47E744A8F4}" destId="{1B848981-A6B5-4192-81F4-2B304B46218D}" srcOrd="5" destOrd="0" parTransId="{065347A7-11E8-4ABF-8048-C8B67832DC4C}" sibTransId="{D36B4AEE-2F3F-4389-8699-687259066D87}"/>
    <dgm:cxn modelId="{828D75DE-18CC-4F88-BEA6-30E93CA7D69D}" srcId="{90C8E9BB-5530-4106-A20E-0E47E744A8F4}" destId="{1196D94F-8F86-41B4-B485-7E1E7E480704}" srcOrd="0" destOrd="0" parTransId="{919E706D-604C-425D-B81C-45E07991FFBC}" sibTransId="{947EFC30-AB9C-4A14-80E0-DAA0B2D735E9}"/>
    <dgm:cxn modelId="{9F4CE4E3-3338-432A-A45D-9D6835223D9A}" srcId="{90C8E9BB-5530-4106-A20E-0E47E744A8F4}" destId="{B2A128D1-5B09-4452-A19C-3158315F2AF4}" srcOrd="4" destOrd="0" parTransId="{39BDCE6F-8502-46C9-B192-B1F4C92E118E}" sibTransId="{496F4182-F76C-4586-9FBE-6CA08F1B5E0C}"/>
    <dgm:cxn modelId="{476EA0F5-C673-47EE-8E93-6969098F507B}" type="presOf" srcId="{5C2B5B1F-65B2-4880-AC65-DA08ECA8BB9A}" destId="{6CCDACB2-3E60-471E-A029-C9FDCD86BE8D}" srcOrd="0" destOrd="8" presId="urn:microsoft.com/office/officeart/2005/8/layout/vList5"/>
    <dgm:cxn modelId="{F9DCADF6-CF7A-45CA-9698-7CE5EA50A89E}" srcId="{24B1602F-2574-40A9-8DFA-432E5EF5CDCB}" destId="{4104CBBE-0EEB-41EB-B4B2-CC7E37C93235}" srcOrd="1" destOrd="0" parTransId="{DD105788-AC40-4AD7-9720-2E5213FA3AA2}" sibTransId="{E53E34CF-94BC-4348-BCAF-187FC678BD48}"/>
    <dgm:cxn modelId="{E6CD01F8-5E26-421B-9EAB-AAD74E640C7F}" srcId="{24B1602F-2574-40A9-8DFA-432E5EF5CDCB}" destId="{C31146D5-649F-42A0-82B2-9DA3F0F0FCD2}" srcOrd="0" destOrd="0" parTransId="{6B1E46AF-D1E0-443E-8F5E-8F7EF2964E72}" sibTransId="{0EFF2F00-511B-4778-BE3F-38F166EBA93A}"/>
    <dgm:cxn modelId="{5B35EEF9-C910-4584-B505-E18C59F298B6}" srcId="{4DC18F6F-981D-4DBA-9BCD-9387DB08E0EC}" destId="{24B1602F-2574-40A9-8DFA-432E5EF5CDCB}" srcOrd="1" destOrd="0" parTransId="{42935C5F-F4AA-451E-8A6A-D5B63EBE29C2}" sibTransId="{C74CF8CB-B24C-40B6-A0F7-BEF8730BC98C}"/>
    <dgm:cxn modelId="{1044E42A-4D01-4C9E-BACF-0AB4079F1FE2}" type="presParOf" srcId="{7E37DE92-989C-4132-B62B-6557CF0E9101}" destId="{300032A4-FD59-4072-805B-1528C1E0C1D1}" srcOrd="0" destOrd="0" presId="urn:microsoft.com/office/officeart/2005/8/layout/vList5"/>
    <dgm:cxn modelId="{EFF55433-B9FB-4CD1-A97D-E25A247D58AC}" type="presParOf" srcId="{300032A4-FD59-4072-805B-1528C1E0C1D1}" destId="{25BDC05C-F150-4B3D-B8B8-F77DB170D907}" srcOrd="0" destOrd="0" presId="urn:microsoft.com/office/officeart/2005/8/layout/vList5"/>
    <dgm:cxn modelId="{35C193E9-0FDA-40E4-9C4E-B6D3EC1FDC05}" type="presParOf" srcId="{300032A4-FD59-4072-805B-1528C1E0C1D1}" destId="{6CCDACB2-3E60-471E-A029-C9FDCD86BE8D}" srcOrd="1" destOrd="0" presId="urn:microsoft.com/office/officeart/2005/8/layout/vList5"/>
    <dgm:cxn modelId="{FB8ABB8F-28A3-4113-BA9C-B31C6F07B3A4}" type="presParOf" srcId="{7E37DE92-989C-4132-B62B-6557CF0E9101}" destId="{5620E728-9E89-4F21-919A-982DCC976B01}" srcOrd="1" destOrd="0" presId="urn:microsoft.com/office/officeart/2005/8/layout/vList5"/>
    <dgm:cxn modelId="{CE40BAE1-CEB0-4BE9-82A8-C3EDADA6D648}" type="presParOf" srcId="{7E37DE92-989C-4132-B62B-6557CF0E9101}" destId="{5BC96BBB-1A39-4C9C-9785-CF8A1BD55C72}" srcOrd="2" destOrd="0" presId="urn:microsoft.com/office/officeart/2005/8/layout/vList5"/>
    <dgm:cxn modelId="{743F1637-8E6D-47C8-A2AB-B6A668A498CE}" type="presParOf" srcId="{5BC96BBB-1A39-4C9C-9785-CF8A1BD55C72}" destId="{6F80A898-9547-4477-BFF2-28DE5E5B32BC}" srcOrd="0" destOrd="0" presId="urn:microsoft.com/office/officeart/2005/8/layout/vList5"/>
    <dgm:cxn modelId="{EB0A7334-E714-4EBE-9B20-2CF8B9094852}" type="presParOf" srcId="{5BC96BBB-1A39-4C9C-9785-CF8A1BD55C72}" destId="{976E53F0-0FDC-4BD8-8BC3-5F51D6D5BDB9}"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CDACB2-3E60-471E-A029-C9FDCD86BE8D}">
      <dsp:nvSpPr>
        <dsp:cNvPr id="0" name=""/>
        <dsp:cNvSpPr/>
      </dsp:nvSpPr>
      <dsp:spPr>
        <a:xfrm rot="5400000">
          <a:off x="4028033" y="-2543635"/>
          <a:ext cx="2455348" cy="75918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88950">
            <a:lnSpc>
              <a:spcPct val="90000"/>
            </a:lnSpc>
            <a:spcBef>
              <a:spcPct val="0"/>
            </a:spcBef>
            <a:spcAft>
              <a:spcPct val="15000"/>
            </a:spcAft>
            <a:buFont typeface="Arial" panose="020B0604020202020204" pitchFamily="34" charset="0"/>
            <a:buChar char="•"/>
          </a:pPr>
          <a:r>
            <a:rPr lang="en-US" sz="1100" b="0" i="0" kern="1200" dirty="0">
              <a:solidFill>
                <a:schemeClr val="tx1"/>
              </a:solidFill>
              <a:latin typeface="+mn-lt"/>
              <a:cs typeface="Arial"/>
            </a:rPr>
            <a:t>Improve the incentive rates of </a:t>
          </a:r>
          <a:r>
            <a:rPr lang="en-ZA" sz="1100" b="0" i="0" kern="1200" dirty="0">
              <a:solidFill>
                <a:schemeClr val="tx1"/>
              </a:solidFill>
              <a:latin typeface="+mn-lt"/>
            </a:rPr>
            <a:t>Energy Efficiency </a:t>
          </a:r>
          <a:r>
            <a:rPr lang="en-US" sz="1100" b="0" i="0" kern="1200" dirty="0">
              <a:solidFill>
                <a:schemeClr val="tx1"/>
              </a:solidFill>
              <a:latin typeface="+mn-lt"/>
              <a:cs typeface="Arial"/>
            </a:rPr>
            <a:t>rebates such as Section 12L. </a:t>
          </a:r>
          <a:endParaRPr lang="en-US" sz="1100" b="1" i="0" kern="1200" dirty="0">
            <a:solidFill>
              <a:schemeClr val="tx1"/>
            </a:solidFill>
            <a:latin typeface="+mn-lt"/>
          </a:endParaRPr>
        </a:p>
        <a:p>
          <a:pPr marL="57150" lvl="1" indent="-57150" algn="l" defTabSz="488950">
            <a:lnSpc>
              <a:spcPct val="90000"/>
            </a:lnSpc>
            <a:spcBef>
              <a:spcPct val="0"/>
            </a:spcBef>
            <a:spcAft>
              <a:spcPct val="15000"/>
            </a:spcAft>
            <a:buFont typeface="Arial" panose="020B0604020202020204" pitchFamily="34" charset="0"/>
            <a:buChar char="•"/>
          </a:pPr>
          <a:r>
            <a:rPr kumimoji="0" lang="en-US" sz="1100" b="0" i="0" u="none" strike="noStrike" kern="1200" cap="none" spc="0" normalizeH="0" baseline="0" noProof="0" dirty="0">
              <a:ln>
                <a:noFill/>
              </a:ln>
              <a:solidFill>
                <a:schemeClr val="tx1"/>
              </a:solidFill>
              <a:effectLst/>
              <a:uLnTx/>
              <a:uFillTx/>
              <a:latin typeface="+mn-lt"/>
              <a:ea typeface="+mn-ea"/>
              <a:cs typeface="Arial"/>
            </a:rPr>
            <a:t>Improve and expand Demand Response options – DR is cheaper than diesel and the cost of unserved energy. Consider increasing incentives for Demand Response to increase participation subject to system needs. </a:t>
          </a:r>
        </a:p>
        <a:p>
          <a:pPr marL="114300" lvl="2" indent="-57150" algn="l" defTabSz="488950">
            <a:lnSpc>
              <a:spcPct val="90000"/>
            </a:lnSpc>
            <a:spcBef>
              <a:spcPct val="0"/>
            </a:spcBef>
            <a:spcAft>
              <a:spcPct val="15000"/>
            </a:spcAft>
            <a:buFont typeface="Arial" panose="020B0604020202020204" pitchFamily="34" charset="0"/>
            <a:buChar char="•"/>
          </a:pPr>
          <a:r>
            <a:rPr lang="en-US" sz="1100" b="0" i="0" kern="1200" dirty="0">
              <a:solidFill>
                <a:schemeClr val="tx1"/>
              </a:solidFill>
              <a:latin typeface="+mn-lt"/>
              <a:cs typeface="Arial"/>
            </a:rPr>
            <a:t>Closing the gap between the electricity tariff and scheme rates.</a:t>
          </a:r>
          <a:endParaRPr kumimoji="0" lang="en-US" sz="1100" b="0" i="0" u="none" strike="noStrike" kern="1200" cap="none" spc="0" normalizeH="0" baseline="0" noProof="0" dirty="0">
            <a:ln>
              <a:noFill/>
            </a:ln>
            <a:solidFill>
              <a:schemeClr val="tx1"/>
            </a:solidFill>
            <a:effectLst/>
            <a:uLnTx/>
            <a:uFillTx/>
            <a:latin typeface="+mn-lt"/>
            <a:ea typeface="+mn-ea"/>
            <a:cs typeface="Arial"/>
          </a:endParaRPr>
        </a:p>
        <a:p>
          <a:pPr marL="114300" lvl="2" indent="-57150" algn="l" defTabSz="488950">
            <a:lnSpc>
              <a:spcPct val="90000"/>
            </a:lnSpc>
            <a:spcBef>
              <a:spcPct val="0"/>
            </a:spcBef>
            <a:spcAft>
              <a:spcPct val="15000"/>
            </a:spcAft>
            <a:buFont typeface="Arial" panose="020B0604020202020204" pitchFamily="34" charset="0"/>
            <a:buChar char="•"/>
          </a:pPr>
          <a:r>
            <a:rPr kumimoji="0" lang="en-US" sz="1100" b="0" i="0" u="none" strike="noStrike" kern="1200" cap="none" spc="0" normalizeH="0" baseline="0" noProof="0" dirty="0">
              <a:ln>
                <a:noFill/>
              </a:ln>
              <a:solidFill>
                <a:schemeClr val="tx1"/>
              </a:solidFill>
              <a:effectLst/>
              <a:uLnTx/>
              <a:uFillTx/>
              <a:latin typeface="+mn-lt"/>
              <a:ea typeface="+mn-ea"/>
              <a:cs typeface="Arial"/>
            </a:rPr>
            <a:t>Increasing exemptions to higher stages of load curtailment.  </a:t>
          </a:r>
        </a:p>
        <a:p>
          <a:pPr marL="57150" lvl="1" indent="-57150" algn="l" defTabSz="488950">
            <a:lnSpc>
              <a:spcPct val="90000"/>
            </a:lnSpc>
            <a:spcBef>
              <a:spcPct val="0"/>
            </a:spcBef>
            <a:spcAft>
              <a:spcPct val="15000"/>
            </a:spcAft>
            <a:buFont typeface="Arial" panose="020B0604020202020204" pitchFamily="34" charset="0"/>
            <a:buChar char="•"/>
          </a:pPr>
          <a:r>
            <a:rPr kumimoji="0" lang="en-US" sz="1100" b="0" i="0" u="none" strike="noStrike" kern="1200" cap="none" spc="0" normalizeH="0" baseline="0" noProof="0" dirty="0">
              <a:ln>
                <a:noFill/>
              </a:ln>
              <a:solidFill>
                <a:schemeClr val="tx1"/>
              </a:solidFill>
              <a:effectLst/>
              <a:uLnTx/>
              <a:uFillTx/>
              <a:latin typeface="+mn-lt"/>
              <a:ea typeface="+mn-ea"/>
              <a:cs typeface="Arial"/>
            </a:rPr>
            <a:t>Voluntary electricity demand reduction scheme  – voluntary reduction of NMD for specified periods with incentives. This could include options to trade capacity among customers to encourage productivity.</a:t>
          </a:r>
        </a:p>
        <a:p>
          <a:pPr marL="57150" lvl="1" indent="-57150" algn="l" defTabSz="488950">
            <a:lnSpc>
              <a:spcPct val="90000"/>
            </a:lnSpc>
            <a:spcBef>
              <a:spcPct val="0"/>
            </a:spcBef>
            <a:spcAft>
              <a:spcPct val="15000"/>
            </a:spcAft>
            <a:buFont typeface="Arial" panose="020B0604020202020204" pitchFamily="34" charset="0"/>
            <a:buChar char="•"/>
          </a:pPr>
          <a:r>
            <a:rPr kumimoji="0" lang="en-US" sz="1100" b="0" i="0" u="none" strike="noStrike" kern="1200" cap="none" spc="0" normalizeH="0" baseline="0" noProof="0" dirty="0">
              <a:ln>
                <a:noFill/>
              </a:ln>
              <a:solidFill>
                <a:schemeClr val="tx1"/>
              </a:solidFill>
              <a:effectLst/>
              <a:uLnTx/>
              <a:uFillTx/>
              <a:latin typeface="+mn-lt"/>
              <a:ea typeface="+mn-ea"/>
              <a:cs typeface="Arial"/>
            </a:rPr>
            <a:t>Establish a load-curtailment</a:t>
          </a:r>
          <a:r>
            <a:rPr lang="en-US" sz="1100" b="0" i="0" kern="1200" dirty="0">
              <a:solidFill>
                <a:schemeClr val="tx1"/>
              </a:solidFill>
              <a:latin typeface="+mn-lt"/>
              <a:cs typeface="Arial"/>
            </a:rPr>
            <a:t> coordination framework with market opportunities for trading among participants. This can allow participating to avoid interruptions for longer periods.</a:t>
          </a:r>
        </a:p>
        <a:p>
          <a:pPr marL="57150" lvl="1" indent="-57150" algn="l" defTabSz="488950">
            <a:lnSpc>
              <a:spcPct val="90000"/>
            </a:lnSpc>
            <a:spcBef>
              <a:spcPct val="0"/>
            </a:spcBef>
            <a:spcAft>
              <a:spcPct val="15000"/>
            </a:spcAft>
            <a:buFont typeface="Arial" panose="020B0604020202020204" pitchFamily="34" charset="0"/>
            <a:buChar char="•"/>
          </a:pPr>
          <a:r>
            <a:rPr kumimoji="0" lang="en-US" sz="1100" b="0" i="0" u="none" strike="noStrike" kern="1200" cap="none" spc="0" normalizeH="0" baseline="0" noProof="0" dirty="0">
              <a:ln>
                <a:noFill/>
              </a:ln>
              <a:solidFill>
                <a:schemeClr val="tx1"/>
              </a:solidFill>
              <a:effectLst/>
              <a:uLnTx/>
              <a:uFillTx/>
              <a:latin typeface="+mn-lt"/>
              <a:ea typeface="+mn-ea"/>
              <a:cs typeface="Arial"/>
            </a:rPr>
            <a:t>Identify, develop technology focusing on mature</a:t>
          </a:r>
          <a:r>
            <a:rPr lang="en-US" sz="1100" b="0" i="0" kern="1200" dirty="0">
              <a:solidFill>
                <a:schemeClr val="tx1"/>
              </a:solidFill>
              <a:latin typeface="+mn-lt"/>
              <a:cs typeface="Arial"/>
            </a:rPr>
            <a:t> smart/digital solutions. Design incentives to enable adoption. </a:t>
          </a:r>
        </a:p>
        <a:p>
          <a:pPr marL="57150" lvl="1" indent="-57150" algn="l" defTabSz="488950">
            <a:lnSpc>
              <a:spcPct val="90000"/>
            </a:lnSpc>
            <a:spcBef>
              <a:spcPct val="0"/>
            </a:spcBef>
            <a:spcAft>
              <a:spcPct val="15000"/>
            </a:spcAft>
            <a:buFont typeface="Arial" panose="020B0604020202020204" pitchFamily="34" charset="0"/>
            <a:buChar char="•"/>
          </a:pPr>
          <a:r>
            <a:rPr lang="en-US" sz="1100" b="0" i="0" kern="1200" dirty="0">
              <a:solidFill>
                <a:schemeClr val="tx1"/>
              </a:solidFill>
              <a:latin typeface="+mn-lt"/>
              <a:cs typeface="Arial"/>
            </a:rPr>
            <a:t>Encourage the development of micro-grids where suitable (e.g. remote sites, pumping)</a:t>
          </a:r>
        </a:p>
        <a:p>
          <a:pPr marL="57150" lvl="1" indent="-57150" algn="l" defTabSz="488950">
            <a:lnSpc>
              <a:spcPct val="90000"/>
            </a:lnSpc>
            <a:spcBef>
              <a:spcPct val="0"/>
            </a:spcBef>
            <a:spcAft>
              <a:spcPct val="15000"/>
            </a:spcAft>
            <a:buFont typeface="Arial" panose="020B0604020202020204" pitchFamily="34" charset="0"/>
            <a:buChar char="•"/>
          </a:pPr>
          <a:r>
            <a:rPr kumimoji="0" lang="en-US" sz="1100" b="0" i="0" u="none" strike="noStrike" kern="1200" cap="none" spc="0" normalizeH="0" baseline="0" noProof="0" dirty="0">
              <a:ln>
                <a:noFill/>
              </a:ln>
              <a:solidFill>
                <a:schemeClr val="tx1"/>
              </a:solidFill>
              <a:effectLst/>
              <a:uLnTx/>
              <a:uFillTx/>
              <a:latin typeface="+mn-lt"/>
              <a:ea typeface="+mn-ea"/>
              <a:cs typeface="Arial"/>
            </a:rPr>
            <a:t>Expand the focus of Energy efficiency in building beyond the Eskom and government buildings in NECOM WS 5</a:t>
          </a:r>
          <a:endParaRPr lang="en-ZA" sz="1100" b="0" kern="1200" dirty="0">
            <a:solidFill>
              <a:schemeClr val="tx1"/>
            </a:solidFill>
          </a:endParaRPr>
        </a:p>
        <a:p>
          <a:pPr marL="57150" lvl="1" indent="-57150" algn="l" defTabSz="488950">
            <a:lnSpc>
              <a:spcPct val="90000"/>
            </a:lnSpc>
            <a:spcBef>
              <a:spcPct val="0"/>
            </a:spcBef>
            <a:spcAft>
              <a:spcPct val="15000"/>
            </a:spcAft>
            <a:buFont typeface="Arial" panose="020B0604020202020204" pitchFamily="34" charset="0"/>
            <a:buChar char="•"/>
          </a:pPr>
          <a:r>
            <a:rPr kumimoji="0" lang="en-US" sz="1100" b="0" i="0" u="none" strike="noStrike" kern="1200" cap="none" spc="0" normalizeH="0" baseline="0" noProof="0" dirty="0">
              <a:ln>
                <a:noFill/>
              </a:ln>
              <a:solidFill>
                <a:schemeClr val="tx1"/>
              </a:solidFill>
              <a:effectLst/>
              <a:uLnTx/>
              <a:uFillTx/>
              <a:latin typeface="+mn-lt"/>
              <a:ea typeface="+mn-ea"/>
              <a:cs typeface="Arial"/>
            </a:rPr>
            <a:t>Residential and Commercial sector load profiles drive the peak demand. Reducing the peaks is a significant opportunity.</a:t>
          </a:r>
          <a:endParaRPr lang="en-ZA" sz="1100" b="0" kern="1200" dirty="0">
            <a:solidFill>
              <a:schemeClr val="tx1"/>
            </a:solidFill>
          </a:endParaRPr>
        </a:p>
      </dsp:txBody>
      <dsp:txXfrm rot="-5400000">
        <a:off x="1459785" y="144473"/>
        <a:ext cx="7471984" cy="2215628"/>
      </dsp:txXfrm>
    </dsp:sp>
    <dsp:sp modelId="{25BDC05C-F150-4B3D-B8B8-F77DB170D907}">
      <dsp:nvSpPr>
        <dsp:cNvPr id="0" name=""/>
        <dsp:cNvSpPr/>
      </dsp:nvSpPr>
      <dsp:spPr>
        <a:xfrm>
          <a:off x="3832" y="16072"/>
          <a:ext cx="1452127" cy="242556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ZA" sz="1800" b="1" kern="1200" dirty="0"/>
            <a:t>DSM for Large Power Users</a:t>
          </a:r>
          <a:endParaRPr lang="en-US" sz="1800" kern="1200" dirty="0"/>
        </a:p>
      </dsp:txBody>
      <dsp:txXfrm>
        <a:off x="74719" y="86959"/>
        <a:ext cx="1310353" cy="2283787"/>
      </dsp:txXfrm>
    </dsp:sp>
    <dsp:sp modelId="{976E53F0-0FDC-4BD8-8BC3-5F51D6D5BDB9}">
      <dsp:nvSpPr>
        <dsp:cNvPr id="0" name=""/>
        <dsp:cNvSpPr/>
      </dsp:nvSpPr>
      <dsp:spPr>
        <a:xfrm rot="5400000">
          <a:off x="4217772" y="-157881"/>
          <a:ext cx="1993962" cy="750442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n-ZA" sz="1200" b="0" kern="1200" dirty="0">
              <a:solidFill>
                <a:schemeClr val="tx1"/>
              </a:solidFill>
              <a:effectLst/>
              <a:latin typeface="+mn-lt"/>
            </a:rPr>
            <a:t>Rebuild an Integrated DSM program with centralised support structures and a knowledge sharing platform.</a:t>
          </a:r>
          <a:endParaRPr lang="en-US" sz="1200" b="0" kern="1200" dirty="0">
            <a:solidFill>
              <a:schemeClr val="tx1"/>
            </a:solidFill>
            <a:latin typeface="+mn-lt"/>
          </a:endParaRPr>
        </a:p>
        <a:p>
          <a:pPr marL="114300" lvl="1" indent="-114300" algn="l" defTabSz="533400">
            <a:lnSpc>
              <a:spcPct val="90000"/>
            </a:lnSpc>
            <a:spcBef>
              <a:spcPct val="0"/>
            </a:spcBef>
            <a:spcAft>
              <a:spcPct val="15000"/>
            </a:spcAft>
            <a:buChar char="•"/>
          </a:pPr>
          <a:r>
            <a:rPr kumimoji="0" lang="en-US" sz="1200" b="0" i="0" u="none" strike="noStrike" kern="1200" cap="none" spc="0" normalizeH="0" baseline="0" noProof="0" dirty="0">
              <a:ln>
                <a:noFill/>
              </a:ln>
              <a:solidFill>
                <a:schemeClr val="tx1"/>
              </a:solidFill>
              <a:effectLst/>
              <a:uLnTx/>
              <a:uFillTx/>
              <a:latin typeface="+mn-lt"/>
              <a:ea typeface="+mn-ea"/>
              <a:cs typeface="Arial"/>
            </a:rPr>
            <a:t>Identify, develop and package common industry DSM focus areas (e.g. Peak Shifting, HVAC) and build execution models for rapid adoption.</a:t>
          </a:r>
          <a:endParaRPr lang="en-US" sz="1200" b="0" kern="1200" dirty="0">
            <a:solidFill>
              <a:schemeClr val="tx1"/>
            </a:solidFill>
            <a:latin typeface="+mn-lt"/>
            <a:cs typeface="Arial"/>
          </a:endParaRPr>
        </a:p>
        <a:p>
          <a:pPr marL="114300" lvl="1" indent="-114300" algn="l" defTabSz="533400">
            <a:lnSpc>
              <a:spcPct val="90000"/>
            </a:lnSpc>
            <a:spcBef>
              <a:spcPct val="0"/>
            </a:spcBef>
            <a:spcAft>
              <a:spcPct val="15000"/>
            </a:spcAft>
            <a:buChar char="•"/>
          </a:pPr>
          <a:r>
            <a:rPr lang="en-US" sz="1200" b="0" kern="1200" dirty="0">
              <a:solidFill>
                <a:schemeClr val="tx1"/>
              </a:solidFill>
              <a:latin typeface="+mn-lt"/>
              <a:cs typeface="Arial"/>
            </a:rPr>
            <a:t>Investment in energy management technical skills development (Eskom, ESCOs, Industry) to match expected increase in skills demand.</a:t>
          </a:r>
        </a:p>
        <a:p>
          <a:pPr marL="114300" lvl="1" indent="-114300" algn="l" defTabSz="533400">
            <a:lnSpc>
              <a:spcPct val="90000"/>
            </a:lnSpc>
            <a:spcBef>
              <a:spcPct val="0"/>
            </a:spcBef>
            <a:spcAft>
              <a:spcPct val="15000"/>
            </a:spcAft>
            <a:buChar char="•"/>
          </a:pPr>
          <a:r>
            <a:rPr lang="en-US" sz="1200" b="0" kern="1200" dirty="0">
              <a:solidFill>
                <a:schemeClr val="tx1"/>
              </a:solidFill>
              <a:latin typeface="+mn-lt"/>
              <a:cs typeface="Arial"/>
            </a:rPr>
            <a:t>Invest in research and development to speed up energy efficient technology development and adoption.</a:t>
          </a:r>
        </a:p>
        <a:p>
          <a:pPr marL="114300" lvl="1" indent="-114300" algn="l" defTabSz="533400">
            <a:lnSpc>
              <a:spcPct val="90000"/>
            </a:lnSpc>
            <a:spcBef>
              <a:spcPct val="0"/>
            </a:spcBef>
            <a:spcAft>
              <a:spcPct val="15000"/>
            </a:spcAft>
            <a:buChar char="•"/>
          </a:pPr>
          <a:r>
            <a:rPr lang="en-US" sz="1200" b="0" kern="1200" dirty="0">
              <a:solidFill>
                <a:schemeClr val="tx1"/>
              </a:solidFill>
              <a:latin typeface="+mn-lt"/>
              <a:cs typeface="Arial"/>
            </a:rPr>
            <a:t>Consolidate and align different government agencies' </a:t>
          </a:r>
          <a:r>
            <a:rPr lang="en-ZA" sz="1200" b="0" kern="1200" noProof="0" dirty="0">
              <a:solidFill>
                <a:schemeClr val="tx1"/>
              </a:solidFill>
              <a:latin typeface="+mn-lt"/>
              <a:cs typeface="Arial"/>
            </a:rPr>
            <a:t>programmes</a:t>
          </a:r>
          <a:r>
            <a:rPr lang="en-US" sz="1200" b="0" kern="1200" dirty="0">
              <a:solidFill>
                <a:schemeClr val="tx1"/>
              </a:solidFill>
              <a:latin typeface="+mn-lt"/>
              <a:cs typeface="Arial"/>
            </a:rPr>
            <a:t> for maximum impact.</a:t>
          </a:r>
        </a:p>
        <a:p>
          <a:pPr marL="114300" lvl="1" indent="-114300" algn="l" defTabSz="533400">
            <a:lnSpc>
              <a:spcPct val="90000"/>
            </a:lnSpc>
            <a:spcBef>
              <a:spcPct val="0"/>
            </a:spcBef>
            <a:spcAft>
              <a:spcPct val="15000"/>
            </a:spcAft>
            <a:buChar char="•"/>
          </a:pPr>
          <a:r>
            <a:rPr lang="en-US" sz="1200" b="0" kern="1200" dirty="0">
              <a:solidFill>
                <a:schemeClr val="tx1"/>
              </a:solidFill>
              <a:latin typeface="+mn-lt"/>
              <a:cs typeface="Arial"/>
            </a:rPr>
            <a:t>Collaborate/ partner with business. Large</a:t>
          </a:r>
          <a:r>
            <a:rPr kumimoji="0" lang="en-US" sz="1200" b="0" i="0" u="none" strike="noStrike" kern="1200" cap="none" spc="0" normalizeH="0" baseline="0" noProof="0" dirty="0">
              <a:ln>
                <a:noFill/>
              </a:ln>
              <a:solidFill>
                <a:schemeClr val="tx1"/>
              </a:solidFill>
              <a:effectLst/>
              <a:uLnTx/>
              <a:uFillTx/>
              <a:latin typeface="+mn-lt"/>
              <a:ea typeface="+mn-ea"/>
              <a:cs typeface="Arial"/>
            </a:rPr>
            <a:t> companies can potentially play a role in amplifying the reach of DSM campaign</a:t>
          </a:r>
          <a:r>
            <a:rPr lang="en-US" sz="1200" b="0" kern="1200" dirty="0">
              <a:solidFill>
                <a:schemeClr val="tx1"/>
              </a:solidFill>
              <a:latin typeface="+mn-lt"/>
              <a:cs typeface="Arial"/>
            </a:rPr>
            <a:t>s and the roll out of technology to employees </a:t>
          </a:r>
        </a:p>
      </dsp:txBody>
      <dsp:txXfrm rot="-5400000">
        <a:off x="1462540" y="2694688"/>
        <a:ext cx="7407091" cy="1799288"/>
      </dsp:txXfrm>
    </dsp:sp>
    <dsp:sp modelId="{6F80A898-9547-4477-BFF2-28DE5E5B32BC}">
      <dsp:nvSpPr>
        <dsp:cNvPr id="0" name=""/>
        <dsp:cNvSpPr/>
      </dsp:nvSpPr>
      <dsp:spPr>
        <a:xfrm>
          <a:off x="3832" y="2601534"/>
          <a:ext cx="1458707" cy="198559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FFFFFF"/>
              </a:solidFill>
              <a:latin typeface="Arial"/>
            </a:rPr>
            <a:t>Resources and Skills</a:t>
          </a:r>
          <a:endParaRPr lang="en-US" sz="1800" kern="1200" dirty="0"/>
        </a:p>
      </dsp:txBody>
      <dsp:txXfrm>
        <a:off x="75040" y="2672742"/>
        <a:ext cx="1316291" cy="18431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CDACB2-3E60-471E-A029-C9FDCD86BE8D}">
      <dsp:nvSpPr>
        <dsp:cNvPr id="0" name=""/>
        <dsp:cNvSpPr/>
      </dsp:nvSpPr>
      <dsp:spPr>
        <a:xfrm rot="5400000">
          <a:off x="3987310" y="-2516063"/>
          <a:ext cx="2402452" cy="7503752"/>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88950">
            <a:lnSpc>
              <a:spcPct val="90000"/>
            </a:lnSpc>
            <a:spcBef>
              <a:spcPct val="0"/>
            </a:spcBef>
            <a:spcAft>
              <a:spcPct val="15000"/>
            </a:spcAft>
            <a:buChar char="•"/>
          </a:pPr>
          <a:endParaRPr lang="en-US" sz="1100" b="1" kern="1200" dirty="0">
            <a:solidFill>
              <a:schemeClr val="tx1"/>
            </a:solidFill>
            <a:latin typeface="+mn-lt"/>
          </a:endParaRPr>
        </a:p>
        <a:p>
          <a:pPr marL="114300" lvl="1" indent="-114300" algn="l" defTabSz="533400">
            <a:lnSpc>
              <a:spcPct val="90000"/>
            </a:lnSpc>
            <a:spcBef>
              <a:spcPct val="0"/>
            </a:spcBef>
            <a:spcAft>
              <a:spcPct val="15000"/>
            </a:spcAft>
            <a:buChar char="•"/>
          </a:pPr>
          <a:r>
            <a:rPr kumimoji="0" lang="en-US" sz="1200" b="0" i="0" u="none" strike="noStrike" kern="1200" cap="none" spc="0" normalizeH="0" baseline="0" noProof="0" dirty="0">
              <a:ln>
                <a:noFill/>
              </a:ln>
              <a:solidFill>
                <a:schemeClr val="tx1"/>
              </a:solidFill>
              <a:effectLst/>
              <a:uLnTx/>
              <a:uFillTx/>
              <a:latin typeface="+mn-lt"/>
              <a:ea typeface="+mn-ea"/>
              <a:cs typeface="Arial"/>
            </a:rPr>
            <a:t>Need to drive national ESI and EDI vision and long-term strategic plans in collaboration with industry &amp; other stakeholders</a:t>
          </a:r>
        </a:p>
        <a:p>
          <a:pPr marL="114300" lvl="1" indent="-114300" algn="l" defTabSz="533400">
            <a:lnSpc>
              <a:spcPct val="90000"/>
            </a:lnSpc>
            <a:spcBef>
              <a:spcPct val="0"/>
            </a:spcBef>
            <a:spcAft>
              <a:spcPct val="15000"/>
            </a:spcAft>
            <a:buChar char="•"/>
          </a:pPr>
          <a:r>
            <a:rPr kumimoji="0" lang="en-US" sz="1200" b="0" u="none" strike="noStrike" kern="1200" cap="none" spc="0" normalizeH="0" baseline="0" noProof="0" dirty="0">
              <a:ln>
                <a:noFill/>
              </a:ln>
              <a:solidFill>
                <a:schemeClr val="tx1"/>
              </a:solidFill>
              <a:effectLst/>
              <a:uLnTx/>
              <a:uFillTx/>
              <a:latin typeface="+mn-lt"/>
              <a:ea typeface="+mn-ea"/>
              <a:cs typeface="Arial"/>
            </a:rPr>
            <a:t>Develop a list of enablers and requirements from the banking sector, government (Treasury), private sector and Eskom to accelerate</a:t>
          </a:r>
          <a:r>
            <a:rPr lang="en-US" sz="1200" b="0" kern="1200" dirty="0">
              <a:solidFill>
                <a:schemeClr val="tx1"/>
              </a:solidFill>
              <a:latin typeface="+mn-lt"/>
              <a:cs typeface="Arial"/>
            </a:rPr>
            <a:t> </a:t>
          </a:r>
          <a:r>
            <a:rPr kumimoji="0" lang="en-US" sz="1200" b="0" u="none" strike="noStrike" kern="1200" cap="none" spc="0" normalizeH="0" baseline="0" noProof="0" dirty="0">
              <a:ln>
                <a:noFill/>
              </a:ln>
              <a:solidFill>
                <a:schemeClr val="tx1"/>
              </a:solidFill>
              <a:effectLst/>
              <a:uLnTx/>
              <a:uFillTx/>
              <a:latin typeface="+mn-lt"/>
              <a:ea typeface="+mn-ea"/>
              <a:cs typeface="Arial"/>
            </a:rPr>
            <a:t>Commercial &amp; Residential PV installation.</a:t>
          </a:r>
        </a:p>
        <a:p>
          <a:pPr marL="114300" lvl="1" indent="-114300" algn="l" defTabSz="533400">
            <a:lnSpc>
              <a:spcPct val="90000"/>
            </a:lnSpc>
            <a:spcBef>
              <a:spcPct val="0"/>
            </a:spcBef>
            <a:spcAft>
              <a:spcPct val="15000"/>
            </a:spcAft>
            <a:buChar char="•"/>
          </a:pPr>
          <a:r>
            <a:rPr kumimoji="0" lang="en-US" sz="1200" b="0" u="none" strike="noStrike" kern="1200" cap="none" spc="0" normalizeH="0" baseline="0" noProof="0" dirty="0">
              <a:ln>
                <a:noFill/>
              </a:ln>
              <a:solidFill>
                <a:schemeClr val="tx1"/>
              </a:solidFill>
              <a:effectLst/>
              <a:uLnTx/>
              <a:uFillTx/>
              <a:latin typeface="+mn-lt"/>
              <a:ea typeface="+mn-ea"/>
              <a:cs typeface="Arial"/>
            </a:rPr>
            <a:t>Re-design ‘green tariff’ to include carbon credits/renewable energy certificates(RECs). The RECs from the Commercial &amp; Residential PV installations can be a valuable commodity for </a:t>
          </a:r>
          <a:r>
            <a:rPr lang="en-US" sz="1200" b="0" kern="1200" dirty="0">
              <a:solidFill>
                <a:schemeClr val="tx1"/>
              </a:solidFill>
              <a:latin typeface="+mn-lt"/>
              <a:cs typeface="Arial"/>
            </a:rPr>
            <a:t>companies that require them to offset carbon emissions.</a:t>
          </a:r>
          <a:endParaRPr kumimoji="0" lang="en-US" sz="1200" b="0" u="none" strike="noStrike" kern="1200" cap="none" spc="0" normalizeH="0" baseline="0" noProof="0" dirty="0">
            <a:ln>
              <a:noFill/>
            </a:ln>
            <a:solidFill>
              <a:schemeClr val="tx1"/>
            </a:solidFill>
            <a:effectLst/>
            <a:uLnTx/>
            <a:uFillTx/>
            <a:latin typeface="+mn-lt"/>
            <a:ea typeface="+mn-ea"/>
            <a:cs typeface="Arial"/>
          </a:endParaRPr>
        </a:p>
        <a:p>
          <a:pPr marL="114300" lvl="1" indent="-114300" algn="l" defTabSz="533400">
            <a:lnSpc>
              <a:spcPct val="90000"/>
            </a:lnSpc>
            <a:spcBef>
              <a:spcPct val="0"/>
            </a:spcBef>
            <a:spcAft>
              <a:spcPct val="15000"/>
            </a:spcAft>
            <a:buChar char="•"/>
          </a:pPr>
          <a:r>
            <a:rPr kumimoji="0" lang="en-US" sz="1200" b="0" i="0" u="none" strike="noStrike" kern="1200" cap="none" spc="0" normalizeH="0" baseline="0" noProof="0" dirty="0">
              <a:ln>
                <a:noFill/>
              </a:ln>
              <a:solidFill>
                <a:schemeClr val="tx1"/>
              </a:solidFill>
              <a:effectLst/>
              <a:uLnTx/>
              <a:uFillTx/>
              <a:latin typeface="+mn-lt"/>
              <a:ea typeface="+mn-ea"/>
              <a:cs typeface="Arial"/>
            </a:rPr>
            <a:t>Introduce feed-in tariffs to private generators in metros/municipalities.</a:t>
          </a:r>
        </a:p>
        <a:p>
          <a:pPr marL="114300" lvl="1" indent="-114300" algn="l" defTabSz="533400">
            <a:lnSpc>
              <a:spcPct val="90000"/>
            </a:lnSpc>
            <a:spcBef>
              <a:spcPct val="0"/>
            </a:spcBef>
            <a:spcAft>
              <a:spcPct val="15000"/>
            </a:spcAft>
            <a:buChar char="•"/>
          </a:pPr>
          <a:r>
            <a:rPr kumimoji="0" lang="en-US" sz="1200" b="0" i="0" u="none" strike="noStrike" kern="1200" cap="none" spc="0" normalizeH="0" baseline="0" noProof="0" dirty="0">
              <a:ln>
                <a:noFill/>
              </a:ln>
              <a:solidFill>
                <a:schemeClr val="tx1"/>
              </a:solidFill>
              <a:effectLst/>
              <a:uLnTx/>
              <a:uFillTx/>
              <a:latin typeface="+mn-lt"/>
              <a:ea typeface="+mn-ea"/>
              <a:cs typeface="Arial"/>
            </a:rPr>
            <a:t>Enable market for electricity trading to reduce single-offtake PPA risk and financing costs.</a:t>
          </a:r>
        </a:p>
        <a:p>
          <a:pPr marL="114300" lvl="1" indent="-114300" algn="l" defTabSz="533400">
            <a:lnSpc>
              <a:spcPct val="90000"/>
            </a:lnSpc>
            <a:spcBef>
              <a:spcPct val="0"/>
            </a:spcBef>
            <a:spcAft>
              <a:spcPct val="15000"/>
            </a:spcAft>
            <a:buChar char="•"/>
          </a:pPr>
          <a:r>
            <a:rPr kumimoji="0" lang="en-US" sz="1200" b="0" i="0" u="none" strike="noStrike" kern="1200" cap="none" spc="0" normalizeH="0" baseline="0" noProof="0" dirty="0">
              <a:ln>
                <a:noFill/>
              </a:ln>
              <a:solidFill>
                <a:schemeClr val="tx1"/>
              </a:solidFill>
              <a:effectLst/>
              <a:uLnTx/>
              <a:uFillTx/>
              <a:latin typeface="+mn-lt"/>
              <a:ea typeface="+mn-ea"/>
              <a:cs typeface="Arial"/>
            </a:rPr>
            <a:t>Encourage private sector energy storage systems (ESS) by developing ESS regulations and ancillary services product/tariff.</a:t>
          </a:r>
        </a:p>
        <a:p>
          <a:pPr marL="114300" lvl="1" indent="-114300" algn="l" defTabSz="533400">
            <a:lnSpc>
              <a:spcPct val="90000"/>
            </a:lnSpc>
            <a:spcBef>
              <a:spcPct val="0"/>
            </a:spcBef>
            <a:spcAft>
              <a:spcPct val="15000"/>
            </a:spcAft>
            <a:buChar char="•"/>
          </a:pPr>
          <a:r>
            <a:rPr kumimoji="0" lang="en-US" sz="1200" b="0" i="0" u="none" strike="noStrike" kern="1200" cap="none" spc="0" normalizeH="0" baseline="0" noProof="0" dirty="0">
              <a:ln>
                <a:noFill/>
              </a:ln>
              <a:solidFill>
                <a:schemeClr val="tx1"/>
              </a:solidFill>
              <a:effectLst/>
              <a:uLnTx/>
              <a:uFillTx/>
              <a:latin typeface="+mn-lt"/>
              <a:ea typeface="+mn-ea"/>
              <a:cs typeface="Arial"/>
            </a:rPr>
            <a:t>Expedite the development of </a:t>
          </a:r>
          <a:r>
            <a:rPr kumimoji="0" lang="en-ZA" sz="1200" b="0" i="0" u="none" strike="noStrike" kern="1200" cap="none" spc="0" normalizeH="0" baseline="0" noProof="0" dirty="0">
              <a:ln>
                <a:noFill/>
              </a:ln>
              <a:solidFill>
                <a:schemeClr val="tx1"/>
              </a:solidFill>
              <a:effectLst/>
              <a:uLnTx/>
              <a:uFillTx/>
              <a:latin typeface="+mn-lt"/>
              <a:ea typeface="+mn-ea"/>
              <a:cs typeface="Arial"/>
            </a:rPr>
            <a:t>standardised</a:t>
          </a:r>
          <a:r>
            <a:rPr kumimoji="0" lang="en-US" sz="1200" b="0" i="0" u="none" strike="noStrike" kern="1200" cap="none" spc="0" normalizeH="0" baseline="0" noProof="0" dirty="0">
              <a:ln>
                <a:noFill/>
              </a:ln>
              <a:solidFill>
                <a:schemeClr val="tx1"/>
              </a:solidFill>
              <a:effectLst/>
              <a:uLnTx/>
              <a:uFillTx/>
              <a:latin typeface="+mn-lt"/>
              <a:ea typeface="+mn-ea"/>
              <a:cs typeface="Arial"/>
            </a:rPr>
            <a:t>, simple and cost-reflective wheeling framework </a:t>
          </a:r>
        </a:p>
        <a:p>
          <a:pPr marL="57150" lvl="1" indent="-57150" algn="l" defTabSz="444500">
            <a:lnSpc>
              <a:spcPct val="90000"/>
            </a:lnSpc>
            <a:spcBef>
              <a:spcPct val="0"/>
            </a:spcBef>
            <a:spcAft>
              <a:spcPct val="15000"/>
            </a:spcAft>
            <a:buChar char="•"/>
          </a:pPr>
          <a:endParaRPr lang="en-US" sz="1000" b="1" kern="1200" dirty="0">
            <a:solidFill>
              <a:schemeClr val="tx1"/>
            </a:solidFill>
          </a:endParaRPr>
        </a:p>
      </dsp:txBody>
      <dsp:txXfrm rot="-5400000">
        <a:off x="1436660" y="151865"/>
        <a:ext cx="7386474" cy="2167896"/>
      </dsp:txXfrm>
    </dsp:sp>
    <dsp:sp modelId="{25BDC05C-F150-4B3D-B8B8-F77DB170D907}">
      <dsp:nvSpPr>
        <dsp:cNvPr id="0" name=""/>
        <dsp:cNvSpPr/>
      </dsp:nvSpPr>
      <dsp:spPr>
        <a:xfrm>
          <a:off x="13065" y="0"/>
          <a:ext cx="1435277" cy="247117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ZA" sz="1200" b="1" kern="1200" dirty="0"/>
            <a:t>Policy Alignment</a:t>
          </a:r>
          <a:endParaRPr lang="en-US" sz="1200" kern="1200" dirty="0">
            <a:solidFill>
              <a:schemeClr val="bg1"/>
            </a:solidFill>
            <a:latin typeface="+mj-lt"/>
          </a:endParaRPr>
        </a:p>
      </dsp:txBody>
      <dsp:txXfrm>
        <a:off x="83129" y="70064"/>
        <a:ext cx="1295149" cy="2331042"/>
      </dsp:txXfrm>
    </dsp:sp>
    <dsp:sp modelId="{976E53F0-0FDC-4BD8-8BC3-5F51D6D5BDB9}">
      <dsp:nvSpPr>
        <dsp:cNvPr id="0" name=""/>
        <dsp:cNvSpPr/>
      </dsp:nvSpPr>
      <dsp:spPr>
        <a:xfrm rot="5400000">
          <a:off x="4204175" y="-138879"/>
          <a:ext cx="1960240" cy="7539345"/>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77850">
            <a:lnSpc>
              <a:spcPct val="90000"/>
            </a:lnSpc>
            <a:spcBef>
              <a:spcPct val="0"/>
            </a:spcBef>
            <a:spcAft>
              <a:spcPct val="15000"/>
            </a:spcAft>
            <a:buChar char="•"/>
          </a:pPr>
          <a:r>
            <a:rPr lang="en-ZA" sz="1300" b="1" kern="1200" dirty="0">
              <a:solidFill>
                <a:schemeClr val="tx1"/>
              </a:solidFill>
            </a:rPr>
            <a:t>Improved Communication</a:t>
          </a:r>
          <a:endParaRPr lang="en-US" sz="1300" b="1" kern="1200" dirty="0">
            <a:solidFill>
              <a:schemeClr val="tx1"/>
            </a:solidFill>
            <a:latin typeface="+mn-lt"/>
          </a:endParaRPr>
        </a:p>
        <a:p>
          <a:pPr marL="228600" lvl="2" indent="-114300" algn="l" defTabSz="577850">
            <a:lnSpc>
              <a:spcPct val="90000"/>
            </a:lnSpc>
            <a:spcBef>
              <a:spcPct val="0"/>
            </a:spcBef>
            <a:spcAft>
              <a:spcPct val="15000"/>
            </a:spcAft>
            <a:buChar char="•"/>
          </a:pPr>
          <a:r>
            <a:rPr lang="en-ZA" sz="1300" kern="1200" dirty="0">
              <a:solidFill>
                <a:schemeClr val="tx1"/>
              </a:solidFill>
            </a:rPr>
            <a:t>Need for transparent, accurate and quick communication on system constraints or risks.</a:t>
          </a:r>
        </a:p>
        <a:p>
          <a:pPr marL="228600" lvl="2" indent="-114300" algn="l" defTabSz="577850">
            <a:lnSpc>
              <a:spcPct val="90000"/>
            </a:lnSpc>
            <a:spcBef>
              <a:spcPct val="0"/>
            </a:spcBef>
            <a:spcAft>
              <a:spcPct val="15000"/>
            </a:spcAft>
            <a:buChar char="•"/>
          </a:pPr>
          <a:r>
            <a:rPr lang="en-ZA" sz="1300" kern="1200" dirty="0">
              <a:solidFill>
                <a:schemeClr val="tx1"/>
              </a:solidFill>
            </a:rPr>
            <a:t>Enables planning and can potentially increase demand reduction during high-risk periods.</a:t>
          </a:r>
        </a:p>
        <a:p>
          <a:pPr marL="114300" lvl="1" indent="-114300" algn="l" defTabSz="577850">
            <a:lnSpc>
              <a:spcPct val="90000"/>
            </a:lnSpc>
            <a:spcBef>
              <a:spcPct val="0"/>
            </a:spcBef>
            <a:spcAft>
              <a:spcPct val="15000"/>
            </a:spcAft>
            <a:buChar char="•"/>
          </a:pPr>
          <a:r>
            <a:rPr lang="en-ZA" sz="1300" b="1" kern="1200" dirty="0">
              <a:solidFill>
                <a:schemeClr val="tx1"/>
              </a:solidFill>
            </a:rPr>
            <a:t>Finalise NRS 048-9 revision</a:t>
          </a:r>
        </a:p>
        <a:p>
          <a:pPr marL="228600" lvl="2" indent="-114300" algn="l" defTabSz="577850">
            <a:lnSpc>
              <a:spcPct val="90000"/>
            </a:lnSpc>
            <a:spcBef>
              <a:spcPct val="0"/>
            </a:spcBef>
            <a:spcAft>
              <a:spcPct val="15000"/>
            </a:spcAft>
            <a:buChar char="•"/>
          </a:pPr>
          <a:r>
            <a:rPr lang="en-ZA" sz="1300" b="0" kern="1200" dirty="0">
              <a:solidFill>
                <a:schemeClr val="tx1"/>
              </a:solidFill>
            </a:rPr>
            <a:t>Reasonable notice for high stages of load curtailment– deep level mining may need far more than 2 hours to taper down to essential loads and evacuate workers in a safe and orderly manner.</a:t>
          </a:r>
        </a:p>
        <a:p>
          <a:pPr marL="228600" lvl="2" indent="-114300" algn="l" defTabSz="577850">
            <a:lnSpc>
              <a:spcPct val="90000"/>
            </a:lnSpc>
            <a:spcBef>
              <a:spcPct val="0"/>
            </a:spcBef>
            <a:spcAft>
              <a:spcPct val="15000"/>
            </a:spcAft>
            <a:buChar char="•"/>
          </a:pPr>
          <a:r>
            <a:rPr lang="en-US" sz="1300" b="0" kern="1200" dirty="0">
              <a:solidFill>
                <a:schemeClr val="tx1"/>
              </a:solidFill>
              <a:latin typeface="+mn-lt"/>
              <a:cs typeface="Arial"/>
            </a:rPr>
            <a:t>Build in incentives to unlock and encourage investments that reduce pressure on the grid e.g. exemptions for private power generation in load curtailment.</a:t>
          </a:r>
          <a:endParaRPr lang="en-ZA" sz="1300" b="0" kern="1200" dirty="0">
            <a:solidFill>
              <a:schemeClr val="tx1"/>
            </a:solidFill>
          </a:endParaRPr>
        </a:p>
      </dsp:txBody>
      <dsp:txXfrm rot="-5400000">
        <a:off x="1414623" y="2746364"/>
        <a:ext cx="7443654" cy="1768858"/>
      </dsp:txXfrm>
    </dsp:sp>
    <dsp:sp modelId="{6F80A898-9547-4477-BFF2-28DE5E5B32BC}">
      <dsp:nvSpPr>
        <dsp:cNvPr id="0" name=""/>
        <dsp:cNvSpPr/>
      </dsp:nvSpPr>
      <dsp:spPr>
        <a:xfrm>
          <a:off x="0" y="2585419"/>
          <a:ext cx="1413240" cy="208024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ZA" sz="1200" b="1" kern="1200" dirty="0"/>
            <a:t> Communication</a:t>
          </a:r>
        </a:p>
        <a:p>
          <a:pPr marL="0" lvl="0" indent="0" algn="ctr" defTabSz="533400">
            <a:lnSpc>
              <a:spcPct val="90000"/>
            </a:lnSpc>
            <a:spcBef>
              <a:spcPct val="0"/>
            </a:spcBef>
            <a:spcAft>
              <a:spcPct val="35000"/>
            </a:spcAft>
            <a:buNone/>
          </a:pPr>
          <a:r>
            <a:rPr lang="en-ZA" sz="1200" b="1" kern="1200" dirty="0"/>
            <a:t>And </a:t>
          </a:r>
        </a:p>
        <a:p>
          <a:pPr marL="0" lvl="0" indent="0" algn="ctr" defTabSz="533400">
            <a:lnSpc>
              <a:spcPct val="90000"/>
            </a:lnSpc>
            <a:spcBef>
              <a:spcPct val="0"/>
            </a:spcBef>
            <a:spcAft>
              <a:spcPct val="35000"/>
            </a:spcAft>
            <a:buNone/>
          </a:pPr>
          <a:r>
            <a:rPr lang="en-ZA" sz="1200" b="1" kern="1200" dirty="0"/>
            <a:t>Expediting revision of NRS 048-9 </a:t>
          </a:r>
          <a:endParaRPr lang="en-US" sz="1200" kern="1200" dirty="0"/>
        </a:p>
      </dsp:txBody>
      <dsp:txXfrm>
        <a:off x="68989" y="2654408"/>
        <a:ext cx="1275262" cy="1942264"/>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420688" y="744538"/>
            <a:ext cx="5956300" cy="3722687"/>
          </a:xfrm>
          <a:prstGeom prst="rect">
            <a:avLst/>
          </a:prstGeom>
        </p:spPr>
        <p:txBody>
          <a:bodyPr lIns="92108" tIns="46054" rIns="92108" bIns="46054"/>
          <a:lstStyle/>
          <a:p>
            <a:endParaRPr dirty="0"/>
          </a:p>
        </p:txBody>
      </p:sp>
      <p:sp>
        <p:nvSpPr>
          <p:cNvPr id="117" name="Shape 117"/>
          <p:cNvSpPr>
            <a:spLocks noGrp="1"/>
          </p:cNvSpPr>
          <p:nvPr>
            <p:ph type="body" sz="quarter" idx="1"/>
          </p:nvPr>
        </p:nvSpPr>
        <p:spPr>
          <a:xfrm>
            <a:off x="906357" y="4715154"/>
            <a:ext cx="4984962" cy="4466987"/>
          </a:xfrm>
          <a:prstGeom prst="rect">
            <a:avLst/>
          </a:prstGeom>
        </p:spPr>
        <p:txBody>
          <a:bodyPr lIns="92108" tIns="46054" rIns="92108" bIns="46054"/>
          <a:lstStyle/>
          <a:p>
            <a:endParaRPr/>
          </a:p>
        </p:txBody>
      </p:sp>
    </p:spTree>
    <p:extLst>
      <p:ext uri="{BB962C8B-B14F-4D97-AF65-F5344CB8AC3E}">
        <p14:creationId xmlns:p14="http://schemas.microsoft.com/office/powerpoint/2010/main" val="3791778252"/>
      </p:ext>
    </p:extLst>
  </p:cSld>
  <p:clrMap bg1="lt1" tx1="dk1" bg2="lt2" tx2="dk2" accent1="accent1" accent2="accent2" accent3="accent3" accent4="accent4" accent5="accent5" accent6="accent6" hlink="hlink" folHlink="folHlink"/>
  <p:notesStyle>
    <a:lvl1pPr defTabSz="178308" latinLnBrk="0">
      <a:lnSpc>
        <a:spcPct val="117999"/>
      </a:lnSpc>
      <a:defRPr sz="858">
        <a:latin typeface="+mn-lt"/>
        <a:ea typeface="+mn-ea"/>
        <a:cs typeface="+mn-cs"/>
        <a:sym typeface="Helvetica Neue"/>
      </a:defRPr>
    </a:lvl1pPr>
    <a:lvl2pPr indent="89154" defTabSz="178308" latinLnBrk="0">
      <a:lnSpc>
        <a:spcPct val="117999"/>
      </a:lnSpc>
      <a:defRPr sz="858">
        <a:latin typeface="+mn-lt"/>
        <a:ea typeface="+mn-ea"/>
        <a:cs typeface="+mn-cs"/>
        <a:sym typeface="Helvetica Neue"/>
      </a:defRPr>
    </a:lvl2pPr>
    <a:lvl3pPr indent="178308" defTabSz="178308" latinLnBrk="0">
      <a:lnSpc>
        <a:spcPct val="117999"/>
      </a:lnSpc>
      <a:defRPr sz="858">
        <a:latin typeface="+mn-lt"/>
        <a:ea typeface="+mn-ea"/>
        <a:cs typeface="+mn-cs"/>
        <a:sym typeface="Helvetica Neue"/>
      </a:defRPr>
    </a:lvl3pPr>
    <a:lvl4pPr indent="267462" defTabSz="178308" latinLnBrk="0">
      <a:lnSpc>
        <a:spcPct val="117999"/>
      </a:lnSpc>
      <a:defRPr sz="858">
        <a:latin typeface="+mn-lt"/>
        <a:ea typeface="+mn-ea"/>
        <a:cs typeface="+mn-cs"/>
        <a:sym typeface="Helvetica Neue"/>
      </a:defRPr>
    </a:lvl4pPr>
    <a:lvl5pPr indent="356616" defTabSz="178308" latinLnBrk="0">
      <a:lnSpc>
        <a:spcPct val="117999"/>
      </a:lnSpc>
      <a:defRPr sz="858">
        <a:latin typeface="+mn-lt"/>
        <a:ea typeface="+mn-ea"/>
        <a:cs typeface="+mn-cs"/>
        <a:sym typeface="Helvetica Neue"/>
      </a:defRPr>
    </a:lvl5pPr>
    <a:lvl6pPr indent="445770" defTabSz="178308" latinLnBrk="0">
      <a:lnSpc>
        <a:spcPct val="117999"/>
      </a:lnSpc>
      <a:defRPr sz="858">
        <a:latin typeface="+mn-lt"/>
        <a:ea typeface="+mn-ea"/>
        <a:cs typeface="+mn-cs"/>
        <a:sym typeface="Helvetica Neue"/>
      </a:defRPr>
    </a:lvl6pPr>
    <a:lvl7pPr indent="534924" defTabSz="178308" latinLnBrk="0">
      <a:lnSpc>
        <a:spcPct val="117999"/>
      </a:lnSpc>
      <a:defRPr sz="858">
        <a:latin typeface="+mn-lt"/>
        <a:ea typeface="+mn-ea"/>
        <a:cs typeface="+mn-cs"/>
        <a:sym typeface="Helvetica Neue"/>
      </a:defRPr>
    </a:lvl7pPr>
    <a:lvl8pPr indent="624078" defTabSz="178308" latinLnBrk="0">
      <a:lnSpc>
        <a:spcPct val="117999"/>
      </a:lnSpc>
      <a:defRPr sz="858">
        <a:latin typeface="+mn-lt"/>
        <a:ea typeface="+mn-ea"/>
        <a:cs typeface="+mn-cs"/>
        <a:sym typeface="Helvetica Neue"/>
      </a:defRPr>
    </a:lvl8pPr>
    <a:lvl9pPr indent="713232" defTabSz="178308" latinLnBrk="0">
      <a:lnSpc>
        <a:spcPct val="117999"/>
      </a:lnSpc>
      <a:defRPr sz="858">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44538"/>
            <a:ext cx="5956300" cy="3722687"/>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11764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44538"/>
            <a:ext cx="5956300" cy="3722687"/>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17233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ctr" defTabSz="321945" rtl="0" eaLnBrk="1" fontAlgn="auto" latinLnBrk="0" hangingPunct="0">
              <a:lnSpc>
                <a:spcPct val="100000"/>
              </a:lnSpc>
              <a:spcBef>
                <a:spcPts val="0"/>
              </a:spcBef>
              <a:spcAft>
                <a:spcPts val="0"/>
              </a:spcAft>
              <a:buClrTx/>
              <a:buSzTx/>
              <a:buFontTx/>
              <a:buNone/>
              <a:tabLst/>
              <a:defRPr/>
            </a:pPr>
            <a:fld id="{41395DFB-F146-B843-8D9E-BAA7F1CE87C7}" type="slidenum">
              <a:rPr kumimoji="0" lang="en-ZA" sz="1170" b="0" i="0" u="none" strike="noStrike" kern="0" cap="none" spc="0" normalizeH="0" baseline="0" noProof="0" smtClean="0">
                <a:ln>
                  <a:noFill/>
                </a:ln>
                <a:solidFill>
                  <a:srgbClr val="000000"/>
                </a:solidFill>
                <a:effectLst/>
                <a:uLnTx/>
                <a:uFillTx/>
                <a:latin typeface="Helvetica Neue Medium"/>
                <a:sym typeface="Helvetica Neue Medium"/>
              </a:rPr>
              <a:pPr marL="0" marR="0" lvl="0" indent="0" algn="ctr" defTabSz="321945" rtl="0" eaLnBrk="1" fontAlgn="auto" latinLnBrk="0" hangingPunct="0">
                <a:lnSpc>
                  <a:spcPct val="100000"/>
                </a:lnSpc>
                <a:spcBef>
                  <a:spcPts val="0"/>
                </a:spcBef>
                <a:spcAft>
                  <a:spcPts val="0"/>
                </a:spcAft>
                <a:buClrTx/>
                <a:buSzTx/>
                <a:buFontTx/>
                <a:buNone/>
                <a:tabLst/>
                <a:defRPr/>
              </a:pPr>
              <a:t>15</a:t>
            </a:fld>
            <a:endParaRPr kumimoji="0" lang="en-ZA" sz="1170" b="0" i="0" u="none" strike="noStrike" kern="0" cap="none" spc="0" normalizeH="0" baseline="0" noProof="0" dirty="0">
              <a:ln>
                <a:noFill/>
              </a:ln>
              <a:solidFill>
                <a:srgbClr val="000000"/>
              </a:solidFill>
              <a:effectLst/>
              <a:uLnTx/>
              <a:uFillTx/>
              <a:latin typeface="Helvetica Neue Medium"/>
              <a:sym typeface="Helvetica Neue Medium"/>
            </a:endParaRPr>
          </a:p>
        </p:txBody>
      </p:sp>
    </p:spTree>
    <p:extLst>
      <p:ext uri="{BB962C8B-B14F-4D97-AF65-F5344CB8AC3E}">
        <p14:creationId xmlns:p14="http://schemas.microsoft.com/office/powerpoint/2010/main" val="23813833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ctr" defTabSz="321945" rtl="0" eaLnBrk="1" fontAlgn="auto" latinLnBrk="0" hangingPunct="0">
              <a:lnSpc>
                <a:spcPct val="100000"/>
              </a:lnSpc>
              <a:spcBef>
                <a:spcPts val="0"/>
              </a:spcBef>
              <a:spcAft>
                <a:spcPts val="0"/>
              </a:spcAft>
              <a:buClrTx/>
              <a:buSzTx/>
              <a:buFontTx/>
              <a:buNone/>
              <a:tabLst/>
              <a:defRPr/>
            </a:pPr>
            <a:fld id="{41395DFB-F146-B843-8D9E-BAA7F1CE87C7}" type="slidenum">
              <a:rPr kumimoji="0" lang="en-ZA" sz="1170" b="0" i="0" u="none" strike="noStrike" kern="0" cap="none" spc="0" normalizeH="0" baseline="0" noProof="0" smtClean="0">
                <a:ln>
                  <a:noFill/>
                </a:ln>
                <a:solidFill>
                  <a:srgbClr val="000000"/>
                </a:solidFill>
                <a:effectLst/>
                <a:uLnTx/>
                <a:uFillTx/>
                <a:latin typeface="Helvetica Neue Medium"/>
                <a:sym typeface="Helvetica Neue Medium"/>
              </a:rPr>
              <a:pPr marL="0" marR="0" lvl="0" indent="0" algn="ctr" defTabSz="321945" rtl="0" eaLnBrk="1" fontAlgn="auto" latinLnBrk="0" hangingPunct="0">
                <a:lnSpc>
                  <a:spcPct val="100000"/>
                </a:lnSpc>
                <a:spcBef>
                  <a:spcPts val="0"/>
                </a:spcBef>
                <a:spcAft>
                  <a:spcPts val="0"/>
                </a:spcAft>
                <a:buClrTx/>
                <a:buSzTx/>
                <a:buFontTx/>
                <a:buNone/>
                <a:tabLst/>
                <a:defRPr/>
              </a:pPr>
              <a:t>16</a:t>
            </a:fld>
            <a:endParaRPr kumimoji="0" lang="en-ZA" sz="1170" b="0" i="0" u="none" strike="noStrike" kern="0" cap="none" spc="0" normalizeH="0" baseline="0" noProof="0" dirty="0">
              <a:ln>
                <a:noFill/>
              </a:ln>
              <a:solidFill>
                <a:srgbClr val="000000"/>
              </a:solidFill>
              <a:effectLst/>
              <a:uLnTx/>
              <a:uFillTx/>
              <a:latin typeface="Helvetica Neue Medium"/>
              <a:sym typeface="Helvetica Neue Medium"/>
            </a:endParaRPr>
          </a:p>
        </p:txBody>
      </p:sp>
    </p:spTree>
    <p:extLst>
      <p:ext uri="{BB962C8B-B14F-4D97-AF65-F5344CB8AC3E}">
        <p14:creationId xmlns:p14="http://schemas.microsoft.com/office/powerpoint/2010/main" val="31714751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44538"/>
            <a:ext cx="5956300" cy="3722687"/>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908163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image" Target="../media/image20.emf"/><Relationship Id="rId5" Type="http://schemas.openxmlformats.org/officeDocument/2006/relationships/oleObject" Target="../embeddings/oleObject49.bin"/><Relationship Id="rId4" Type="http://schemas.openxmlformats.org/officeDocument/2006/relationships/image" Target="../media/image34.png"/></Relationships>
</file>

<file path=ppt/slideLayouts/_rels/slideLayout10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95.xml"/><Relationship Id="rId1" Type="http://schemas.openxmlformats.org/officeDocument/2006/relationships/tags" Target="../tags/tag94.xml"/><Relationship Id="rId5" Type="http://schemas.openxmlformats.org/officeDocument/2006/relationships/image" Target="../media/image20.emf"/><Relationship Id="rId4" Type="http://schemas.openxmlformats.org/officeDocument/2006/relationships/oleObject" Target="../embeddings/oleObject50.bin"/></Relationships>
</file>

<file path=ppt/slideLayouts/_rels/slideLayout10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image" Target="../media/image20.emf"/><Relationship Id="rId5" Type="http://schemas.openxmlformats.org/officeDocument/2006/relationships/oleObject" Target="../embeddings/oleObject51.bin"/><Relationship Id="rId4" Type="http://schemas.openxmlformats.org/officeDocument/2006/relationships/image" Target="../media/image22.png"/></Relationships>
</file>

<file path=ppt/slideLayouts/_rels/slideLayout10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image" Target="../media/image20.emf"/><Relationship Id="rId5" Type="http://schemas.openxmlformats.org/officeDocument/2006/relationships/oleObject" Target="../embeddings/oleObject52.bin"/><Relationship Id="rId4" Type="http://schemas.openxmlformats.org/officeDocument/2006/relationships/image" Target="../media/image23.png"/></Relationships>
</file>

<file path=ppt/slideLayouts/_rels/slideLayout10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image" Target="../media/image20.emf"/><Relationship Id="rId5" Type="http://schemas.openxmlformats.org/officeDocument/2006/relationships/oleObject" Target="../embeddings/oleObject53.bin"/><Relationship Id="rId4" Type="http://schemas.openxmlformats.org/officeDocument/2006/relationships/image" Target="../media/image24.png"/></Relationships>
</file>

<file path=ppt/slideLayouts/_rels/slideLayout10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image" Target="../media/image20.emf"/><Relationship Id="rId5" Type="http://schemas.openxmlformats.org/officeDocument/2006/relationships/oleObject" Target="../embeddings/oleObject54.bin"/><Relationship Id="rId4" Type="http://schemas.openxmlformats.org/officeDocument/2006/relationships/image" Target="../media/image25.png"/></Relationships>
</file>

<file path=ppt/slideLayouts/_rels/slideLayout10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image" Target="../media/image20.emf"/><Relationship Id="rId5" Type="http://schemas.openxmlformats.org/officeDocument/2006/relationships/oleObject" Target="../embeddings/oleObject55.bin"/><Relationship Id="rId4" Type="http://schemas.openxmlformats.org/officeDocument/2006/relationships/image" Target="../media/image26.png"/></Relationships>
</file>

<file path=ppt/slideLayouts/_rels/slideLayout10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07.xml"/><Relationship Id="rId1" Type="http://schemas.openxmlformats.org/officeDocument/2006/relationships/tags" Target="../tags/tag106.xml"/><Relationship Id="rId6" Type="http://schemas.openxmlformats.org/officeDocument/2006/relationships/image" Target="../media/image20.emf"/><Relationship Id="rId5" Type="http://schemas.openxmlformats.org/officeDocument/2006/relationships/oleObject" Target="../embeddings/oleObject56.bin"/><Relationship Id="rId4" Type="http://schemas.openxmlformats.org/officeDocument/2006/relationships/image" Target="../media/image27.png"/></Relationships>
</file>

<file path=ppt/slideLayouts/_rels/slideLayout10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image" Target="../media/image20.emf"/><Relationship Id="rId5" Type="http://schemas.openxmlformats.org/officeDocument/2006/relationships/oleObject" Target="../embeddings/oleObject57.bin"/><Relationship Id="rId4" Type="http://schemas.openxmlformats.org/officeDocument/2006/relationships/image" Target="../media/image28.png"/></Relationships>
</file>

<file path=ppt/slideLayouts/_rels/slideLayout10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image" Target="../media/image20.emf"/><Relationship Id="rId5" Type="http://schemas.openxmlformats.org/officeDocument/2006/relationships/oleObject" Target="../embeddings/oleObject58.bin"/><Relationship Id="rId4" Type="http://schemas.openxmlformats.org/officeDocument/2006/relationships/image" Target="../media/image29.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13.xml"/><Relationship Id="rId1" Type="http://schemas.openxmlformats.org/officeDocument/2006/relationships/tags" Target="../tags/tag112.xml"/><Relationship Id="rId6" Type="http://schemas.openxmlformats.org/officeDocument/2006/relationships/image" Target="../media/image20.emf"/><Relationship Id="rId5" Type="http://schemas.openxmlformats.org/officeDocument/2006/relationships/oleObject" Target="../embeddings/oleObject59.bin"/><Relationship Id="rId4" Type="http://schemas.openxmlformats.org/officeDocument/2006/relationships/image" Target="../media/image30.png"/></Relationships>
</file>

<file path=ppt/slideLayouts/_rels/slideLayout11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image" Target="../media/image20.emf"/><Relationship Id="rId5" Type="http://schemas.openxmlformats.org/officeDocument/2006/relationships/oleObject" Target="../embeddings/oleObject60.bin"/><Relationship Id="rId4" Type="http://schemas.openxmlformats.org/officeDocument/2006/relationships/image" Target="../media/image31.png"/></Relationships>
</file>

<file path=ppt/slideLayouts/_rels/slideLayout11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image" Target="../media/image20.emf"/><Relationship Id="rId5" Type="http://schemas.openxmlformats.org/officeDocument/2006/relationships/oleObject" Target="../embeddings/oleObject61.bin"/><Relationship Id="rId4" Type="http://schemas.openxmlformats.org/officeDocument/2006/relationships/image" Target="../media/image32.png"/></Relationships>
</file>

<file path=ppt/slideLayouts/_rels/slideLayout11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image" Target="../media/image20.emf"/><Relationship Id="rId5" Type="http://schemas.openxmlformats.org/officeDocument/2006/relationships/oleObject" Target="../embeddings/oleObject62.bin"/><Relationship Id="rId4" Type="http://schemas.openxmlformats.org/officeDocument/2006/relationships/image" Target="../media/image33.png"/></Relationships>
</file>

<file path=ppt/slideLayouts/_rels/slideLayout11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image" Target="../media/image20.emf"/><Relationship Id="rId5" Type="http://schemas.openxmlformats.org/officeDocument/2006/relationships/oleObject" Target="../embeddings/oleObject63.bin"/><Relationship Id="rId4" Type="http://schemas.openxmlformats.org/officeDocument/2006/relationships/image" Target="../media/image34.png"/></Relationships>
</file>

<file path=ppt/slideLayouts/_rels/slideLayout11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23.xml"/><Relationship Id="rId1" Type="http://schemas.openxmlformats.org/officeDocument/2006/relationships/tags" Target="../tags/tag122.xml"/><Relationship Id="rId5" Type="http://schemas.openxmlformats.org/officeDocument/2006/relationships/image" Target="../media/image20.emf"/><Relationship Id="rId4" Type="http://schemas.openxmlformats.org/officeDocument/2006/relationships/oleObject" Target="../embeddings/oleObject64.bin"/></Relationships>
</file>

<file path=ppt/slideLayouts/_rels/slideLayout11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image" Target="../media/image35.png"/><Relationship Id="rId5" Type="http://schemas.openxmlformats.org/officeDocument/2006/relationships/image" Target="../media/image20.emf"/><Relationship Id="rId4" Type="http://schemas.openxmlformats.org/officeDocument/2006/relationships/oleObject" Target="../embeddings/oleObject65.bin"/></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image" Target="../media/image20.emf"/><Relationship Id="rId5" Type="http://schemas.openxmlformats.org/officeDocument/2006/relationships/oleObject" Target="../embeddings/oleObject3.bin"/><Relationship Id="rId4" Type="http://schemas.openxmlformats.org/officeDocument/2006/relationships/image" Target="../media/image22.png"/></Relationships>
</file>

<file path=ppt/slideLayouts/_rels/slideLayout11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image" Target="../media/image20.emf"/><Relationship Id="rId5" Type="http://schemas.openxmlformats.org/officeDocument/2006/relationships/oleObject" Target="../embeddings/oleObject4.bin"/><Relationship Id="rId4" Type="http://schemas.openxmlformats.org/officeDocument/2006/relationships/image" Target="../media/image2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image" Target="../media/image20.emf"/><Relationship Id="rId5" Type="http://schemas.openxmlformats.org/officeDocument/2006/relationships/oleObject" Target="../embeddings/oleObject5.bin"/><Relationship Id="rId4" Type="http://schemas.openxmlformats.org/officeDocument/2006/relationships/image" Target="../media/image24.png"/></Relationships>
</file>

<file path=ppt/slideLayouts/_rels/slideLayout12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image" Target="../media/image20.emf"/><Relationship Id="rId5" Type="http://schemas.openxmlformats.org/officeDocument/2006/relationships/oleObject" Target="../embeddings/oleObject6.bin"/><Relationship Id="rId4" Type="http://schemas.openxmlformats.org/officeDocument/2006/relationships/image" Target="../media/image25.png"/></Relationships>
</file>

<file path=ppt/slideLayouts/_rels/slideLayout12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37.xml"/><Relationship Id="rId1" Type="http://schemas.openxmlformats.org/officeDocument/2006/relationships/tags" Target="../tags/tag136.xml"/><Relationship Id="rId6" Type="http://schemas.openxmlformats.org/officeDocument/2006/relationships/image" Target="../media/image20.emf"/><Relationship Id="rId5" Type="http://schemas.openxmlformats.org/officeDocument/2006/relationships/oleObject" Target="../embeddings/oleObject7.bin"/><Relationship Id="rId4" Type="http://schemas.openxmlformats.org/officeDocument/2006/relationships/image" Target="../media/image26.png"/></Relationships>
</file>

<file path=ppt/slideLayouts/_rels/slideLayout12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image" Target="../media/image20.emf"/><Relationship Id="rId5" Type="http://schemas.openxmlformats.org/officeDocument/2006/relationships/oleObject" Target="../embeddings/oleObject8.bin"/><Relationship Id="rId4" Type="http://schemas.openxmlformats.org/officeDocument/2006/relationships/image" Target="../media/image27.png"/></Relationships>
</file>

<file path=ppt/slideLayouts/_rels/slideLayout124.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41.xml"/><Relationship Id="rId1" Type="http://schemas.openxmlformats.org/officeDocument/2006/relationships/tags" Target="../tags/tag140.xml"/><Relationship Id="rId6" Type="http://schemas.openxmlformats.org/officeDocument/2006/relationships/image" Target="../media/image20.emf"/><Relationship Id="rId5" Type="http://schemas.openxmlformats.org/officeDocument/2006/relationships/oleObject" Target="../embeddings/oleObject9.bin"/><Relationship Id="rId4" Type="http://schemas.openxmlformats.org/officeDocument/2006/relationships/image" Target="../media/image28.png"/></Relationships>
</file>

<file path=ppt/slideLayouts/_rels/slideLayout12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image" Target="../media/image20.emf"/><Relationship Id="rId5" Type="http://schemas.openxmlformats.org/officeDocument/2006/relationships/oleObject" Target="../embeddings/oleObject10.bin"/><Relationship Id="rId4" Type="http://schemas.openxmlformats.org/officeDocument/2006/relationships/image" Target="../media/image29.png"/></Relationships>
</file>

<file path=ppt/slideLayouts/_rels/slideLayout12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45.xml"/><Relationship Id="rId1" Type="http://schemas.openxmlformats.org/officeDocument/2006/relationships/tags" Target="../tags/tag144.xml"/><Relationship Id="rId6" Type="http://schemas.openxmlformats.org/officeDocument/2006/relationships/image" Target="../media/image20.emf"/><Relationship Id="rId5" Type="http://schemas.openxmlformats.org/officeDocument/2006/relationships/oleObject" Target="../embeddings/oleObject11.bin"/><Relationship Id="rId4" Type="http://schemas.openxmlformats.org/officeDocument/2006/relationships/image" Target="../media/image30.png"/></Relationships>
</file>

<file path=ppt/slideLayouts/_rels/slideLayout12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47.xml"/><Relationship Id="rId1" Type="http://schemas.openxmlformats.org/officeDocument/2006/relationships/tags" Target="../tags/tag146.xml"/><Relationship Id="rId6" Type="http://schemas.openxmlformats.org/officeDocument/2006/relationships/image" Target="../media/image20.emf"/><Relationship Id="rId5" Type="http://schemas.openxmlformats.org/officeDocument/2006/relationships/oleObject" Target="../embeddings/oleObject12.bin"/><Relationship Id="rId4" Type="http://schemas.openxmlformats.org/officeDocument/2006/relationships/image" Target="../media/image31.png"/></Relationships>
</file>

<file path=ppt/slideLayouts/_rels/slideLayout12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49.xml"/><Relationship Id="rId1" Type="http://schemas.openxmlformats.org/officeDocument/2006/relationships/tags" Target="../tags/tag148.xml"/><Relationship Id="rId6" Type="http://schemas.openxmlformats.org/officeDocument/2006/relationships/image" Target="../media/image20.emf"/><Relationship Id="rId5" Type="http://schemas.openxmlformats.org/officeDocument/2006/relationships/oleObject" Target="../embeddings/oleObject13.bin"/><Relationship Id="rId4" Type="http://schemas.openxmlformats.org/officeDocument/2006/relationships/image" Target="../media/image32.png"/></Relationships>
</file>

<file path=ppt/slideLayouts/_rels/slideLayout12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51.xml"/><Relationship Id="rId1" Type="http://schemas.openxmlformats.org/officeDocument/2006/relationships/tags" Target="../tags/tag150.xml"/><Relationship Id="rId6" Type="http://schemas.openxmlformats.org/officeDocument/2006/relationships/image" Target="../media/image20.emf"/><Relationship Id="rId5" Type="http://schemas.openxmlformats.org/officeDocument/2006/relationships/oleObject" Target="../embeddings/oleObject14.bin"/><Relationship Id="rId4" Type="http://schemas.openxmlformats.org/officeDocument/2006/relationships/image" Target="../media/image33.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53.xml"/><Relationship Id="rId1" Type="http://schemas.openxmlformats.org/officeDocument/2006/relationships/tags" Target="../tags/tag152.xml"/><Relationship Id="rId6" Type="http://schemas.openxmlformats.org/officeDocument/2006/relationships/image" Target="../media/image20.emf"/><Relationship Id="rId5" Type="http://schemas.openxmlformats.org/officeDocument/2006/relationships/oleObject" Target="../embeddings/oleObject15.bin"/><Relationship Id="rId4" Type="http://schemas.openxmlformats.org/officeDocument/2006/relationships/image" Target="../media/image34.png"/></Relationships>
</file>

<file path=ppt/slideLayouts/_rels/slideLayout13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55.xml"/><Relationship Id="rId1" Type="http://schemas.openxmlformats.org/officeDocument/2006/relationships/tags" Target="../tags/tag154.xml"/><Relationship Id="rId5" Type="http://schemas.openxmlformats.org/officeDocument/2006/relationships/image" Target="../media/image20.emf"/><Relationship Id="rId4" Type="http://schemas.openxmlformats.org/officeDocument/2006/relationships/oleObject" Target="../embeddings/oleObject16.bin"/></Relationships>
</file>

<file path=ppt/slideLayouts/_rels/slideLayout13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57.xml"/><Relationship Id="rId1" Type="http://schemas.openxmlformats.org/officeDocument/2006/relationships/tags" Target="../tags/tag156.xml"/><Relationship Id="rId6" Type="http://schemas.openxmlformats.org/officeDocument/2006/relationships/image" Target="../media/image20.emf"/><Relationship Id="rId5" Type="http://schemas.openxmlformats.org/officeDocument/2006/relationships/oleObject" Target="../embeddings/oleObject17.bin"/><Relationship Id="rId4" Type="http://schemas.openxmlformats.org/officeDocument/2006/relationships/image" Target="../media/image22.png"/></Relationships>
</file>

<file path=ppt/slideLayouts/_rels/slideLayout13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59.xml"/><Relationship Id="rId1" Type="http://schemas.openxmlformats.org/officeDocument/2006/relationships/tags" Target="../tags/tag158.xml"/><Relationship Id="rId6" Type="http://schemas.openxmlformats.org/officeDocument/2006/relationships/image" Target="../media/image20.emf"/><Relationship Id="rId5" Type="http://schemas.openxmlformats.org/officeDocument/2006/relationships/oleObject" Target="../embeddings/oleObject18.bin"/><Relationship Id="rId4" Type="http://schemas.openxmlformats.org/officeDocument/2006/relationships/image" Target="../media/image23.png"/></Relationships>
</file>

<file path=ppt/slideLayouts/_rels/slideLayout134.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image" Target="../media/image20.emf"/><Relationship Id="rId5" Type="http://schemas.openxmlformats.org/officeDocument/2006/relationships/oleObject" Target="../embeddings/oleObject19.bin"/><Relationship Id="rId4" Type="http://schemas.openxmlformats.org/officeDocument/2006/relationships/image" Target="../media/image24.png"/></Relationships>
</file>

<file path=ppt/slideLayouts/_rels/slideLayout13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63.xml"/><Relationship Id="rId1" Type="http://schemas.openxmlformats.org/officeDocument/2006/relationships/tags" Target="../tags/tag162.xml"/><Relationship Id="rId6" Type="http://schemas.openxmlformats.org/officeDocument/2006/relationships/image" Target="../media/image20.emf"/><Relationship Id="rId5" Type="http://schemas.openxmlformats.org/officeDocument/2006/relationships/oleObject" Target="../embeddings/oleObject20.bin"/><Relationship Id="rId4" Type="http://schemas.openxmlformats.org/officeDocument/2006/relationships/image" Target="../media/image25.png"/></Relationships>
</file>

<file path=ppt/slideLayouts/_rels/slideLayout13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image" Target="../media/image20.emf"/><Relationship Id="rId5" Type="http://schemas.openxmlformats.org/officeDocument/2006/relationships/oleObject" Target="../embeddings/oleObject21.bin"/><Relationship Id="rId4" Type="http://schemas.openxmlformats.org/officeDocument/2006/relationships/image" Target="../media/image26.png"/></Relationships>
</file>

<file path=ppt/slideLayouts/_rels/slideLayout13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67.xml"/><Relationship Id="rId1" Type="http://schemas.openxmlformats.org/officeDocument/2006/relationships/tags" Target="../tags/tag166.xml"/><Relationship Id="rId6" Type="http://schemas.openxmlformats.org/officeDocument/2006/relationships/image" Target="../media/image20.emf"/><Relationship Id="rId5" Type="http://schemas.openxmlformats.org/officeDocument/2006/relationships/oleObject" Target="../embeddings/oleObject22.bin"/><Relationship Id="rId4" Type="http://schemas.openxmlformats.org/officeDocument/2006/relationships/image" Target="../media/image27.png"/></Relationships>
</file>

<file path=ppt/slideLayouts/_rels/slideLayout13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69.xml"/><Relationship Id="rId1" Type="http://schemas.openxmlformats.org/officeDocument/2006/relationships/tags" Target="../tags/tag168.xml"/><Relationship Id="rId6" Type="http://schemas.openxmlformats.org/officeDocument/2006/relationships/image" Target="../media/image20.emf"/><Relationship Id="rId5" Type="http://schemas.openxmlformats.org/officeDocument/2006/relationships/oleObject" Target="../embeddings/oleObject23.bin"/><Relationship Id="rId4" Type="http://schemas.openxmlformats.org/officeDocument/2006/relationships/image" Target="../media/image28.png"/></Relationships>
</file>

<file path=ppt/slideLayouts/_rels/slideLayout13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71.xml"/><Relationship Id="rId1" Type="http://schemas.openxmlformats.org/officeDocument/2006/relationships/tags" Target="../tags/tag170.xml"/><Relationship Id="rId6" Type="http://schemas.openxmlformats.org/officeDocument/2006/relationships/image" Target="../media/image20.emf"/><Relationship Id="rId5" Type="http://schemas.openxmlformats.org/officeDocument/2006/relationships/oleObject" Target="../embeddings/oleObject24.bin"/><Relationship Id="rId4" Type="http://schemas.openxmlformats.org/officeDocument/2006/relationships/image" Target="../media/image29.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73.xml"/><Relationship Id="rId1" Type="http://schemas.openxmlformats.org/officeDocument/2006/relationships/tags" Target="../tags/tag172.xml"/><Relationship Id="rId6" Type="http://schemas.openxmlformats.org/officeDocument/2006/relationships/image" Target="../media/image20.emf"/><Relationship Id="rId5" Type="http://schemas.openxmlformats.org/officeDocument/2006/relationships/oleObject" Target="../embeddings/oleObject25.bin"/><Relationship Id="rId4" Type="http://schemas.openxmlformats.org/officeDocument/2006/relationships/image" Target="../media/image30.png"/></Relationships>
</file>

<file path=ppt/slideLayouts/_rels/slideLayout14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75.xml"/><Relationship Id="rId1" Type="http://schemas.openxmlformats.org/officeDocument/2006/relationships/tags" Target="../tags/tag174.xml"/><Relationship Id="rId6" Type="http://schemas.openxmlformats.org/officeDocument/2006/relationships/image" Target="../media/image20.emf"/><Relationship Id="rId5" Type="http://schemas.openxmlformats.org/officeDocument/2006/relationships/oleObject" Target="../embeddings/oleObject26.bin"/><Relationship Id="rId4" Type="http://schemas.openxmlformats.org/officeDocument/2006/relationships/image" Target="../media/image31.png"/></Relationships>
</file>

<file path=ppt/slideLayouts/_rels/slideLayout14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image" Target="../media/image20.emf"/><Relationship Id="rId5" Type="http://schemas.openxmlformats.org/officeDocument/2006/relationships/oleObject" Target="../embeddings/oleObject27.bin"/><Relationship Id="rId4" Type="http://schemas.openxmlformats.org/officeDocument/2006/relationships/image" Target="../media/image32.png"/></Relationships>
</file>

<file path=ppt/slideLayouts/_rels/slideLayout14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79.xml"/><Relationship Id="rId1" Type="http://schemas.openxmlformats.org/officeDocument/2006/relationships/tags" Target="../tags/tag178.xml"/><Relationship Id="rId6" Type="http://schemas.openxmlformats.org/officeDocument/2006/relationships/image" Target="../media/image20.emf"/><Relationship Id="rId5" Type="http://schemas.openxmlformats.org/officeDocument/2006/relationships/oleObject" Target="../embeddings/oleObject28.bin"/><Relationship Id="rId4" Type="http://schemas.openxmlformats.org/officeDocument/2006/relationships/image" Target="../media/image33.png"/></Relationships>
</file>

<file path=ppt/slideLayouts/_rels/slideLayout144.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81.xml"/><Relationship Id="rId1" Type="http://schemas.openxmlformats.org/officeDocument/2006/relationships/tags" Target="../tags/tag180.xml"/><Relationship Id="rId6" Type="http://schemas.openxmlformats.org/officeDocument/2006/relationships/image" Target="../media/image20.emf"/><Relationship Id="rId5" Type="http://schemas.openxmlformats.org/officeDocument/2006/relationships/oleObject" Target="../embeddings/oleObject29.bin"/><Relationship Id="rId4" Type="http://schemas.openxmlformats.org/officeDocument/2006/relationships/image" Target="../media/image34.png"/></Relationships>
</file>

<file path=ppt/slideLayouts/_rels/slideLayout14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83.xml"/><Relationship Id="rId1" Type="http://schemas.openxmlformats.org/officeDocument/2006/relationships/tags" Target="../tags/tag182.xml"/><Relationship Id="rId5" Type="http://schemas.openxmlformats.org/officeDocument/2006/relationships/image" Target="../media/image20.emf"/><Relationship Id="rId4" Type="http://schemas.openxmlformats.org/officeDocument/2006/relationships/oleObject" Target="../embeddings/oleObject30.bin"/></Relationships>
</file>

<file path=ppt/slideLayouts/_rels/slideLayout14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85.xml"/><Relationship Id="rId1" Type="http://schemas.openxmlformats.org/officeDocument/2006/relationships/tags" Target="../tags/tag184.xml"/><Relationship Id="rId6" Type="http://schemas.openxmlformats.org/officeDocument/2006/relationships/image" Target="../media/image35.png"/><Relationship Id="rId5" Type="http://schemas.openxmlformats.org/officeDocument/2006/relationships/image" Target="../media/image20.emf"/><Relationship Id="rId4" Type="http://schemas.openxmlformats.org/officeDocument/2006/relationships/oleObject" Target="../embeddings/oleObject31.bin"/></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Master" Target="../slideMasters/slideMaster3.xml"/><Relationship Id="rId1" Type="http://schemas.openxmlformats.org/officeDocument/2006/relationships/tags" Target="../tags/tag186.xml"/><Relationship Id="rId4" Type="http://schemas.openxmlformats.org/officeDocument/2006/relationships/image" Target="../media/image36.emf"/></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3.xml"/><Relationship Id="rId1" Type="http://schemas.openxmlformats.org/officeDocument/2006/relationships/tags" Target="../tags/tag187.xml"/><Relationship Id="rId4" Type="http://schemas.openxmlformats.org/officeDocument/2006/relationships/image" Target="../media/image37.emf"/></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Master" Target="../slideMasters/slideMaster3.xml"/><Relationship Id="rId1" Type="http://schemas.openxmlformats.org/officeDocument/2006/relationships/tags" Target="../tags/tag188.xml"/><Relationship Id="rId4" Type="http://schemas.openxmlformats.org/officeDocument/2006/relationships/image" Target="../media/image37.emf"/></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xml"/><Relationship Id="rId4" Type="http://schemas.openxmlformats.org/officeDocument/2006/relationships/image" Target="../media/image19.emf"/></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Master" Target="../slideMasters/slideMaster3.xml"/><Relationship Id="rId1" Type="http://schemas.openxmlformats.org/officeDocument/2006/relationships/tags" Target="../tags/tag189.xml"/><Relationship Id="rId4" Type="http://schemas.openxmlformats.org/officeDocument/2006/relationships/image" Target="../media/image37.emf"/></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20.emf"/><Relationship Id="rId5" Type="http://schemas.openxmlformats.org/officeDocument/2006/relationships/oleObject" Target="../embeddings/oleObject3.bin"/><Relationship Id="rId4" Type="http://schemas.openxmlformats.org/officeDocument/2006/relationships/image" Target="../media/image22.png"/></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Master" Target="../slideMasters/slideMaster3.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Master" Target="../slideMasters/slideMaster3.xml"/></Relationships>
</file>

<file path=ppt/slideLayouts/_rels/slideLayout18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91.xml"/><Relationship Id="rId1" Type="http://schemas.openxmlformats.org/officeDocument/2006/relationships/tags" Target="../tags/tag190.xml"/><Relationship Id="rId5" Type="http://schemas.openxmlformats.org/officeDocument/2006/relationships/image" Target="../media/image20.emf"/><Relationship Id="rId4" Type="http://schemas.openxmlformats.org/officeDocument/2006/relationships/oleObject" Target="../embeddings/oleObject36.bin"/></Relationships>
</file>

<file path=ppt/slideLayouts/_rels/slideLayout18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93.xml"/><Relationship Id="rId1" Type="http://schemas.openxmlformats.org/officeDocument/2006/relationships/tags" Target="../tags/tag192.xml"/><Relationship Id="rId6" Type="http://schemas.openxmlformats.org/officeDocument/2006/relationships/image" Target="../media/image20.emf"/><Relationship Id="rId5" Type="http://schemas.openxmlformats.org/officeDocument/2006/relationships/oleObject" Target="../embeddings/oleObject37.bin"/><Relationship Id="rId4" Type="http://schemas.openxmlformats.org/officeDocument/2006/relationships/image" Target="../media/image22.png"/></Relationships>
</file>

<file path=ppt/slideLayouts/_rels/slideLayout18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95.xml"/><Relationship Id="rId1" Type="http://schemas.openxmlformats.org/officeDocument/2006/relationships/tags" Target="../tags/tag194.xml"/><Relationship Id="rId6" Type="http://schemas.openxmlformats.org/officeDocument/2006/relationships/image" Target="../media/image20.emf"/><Relationship Id="rId5" Type="http://schemas.openxmlformats.org/officeDocument/2006/relationships/oleObject" Target="../embeddings/oleObject38.bin"/><Relationship Id="rId4" Type="http://schemas.openxmlformats.org/officeDocument/2006/relationships/image" Target="../media/image23.png"/></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20.emf"/><Relationship Id="rId5" Type="http://schemas.openxmlformats.org/officeDocument/2006/relationships/oleObject" Target="../embeddings/oleObject4.bin"/><Relationship Id="rId4" Type="http://schemas.openxmlformats.org/officeDocument/2006/relationships/image" Target="../media/image23.png"/></Relationships>
</file>

<file path=ppt/slideLayouts/_rels/slideLayout19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97.xml"/><Relationship Id="rId1" Type="http://schemas.openxmlformats.org/officeDocument/2006/relationships/tags" Target="../tags/tag196.xml"/><Relationship Id="rId6" Type="http://schemas.openxmlformats.org/officeDocument/2006/relationships/image" Target="../media/image20.emf"/><Relationship Id="rId5" Type="http://schemas.openxmlformats.org/officeDocument/2006/relationships/oleObject" Target="../embeddings/oleObject39.bin"/><Relationship Id="rId4" Type="http://schemas.openxmlformats.org/officeDocument/2006/relationships/image" Target="../media/image24.png"/></Relationships>
</file>

<file path=ppt/slideLayouts/_rels/slideLayout19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99.xml"/><Relationship Id="rId1" Type="http://schemas.openxmlformats.org/officeDocument/2006/relationships/tags" Target="../tags/tag198.xml"/><Relationship Id="rId6" Type="http://schemas.openxmlformats.org/officeDocument/2006/relationships/image" Target="../media/image20.emf"/><Relationship Id="rId5" Type="http://schemas.openxmlformats.org/officeDocument/2006/relationships/oleObject" Target="../embeddings/oleObject40.bin"/><Relationship Id="rId4" Type="http://schemas.openxmlformats.org/officeDocument/2006/relationships/image" Target="../media/image25.png"/></Relationships>
</file>

<file path=ppt/slideLayouts/_rels/slideLayout19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01.xml"/><Relationship Id="rId1" Type="http://schemas.openxmlformats.org/officeDocument/2006/relationships/tags" Target="../tags/tag200.xml"/><Relationship Id="rId6" Type="http://schemas.openxmlformats.org/officeDocument/2006/relationships/image" Target="../media/image20.emf"/><Relationship Id="rId5" Type="http://schemas.openxmlformats.org/officeDocument/2006/relationships/oleObject" Target="../embeddings/oleObject41.bin"/><Relationship Id="rId4" Type="http://schemas.openxmlformats.org/officeDocument/2006/relationships/image" Target="../media/image26.png"/></Relationships>
</file>

<file path=ppt/slideLayouts/_rels/slideLayout19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03.xml"/><Relationship Id="rId1" Type="http://schemas.openxmlformats.org/officeDocument/2006/relationships/tags" Target="../tags/tag202.xml"/><Relationship Id="rId6" Type="http://schemas.openxmlformats.org/officeDocument/2006/relationships/image" Target="../media/image20.emf"/><Relationship Id="rId5" Type="http://schemas.openxmlformats.org/officeDocument/2006/relationships/oleObject" Target="../embeddings/oleObject42.bin"/><Relationship Id="rId4" Type="http://schemas.openxmlformats.org/officeDocument/2006/relationships/image" Target="../media/image27.png"/></Relationships>
</file>

<file path=ppt/slideLayouts/_rels/slideLayout194.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05.xml"/><Relationship Id="rId1" Type="http://schemas.openxmlformats.org/officeDocument/2006/relationships/tags" Target="../tags/tag204.xml"/><Relationship Id="rId6" Type="http://schemas.openxmlformats.org/officeDocument/2006/relationships/image" Target="../media/image20.emf"/><Relationship Id="rId5" Type="http://schemas.openxmlformats.org/officeDocument/2006/relationships/oleObject" Target="../embeddings/oleObject43.bin"/><Relationship Id="rId4" Type="http://schemas.openxmlformats.org/officeDocument/2006/relationships/image" Target="../media/image28.png"/></Relationships>
</file>

<file path=ppt/slideLayouts/_rels/slideLayout19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07.xml"/><Relationship Id="rId1" Type="http://schemas.openxmlformats.org/officeDocument/2006/relationships/tags" Target="../tags/tag206.xml"/><Relationship Id="rId6" Type="http://schemas.openxmlformats.org/officeDocument/2006/relationships/image" Target="../media/image20.emf"/><Relationship Id="rId5" Type="http://schemas.openxmlformats.org/officeDocument/2006/relationships/oleObject" Target="../embeddings/oleObject44.bin"/><Relationship Id="rId4" Type="http://schemas.openxmlformats.org/officeDocument/2006/relationships/image" Target="../media/image29.png"/></Relationships>
</file>

<file path=ppt/slideLayouts/_rels/slideLayout19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09.xml"/><Relationship Id="rId1" Type="http://schemas.openxmlformats.org/officeDocument/2006/relationships/tags" Target="../tags/tag208.xml"/><Relationship Id="rId6" Type="http://schemas.openxmlformats.org/officeDocument/2006/relationships/image" Target="../media/image20.emf"/><Relationship Id="rId5" Type="http://schemas.openxmlformats.org/officeDocument/2006/relationships/oleObject" Target="../embeddings/oleObject45.bin"/><Relationship Id="rId4" Type="http://schemas.openxmlformats.org/officeDocument/2006/relationships/image" Target="../media/image30.png"/></Relationships>
</file>

<file path=ppt/slideLayouts/_rels/slideLayout19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11.xml"/><Relationship Id="rId1" Type="http://schemas.openxmlformats.org/officeDocument/2006/relationships/tags" Target="../tags/tag210.xml"/><Relationship Id="rId6" Type="http://schemas.openxmlformats.org/officeDocument/2006/relationships/image" Target="../media/image20.emf"/><Relationship Id="rId5" Type="http://schemas.openxmlformats.org/officeDocument/2006/relationships/oleObject" Target="../embeddings/oleObject46.bin"/><Relationship Id="rId4" Type="http://schemas.openxmlformats.org/officeDocument/2006/relationships/image" Target="../media/image31.png"/></Relationships>
</file>

<file path=ppt/slideLayouts/_rels/slideLayout19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13.xml"/><Relationship Id="rId1" Type="http://schemas.openxmlformats.org/officeDocument/2006/relationships/tags" Target="../tags/tag212.xml"/><Relationship Id="rId6" Type="http://schemas.openxmlformats.org/officeDocument/2006/relationships/image" Target="../media/image20.emf"/><Relationship Id="rId5" Type="http://schemas.openxmlformats.org/officeDocument/2006/relationships/oleObject" Target="../embeddings/oleObject47.bin"/><Relationship Id="rId4" Type="http://schemas.openxmlformats.org/officeDocument/2006/relationships/image" Target="../media/image32.png"/></Relationships>
</file>

<file path=ppt/slideLayouts/_rels/slideLayout19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15.xml"/><Relationship Id="rId1" Type="http://schemas.openxmlformats.org/officeDocument/2006/relationships/tags" Target="../tags/tag214.xml"/><Relationship Id="rId6" Type="http://schemas.openxmlformats.org/officeDocument/2006/relationships/image" Target="../media/image20.emf"/><Relationship Id="rId5" Type="http://schemas.openxmlformats.org/officeDocument/2006/relationships/oleObject" Target="../embeddings/oleObject48.bin"/><Relationship Id="rId4" Type="http://schemas.openxmlformats.org/officeDocument/2006/relationships/image" Target="../media/image3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20.emf"/><Relationship Id="rId5" Type="http://schemas.openxmlformats.org/officeDocument/2006/relationships/oleObject" Target="../embeddings/oleObject5.bin"/><Relationship Id="rId4" Type="http://schemas.openxmlformats.org/officeDocument/2006/relationships/image" Target="../media/image24.png"/></Relationships>
</file>

<file path=ppt/slideLayouts/_rels/slideLayout20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17.xml"/><Relationship Id="rId1" Type="http://schemas.openxmlformats.org/officeDocument/2006/relationships/tags" Target="../tags/tag216.xml"/><Relationship Id="rId6" Type="http://schemas.openxmlformats.org/officeDocument/2006/relationships/image" Target="../media/image20.emf"/><Relationship Id="rId5" Type="http://schemas.openxmlformats.org/officeDocument/2006/relationships/oleObject" Target="../embeddings/oleObject49.bin"/><Relationship Id="rId4" Type="http://schemas.openxmlformats.org/officeDocument/2006/relationships/image" Target="../media/image34.png"/></Relationships>
</file>

<file path=ppt/slideLayouts/_rels/slideLayout20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19.xml"/><Relationship Id="rId1" Type="http://schemas.openxmlformats.org/officeDocument/2006/relationships/tags" Target="../tags/tag218.xml"/><Relationship Id="rId5" Type="http://schemas.openxmlformats.org/officeDocument/2006/relationships/image" Target="../media/image20.emf"/><Relationship Id="rId4" Type="http://schemas.openxmlformats.org/officeDocument/2006/relationships/oleObject" Target="../embeddings/oleObject50.bin"/></Relationships>
</file>

<file path=ppt/slideLayouts/_rels/slideLayout20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21.xml"/><Relationship Id="rId1" Type="http://schemas.openxmlformats.org/officeDocument/2006/relationships/tags" Target="../tags/tag220.xml"/><Relationship Id="rId6" Type="http://schemas.openxmlformats.org/officeDocument/2006/relationships/image" Target="../media/image20.emf"/><Relationship Id="rId5" Type="http://schemas.openxmlformats.org/officeDocument/2006/relationships/oleObject" Target="../embeddings/oleObject51.bin"/><Relationship Id="rId4" Type="http://schemas.openxmlformats.org/officeDocument/2006/relationships/image" Target="../media/image22.png"/></Relationships>
</file>

<file path=ppt/slideLayouts/_rels/slideLayout20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23.xml"/><Relationship Id="rId1" Type="http://schemas.openxmlformats.org/officeDocument/2006/relationships/tags" Target="../tags/tag222.xml"/><Relationship Id="rId6" Type="http://schemas.openxmlformats.org/officeDocument/2006/relationships/image" Target="../media/image20.emf"/><Relationship Id="rId5" Type="http://schemas.openxmlformats.org/officeDocument/2006/relationships/oleObject" Target="../embeddings/oleObject52.bin"/><Relationship Id="rId4" Type="http://schemas.openxmlformats.org/officeDocument/2006/relationships/image" Target="../media/image23.png"/></Relationships>
</file>

<file path=ppt/slideLayouts/_rels/slideLayout204.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25.xml"/><Relationship Id="rId1" Type="http://schemas.openxmlformats.org/officeDocument/2006/relationships/tags" Target="../tags/tag224.xml"/><Relationship Id="rId6" Type="http://schemas.openxmlformats.org/officeDocument/2006/relationships/image" Target="../media/image20.emf"/><Relationship Id="rId5" Type="http://schemas.openxmlformats.org/officeDocument/2006/relationships/oleObject" Target="../embeddings/oleObject53.bin"/><Relationship Id="rId4" Type="http://schemas.openxmlformats.org/officeDocument/2006/relationships/image" Target="../media/image24.png"/></Relationships>
</file>

<file path=ppt/slideLayouts/_rels/slideLayout20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27.xml"/><Relationship Id="rId1" Type="http://schemas.openxmlformats.org/officeDocument/2006/relationships/tags" Target="../tags/tag226.xml"/><Relationship Id="rId6" Type="http://schemas.openxmlformats.org/officeDocument/2006/relationships/image" Target="../media/image20.emf"/><Relationship Id="rId5" Type="http://schemas.openxmlformats.org/officeDocument/2006/relationships/oleObject" Target="../embeddings/oleObject54.bin"/><Relationship Id="rId4" Type="http://schemas.openxmlformats.org/officeDocument/2006/relationships/image" Target="../media/image25.png"/></Relationships>
</file>

<file path=ppt/slideLayouts/_rels/slideLayout20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29.xml"/><Relationship Id="rId1" Type="http://schemas.openxmlformats.org/officeDocument/2006/relationships/tags" Target="../tags/tag228.xml"/><Relationship Id="rId6" Type="http://schemas.openxmlformats.org/officeDocument/2006/relationships/image" Target="../media/image20.emf"/><Relationship Id="rId5" Type="http://schemas.openxmlformats.org/officeDocument/2006/relationships/oleObject" Target="../embeddings/oleObject55.bin"/><Relationship Id="rId4" Type="http://schemas.openxmlformats.org/officeDocument/2006/relationships/image" Target="../media/image26.png"/></Relationships>
</file>

<file path=ppt/slideLayouts/_rels/slideLayout20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31.xml"/><Relationship Id="rId1" Type="http://schemas.openxmlformats.org/officeDocument/2006/relationships/tags" Target="../tags/tag230.xml"/><Relationship Id="rId6" Type="http://schemas.openxmlformats.org/officeDocument/2006/relationships/image" Target="../media/image20.emf"/><Relationship Id="rId5" Type="http://schemas.openxmlformats.org/officeDocument/2006/relationships/oleObject" Target="../embeddings/oleObject56.bin"/><Relationship Id="rId4" Type="http://schemas.openxmlformats.org/officeDocument/2006/relationships/image" Target="../media/image27.png"/></Relationships>
</file>

<file path=ppt/slideLayouts/_rels/slideLayout20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33.xml"/><Relationship Id="rId1" Type="http://schemas.openxmlformats.org/officeDocument/2006/relationships/tags" Target="../tags/tag232.xml"/><Relationship Id="rId6" Type="http://schemas.openxmlformats.org/officeDocument/2006/relationships/image" Target="../media/image20.emf"/><Relationship Id="rId5" Type="http://schemas.openxmlformats.org/officeDocument/2006/relationships/oleObject" Target="../embeddings/oleObject57.bin"/><Relationship Id="rId4" Type="http://schemas.openxmlformats.org/officeDocument/2006/relationships/image" Target="../media/image28.png"/></Relationships>
</file>

<file path=ppt/slideLayouts/_rels/slideLayout20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35.xml"/><Relationship Id="rId1" Type="http://schemas.openxmlformats.org/officeDocument/2006/relationships/tags" Target="../tags/tag234.xml"/><Relationship Id="rId6" Type="http://schemas.openxmlformats.org/officeDocument/2006/relationships/image" Target="../media/image20.emf"/><Relationship Id="rId5" Type="http://schemas.openxmlformats.org/officeDocument/2006/relationships/oleObject" Target="../embeddings/oleObject58.bin"/><Relationship Id="rId4" Type="http://schemas.openxmlformats.org/officeDocument/2006/relationships/image" Target="../media/image29.png"/></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20.emf"/><Relationship Id="rId5" Type="http://schemas.openxmlformats.org/officeDocument/2006/relationships/oleObject" Target="../embeddings/oleObject6.bin"/><Relationship Id="rId4" Type="http://schemas.openxmlformats.org/officeDocument/2006/relationships/image" Target="../media/image25.png"/></Relationships>
</file>

<file path=ppt/slideLayouts/_rels/slideLayout21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37.xml"/><Relationship Id="rId1" Type="http://schemas.openxmlformats.org/officeDocument/2006/relationships/tags" Target="../tags/tag236.xml"/><Relationship Id="rId6" Type="http://schemas.openxmlformats.org/officeDocument/2006/relationships/image" Target="../media/image20.emf"/><Relationship Id="rId5" Type="http://schemas.openxmlformats.org/officeDocument/2006/relationships/oleObject" Target="../embeddings/oleObject59.bin"/><Relationship Id="rId4" Type="http://schemas.openxmlformats.org/officeDocument/2006/relationships/image" Target="../media/image30.png"/></Relationships>
</file>

<file path=ppt/slideLayouts/_rels/slideLayout21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39.xml"/><Relationship Id="rId1" Type="http://schemas.openxmlformats.org/officeDocument/2006/relationships/tags" Target="../tags/tag238.xml"/><Relationship Id="rId6" Type="http://schemas.openxmlformats.org/officeDocument/2006/relationships/image" Target="../media/image20.emf"/><Relationship Id="rId5" Type="http://schemas.openxmlformats.org/officeDocument/2006/relationships/oleObject" Target="../embeddings/oleObject60.bin"/><Relationship Id="rId4" Type="http://schemas.openxmlformats.org/officeDocument/2006/relationships/image" Target="../media/image31.png"/></Relationships>
</file>

<file path=ppt/slideLayouts/_rels/slideLayout21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41.xml"/><Relationship Id="rId1" Type="http://schemas.openxmlformats.org/officeDocument/2006/relationships/tags" Target="../tags/tag240.xml"/><Relationship Id="rId6" Type="http://schemas.openxmlformats.org/officeDocument/2006/relationships/image" Target="../media/image20.emf"/><Relationship Id="rId5" Type="http://schemas.openxmlformats.org/officeDocument/2006/relationships/oleObject" Target="../embeddings/oleObject61.bin"/><Relationship Id="rId4" Type="http://schemas.openxmlformats.org/officeDocument/2006/relationships/image" Target="../media/image32.png"/></Relationships>
</file>

<file path=ppt/slideLayouts/_rels/slideLayout21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43.xml"/><Relationship Id="rId1" Type="http://schemas.openxmlformats.org/officeDocument/2006/relationships/tags" Target="../tags/tag242.xml"/><Relationship Id="rId6" Type="http://schemas.openxmlformats.org/officeDocument/2006/relationships/image" Target="../media/image20.emf"/><Relationship Id="rId5" Type="http://schemas.openxmlformats.org/officeDocument/2006/relationships/oleObject" Target="../embeddings/oleObject62.bin"/><Relationship Id="rId4" Type="http://schemas.openxmlformats.org/officeDocument/2006/relationships/image" Target="../media/image33.png"/></Relationships>
</file>

<file path=ppt/slideLayouts/_rels/slideLayout214.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45.xml"/><Relationship Id="rId1" Type="http://schemas.openxmlformats.org/officeDocument/2006/relationships/tags" Target="../tags/tag244.xml"/><Relationship Id="rId6" Type="http://schemas.openxmlformats.org/officeDocument/2006/relationships/image" Target="../media/image20.emf"/><Relationship Id="rId5" Type="http://schemas.openxmlformats.org/officeDocument/2006/relationships/oleObject" Target="../embeddings/oleObject63.bin"/><Relationship Id="rId4" Type="http://schemas.openxmlformats.org/officeDocument/2006/relationships/image" Target="../media/image34.png"/></Relationships>
</file>

<file path=ppt/slideLayouts/_rels/slideLayout21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47.xml"/><Relationship Id="rId1" Type="http://schemas.openxmlformats.org/officeDocument/2006/relationships/tags" Target="../tags/tag246.xml"/><Relationship Id="rId5" Type="http://schemas.openxmlformats.org/officeDocument/2006/relationships/image" Target="../media/image20.emf"/><Relationship Id="rId4" Type="http://schemas.openxmlformats.org/officeDocument/2006/relationships/oleObject" Target="../embeddings/oleObject64.bin"/></Relationships>
</file>

<file path=ppt/slideLayouts/_rels/slideLayout21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49.xml"/><Relationship Id="rId1" Type="http://schemas.openxmlformats.org/officeDocument/2006/relationships/tags" Target="../tags/tag248.xml"/><Relationship Id="rId6" Type="http://schemas.openxmlformats.org/officeDocument/2006/relationships/image" Target="../media/image35.png"/><Relationship Id="rId5" Type="http://schemas.openxmlformats.org/officeDocument/2006/relationships/image" Target="../media/image20.emf"/><Relationship Id="rId4" Type="http://schemas.openxmlformats.org/officeDocument/2006/relationships/oleObject" Target="../embeddings/oleObject65.bin"/></Relationships>
</file>

<file path=ppt/slideLayouts/_rels/slideLayout217.xml.rels><?xml version="1.0" encoding="UTF-8" standalone="yes"?>
<Relationships xmlns="http://schemas.openxmlformats.org/package/2006/relationships"><Relationship Id="rId8" Type="http://schemas.openxmlformats.org/officeDocument/2006/relationships/oleObject" Target="../embeddings/oleObject66.bin"/><Relationship Id="rId3" Type="http://schemas.openxmlformats.org/officeDocument/2006/relationships/tags" Target="../tags/tag252.xml"/><Relationship Id="rId7" Type="http://schemas.openxmlformats.org/officeDocument/2006/relationships/slideMaster" Target="../slideMasters/slideMaster3.xml"/><Relationship Id="rId2" Type="http://schemas.openxmlformats.org/officeDocument/2006/relationships/tags" Target="../tags/tag251.xml"/><Relationship Id="rId1" Type="http://schemas.openxmlformats.org/officeDocument/2006/relationships/tags" Target="../tags/tag250.xml"/><Relationship Id="rId6" Type="http://schemas.openxmlformats.org/officeDocument/2006/relationships/tags" Target="../tags/tag255.xml"/><Relationship Id="rId5" Type="http://schemas.openxmlformats.org/officeDocument/2006/relationships/tags" Target="../tags/tag254.xml"/><Relationship Id="rId4" Type="http://schemas.openxmlformats.org/officeDocument/2006/relationships/tags" Target="../tags/tag253.xml"/><Relationship Id="rId9" Type="http://schemas.openxmlformats.org/officeDocument/2006/relationships/image" Target="../media/image39.emf"/></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59.xml"/><Relationship Id="rId1" Type="http://schemas.openxmlformats.org/officeDocument/2006/relationships/tags" Target="../tags/tag258.xml"/><Relationship Id="rId6" Type="http://schemas.openxmlformats.org/officeDocument/2006/relationships/image" Target="../media/image20.emf"/><Relationship Id="rId5" Type="http://schemas.openxmlformats.org/officeDocument/2006/relationships/oleObject" Target="../embeddings/oleObject68.bin"/><Relationship Id="rId4" Type="http://schemas.openxmlformats.org/officeDocument/2006/relationships/image" Target="../media/image22.png"/></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20.emf"/><Relationship Id="rId5" Type="http://schemas.openxmlformats.org/officeDocument/2006/relationships/oleObject" Target="../embeddings/oleObject7.bin"/><Relationship Id="rId4" Type="http://schemas.openxmlformats.org/officeDocument/2006/relationships/image" Target="../media/image26.png"/></Relationships>
</file>

<file path=ppt/slideLayouts/_rels/slideLayout22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61.xml"/><Relationship Id="rId1" Type="http://schemas.openxmlformats.org/officeDocument/2006/relationships/tags" Target="../tags/tag260.xml"/><Relationship Id="rId6" Type="http://schemas.openxmlformats.org/officeDocument/2006/relationships/image" Target="../media/image20.emf"/><Relationship Id="rId5" Type="http://schemas.openxmlformats.org/officeDocument/2006/relationships/oleObject" Target="../embeddings/oleObject69.bin"/><Relationship Id="rId4" Type="http://schemas.openxmlformats.org/officeDocument/2006/relationships/image" Target="../media/image23.png"/></Relationships>
</file>

<file path=ppt/slideLayouts/_rels/slideLayout22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63.xml"/><Relationship Id="rId1" Type="http://schemas.openxmlformats.org/officeDocument/2006/relationships/tags" Target="../tags/tag262.xml"/><Relationship Id="rId6" Type="http://schemas.openxmlformats.org/officeDocument/2006/relationships/image" Target="../media/image20.emf"/><Relationship Id="rId5" Type="http://schemas.openxmlformats.org/officeDocument/2006/relationships/oleObject" Target="../embeddings/oleObject70.bin"/><Relationship Id="rId4" Type="http://schemas.openxmlformats.org/officeDocument/2006/relationships/image" Target="../media/image24.png"/></Relationships>
</file>

<file path=ppt/slideLayouts/_rels/slideLayout22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65.xml"/><Relationship Id="rId1" Type="http://schemas.openxmlformats.org/officeDocument/2006/relationships/tags" Target="../tags/tag264.xml"/><Relationship Id="rId6" Type="http://schemas.openxmlformats.org/officeDocument/2006/relationships/image" Target="../media/image20.emf"/><Relationship Id="rId5" Type="http://schemas.openxmlformats.org/officeDocument/2006/relationships/oleObject" Target="../embeddings/oleObject71.bin"/><Relationship Id="rId4" Type="http://schemas.openxmlformats.org/officeDocument/2006/relationships/image" Target="../media/image25.png"/></Relationships>
</file>

<file path=ppt/slideLayouts/_rels/slideLayout223.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67.xml"/><Relationship Id="rId1" Type="http://schemas.openxmlformats.org/officeDocument/2006/relationships/tags" Target="../tags/tag266.xml"/><Relationship Id="rId6" Type="http://schemas.openxmlformats.org/officeDocument/2006/relationships/image" Target="../media/image20.emf"/><Relationship Id="rId5" Type="http://schemas.openxmlformats.org/officeDocument/2006/relationships/oleObject" Target="../embeddings/oleObject72.bin"/><Relationship Id="rId4" Type="http://schemas.openxmlformats.org/officeDocument/2006/relationships/image" Target="../media/image26.png"/></Relationships>
</file>

<file path=ppt/slideLayouts/_rels/slideLayout22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69.xml"/><Relationship Id="rId1" Type="http://schemas.openxmlformats.org/officeDocument/2006/relationships/tags" Target="../tags/tag268.xml"/><Relationship Id="rId6" Type="http://schemas.openxmlformats.org/officeDocument/2006/relationships/image" Target="../media/image20.emf"/><Relationship Id="rId5" Type="http://schemas.openxmlformats.org/officeDocument/2006/relationships/oleObject" Target="../embeddings/oleObject73.bin"/><Relationship Id="rId4" Type="http://schemas.openxmlformats.org/officeDocument/2006/relationships/image" Target="../media/image27.png"/></Relationships>
</file>

<file path=ppt/slideLayouts/_rels/slideLayout22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71.xml"/><Relationship Id="rId1" Type="http://schemas.openxmlformats.org/officeDocument/2006/relationships/tags" Target="../tags/tag270.xml"/><Relationship Id="rId6" Type="http://schemas.openxmlformats.org/officeDocument/2006/relationships/image" Target="../media/image20.emf"/><Relationship Id="rId5" Type="http://schemas.openxmlformats.org/officeDocument/2006/relationships/oleObject" Target="../embeddings/oleObject74.bin"/><Relationship Id="rId4" Type="http://schemas.openxmlformats.org/officeDocument/2006/relationships/image" Target="../media/image28.png"/></Relationships>
</file>

<file path=ppt/slideLayouts/_rels/slideLayout22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73.xml"/><Relationship Id="rId1" Type="http://schemas.openxmlformats.org/officeDocument/2006/relationships/tags" Target="../tags/tag272.xml"/><Relationship Id="rId6" Type="http://schemas.openxmlformats.org/officeDocument/2006/relationships/image" Target="../media/image20.emf"/><Relationship Id="rId5" Type="http://schemas.openxmlformats.org/officeDocument/2006/relationships/oleObject" Target="../embeddings/oleObject75.bin"/><Relationship Id="rId4" Type="http://schemas.openxmlformats.org/officeDocument/2006/relationships/image" Target="../media/image29.png"/></Relationships>
</file>

<file path=ppt/slideLayouts/_rels/slideLayout22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75.xml"/><Relationship Id="rId1" Type="http://schemas.openxmlformats.org/officeDocument/2006/relationships/tags" Target="../tags/tag274.xml"/><Relationship Id="rId6" Type="http://schemas.openxmlformats.org/officeDocument/2006/relationships/image" Target="../media/image20.emf"/><Relationship Id="rId5" Type="http://schemas.openxmlformats.org/officeDocument/2006/relationships/oleObject" Target="../embeddings/oleObject76.bin"/><Relationship Id="rId4" Type="http://schemas.openxmlformats.org/officeDocument/2006/relationships/image" Target="../media/image30.png"/></Relationships>
</file>

<file path=ppt/slideLayouts/_rels/slideLayout22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77.xml"/><Relationship Id="rId1" Type="http://schemas.openxmlformats.org/officeDocument/2006/relationships/tags" Target="../tags/tag276.xml"/><Relationship Id="rId6" Type="http://schemas.openxmlformats.org/officeDocument/2006/relationships/image" Target="../media/image20.emf"/><Relationship Id="rId5" Type="http://schemas.openxmlformats.org/officeDocument/2006/relationships/oleObject" Target="../embeddings/oleObject77.bin"/><Relationship Id="rId4" Type="http://schemas.openxmlformats.org/officeDocument/2006/relationships/image" Target="../media/image31.png"/></Relationships>
</file>

<file path=ppt/slideLayouts/_rels/slideLayout22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79.xml"/><Relationship Id="rId1" Type="http://schemas.openxmlformats.org/officeDocument/2006/relationships/tags" Target="../tags/tag278.xml"/><Relationship Id="rId6" Type="http://schemas.openxmlformats.org/officeDocument/2006/relationships/image" Target="../media/image20.emf"/><Relationship Id="rId5" Type="http://schemas.openxmlformats.org/officeDocument/2006/relationships/oleObject" Target="../embeddings/oleObject78.bin"/><Relationship Id="rId4" Type="http://schemas.openxmlformats.org/officeDocument/2006/relationships/image" Target="../media/image32.png"/></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20.emf"/><Relationship Id="rId5" Type="http://schemas.openxmlformats.org/officeDocument/2006/relationships/oleObject" Target="../embeddings/oleObject8.bin"/><Relationship Id="rId4" Type="http://schemas.openxmlformats.org/officeDocument/2006/relationships/image" Target="../media/image27.png"/></Relationships>
</file>

<file path=ppt/slideLayouts/_rels/slideLayout23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81.xml"/><Relationship Id="rId1" Type="http://schemas.openxmlformats.org/officeDocument/2006/relationships/tags" Target="../tags/tag280.xml"/><Relationship Id="rId6" Type="http://schemas.openxmlformats.org/officeDocument/2006/relationships/image" Target="../media/image20.emf"/><Relationship Id="rId5" Type="http://schemas.openxmlformats.org/officeDocument/2006/relationships/oleObject" Target="../embeddings/oleObject79.bin"/><Relationship Id="rId4" Type="http://schemas.openxmlformats.org/officeDocument/2006/relationships/image" Target="../media/image33.png"/></Relationships>
</file>

<file path=ppt/slideLayouts/_rels/slideLayout23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83.xml"/><Relationship Id="rId1" Type="http://schemas.openxmlformats.org/officeDocument/2006/relationships/tags" Target="../tags/tag282.xml"/><Relationship Id="rId6" Type="http://schemas.openxmlformats.org/officeDocument/2006/relationships/image" Target="../media/image20.emf"/><Relationship Id="rId5" Type="http://schemas.openxmlformats.org/officeDocument/2006/relationships/oleObject" Target="../embeddings/oleObject80.bin"/><Relationship Id="rId4" Type="http://schemas.openxmlformats.org/officeDocument/2006/relationships/image" Target="../media/image34.png"/></Relationships>
</file>

<file path=ppt/slideLayouts/_rels/slideLayout23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85.xml"/><Relationship Id="rId1" Type="http://schemas.openxmlformats.org/officeDocument/2006/relationships/tags" Target="../tags/tag284.xml"/><Relationship Id="rId5" Type="http://schemas.openxmlformats.org/officeDocument/2006/relationships/image" Target="../media/image20.emf"/><Relationship Id="rId4" Type="http://schemas.openxmlformats.org/officeDocument/2006/relationships/oleObject" Target="../embeddings/oleObject81.bin"/></Relationships>
</file>

<file path=ppt/slideLayouts/_rels/slideLayout233.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87.xml"/><Relationship Id="rId1" Type="http://schemas.openxmlformats.org/officeDocument/2006/relationships/tags" Target="../tags/tag286.xml"/><Relationship Id="rId6" Type="http://schemas.openxmlformats.org/officeDocument/2006/relationships/image" Target="../media/image20.emf"/><Relationship Id="rId5" Type="http://schemas.openxmlformats.org/officeDocument/2006/relationships/oleObject" Target="../embeddings/oleObject82.bin"/><Relationship Id="rId4" Type="http://schemas.openxmlformats.org/officeDocument/2006/relationships/image" Target="../media/image22.png"/></Relationships>
</file>

<file path=ppt/slideLayouts/_rels/slideLayout23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89.xml"/><Relationship Id="rId1" Type="http://schemas.openxmlformats.org/officeDocument/2006/relationships/tags" Target="../tags/tag288.xml"/><Relationship Id="rId6" Type="http://schemas.openxmlformats.org/officeDocument/2006/relationships/image" Target="../media/image20.emf"/><Relationship Id="rId5" Type="http://schemas.openxmlformats.org/officeDocument/2006/relationships/oleObject" Target="../embeddings/oleObject83.bin"/><Relationship Id="rId4" Type="http://schemas.openxmlformats.org/officeDocument/2006/relationships/image" Target="../media/image23.png"/></Relationships>
</file>

<file path=ppt/slideLayouts/_rels/slideLayout23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91.xml"/><Relationship Id="rId1" Type="http://schemas.openxmlformats.org/officeDocument/2006/relationships/tags" Target="../tags/tag290.xml"/><Relationship Id="rId6" Type="http://schemas.openxmlformats.org/officeDocument/2006/relationships/image" Target="../media/image20.emf"/><Relationship Id="rId5" Type="http://schemas.openxmlformats.org/officeDocument/2006/relationships/oleObject" Target="../embeddings/oleObject84.bin"/><Relationship Id="rId4" Type="http://schemas.openxmlformats.org/officeDocument/2006/relationships/image" Target="../media/image24.png"/></Relationships>
</file>

<file path=ppt/slideLayouts/_rels/slideLayout23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93.xml"/><Relationship Id="rId1" Type="http://schemas.openxmlformats.org/officeDocument/2006/relationships/tags" Target="../tags/tag292.xml"/><Relationship Id="rId6" Type="http://schemas.openxmlformats.org/officeDocument/2006/relationships/image" Target="../media/image20.emf"/><Relationship Id="rId5" Type="http://schemas.openxmlformats.org/officeDocument/2006/relationships/oleObject" Target="../embeddings/oleObject85.bin"/><Relationship Id="rId4" Type="http://schemas.openxmlformats.org/officeDocument/2006/relationships/image" Target="../media/image25.png"/></Relationships>
</file>

<file path=ppt/slideLayouts/_rels/slideLayout23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95.xml"/><Relationship Id="rId1" Type="http://schemas.openxmlformats.org/officeDocument/2006/relationships/tags" Target="../tags/tag294.xml"/><Relationship Id="rId6" Type="http://schemas.openxmlformats.org/officeDocument/2006/relationships/image" Target="../media/image20.emf"/><Relationship Id="rId5" Type="http://schemas.openxmlformats.org/officeDocument/2006/relationships/oleObject" Target="../embeddings/oleObject86.bin"/><Relationship Id="rId4" Type="http://schemas.openxmlformats.org/officeDocument/2006/relationships/image" Target="../media/image26.png"/></Relationships>
</file>

<file path=ppt/slideLayouts/_rels/slideLayout23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97.xml"/><Relationship Id="rId1" Type="http://schemas.openxmlformats.org/officeDocument/2006/relationships/tags" Target="../tags/tag296.xml"/><Relationship Id="rId6" Type="http://schemas.openxmlformats.org/officeDocument/2006/relationships/image" Target="../media/image20.emf"/><Relationship Id="rId5" Type="http://schemas.openxmlformats.org/officeDocument/2006/relationships/oleObject" Target="../embeddings/oleObject87.bin"/><Relationship Id="rId4" Type="http://schemas.openxmlformats.org/officeDocument/2006/relationships/image" Target="../media/image27.png"/></Relationships>
</file>

<file path=ppt/slideLayouts/_rels/slideLayout23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99.xml"/><Relationship Id="rId1" Type="http://schemas.openxmlformats.org/officeDocument/2006/relationships/tags" Target="../tags/tag298.xml"/><Relationship Id="rId6" Type="http://schemas.openxmlformats.org/officeDocument/2006/relationships/image" Target="../media/image20.emf"/><Relationship Id="rId5" Type="http://schemas.openxmlformats.org/officeDocument/2006/relationships/oleObject" Target="../embeddings/oleObject88.bin"/><Relationship Id="rId4" Type="http://schemas.openxmlformats.org/officeDocument/2006/relationships/image" Target="../media/image28.png"/></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20.emf"/><Relationship Id="rId5" Type="http://schemas.openxmlformats.org/officeDocument/2006/relationships/oleObject" Target="../embeddings/oleObject9.bin"/><Relationship Id="rId4" Type="http://schemas.openxmlformats.org/officeDocument/2006/relationships/image" Target="../media/image28.png"/></Relationships>
</file>

<file path=ppt/slideLayouts/_rels/slideLayout24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01.xml"/><Relationship Id="rId1" Type="http://schemas.openxmlformats.org/officeDocument/2006/relationships/tags" Target="../tags/tag300.xml"/><Relationship Id="rId6" Type="http://schemas.openxmlformats.org/officeDocument/2006/relationships/image" Target="../media/image20.emf"/><Relationship Id="rId5" Type="http://schemas.openxmlformats.org/officeDocument/2006/relationships/oleObject" Target="../embeddings/oleObject89.bin"/><Relationship Id="rId4" Type="http://schemas.openxmlformats.org/officeDocument/2006/relationships/image" Target="../media/image29.png"/></Relationships>
</file>

<file path=ppt/slideLayouts/_rels/slideLayout24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03.xml"/><Relationship Id="rId1" Type="http://schemas.openxmlformats.org/officeDocument/2006/relationships/tags" Target="../tags/tag302.xml"/><Relationship Id="rId6" Type="http://schemas.openxmlformats.org/officeDocument/2006/relationships/image" Target="../media/image20.emf"/><Relationship Id="rId5" Type="http://schemas.openxmlformats.org/officeDocument/2006/relationships/oleObject" Target="../embeddings/oleObject90.bin"/><Relationship Id="rId4" Type="http://schemas.openxmlformats.org/officeDocument/2006/relationships/image" Target="../media/image30.png"/></Relationships>
</file>

<file path=ppt/slideLayouts/_rels/slideLayout24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05.xml"/><Relationship Id="rId1" Type="http://schemas.openxmlformats.org/officeDocument/2006/relationships/tags" Target="../tags/tag304.xml"/><Relationship Id="rId6" Type="http://schemas.openxmlformats.org/officeDocument/2006/relationships/image" Target="../media/image20.emf"/><Relationship Id="rId5" Type="http://schemas.openxmlformats.org/officeDocument/2006/relationships/oleObject" Target="../embeddings/oleObject91.bin"/><Relationship Id="rId4" Type="http://schemas.openxmlformats.org/officeDocument/2006/relationships/image" Target="../media/image31.png"/></Relationships>
</file>

<file path=ppt/slideLayouts/_rels/slideLayout243.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07.xml"/><Relationship Id="rId1" Type="http://schemas.openxmlformats.org/officeDocument/2006/relationships/tags" Target="../tags/tag306.xml"/><Relationship Id="rId6" Type="http://schemas.openxmlformats.org/officeDocument/2006/relationships/image" Target="../media/image20.emf"/><Relationship Id="rId5" Type="http://schemas.openxmlformats.org/officeDocument/2006/relationships/oleObject" Target="../embeddings/oleObject92.bin"/><Relationship Id="rId4" Type="http://schemas.openxmlformats.org/officeDocument/2006/relationships/image" Target="../media/image32.png"/></Relationships>
</file>

<file path=ppt/slideLayouts/_rels/slideLayout24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09.xml"/><Relationship Id="rId1" Type="http://schemas.openxmlformats.org/officeDocument/2006/relationships/tags" Target="../tags/tag308.xml"/><Relationship Id="rId6" Type="http://schemas.openxmlformats.org/officeDocument/2006/relationships/image" Target="../media/image20.emf"/><Relationship Id="rId5" Type="http://schemas.openxmlformats.org/officeDocument/2006/relationships/oleObject" Target="../embeddings/oleObject93.bin"/><Relationship Id="rId4" Type="http://schemas.openxmlformats.org/officeDocument/2006/relationships/image" Target="../media/image33.png"/></Relationships>
</file>

<file path=ppt/slideLayouts/_rels/slideLayout24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11.xml"/><Relationship Id="rId1" Type="http://schemas.openxmlformats.org/officeDocument/2006/relationships/tags" Target="../tags/tag310.xml"/><Relationship Id="rId6" Type="http://schemas.openxmlformats.org/officeDocument/2006/relationships/image" Target="../media/image20.emf"/><Relationship Id="rId5" Type="http://schemas.openxmlformats.org/officeDocument/2006/relationships/oleObject" Target="../embeddings/oleObject94.bin"/><Relationship Id="rId4" Type="http://schemas.openxmlformats.org/officeDocument/2006/relationships/image" Target="../media/image34.png"/></Relationships>
</file>

<file path=ppt/slideLayouts/_rels/slideLayout24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13.xml"/><Relationship Id="rId1" Type="http://schemas.openxmlformats.org/officeDocument/2006/relationships/tags" Target="../tags/tag312.xml"/><Relationship Id="rId5" Type="http://schemas.openxmlformats.org/officeDocument/2006/relationships/image" Target="../media/image20.emf"/><Relationship Id="rId4" Type="http://schemas.openxmlformats.org/officeDocument/2006/relationships/oleObject" Target="../embeddings/oleObject95.bin"/></Relationships>
</file>

<file path=ppt/slideLayouts/_rels/slideLayout24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15.xml"/><Relationship Id="rId1" Type="http://schemas.openxmlformats.org/officeDocument/2006/relationships/tags" Target="../tags/tag314.xml"/><Relationship Id="rId6" Type="http://schemas.openxmlformats.org/officeDocument/2006/relationships/image" Target="../media/image35.png"/><Relationship Id="rId5" Type="http://schemas.openxmlformats.org/officeDocument/2006/relationships/image" Target="../media/image20.emf"/><Relationship Id="rId4" Type="http://schemas.openxmlformats.org/officeDocument/2006/relationships/oleObject" Target="../embeddings/oleObject96.bin"/></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20.emf"/><Relationship Id="rId5" Type="http://schemas.openxmlformats.org/officeDocument/2006/relationships/oleObject" Target="../embeddings/oleObject10.bin"/><Relationship Id="rId4" Type="http://schemas.openxmlformats.org/officeDocument/2006/relationships/image" Target="../media/image29.png"/></Relationships>
</file>

<file path=ppt/slideLayouts/_rels/slideLayout2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20.emf"/><Relationship Id="rId5" Type="http://schemas.openxmlformats.org/officeDocument/2006/relationships/oleObject" Target="../embeddings/oleObject11.bin"/><Relationship Id="rId4" Type="http://schemas.openxmlformats.org/officeDocument/2006/relationships/image" Target="../media/image30.png"/></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20.emf"/><Relationship Id="rId5" Type="http://schemas.openxmlformats.org/officeDocument/2006/relationships/oleObject" Target="../embeddings/oleObject12.bin"/><Relationship Id="rId4" Type="http://schemas.openxmlformats.org/officeDocument/2006/relationships/image" Target="../media/image31.png"/></Relationships>
</file>

<file path=ppt/slideLayouts/_rels/slideLayout2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20.emf"/><Relationship Id="rId5" Type="http://schemas.openxmlformats.org/officeDocument/2006/relationships/oleObject" Target="../embeddings/oleObject13.bin"/><Relationship Id="rId4" Type="http://schemas.openxmlformats.org/officeDocument/2006/relationships/image" Target="../media/image32.png"/></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20.emf"/><Relationship Id="rId5" Type="http://schemas.openxmlformats.org/officeDocument/2006/relationships/oleObject" Target="../embeddings/oleObject14.bin"/><Relationship Id="rId4" Type="http://schemas.openxmlformats.org/officeDocument/2006/relationships/image" Target="../media/image3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20.emf"/><Relationship Id="rId5" Type="http://schemas.openxmlformats.org/officeDocument/2006/relationships/oleObject" Target="../embeddings/oleObject15.bin"/><Relationship Id="rId4" Type="http://schemas.openxmlformats.org/officeDocument/2006/relationships/image" Target="../media/image34.png"/></Relationships>
</file>

<file path=ppt/slideLayouts/_rels/slideLayout3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20.emf"/><Relationship Id="rId4" Type="http://schemas.openxmlformats.org/officeDocument/2006/relationships/oleObject" Target="../embeddings/oleObject16.bin"/></Relationships>
</file>

<file path=ppt/slideLayouts/_rels/slideLayout3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image" Target="../media/image20.emf"/><Relationship Id="rId5" Type="http://schemas.openxmlformats.org/officeDocument/2006/relationships/oleObject" Target="../embeddings/oleObject17.bin"/><Relationship Id="rId4" Type="http://schemas.openxmlformats.org/officeDocument/2006/relationships/image" Target="../media/image22.png"/></Relationships>
</file>

<file path=ppt/slideLayouts/_rels/slideLayout3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image" Target="../media/image20.emf"/><Relationship Id="rId5" Type="http://schemas.openxmlformats.org/officeDocument/2006/relationships/oleObject" Target="../embeddings/oleObject18.bin"/><Relationship Id="rId4" Type="http://schemas.openxmlformats.org/officeDocument/2006/relationships/image" Target="../media/image23.png"/></Relationships>
</file>

<file path=ppt/slideLayouts/_rels/slideLayout3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20.emf"/><Relationship Id="rId5" Type="http://schemas.openxmlformats.org/officeDocument/2006/relationships/oleObject" Target="../embeddings/oleObject19.bin"/><Relationship Id="rId4" Type="http://schemas.openxmlformats.org/officeDocument/2006/relationships/image" Target="../media/image24.png"/></Relationships>
</file>

<file path=ppt/slideLayouts/_rels/slideLayout3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20.emf"/><Relationship Id="rId5" Type="http://schemas.openxmlformats.org/officeDocument/2006/relationships/oleObject" Target="../embeddings/oleObject20.bin"/><Relationship Id="rId4" Type="http://schemas.openxmlformats.org/officeDocument/2006/relationships/image" Target="../media/image25.png"/></Relationships>
</file>

<file path=ppt/slideLayouts/_rels/slideLayout3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20.emf"/><Relationship Id="rId5" Type="http://schemas.openxmlformats.org/officeDocument/2006/relationships/oleObject" Target="../embeddings/oleObject21.bin"/><Relationship Id="rId4" Type="http://schemas.openxmlformats.org/officeDocument/2006/relationships/image" Target="../media/image26.png"/></Relationships>
</file>

<file path=ppt/slideLayouts/_rels/slideLayout3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20.emf"/><Relationship Id="rId5" Type="http://schemas.openxmlformats.org/officeDocument/2006/relationships/oleObject" Target="../embeddings/oleObject22.bin"/><Relationship Id="rId4" Type="http://schemas.openxmlformats.org/officeDocument/2006/relationships/image" Target="../media/image27.png"/></Relationships>
</file>

<file path=ppt/slideLayouts/_rels/slideLayout3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image" Target="../media/image20.emf"/><Relationship Id="rId5" Type="http://schemas.openxmlformats.org/officeDocument/2006/relationships/oleObject" Target="../embeddings/oleObject23.bin"/><Relationship Id="rId4" Type="http://schemas.openxmlformats.org/officeDocument/2006/relationships/image" Target="../media/image28.png"/></Relationships>
</file>

<file path=ppt/slideLayouts/_rels/slideLayout3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20.emf"/><Relationship Id="rId5" Type="http://schemas.openxmlformats.org/officeDocument/2006/relationships/oleObject" Target="../embeddings/oleObject24.bin"/><Relationship Id="rId4" Type="http://schemas.openxmlformats.org/officeDocument/2006/relationships/image" Target="../media/image29.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image" Target="../media/image20.emf"/><Relationship Id="rId5" Type="http://schemas.openxmlformats.org/officeDocument/2006/relationships/oleObject" Target="../embeddings/oleObject25.bin"/><Relationship Id="rId4" Type="http://schemas.openxmlformats.org/officeDocument/2006/relationships/image" Target="../media/image30.png"/></Relationships>
</file>

<file path=ppt/slideLayouts/_rels/slideLayout4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20.emf"/><Relationship Id="rId5" Type="http://schemas.openxmlformats.org/officeDocument/2006/relationships/oleObject" Target="../embeddings/oleObject26.bin"/><Relationship Id="rId4" Type="http://schemas.openxmlformats.org/officeDocument/2006/relationships/image" Target="../media/image31.png"/></Relationships>
</file>

<file path=ppt/slideLayouts/_rels/slideLayout4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20.emf"/><Relationship Id="rId5" Type="http://schemas.openxmlformats.org/officeDocument/2006/relationships/oleObject" Target="../embeddings/oleObject27.bin"/><Relationship Id="rId4" Type="http://schemas.openxmlformats.org/officeDocument/2006/relationships/image" Target="../media/image32.png"/></Relationships>
</file>

<file path=ppt/slideLayouts/_rels/slideLayout4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20.emf"/><Relationship Id="rId5" Type="http://schemas.openxmlformats.org/officeDocument/2006/relationships/oleObject" Target="../embeddings/oleObject28.bin"/><Relationship Id="rId4" Type="http://schemas.openxmlformats.org/officeDocument/2006/relationships/image" Target="../media/image33.png"/></Relationships>
</file>

<file path=ppt/slideLayouts/_rels/slideLayout4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20.emf"/><Relationship Id="rId5" Type="http://schemas.openxmlformats.org/officeDocument/2006/relationships/oleObject" Target="../embeddings/oleObject29.bin"/><Relationship Id="rId4" Type="http://schemas.openxmlformats.org/officeDocument/2006/relationships/image" Target="../media/image34.png"/></Relationships>
</file>

<file path=ppt/slideLayouts/_rels/slideLayout4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9.xml"/><Relationship Id="rId1" Type="http://schemas.openxmlformats.org/officeDocument/2006/relationships/tags" Target="../tags/tag58.xml"/><Relationship Id="rId5" Type="http://schemas.openxmlformats.org/officeDocument/2006/relationships/image" Target="../media/image20.emf"/><Relationship Id="rId4" Type="http://schemas.openxmlformats.org/officeDocument/2006/relationships/oleObject" Target="../embeddings/oleObject30.bin"/></Relationships>
</file>

<file path=ppt/slideLayouts/_rels/slideLayout4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image" Target="../media/image35.png"/><Relationship Id="rId5" Type="http://schemas.openxmlformats.org/officeDocument/2006/relationships/image" Target="../media/image20.emf"/><Relationship Id="rId4" Type="http://schemas.openxmlformats.org/officeDocument/2006/relationships/oleObject" Target="../embeddings/oleObject31.bin"/></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Master" Target="../slideMasters/slideMaster2.xml"/><Relationship Id="rId1" Type="http://schemas.openxmlformats.org/officeDocument/2006/relationships/tags" Target="../tags/tag62.xml"/><Relationship Id="rId4" Type="http://schemas.openxmlformats.org/officeDocument/2006/relationships/image" Target="../media/image36.emf"/></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2.xml"/><Relationship Id="rId1" Type="http://schemas.openxmlformats.org/officeDocument/2006/relationships/tags" Target="../tags/tag63.xml"/><Relationship Id="rId4" Type="http://schemas.openxmlformats.org/officeDocument/2006/relationships/image" Target="../media/image37.emf"/></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Master" Target="../slideMasters/slideMaster2.xml"/><Relationship Id="rId1" Type="http://schemas.openxmlformats.org/officeDocument/2006/relationships/tags" Target="../tags/tag64.xml"/><Relationship Id="rId4" Type="http://schemas.openxmlformats.org/officeDocument/2006/relationships/image" Target="../media/image37.emf"/></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Master" Target="../slideMasters/slideMaster2.xml"/><Relationship Id="rId1" Type="http://schemas.openxmlformats.org/officeDocument/2006/relationships/tags" Target="../tags/tag65.xml"/><Relationship Id="rId4" Type="http://schemas.openxmlformats.org/officeDocument/2006/relationships/image" Target="../media/image37.emf"/></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7.xml"/><Relationship Id="rId1" Type="http://schemas.openxmlformats.org/officeDocument/2006/relationships/tags" Target="../tags/tag66.xml"/><Relationship Id="rId5" Type="http://schemas.openxmlformats.org/officeDocument/2006/relationships/image" Target="../media/image20.emf"/><Relationship Id="rId4" Type="http://schemas.openxmlformats.org/officeDocument/2006/relationships/oleObject" Target="../embeddings/oleObject36.bin"/></Relationships>
</file>

<file path=ppt/slideLayouts/_rels/slideLayout8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image" Target="../media/image20.emf"/><Relationship Id="rId5" Type="http://schemas.openxmlformats.org/officeDocument/2006/relationships/oleObject" Target="../embeddings/oleObject37.bin"/><Relationship Id="rId4" Type="http://schemas.openxmlformats.org/officeDocument/2006/relationships/image" Target="../media/image22.png"/></Relationships>
</file>

<file path=ppt/slideLayouts/_rels/slideLayout8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image" Target="../media/image20.emf"/><Relationship Id="rId5" Type="http://schemas.openxmlformats.org/officeDocument/2006/relationships/oleObject" Target="../embeddings/oleObject38.bin"/><Relationship Id="rId4" Type="http://schemas.openxmlformats.org/officeDocument/2006/relationships/image" Target="../media/image23.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image" Target="../media/image20.emf"/><Relationship Id="rId5" Type="http://schemas.openxmlformats.org/officeDocument/2006/relationships/oleObject" Target="../embeddings/oleObject39.bin"/><Relationship Id="rId4" Type="http://schemas.openxmlformats.org/officeDocument/2006/relationships/image" Target="../media/image24.png"/></Relationships>
</file>

<file path=ppt/slideLayouts/_rels/slideLayout9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image" Target="../media/image20.emf"/><Relationship Id="rId5" Type="http://schemas.openxmlformats.org/officeDocument/2006/relationships/oleObject" Target="../embeddings/oleObject40.bin"/><Relationship Id="rId4" Type="http://schemas.openxmlformats.org/officeDocument/2006/relationships/image" Target="../media/image25.png"/></Relationships>
</file>

<file path=ppt/slideLayouts/_rels/slideLayout9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image" Target="../media/image20.emf"/><Relationship Id="rId5" Type="http://schemas.openxmlformats.org/officeDocument/2006/relationships/oleObject" Target="../embeddings/oleObject41.bin"/><Relationship Id="rId4" Type="http://schemas.openxmlformats.org/officeDocument/2006/relationships/image" Target="../media/image26.png"/></Relationships>
</file>

<file path=ppt/slideLayouts/_rels/slideLayout9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image" Target="../media/image20.emf"/><Relationship Id="rId5" Type="http://schemas.openxmlformats.org/officeDocument/2006/relationships/oleObject" Target="../embeddings/oleObject42.bin"/><Relationship Id="rId4" Type="http://schemas.openxmlformats.org/officeDocument/2006/relationships/image" Target="../media/image27.png"/></Relationships>
</file>

<file path=ppt/slideLayouts/_rels/slideLayout9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image" Target="../media/image20.emf"/><Relationship Id="rId5" Type="http://schemas.openxmlformats.org/officeDocument/2006/relationships/oleObject" Target="../embeddings/oleObject43.bin"/><Relationship Id="rId4" Type="http://schemas.openxmlformats.org/officeDocument/2006/relationships/image" Target="../media/image28.png"/></Relationships>
</file>

<file path=ppt/slideLayouts/_rels/slideLayout9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image" Target="../media/image20.emf"/><Relationship Id="rId5" Type="http://schemas.openxmlformats.org/officeDocument/2006/relationships/oleObject" Target="../embeddings/oleObject44.bin"/><Relationship Id="rId4" Type="http://schemas.openxmlformats.org/officeDocument/2006/relationships/image" Target="../media/image29.png"/></Relationships>
</file>

<file path=ppt/slideLayouts/_rels/slideLayout9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image" Target="../media/image20.emf"/><Relationship Id="rId5" Type="http://schemas.openxmlformats.org/officeDocument/2006/relationships/oleObject" Target="../embeddings/oleObject45.bin"/><Relationship Id="rId4" Type="http://schemas.openxmlformats.org/officeDocument/2006/relationships/image" Target="../media/image30.png"/></Relationships>
</file>

<file path=ppt/slideLayouts/_rels/slideLayout9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image" Target="../media/image20.emf"/><Relationship Id="rId5" Type="http://schemas.openxmlformats.org/officeDocument/2006/relationships/oleObject" Target="../embeddings/oleObject46.bin"/><Relationship Id="rId4" Type="http://schemas.openxmlformats.org/officeDocument/2006/relationships/image" Target="../media/image31.png"/></Relationships>
</file>

<file path=ppt/slideLayouts/_rels/slideLayout9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image" Target="../media/image20.emf"/><Relationship Id="rId5" Type="http://schemas.openxmlformats.org/officeDocument/2006/relationships/oleObject" Target="../embeddings/oleObject47.bin"/><Relationship Id="rId4" Type="http://schemas.openxmlformats.org/officeDocument/2006/relationships/image" Target="../media/image32.png"/></Relationships>
</file>

<file path=ppt/slideLayouts/_rels/slideLayout9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image" Target="../media/image20.emf"/><Relationship Id="rId5" Type="http://schemas.openxmlformats.org/officeDocument/2006/relationships/oleObject" Target="../embeddings/oleObject48.bin"/><Relationship Id="rId4" Type="http://schemas.openxmlformats.org/officeDocument/2006/relationships/image" Target="../media/image33.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mp; Subtitle">
    <p:spTree>
      <p:nvGrpSpPr>
        <p:cNvPr id="1" name=""/>
        <p:cNvGrpSpPr/>
        <p:nvPr/>
      </p:nvGrpSpPr>
      <p:grpSpPr>
        <a:xfrm>
          <a:off x="0" y="0"/>
          <a:ext cx="0" cy="0"/>
          <a:chOff x="0" y="0"/>
          <a:chExt cx="0" cy="0"/>
        </a:xfrm>
      </p:grpSpPr>
      <p:sp>
        <p:nvSpPr>
          <p:cNvPr id="13" name="Slide Number"/>
          <p:cNvSpPr txBox="1">
            <a:spLocks noGrp="1"/>
          </p:cNvSpPr>
          <p:nvPr>
            <p:ph type="sldNum" sz="quarter" idx="2"/>
          </p:nvPr>
        </p:nvSpPr>
        <p:spPr>
          <a:xfrm>
            <a:off x="8577263" y="5203684"/>
            <a:ext cx="190500" cy="158163"/>
          </a:xfrm>
          <a:prstGeom prst="rect">
            <a:avLst/>
          </a:prstGeom>
        </p:spPr>
        <p:txBody>
          <a:bodyPr/>
          <a:lstStyle/>
          <a:p>
            <a:fld id="{86CB4B4D-7CA3-9044-876B-883B54F8677D}" type="slidenum">
              <a:t>‹#›</a:t>
            </a:fld>
            <a:endParaRPr dirty="0"/>
          </a:p>
        </p:txBody>
      </p:sp>
      <p:pic>
        <p:nvPicPr>
          <p:cNvPr id="2" name="Picture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pic>
        <p:nvPicPr>
          <p:cNvPr id="6" name="Image" descr="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5763" y="405650"/>
            <a:ext cx="1695450" cy="839699"/>
          </a:xfrm>
          <a:prstGeom prst="rect">
            <a:avLst/>
          </a:prstGeom>
          <a:ln w="12700">
            <a:miter lim="400000"/>
          </a:ln>
        </p:spPr>
      </p:pic>
      <p:sp>
        <p:nvSpPr>
          <p:cNvPr id="7" name="PARLIAMENTARY OFFICE…"/>
          <p:cNvSpPr txBox="1"/>
          <p:nvPr userDrawn="1"/>
        </p:nvSpPr>
        <p:spPr>
          <a:xfrm>
            <a:off x="1382000" y="4709583"/>
            <a:ext cx="1320874" cy="602729"/>
          </a:xfrm>
          <a:prstGeom prst="rect">
            <a:avLst/>
          </a:prstGeom>
          <a:ln w="12700">
            <a:miter lim="400000"/>
          </a:ln>
          <a:extLst>
            <a:ext uri="{C572A759-6A51-4108-AA02-DFA0A04FC94B}">
              <ma14:wrappingTextBoxFlag xmlns="" xmlns:ma14="http://schemas.microsoft.com/office/mac/drawingml/2011/main" val="1"/>
            </a:ext>
          </a:extLst>
        </p:spPr>
        <p:txBody>
          <a:bodyPr wrap="none" lIns="19050" tIns="19050" rIns="19050" bIns="19050">
            <a:spAutoFit/>
          </a:bodyPr>
          <a:lstStyle/>
          <a:p>
            <a:pPr algn="l" defTabSz="171443">
              <a:lnSpc>
                <a:spcPts val="1050"/>
              </a:lnSpc>
              <a:defRPr sz="1200" b="1">
                <a:latin typeface="Arial"/>
                <a:ea typeface="Arial"/>
                <a:cs typeface="Arial"/>
                <a:sym typeface="Arial"/>
              </a:defRPr>
            </a:pPr>
            <a:r>
              <a:rPr sz="450" dirty="0"/>
              <a:t>PARLIAMENTARY OFFICE </a:t>
            </a:r>
          </a:p>
          <a:p>
            <a:pPr algn="l" defTabSz="171443">
              <a:lnSpc>
                <a:spcPts val="1050"/>
              </a:lnSpc>
              <a:defRPr sz="1200">
                <a:latin typeface="Arial"/>
                <a:ea typeface="Arial"/>
                <a:cs typeface="Arial"/>
                <a:sym typeface="Arial"/>
              </a:defRPr>
            </a:pPr>
            <a:r>
              <a:rPr sz="450" dirty="0"/>
              <a:t>9 Church Square, 1st Floor Graaffs Trust Building </a:t>
            </a:r>
          </a:p>
          <a:p>
            <a:pPr algn="l" defTabSz="171443">
              <a:lnSpc>
                <a:spcPts val="1050"/>
              </a:lnSpc>
              <a:defRPr sz="1200">
                <a:latin typeface="Arial"/>
                <a:ea typeface="Arial"/>
                <a:cs typeface="Arial"/>
                <a:sym typeface="Arial"/>
              </a:defRPr>
            </a:pPr>
            <a:r>
              <a:rPr sz="450" dirty="0"/>
              <a:t>Cape Town, CBD </a:t>
            </a:r>
          </a:p>
          <a:p>
            <a:pPr algn="l" defTabSz="171443">
              <a:lnSpc>
                <a:spcPts val="1050"/>
              </a:lnSpc>
              <a:defRPr sz="1200">
                <a:latin typeface="Arial"/>
                <a:ea typeface="Arial"/>
                <a:cs typeface="Arial"/>
                <a:sym typeface="Arial"/>
              </a:defRPr>
            </a:pPr>
            <a:r>
              <a:rPr sz="450" dirty="0"/>
              <a:t>P.O. Box 3867, Cape Town, 8000 </a:t>
            </a:r>
          </a:p>
        </p:txBody>
      </p:sp>
      <p:sp>
        <p:nvSpPr>
          <p:cNvPr id="8" name="NATIONAL OFFICE…"/>
          <p:cNvSpPr txBox="1"/>
          <p:nvPr userDrawn="1"/>
        </p:nvSpPr>
        <p:spPr>
          <a:xfrm>
            <a:off x="367586" y="4709583"/>
            <a:ext cx="920124" cy="602729"/>
          </a:xfrm>
          <a:prstGeom prst="rect">
            <a:avLst/>
          </a:prstGeom>
          <a:ln w="12700">
            <a:miter lim="400000"/>
          </a:ln>
          <a:extLst>
            <a:ext uri="{C572A759-6A51-4108-AA02-DFA0A04FC94B}">
              <ma14:wrappingTextBoxFlag xmlns="" xmlns:ma14="http://schemas.microsoft.com/office/mac/drawingml/2011/main" val="1"/>
            </a:ext>
          </a:extLst>
        </p:spPr>
        <p:txBody>
          <a:bodyPr wrap="none" lIns="19050" tIns="19050" rIns="19050" bIns="19050">
            <a:spAutoFit/>
          </a:bodyPr>
          <a:lstStyle/>
          <a:p>
            <a:pPr algn="l" defTabSz="171443">
              <a:lnSpc>
                <a:spcPts val="1050"/>
              </a:lnSpc>
              <a:defRPr sz="1200" b="1">
                <a:latin typeface="Arial"/>
                <a:ea typeface="Arial"/>
                <a:cs typeface="Arial"/>
                <a:sym typeface="Arial"/>
              </a:defRPr>
            </a:pPr>
            <a:r>
              <a:rPr sz="450" dirty="0"/>
              <a:t>NATIONAL OFFICE </a:t>
            </a:r>
          </a:p>
          <a:p>
            <a:pPr algn="l" defTabSz="171443">
              <a:lnSpc>
                <a:spcPts val="1050"/>
              </a:lnSpc>
              <a:defRPr sz="1200">
                <a:latin typeface="Arial"/>
                <a:ea typeface="Arial"/>
                <a:cs typeface="Arial"/>
                <a:sym typeface="Arial"/>
              </a:defRPr>
            </a:pPr>
            <a:r>
              <a:rPr sz="450" dirty="0"/>
              <a:t>61 Katherine Street, </a:t>
            </a:r>
          </a:p>
          <a:p>
            <a:pPr algn="l" defTabSz="171443">
              <a:lnSpc>
                <a:spcPts val="1050"/>
              </a:lnSpc>
              <a:defRPr sz="1200">
                <a:latin typeface="Arial"/>
                <a:ea typeface="Arial"/>
                <a:cs typeface="Arial"/>
                <a:sym typeface="Arial"/>
              </a:defRPr>
            </a:pPr>
            <a:r>
              <a:rPr sz="450" dirty="0"/>
              <a:t>Sandton, 2196 </a:t>
            </a:r>
          </a:p>
          <a:p>
            <a:pPr algn="l" defTabSz="171443">
              <a:lnSpc>
                <a:spcPts val="1050"/>
              </a:lnSpc>
              <a:defRPr sz="1200">
                <a:latin typeface="Arial"/>
                <a:ea typeface="Arial"/>
                <a:cs typeface="Arial"/>
                <a:sym typeface="Arial"/>
              </a:defRPr>
            </a:pPr>
            <a:r>
              <a:rPr sz="450" dirty="0"/>
              <a:t>P.O. Box 652807, Benmore, 2010 </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Photo - Vertical">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9" name="Square"/>
          <p:cNvSpPr/>
          <p:nvPr userDrawn="1"/>
        </p:nvSpPr>
        <p:spPr>
          <a:xfrm>
            <a:off x="8577263" y="5175251"/>
            <a:ext cx="190500" cy="211667"/>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sp>
        <p:nvSpPr>
          <p:cNvPr id="5" name="Slide Number"/>
          <p:cNvSpPr txBox="1">
            <a:spLocks noGrp="1"/>
          </p:cNvSpPr>
          <p:nvPr>
            <p:ph type="sldNum" sz="quarter" idx="2"/>
          </p:nvPr>
        </p:nvSpPr>
        <p:spPr>
          <a:xfrm>
            <a:off x="8577263" y="5203684"/>
            <a:ext cx="190500" cy="158163"/>
          </a:xfrm>
          <a:prstGeom prst="rect">
            <a:avLst/>
          </a:prstGeom>
        </p:spPr>
        <p:txBody>
          <a:bodyPr/>
          <a:lstStyle>
            <a:lvl1pPr>
              <a:defRPr sz="675">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8" name="Image" descr="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Tree>
  </p:cSld>
  <p:clrMapOvr>
    <a:masterClrMapping/>
  </p:clrMapOvr>
  <p:transition spd="med"/>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2_Section header line">
    <p:spTree>
      <p:nvGrpSpPr>
        <p:cNvPr id="1" name=""/>
        <p:cNvGrpSpPr/>
        <p:nvPr/>
      </p:nvGrpSpPr>
      <p:grpSpPr>
        <a:xfrm>
          <a:off x="0" y="0"/>
          <a:ext cx="0" cy="0"/>
          <a:chOff x="0" y="0"/>
          <a:chExt cx="0" cy="0"/>
        </a:xfrm>
      </p:grpSpPr>
      <p:pic>
        <p:nvPicPr>
          <p:cNvPr id="7" name="Picture 6" descr="Shape&#10;&#10;Description automatically generated">
            <a:extLst>
              <a:ext uri="{FF2B5EF4-FFF2-40B4-BE49-F238E27FC236}">
                <a16:creationId xmlns:a16="http://schemas.microsoft.com/office/drawing/2014/main" id="{9B94D925-DA9F-D748-8BF3-8A986015D1D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24595791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2_Title and Text">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5" name="Object 4" hidden="1"/>
                      <p:cNvPicPr/>
                      <p:nvPr/>
                    </p:nvPicPr>
                    <p:blipFill>
                      <a:blip r:embed="rId5"/>
                      <a:stretch>
                        <a:fillRect/>
                      </a:stretch>
                    </p:blipFill>
                    <p:spPr>
                      <a:xfrm>
                        <a:off x="1588" y="1324"/>
                        <a:ext cx="1588" cy="1323"/>
                      </a:xfrm>
                      <a:prstGeom prst="rect">
                        <a:avLst/>
                      </a:prstGeom>
                    </p:spPr>
                  </p:pic>
                </p:oleObj>
              </mc:Fallback>
            </mc:AlternateContent>
          </a:graphicData>
        </a:graphic>
      </p:graphicFrame>
      <p:sp>
        <p:nvSpPr>
          <p:cNvPr id="11" name="Rectangle 10"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8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2" name="Title 1">
            <a:extLst>
              <a:ext uri="{FF2B5EF4-FFF2-40B4-BE49-F238E27FC236}">
                <a16:creationId xmlns:a16="http://schemas.microsoft.com/office/drawing/2014/main" id="{0A02E88D-D2FD-4F31-8DFF-89ACDD9453FC}"/>
              </a:ext>
            </a:extLst>
          </p:cNvPr>
          <p:cNvSpPr>
            <a:spLocks noGrp="1"/>
          </p:cNvSpPr>
          <p:nvPr>
            <p:ph type="title" hasCustomPrompt="1"/>
          </p:nvPr>
        </p:nvSpPr>
        <p:spPr>
          <a:xfrm>
            <a:off x="251222" y="207377"/>
            <a:ext cx="6984778" cy="599281"/>
          </a:xfrm>
        </p:spPr>
        <p:txBody>
          <a:bodyPr/>
          <a:lstStyle>
            <a:lvl1pPr>
              <a:defRPr sz="1300">
                <a:solidFill>
                  <a:schemeClr val="accent4"/>
                </a:solidFill>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8DCB2723-013B-4180-9841-DE3236CC6F6E}"/>
              </a:ext>
            </a:extLst>
          </p:cNvPr>
          <p:cNvSpPr>
            <a:spLocks noGrp="1"/>
          </p:cNvSpPr>
          <p:nvPr>
            <p:ph type="body" sz="quarter" idx="11" hasCustomPrompt="1"/>
          </p:nvPr>
        </p:nvSpPr>
        <p:spPr>
          <a:xfrm>
            <a:off x="251222" y="1159566"/>
            <a:ext cx="8607028" cy="4207563"/>
          </a:xfrm>
        </p:spPr>
        <p:txBody>
          <a:bodyPr/>
          <a:lstStyle>
            <a:lvl1pPr>
              <a:lnSpc>
                <a:spcPct val="100000"/>
              </a:lnSpc>
              <a:spcBef>
                <a:spcPts val="0"/>
              </a:spcBef>
              <a:spcAft>
                <a:spcPts val="0"/>
              </a:spcAft>
              <a:defRPr sz="1200">
                <a:latin typeface="+mn-lt"/>
                <a:ea typeface="+mn-ea"/>
                <a:cs typeface="+mn-cs"/>
                <a:sym typeface="+mn-lt"/>
              </a:defRPr>
            </a:lvl1pPr>
            <a:lvl2pPr>
              <a:lnSpc>
                <a:spcPct val="100000"/>
              </a:lnSpc>
              <a:spcBef>
                <a:spcPts val="0"/>
              </a:spcBef>
              <a:spcAft>
                <a:spcPts val="0"/>
              </a:spcAft>
              <a:buClr>
                <a:schemeClr val="tx1"/>
              </a:buClr>
              <a:defRPr sz="1200">
                <a:latin typeface="+mn-lt"/>
                <a:ea typeface="+mn-ea"/>
                <a:cs typeface="+mn-cs"/>
                <a:sym typeface="+mn-lt"/>
              </a:defRPr>
            </a:lvl2pPr>
            <a:lvl3pPr>
              <a:lnSpc>
                <a:spcPct val="100000"/>
              </a:lnSpc>
              <a:spcBef>
                <a:spcPts val="0"/>
              </a:spcBef>
              <a:spcAft>
                <a:spcPts val="0"/>
              </a:spcAft>
              <a:buClr>
                <a:schemeClr val="tx1"/>
              </a:buClr>
              <a:defRPr sz="1200">
                <a:latin typeface="+mn-lt"/>
                <a:ea typeface="+mn-ea"/>
                <a:cs typeface="+mn-cs"/>
                <a:sym typeface="+mn-lt"/>
              </a:defRPr>
            </a:lvl3pPr>
            <a:lvl4pPr>
              <a:lnSpc>
                <a:spcPct val="100000"/>
              </a:lnSpc>
              <a:spcBef>
                <a:spcPts val="0"/>
              </a:spcBef>
              <a:spcAft>
                <a:spcPts val="0"/>
              </a:spcAft>
              <a:defRPr sz="1200">
                <a:latin typeface="+mn-lt"/>
                <a:ea typeface="+mn-ea"/>
                <a:cs typeface="+mn-cs"/>
                <a:sym typeface="+mn-lt"/>
              </a:defRPr>
            </a:lvl4pPr>
            <a:lvl5pPr>
              <a:lnSpc>
                <a:spcPct val="100000"/>
              </a:lnSpc>
              <a:spcBef>
                <a:spcPts val="0"/>
              </a:spcBef>
              <a:spcAft>
                <a:spcPts val="0"/>
              </a:spcAft>
              <a:defRPr sz="1200">
                <a:latin typeface="+mn-lt"/>
                <a:ea typeface="+mn-ea"/>
                <a:cs typeface="+mn-cs"/>
                <a:sym typeface="+mn-lt"/>
              </a:defRPr>
            </a:lvl5pPr>
          </a:lstStyle>
          <a:p>
            <a:pPr lvl="0"/>
            <a:r>
              <a:rPr lang="en-US"/>
              <a:t>Edit Master text styles</a:t>
            </a:r>
          </a:p>
          <a:p>
            <a:pPr lvl="1"/>
            <a:r>
              <a:rPr lang="en-US"/>
              <a:t>Second level</a:t>
            </a:r>
          </a:p>
          <a:p>
            <a:pPr lvl="2"/>
            <a:r>
              <a:rPr lang="en-US"/>
              <a:t>Third level</a:t>
            </a:r>
          </a:p>
        </p:txBody>
      </p:sp>
      <p:sp>
        <p:nvSpPr>
          <p:cNvPr id="9" name="Page"/>
          <p:cNvSpPr txBox="1"/>
          <p:nvPr userDrawn="1"/>
        </p:nvSpPr>
        <p:spPr>
          <a:xfrm>
            <a:off x="8597971" y="5535151"/>
            <a:ext cx="294808" cy="69250"/>
          </a:xfrm>
          <a:prstGeom prst="rect">
            <a:avLst/>
          </a:prstGeom>
          <a:noFill/>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rgbClr val="04284D"/>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rgbClr val="04284D"/>
              </a:solidFill>
              <a:latin typeface="+mn-lt"/>
              <a:ea typeface="+mn-ea"/>
              <a:cs typeface="+mn-cs"/>
              <a:sym typeface="+mn-lt"/>
            </a:endParaRPr>
          </a:p>
        </p:txBody>
      </p:sp>
      <p:sp>
        <p:nvSpPr>
          <p:cNvPr id="3" name="TextBox 2">
            <a:extLst>
              <a:ext uri="{FF2B5EF4-FFF2-40B4-BE49-F238E27FC236}">
                <a16:creationId xmlns:a16="http://schemas.microsoft.com/office/drawing/2014/main" id="{28F8D349-A18E-E949-AC16-75541B3A0C4D}"/>
              </a:ext>
            </a:extLst>
          </p:cNvPr>
          <p:cNvSpPr txBox="1"/>
          <p:nvPr userDrawn="1"/>
        </p:nvSpPr>
        <p:spPr>
          <a:xfrm>
            <a:off x="798897" y="1411706"/>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
        <p:nvSpPr>
          <p:cNvPr id="4" name="TextBox 3">
            <a:extLst>
              <a:ext uri="{FF2B5EF4-FFF2-40B4-BE49-F238E27FC236}">
                <a16:creationId xmlns:a16="http://schemas.microsoft.com/office/drawing/2014/main" id="{D2CFEBA9-928A-0A40-986A-02C81B1EC165}"/>
              </a:ext>
            </a:extLst>
          </p:cNvPr>
          <p:cNvSpPr txBox="1"/>
          <p:nvPr userDrawn="1"/>
        </p:nvSpPr>
        <p:spPr>
          <a:xfrm>
            <a:off x="4580021" y="1274457"/>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
        <p:nvSpPr>
          <p:cNvPr id="8" name="TextBox 7">
            <a:extLst>
              <a:ext uri="{FF2B5EF4-FFF2-40B4-BE49-F238E27FC236}">
                <a16:creationId xmlns:a16="http://schemas.microsoft.com/office/drawing/2014/main" id="{88D3B9EF-E43D-D940-BA68-FB18F24F8666}"/>
              </a:ext>
            </a:extLst>
          </p:cNvPr>
          <p:cNvSpPr txBox="1"/>
          <p:nvPr userDrawn="1"/>
        </p:nvSpPr>
        <p:spPr>
          <a:xfrm>
            <a:off x="869430" y="1382427"/>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Tree>
    <p:extLst>
      <p:ext uri="{BB962C8B-B14F-4D97-AF65-F5344CB8AC3E}">
        <p14:creationId xmlns:p14="http://schemas.microsoft.com/office/powerpoint/2010/main" val="42654248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6_Title Slide 2">
    <p:spTree>
      <p:nvGrpSpPr>
        <p:cNvPr id="1" name=""/>
        <p:cNvGrpSpPr/>
        <p:nvPr/>
      </p:nvGrpSpPr>
      <p:grpSpPr>
        <a:xfrm>
          <a:off x="0" y="0"/>
          <a:ext cx="0" cy="0"/>
          <a:chOff x="0" y="0"/>
          <a:chExt cx="0" cy="0"/>
        </a:xfrm>
      </p:grpSpPr>
      <p:pic>
        <p:nvPicPr>
          <p:cNvPr id="5" name="Picture 4" descr="A picture containing text, sky, outdoor&#10;&#10;Description automatically generated">
            <a:extLst>
              <a:ext uri="{FF2B5EF4-FFF2-40B4-BE49-F238E27FC236}">
                <a16:creationId xmlns:a16="http://schemas.microsoft.com/office/drawing/2014/main" id="{CEA14D63-AAF4-1540-9773-BA1C39B5B70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4" name="Rectangle 3"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35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26" name="Subtitle 2"/>
          <p:cNvSpPr>
            <a:spLocks noGrp="1"/>
          </p:cNvSpPr>
          <p:nvPr>
            <p:ph type="subTitle" idx="1" hasCustomPrompt="1"/>
          </p:nvPr>
        </p:nvSpPr>
        <p:spPr bwMode="white">
          <a:xfrm>
            <a:off x="218661" y="1108108"/>
            <a:ext cx="6296258" cy="452436"/>
          </a:xfrm>
          <a:prstGeom prst="rect">
            <a:avLst/>
          </a:prstGeom>
        </p:spPr>
        <p:txBody>
          <a:bodyPr anchor="t"/>
          <a:lstStyle>
            <a:lvl1pPr marL="0" indent="0" algn="l">
              <a:lnSpc>
                <a:spcPct val="100000"/>
              </a:lnSpc>
              <a:spcBef>
                <a:spcPts val="0"/>
              </a:spcBef>
              <a:spcAft>
                <a:spcPts val="0"/>
              </a:spcAft>
              <a:buNone/>
              <a:defRPr sz="900">
                <a:solidFill>
                  <a:schemeClr val="tx2"/>
                </a:solidFill>
                <a:latin typeface="+mn-lt"/>
                <a:ea typeface="+mn-ea"/>
                <a:cs typeface="+mn-cs"/>
                <a:sym typeface="+mn-lt"/>
              </a:defRPr>
            </a:lvl1pPr>
            <a:lvl2pPr marL="326510" indent="0" algn="ctr">
              <a:buNone/>
              <a:defRPr sz="1428"/>
            </a:lvl2pPr>
            <a:lvl3pPr marL="653019" indent="0" algn="ctr">
              <a:buNone/>
              <a:defRPr sz="1286"/>
            </a:lvl3pPr>
            <a:lvl4pPr marL="979529" indent="0" algn="ctr">
              <a:buNone/>
              <a:defRPr sz="1143"/>
            </a:lvl4pPr>
            <a:lvl5pPr marL="1306037" indent="0" algn="ctr">
              <a:buNone/>
              <a:defRPr sz="1143"/>
            </a:lvl5pPr>
            <a:lvl6pPr marL="1632547" indent="0" algn="ctr">
              <a:buNone/>
              <a:defRPr sz="1143"/>
            </a:lvl6pPr>
            <a:lvl7pPr marL="1959056" indent="0" algn="ctr">
              <a:buNone/>
              <a:defRPr sz="1143"/>
            </a:lvl7pPr>
            <a:lvl8pPr marL="2285566" indent="0" algn="ctr">
              <a:buNone/>
              <a:defRPr sz="1143"/>
            </a:lvl8pPr>
            <a:lvl9pPr marL="2612075" indent="0" algn="ctr">
              <a:buNone/>
              <a:defRPr sz="1143"/>
            </a:lvl9pPr>
          </a:lstStyle>
          <a:p>
            <a:r>
              <a:rPr lang="en-US"/>
              <a:t>Click to add subtitle/contacts/date</a:t>
            </a:r>
          </a:p>
        </p:txBody>
      </p:sp>
      <p:sp>
        <p:nvSpPr>
          <p:cNvPr id="27" name="Title 1"/>
          <p:cNvSpPr>
            <a:spLocks noGrp="1"/>
          </p:cNvSpPr>
          <p:nvPr>
            <p:ph type="ctrTitle" hasCustomPrompt="1"/>
          </p:nvPr>
        </p:nvSpPr>
        <p:spPr bwMode="ltGray">
          <a:xfrm>
            <a:off x="218661" y="346046"/>
            <a:ext cx="6296258" cy="685141"/>
          </a:xfrm>
          <a:prstGeom prst="rect">
            <a:avLst/>
          </a:prstGeom>
        </p:spPr>
        <p:txBody>
          <a:bodyPr anchor="b">
            <a:normAutofit/>
          </a:bodyPr>
          <a:lstStyle>
            <a:lvl1pPr algn="l">
              <a:lnSpc>
                <a:spcPct val="100000"/>
              </a:lnSpc>
              <a:defRPr sz="1350" cap="all" baseline="0">
                <a:solidFill>
                  <a:schemeClr val="tx2"/>
                </a:solidFill>
                <a:latin typeface="+mj-lt"/>
                <a:ea typeface="+mj-ea"/>
                <a:cs typeface="+mj-cs"/>
                <a:sym typeface="+mj-lt"/>
              </a:defRPr>
            </a:lvl1pPr>
          </a:lstStyle>
          <a:p>
            <a:r>
              <a:rPr lang="en-US"/>
              <a:t>Title in Title Case</a:t>
            </a:r>
          </a:p>
        </p:txBody>
      </p:sp>
    </p:spTree>
    <p:extLst>
      <p:ext uri="{BB962C8B-B14F-4D97-AF65-F5344CB8AC3E}">
        <p14:creationId xmlns:p14="http://schemas.microsoft.com/office/powerpoint/2010/main" val="26769227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7_Title Slide 2">
    <p:spTree>
      <p:nvGrpSpPr>
        <p:cNvPr id="1" name=""/>
        <p:cNvGrpSpPr/>
        <p:nvPr/>
      </p:nvGrpSpPr>
      <p:grpSpPr>
        <a:xfrm>
          <a:off x="0" y="0"/>
          <a:ext cx="0" cy="0"/>
          <a:chOff x="0" y="0"/>
          <a:chExt cx="0" cy="0"/>
        </a:xfrm>
      </p:grpSpPr>
      <p:pic>
        <p:nvPicPr>
          <p:cNvPr id="6" name="Picture 5" descr="A person holding an umbrella&#10;&#10;Description automatically generated">
            <a:extLst>
              <a:ext uri="{FF2B5EF4-FFF2-40B4-BE49-F238E27FC236}">
                <a16:creationId xmlns:a16="http://schemas.microsoft.com/office/drawing/2014/main" id="{499744D0-750E-3249-BE23-370DDD0914C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4" name="Rectangle 3"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35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26" name="Subtitle 2"/>
          <p:cNvSpPr>
            <a:spLocks noGrp="1"/>
          </p:cNvSpPr>
          <p:nvPr>
            <p:ph type="subTitle" idx="1" hasCustomPrompt="1"/>
          </p:nvPr>
        </p:nvSpPr>
        <p:spPr bwMode="white">
          <a:xfrm>
            <a:off x="218661" y="1108108"/>
            <a:ext cx="6296258" cy="452436"/>
          </a:xfrm>
          <a:prstGeom prst="rect">
            <a:avLst/>
          </a:prstGeom>
        </p:spPr>
        <p:txBody>
          <a:bodyPr anchor="t"/>
          <a:lstStyle>
            <a:lvl1pPr marL="0" indent="0" algn="l">
              <a:lnSpc>
                <a:spcPct val="100000"/>
              </a:lnSpc>
              <a:spcBef>
                <a:spcPts val="0"/>
              </a:spcBef>
              <a:spcAft>
                <a:spcPts val="0"/>
              </a:spcAft>
              <a:buNone/>
              <a:defRPr sz="900">
                <a:solidFill>
                  <a:schemeClr val="tx2"/>
                </a:solidFill>
                <a:latin typeface="+mn-lt"/>
                <a:ea typeface="+mn-ea"/>
                <a:cs typeface="+mn-cs"/>
                <a:sym typeface="+mn-lt"/>
              </a:defRPr>
            </a:lvl1pPr>
            <a:lvl2pPr marL="326510" indent="0" algn="ctr">
              <a:buNone/>
              <a:defRPr sz="1428"/>
            </a:lvl2pPr>
            <a:lvl3pPr marL="653019" indent="0" algn="ctr">
              <a:buNone/>
              <a:defRPr sz="1286"/>
            </a:lvl3pPr>
            <a:lvl4pPr marL="979529" indent="0" algn="ctr">
              <a:buNone/>
              <a:defRPr sz="1143"/>
            </a:lvl4pPr>
            <a:lvl5pPr marL="1306037" indent="0" algn="ctr">
              <a:buNone/>
              <a:defRPr sz="1143"/>
            </a:lvl5pPr>
            <a:lvl6pPr marL="1632547" indent="0" algn="ctr">
              <a:buNone/>
              <a:defRPr sz="1143"/>
            </a:lvl6pPr>
            <a:lvl7pPr marL="1959056" indent="0" algn="ctr">
              <a:buNone/>
              <a:defRPr sz="1143"/>
            </a:lvl7pPr>
            <a:lvl8pPr marL="2285566" indent="0" algn="ctr">
              <a:buNone/>
              <a:defRPr sz="1143"/>
            </a:lvl8pPr>
            <a:lvl9pPr marL="2612075" indent="0" algn="ctr">
              <a:buNone/>
              <a:defRPr sz="1143"/>
            </a:lvl9pPr>
          </a:lstStyle>
          <a:p>
            <a:r>
              <a:rPr lang="en-US"/>
              <a:t>Click to add subtitle/contacts/date</a:t>
            </a:r>
          </a:p>
        </p:txBody>
      </p:sp>
      <p:sp>
        <p:nvSpPr>
          <p:cNvPr id="27" name="Title 1"/>
          <p:cNvSpPr>
            <a:spLocks noGrp="1"/>
          </p:cNvSpPr>
          <p:nvPr>
            <p:ph type="ctrTitle" hasCustomPrompt="1"/>
          </p:nvPr>
        </p:nvSpPr>
        <p:spPr bwMode="ltGray">
          <a:xfrm>
            <a:off x="218661" y="346046"/>
            <a:ext cx="6296258" cy="685141"/>
          </a:xfrm>
          <a:prstGeom prst="rect">
            <a:avLst/>
          </a:prstGeom>
        </p:spPr>
        <p:txBody>
          <a:bodyPr anchor="b">
            <a:normAutofit/>
          </a:bodyPr>
          <a:lstStyle>
            <a:lvl1pPr algn="l">
              <a:lnSpc>
                <a:spcPct val="100000"/>
              </a:lnSpc>
              <a:defRPr sz="1350" cap="all" baseline="0">
                <a:solidFill>
                  <a:schemeClr val="tx2"/>
                </a:solidFill>
                <a:latin typeface="+mj-lt"/>
                <a:ea typeface="+mj-ea"/>
                <a:cs typeface="+mj-cs"/>
                <a:sym typeface="+mj-lt"/>
              </a:defRPr>
            </a:lvl1pPr>
          </a:lstStyle>
          <a:p>
            <a:r>
              <a:rPr lang="en-US"/>
              <a:t>Title in Title Case</a:t>
            </a:r>
          </a:p>
        </p:txBody>
      </p:sp>
    </p:spTree>
    <p:extLst>
      <p:ext uri="{BB962C8B-B14F-4D97-AF65-F5344CB8AC3E}">
        <p14:creationId xmlns:p14="http://schemas.microsoft.com/office/powerpoint/2010/main" val="13282977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33_Section header line">
    <p:spTree>
      <p:nvGrpSpPr>
        <p:cNvPr id="1" name=""/>
        <p:cNvGrpSpPr/>
        <p:nvPr/>
      </p:nvGrpSpPr>
      <p:grpSpPr>
        <a:xfrm>
          <a:off x="0" y="0"/>
          <a:ext cx="0" cy="0"/>
          <a:chOff x="0" y="0"/>
          <a:chExt cx="0" cy="0"/>
        </a:xfrm>
      </p:grpSpPr>
      <p:pic>
        <p:nvPicPr>
          <p:cNvPr id="10" name="Picture 9" descr="Shape&#10;&#10;Description automatically generated with low confidence">
            <a:extLst>
              <a:ext uri="{FF2B5EF4-FFF2-40B4-BE49-F238E27FC236}">
                <a16:creationId xmlns:a16="http://schemas.microsoft.com/office/drawing/2014/main" id="{503BAF71-C59B-9844-A4D7-5E136BFD889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31703541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34_Section header line">
    <p:spTree>
      <p:nvGrpSpPr>
        <p:cNvPr id="1" name=""/>
        <p:cNvGrpSpPr/>
        <p:nvPr/>
      </p:nvGrpSpPr>
      <p:grpSpPr>
        <a:xfrm>
          <a:off x="0" y="0"/>
          <a:ext cx="0" cy="0"/>
          <a:chOff x="0" y="0"/>
          <a:chExt cx="0" cy="0"/>
        </a:xfrm>
      </p:grpSpPr>
      <p:pic>
        <p:nvPicPr>
          <p:cNvPr id="5" name="Picture 4" descr="Shape&#10;&#10;Description automatically generated">
            <a:extLst>
              <a:ext uri="{FF2B5EF4-FFF2-40B4-BE49-F238E27FC236}">
                <a16:creationId xmlns:a16="http://schemas.microsoft.com/office/drawing/2014/main" id="{D646325E-2AE6-8F48-8E7F-31EC4A45449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11728231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35_Section header line">
    <p:spTree>
      <p:nvGrpSpPr>
        <p:cNvPr id="1" name=""/>
        <p:cNvGrpSpPr/>
        <p:nvPr/>
      </p:nvGrpSpPr>
      <p:grpSpPr>
        <a:xfrm>
          <a:off x="0" y="0"/>
          <a:ext cx="0" cy="0"/>
          <a:chOff x="0" y="0"/>
          <a:chExt cx="0" cy="0"/>
        </a:xfrm>
      </p:grpSpPr>
      <p:pic>
        <p:nvPicPr>
          <p:cNvPr id="5" name="Picture 4" descr="Shape&#10;&#10;Description automatically generated with medium confidence">
            <a:extLst>
              <a:ext uri="{FF2B5EF4-FFF2-40B4-BE49-F238E27FC236}">
                <a16:creationId xmlns:a16="http://schemas.microsoft.com/office/drawing/2014/main" id="{FE249C5E-0392-6145-9234-D30DFE467A3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accent4"/>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18361593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36_Section header line">
    <p:spTree>
      <p:nvGrpSpPr>
        <p:cNvPr id="1" name=""/>
        <p:cNvGrpSpPr/>
        <p:nvPr/>
      </p:nvGrpSpPr>
      <p:grpSpPr>
        <a:xfrm>
          <a:off x="0" y="0"/>
          <a:ext cx="0" cy="0"/>
          <a:chOff x="0" y="0"/>
          <a:chExt cx="0" cy="0"/>
        </a:xfrm>
      </p:grpSpPr>
      <p:pic>
        <p:nvPicPr>
          <p:cNvPr id="5" name="Picture 4" descr="Shape&#10;&#10;Description automatically generated">
            <a:extLst>
              <a:ext uri="{FF2B5EF4-FFF2-40B4-BE49-F238E27FC236}">
                <a16:creationId xmlns:a16="http://schemas.microsoft.com/office/drawing/2014/main" id="{03A5CBE1-1E8B-CB43-8D1D-849053B0C16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39436126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37_Section header line">
    <p:spTree>
      <p:nvGrpSpPr>
        <p:cNvPr id="1" name=""/>
        <p:cNvGrpSpPr/>
        <p:nvPr/>
      </p:nvGrpSpPr>
      <p:grpSpPr>
        <a:xfrm>
          <a:off x="0" y="0"/>
          <a:ext cx="0" cy="0"/>
          <a:chOff x="0" y="0"/>
          <a:chExt cx="0" cy="0"/>
        </a:xfrm>
      </p:grpSpPr>
      <p:pic>
        <p:nvPicPr>
          <p:cNvPr id="10" name="Picture 9" descr="A screenshot of a computer&#10;&#10;Description automatically generated with medium confidence">
            <a:extLst>
              <a:ext uri="{FF2B5EF4-FFF2-40B4-BE49-F238E27FC236}">
                <a16:creationId xmlns:a16="http://schemas.microsoft.com/office/drawing/2014/main" id="{57E548BF-2A99-1548-BCDA-9814BEB4311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13669878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38_Section header line">
    <p:spTree>
      <p:nvGrpSpPr>
        <p:cNvPr id="1" name=""/>
        <p:cNvGrpSpPr/>
        <p:nvPr/>
      </p:nvGrpSpPr>
      <p:grpSpPr>
        <a:xfrm>
          <a:off x="0" y="0"/>
          <a:ext cx="0" cy="0"/>
          <a:chOff x="0" y="0"/>
          <a:chExt cx="0" cy="0"/>
        </a:xfrm>
      </p:grpSpPr>
      <p:pic>
        <p:nvPicPr>
          <p:cNvPr id="5" name="Picture 4" descr="A group of wind turbines&#10;&#10;Description automatically generated with medium confidence">
            <a:extLst>
              <a:ext uri="{FF2B5EF4-FFF2-40B4-BE49-F238E27FC236}">
                <a16:creationId xmlns:a16="http://schemas.microsoft.com/office/drawing/2014/main" id="{15CBA434-A6A1-2542-814D-3A1DBD67694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34485233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itle - Top">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6" name="Square"/>
          <p:cNvSpPr/>
          <p:nvPr userDrawn="1"/>
        </p:nvSpPr>
        <p:spPr>
          <a:xfrm>
            <a:off x="8577263" y="5175251"/>
            <a:ext cx="190500" cy="211667"/>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sp>
        <p:nvSpPr>
          <p:cNvPr id="15" name="Slide Number"/>
          <p:cNvSpPr txBox="1">
            <a:spLocks noGrp="1"/>
          </p:cNvSpPr>
          <p:nvPr>
            <p:ph type="sldNum" sz="quarter" idx="2"/>
          </p:nvPr>
        </p:nvSpPr>
        <p:spPr>
          <a:xfrm>
            <a:off x="8577263" y="5203684"/>
            <a:ext cx="190500" cy="158163"/>
          </a:xfrm>
          <a:prstGeom prst="rect">
            <a:avLst/>
          </a:prstGeom>
        </p:spPr>
        <p:txBody>
          <a:bodyPr/>
          <a:lstStyle>
            <a:lvl1pPr>
              <a:defRPr sz="675">
                <a:solidFill>
                  <a:srgbClr val="EA5A50"/>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7" name="Image" descr="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
        <p:nvSpPr>
          <p:cNvPr id="8" name="Square"/>
          <p:cNvSpPr/>
          <p:nvPr userDrawn="1"/>
        </p:nvSpPr>
        <p:spPr>
          <a:xfrm>
            <a:off x="8575476" y="5179217"/>
            <a:ext cx="190500" cy="211667"/>
          </a:xfrm>
          <a:prstGeom prst="rect">
            <a:avLst/>
          </a:prstGeom>
          <a:ln w="25400">
            <a:solidFill>
              <a:srgbClr val="E95A50"/>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spTree>
  </p:cSld>
  <p:clrMapOvr>
    <a:masterClrMapping/>
  </p:clrMapOvr>
  <p:transition spd="med"/>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39_Section header line">
    <p:spTree>
      <p:nvGrpSpPr>
        <p:cNvPr id="1" name=""/>
        <p:cNvGrpSpPr/>
        <p:nvPr/>
      </p:nvGrpSpPr>
      <p:grpSpPr>
        <a:xfrm>
          <a:off x="0" y="0"/>
          <a:ext cx="0" cy="0"/>
          <a:chOff x="0" y="0"/>
          <a:chExt cx="0" cy="0"/>
        </a:xfrm>
      </p:grpSpPr>
      <p:pic>
        <p:nvPicPr>
          <p:cNvPr id="5" name="Picture 4" descr="A person standing in front of windmills&#10;&#10;Description automatically generated with low confidence">
            <a:extLst>
              <a:ext uri="{FF2B5EF4-FFF2-40B4-BE49-F238E27FC236}">
                <a16:creationId xmlns:a16="http://schemas.microsoft.com/office/drawing/2014/main" id="{5BFE228D-45E0-F941-A983-FA37C894489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13443507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40_Section header line">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AD24CC68-643F-0341-9C06-7D6DCF31139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36308000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41_Section header line">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D71697D7-50A2-8944-893F-3A11777E122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28302248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42_Section header line">
    <p:spTree>
      <p:nvGrpSpPr>
        <p:cNvPr id="1" name=""/>
        <p:cNvGrpSpPr/>
        <p:nvPr/>
      </p:nvGrpSpPr>
      <p:grpSpPr>
        <a:xfrm>
          <a:off x="0" y="0"/>
          <a:ext cx="0" cy="0"/>
          <a:chOff x="0" y="0"/>
          <a:chExt cx="0" cy="0"/>
        </a:xfrm>
      </p:grpSpPr>
      <p:pic>
        <p:nvPicPr>
          <p:cNvPr id="7" name="Picture 6" descr="A picture containing shape&#10;&#10;Description automatically generated">
            <a:extLst>
              <a:ext uri="{FF2B5EF4-FFF2-40B4-BE49-F238E27FC236}">
                <a16:creationId xmlns:a16="http://schemas.microsoft.com/office/drawing/2014/main" id="{526050A1-F8D1-6648-B40D-093CF2AF5B1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accent4"/>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3516339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43_Section header line">
    <p:spTree>
      <p:nvGrpSpPr>
        <p:cNvPr id="1" name=""/>
        <p:cNvGrpSpPr/>
        <p:nvPr/>
      </p:nvGrpSpPr>
      <p:grpSpPr>
        <a:xfrm>
          <a:off x="0" y="0"/>
          <a:ext cx="0" cy="0"/>
          <a:chOff x="0" y="0"/>
          <a:chExt cx="0" cy="0"/>
        </a:xfrm>
      </p:grpSpPr>
      <p:pic>
        <p:nvPicPr>
          <p:cNvPr id="7" name="Picture 6" descr="Shape&#10;&#10;Description automatically generated">
            <a:extLst>
              <a:ext uri="{FF2B5EF4-FFF2-40B4-BE49-F238E27FC236}">
                <a16:creationId xmlns:a16="http://schemas.microsoft.com/office/drawing/2014/main" id="{9B94D925-DA9F-D748-8BF3-8A986015D1D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10738319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4_Title and Text">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5" name="Object 4" hidden="1"/>
                      <p:cNvPicPr/>
                      <p:nvPr/>
                    </p:nvPicPr>
                    <p:blipFill>
                      <a:blip r:embed="rId5"/>
                      <a:stretch>
                        <a:fillRect/>
                      </a:stretch>
                    </p:blipFill>
                    <p:spPr>
                      <a:xfrm>
                        <a:off x="1588" y="1324"/>
                        <a:ext cx="1588" cy="1323"/>
                      </a:xfrm>
                      <a:prstGeom prst="rect">
                        <a:avLst/>
                      </a:prstGeom>
                    </p:spPr>
                  </p:pic>
                </p:oleObj>
              </mc:Fallback>
            </mc:AlternateContent>
          </a:graphicData>
        </a:graphic>
      </p:graphicFrame>
      <p:sp>
        <p:nvSpPr>
          <p:cNvPr id="11" name="Rectangle 10"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8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2" name="Title 1">
            <a:extLst>
              <a:ext uri="{FF2B5EF4-FFF2-40B4-BE49-F238E27FC236}">
                <a16:creationId xmlns:a16="http://schemas.microsoft.com/office/drawing/2014/main" id="{0A02E88D-D2FD-4F31-8DFF-89ACDD9453FC}"/>
              </a:ext>
            </a:extLst>
          </p:cNvPr>
          <p:cNvSpPr>
            <a:spLocks noGrp="1"/>
          </p:cNvSpPr>
          <p:nvPr>
            <p:ph type="title" hasCustomPrompt="1"/>
          </p:nvPr>
        </p:nvSpPr>
        <p:spPr>
          <a:xfrm>
            <a:off x="251222" y="207377"/>
            <a:ext cx="6984778" cy="599281"/>
          </a:xfrm>
        </p:spPr>
        <p:txBody>
          <a:bodyPr/>
          <a:lstStyle>
            <a:lvl1pPr>
              <a:defRPr sz="1300">
                <a:solidFill>
                  <a:schemeClr val="accent4"/>
                </a:solidFill>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8DCB2723-013B-4180-9841-DE3236CC6F6E}"/>
              </a:ext>
            </a:extLst>
          </p:cNvPr>
          <p:cNvSpPr>
            <a:spLocks noGrp="1"/>
          </p:cNvSpPr>
          <p:nvPr>
            <p:ph type="body" sz="quarter" idx="11" hasCustomPrompt="1"/>
          </p:nvPr>
        </p:nvSpPr>
        <p:spPr>
          <a:xfrm>
            <a:off x="251222" y="1159566"/>
            <a:ext cx="8607028" cy="4207563"/>
          </a:xfrm>
        </p:spPr>
        <p:txBody>
          <a:bodyPr/>
          <a:lstStyle>
            <a:lvl1pPr>
              <a:lnSpc>
                <a:spcPct val="100000"/>
              </a:lnSpc>
              <a:spcBef>
                <a:spcPts val="0"/>
              </a:spcBef>
              <a:spcAft>
                <a:spcPts val="0"/>
              </a:spcAft>
              <a:defRPr sz="1200">
                <a:latin typeface="+mn-lt"/>
                <a:ea typeface="+mn-ea"/>
                <a:cs typeface="+mn-cs"/>
                <a:sym typeface="+mn-lt"/>
              </a:defRPr>
            </a:lvl1pPr>
            <a:lvl2pPr>
              <a:lnSpc>
                <a:spcPct val="100000"/>
              </a:lnSpc>
              <a:spcBef>
                <a:spcPts val="0"/>
              </a:spcBef>
              <a:spcAft>
                <a:spcPts val="0"/>
              </a:spcAft>
              <a:buClr>
                <a:schemeClr val="tx1"/>
              </a:buClr>
              <a:defRPr sz="1200">
                <a:latin typeface="+mn-lt"/>
                <a:ea typeface="+mn-ea"/>
                <a:cs typeface="+mn-cs"/>
                <a:sym typeface="+mn-lt"/>
              </a:defRPr>
            </a:lvl2pPr>
            <a:lvl3pPr>
              <a:lnSpc>
                <a:spcPct val="100000"/>
              </a:lnSpc>
              <a:spcBef>
                <a:spcPts val="0"/>
              </a:spcBef>
              <a:spcAft>
                <a:spcPts val="0"/>
              </a:spcAft>
              <a:buClr>
                <a:schemeClr val="tx1"/>
              </a:buClr>
              <a:defRPr sz="1200">
                <a:latin typeface="+mn-lt"/>
                <a:ea typeface="+mn-ea"/>
                <a:cs typeface="+mn-cs"/>
                <a:sym typeface="+mn-lt"/>
              </a:defRPr>
            </a:lvl3pPr>
            <a:lvl4pPr>
              <a:lnSpc>
                <a:spcPct val="100000"/>
              </a:lnSpc>
              <a:spcBef>
                <a:spcPts val="0"/>
              </a:spcBef>
              <a:spcAft>
                <a:spcPts val="0"/>
              </a:spcAft>
              <a:defRPr sz="1200">
                <a:latin typeface="+mn-lt"/>
                <a:ea typeface="+mn-ea"/>
                <a:cs typeface="+mn-cs"/>
                <a:sym typeface="+mn-lt"/>
              </a:defRPr>
            </a:lvl4pPr>
            <a:lvl5pPr>
              <a:lnSpc>
                <a:spcPct val="100000"/>
              </a:lnSpc>
              <a:spcBef>
                <a:spcPts val="0"/>
              </a:spcBef>
              <a:spcAft>
                <a:spcPts val="0"/>
              </a:spcAft>
              <a:defRPr sz="1200">
                <a:latin typeface="+mn-lt"/>
                <a:ea typeface="+mn-ea"/>
                <a:cs typeface="+mn-cs"/>
                <a:sym typeface="+mn-lt"/>
              </a:defRPr>
            </a:lvl5pPr>
          </a:lstStyle>
          <a:p>
            <a:pPr lvl="0"/>
            <a:r>
              <a:rPr lang="en-US"/>
              <a:t>Edit Master text styles</a:t>
            </a:r>
          </a:p>
          <a:p>
            <a:pPr lvl="1"/>
            <a:r>
              <a:rPr lang="en-US"/>
              <a:t>Second level</a:t>
            </a:r>
          </a:p>
          <a:p>
            <a:pPr lvl="2"/>
            <a:r>
              <a:rPr lang="en-US"/>
              <a:t>Third level</a:t>
            </a:r>
          </a:p>
        </p:txBody>
      </p:sp>
      <p:sp>
        <p:nvSpPr>
          <p:cNvPr id="9" name="Page"/>
          <p:cNvSpPr txBox="1"/>
          <p:nvPr userDrawn="1"/>
        </p:nvSpPr>
        <p:spPr>
          <a:xfrm>
            <a:off x="8597971" y="5535151"/>
            <a:ext cx="294808" cy="69250"/>
          </a:xfrm>
          <a:prstGeom prst="rect">
            <a:avLst/>
          </a:prstGeom>
          <a:noFill/>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rgbClr val="04284D"/>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rgbClr val="04284D"/>
              </a:solidFill>
              <a:latin typeface="+mn-lt"/>
              <a:ea typeface="+mn-ea"/>
              <a:cs typeface="+mn-cs"/>
              <a:sym typeface="+mn-lt"/>
            </a:endParaRPr>
          </a:p>
        </p:txBody>
      </p:sp>
      <p:sp>
        <p:nvSpPr>
          <p:cNvPr id="3" name="TextBox 2">
            <a:extLst>
              <a:ext uri="{FF2B5EF4-FFF2-40B4-BE49-F238E27FC236}">
                <a16:creationId xmlns:a16="http://schemas.microsoft.com/office/drawing/2014/main" id="{28F8D349-A18E-E949-AC16-75541B3A0C4D}"/>
              </a:ext>
            </a:extLst>
          </p:cNvPr>
          <p:cNvSpPr txBox="1"/>
          <p:nvPr userDrawn="1"/>
        </p:nvSpPr>
        <p:spPr>
          <a:xfrm>
            <a:off x="798897" y="1411706"/>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
        <p:nvSpPr>
          <p:cNvPr id="4" name="TextBox 3">
            <a:extLst>
              <a:ext uri="{FF2B5EF4-FFF2-40B4-BE49-F238E27FC236}">
                <a16:creationId xmlns:a16="http://schemas.microsoft.com/office/drawing/2014/main" id="{D2CFEBA9-928A-0A40-986A-02C81B1EC165}"/>
              </a:ext>
            </a:extLst>
          </p:cNvPr>
          <p:cNvSpPr txBox="1"/>
          <p:nvPr userDrawn="1"/>
        </p:nvSpPr>
        <p:spPr>
          <a:xfrm>
            <a:off x="4580021" y="1274457"/>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
        <p:nvSpPr>
          <p:cNvPr id="8" name="TextBox 7">
            <a:extLst>
              <a:ext uri="{FF2B5EF4-FFF2-40B4-BE49-F238E27FC236}">
                <a16:creationId xmlns:a16="http://schemas.microsoft.com/office/drawing/2014/main" id="{88D3B9EF-E43D-D940-BA68-FB18F24F8666}"/>
              </a:ext>
            </a:extLst>
          </p:cNvPr>
          <p:cNvSpPr txBox="1"/>
          <p:nvPr userDrawn="1"/>
        </p:nvSpPr>
        <p:spPr>
          <a:xfrm>
            <a:off x="869430" y="1382427"/>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
        <p:nvSpPr>
          <p:cNvPr id="10" name="Content Placeholder 9">
            <a:extLst>
              <a:ext uri="{FF2B5EF4-FFF2-40B4-BE49-F238E27FC236}">
                <a16:creationId xmlns:a16="http://schemas.microsoft.com/office/drawing/2014/main" id="{819F8D95-D12B-20CB-7949-7B8B3373FBC1}"/>
              </a:ext>
            </a:extLst>
          </p:cNvPr>
          <p:cNvSpPr>
            <a:spLocks noGrp="1"/>
          </p:cNvSpPr>
          <p:nvPr>
            <p:ph sz="quarter" idx="12"/>
          </p:nvPr>
        </p:nvSpPr>
        <p:spPr>
          <a:xfrm>
            <a:off x="8791575" y="723194"/>
            <a:ext cx="914400" cy="101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9697381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2_Sasol Title Only">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8" name="Object 7" hidden="1"/>
                      <p:cNvPicPr/>
                      <p:nvPr/>
                    </p:nvPicPr>
                    <p:blipFill>
                      <a:blip r:embed="rId5"/>
                      <a:stretch>
                        <a:fillRect/>
                      </a:stretch>
                    </p:blipFill>
                    <p:spPr>
                      <a:xfrm>
                        <a:off x="1588" y="1324"/>
                        <a:ext cx="1588" cy="1323"/>
                      </a:xfrm>
                      <a:prstGeom prst="rect">
                        <a:avLst/>
                      </a:prstGeom>
                    </p:spPr>
                  </p:pic>
                </p:oleObj>
              </mc:Fallback>
            </mc:AlternateContent>
          </a:graphicData>
        </a:graphic>
      </p:graphicFrame>
      <p:sp>
        <p:nvSpPr>
          <p:cNvPr id="7" name="Rectangle 6" hidden="1"/>
          <p:cNvSpPr/>
          <p:nvPr userDrawn="1">
            <p:custDataLst>
              <p:tags r:id="rId2"/>
            </p:custDataLst>
          </p:nvPr>
        </p:nvSpPr>
        <p:spPr>
          <a:xfrm>
            <a:off x="0" y="1"/>
            <a:ext cx="158750" cy="132292"/>
          </a:xfrm>
          <a:prstGeom prst="rect">
            <a:avLst/>
          </a:prstGeom>
          <a:solidFill>
            <a:srgbClr val="023B61"/>
          </a:solidFill>
          <a:ln w="9525" cap="flat" cmpd="sng" algn="ctr">
            <a:solidFill>
              <a:srgbClr val="023B61"/>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35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6" name="Page"/>
          <p:cNvSpPr txBox="1"/>
          <p:nvPr userDrawn="1"/>
        </p:nvSpPr>
        <p:spPr>
          <a:xfrm>
            <a:off x="8597971" y="5535151"/>
            <a:ext cx="294808" cy="69250"/>
          </a:xfrm>
          <a:prstGeom prst="rect">
            <a:avLst/>
          </a:prstGeom>
          <a:noFill/>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rgbClr val="04284D"/>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rgbClr val="04284D"/>
              </a:solidFill>
              <a:latin typeface="+mn-lt"/>
              <a:ea typeface="+mn-ea"/>
              <a:cs typeface="+mn-cs"/>
              <a:sym typeface="+mn-lt"/>
            </a:endParaRPr>
          </a:p>
        </p:txBody>
      </p:sp>
      <p:sp>
        <p:nvSpPr>
          <p:cNvPr id="2" name="Title 1"/>
          <p:cNvSpPr>
            <a:spLocks noGrp="1"/>
          </p:cNvSpPr>
          <p:nvPr>
            <p:ph type="title"/>
          </p:nvPr>
        </p:nvSpPr>
        <p:spPr/>
        <p:txBody>
          <a:bodyPr/>
          <a:lstStyle>
            <a:lvl1pPr>
              <a:defRPr sz="1300"/>
            </a:lvl1p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pic>
        <p:nvPicPr>
          <p:cNvPr id="5" name="Picture 4" descr="Icon&#10;&#10;Description automatically generated">
            <a:extLst>
              <a:ext uri="{FF2B5EF4-FFF2-40B4-BE49-F238E27FC236}">
                <a16:creationId xmlns:a16="http://schemas.microsoft.com/office/drawing/2014/main" id="{8FC80B3E-760A-1743-823D-6E67431A995D}"/>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2306" y="4130458"/>
            <a:ext cx="1975488" cy="1591222"/>
          </a:xfrm>
          <a:prstGeom prst="rect">
            <a:avLst/>
          </a:prstGeom>
        </p:spPr>
      </p:pic>
    </p:spTree>
    <p:extLst>
      <p:ext uri="{BB962C8B-B14F-4D97-AF65-F5344CB8AC3E}">
        <p14:creationId xmlns:p14="http://schemas.microsoft.com/office/powerpoint/2010/main" val="20149329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Title and Full Content">
  <p:cSld name="Title and Full Content">
    <p:spTree>
      <p:nvGrpSpPr>
        <p:cNvPr id="1" name="Shape 227"/>
        <p:cNvGrpSpPr/>
        <p:nvPr/>
      </p:nvGrpSpPr>
      <p:grpSpPr>
        <a:xfrm>
          <a:off x="0" y="0"/>
          <a:ext cx="0" cy="0"/>
          <a:chOff x="0" y="0"/>
          <a:chExt cx="0" cy="0"/>
        </a:xfrm>
      </p:grpSpPr>
      <p:sp>
        <p:nvSpPr>
          <p:cNvPr id="228" name="Google Shape;228;p39"/>
          <p:cNvSpPr txBox="1">
            <a:spLocks noGrp="1"/>
          </p:cNvSpPr>
          <p:nvPr>
            <p:ph type="title"/>
          </p:nvPr>
        </p:nvSpPr>
        <p:spPr>
          <a:xfrm>
            <a:off x="332185" y="360000"/>
            <a:ext cx="8479500" cy="11560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229" name="Google Shape;229;p39"/>
          <p:cNvSpPr txBox="1">
            <a:spLocks noGrp="1"/>
          </p:cNvSpPr>
          <p:nvPr>
            <p:ph type="body" idx="1"/>
          </p:nvPr>
        </p:nvSpPr>
        <p:spPr>
          <a:xfrm>
            <a:off x="332185" y="1752600"/>
            <a:ext cx="8479500" cy="3394667"/>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30" name="Google Shape;230;p39"/>
          <p:cNvSpPr txBox="1">
            <a:spLocks noGrp="1"/>
          </p:cNvSpPr>
          <p:nvPr>
            <p:ph type="sldNum" idx="12"/>
          </p:nvPr>
        </p:nvSpPr>
        <p:spPr>
          <a:xfrm>
            <a:off x="6163867" y="5410200"/>
            <a:ext cx="2648100" cy="114333"/>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54895049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5" name="Picture 4" descr="A picture containing text, sky, outdoor&#10;&#10;Description automatically generated">
            <a:extLst>
              <a:ext uri="{FF2B5EF4-FFF2-40B4-BE49-F238E27FC236}">
                <a16:creationId xmlns:a16="http://schemas.microsoft.com/office/drawing/2014/main" id="{CEA14D63-AAF4-1540-9773-BA1C39B5B70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4" name="Rectangle 3"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35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26" name="Subtitle 2"/>
          <p:cNvSpPr>
            <a:spLocks noGrp="1"/>
          </p:cNvSpPr>
          <p:nvPr>
            <p:ph type="subTitle" idx="1" hasCustomPrompt="1"/>
          </p:nvPr>
        </p:nvSpPr>
        <p:spPr bwMode="white">
          <a:xfrm>
            <a:off x="218662" y="1108108"/>
            <a:ext cx="6296258" cy="452436"/>
          </a:xfrm>
          <a:prstGeom prst="rect">
            <a:avLst/>
          </a:prstGeom>
        </p:spPr>
        <p:txBody>
          <a:bodyPr anchor="t"/>
          <a:lstStyle>
            <a:lvl1pPr marL="0" indent="0" algn="l">
              <a:lnSpc>
                <a:spcPct val="100000"/>
              </a:lnSpc>
              <a:spcBef>
                <a:spcPts val="0"/>
              </a:spcBef>
              <a:spcAft>
                <a:spcPts val="0"/>
              </a:spcAft>
              <a:buNone/>
              <a:defRPr sz="900">
                <a:solidFill>
                  <a:schemeClr val="tx2"/>
                </a:solidFill>
                <a:latin typeface="+mn-lt"/>
                <a:ea typeface="+mn-ea"/>
                <a:cs typeface="+mn-cs"/>
                <a:sym typeface="+mn-lt"/>
              </a:defRPr>
            </a:lvl1pPr>
            <a:lvl2pPr marL="326502" indent="0" algn="ctr">
              <a:buNone/>
              <a:defRPr sz="1428"/>
            </a:lvl2pPr>
            <a:lvl3pPr marL="653003" indent="0" algn="ctr">
              <a:buNone/>
              <a:defRPr sz="1286"/>
            </a:lvl3pPr>
            <a:lvl4pPr marL="979505" indent="0" algn="ctr">
              <a:buNone/>
              <a:defRPr sz="1143"/>
            </a:lvl4pPr>
            <a:lvl5pPr marL="1306004" indent="0" algn="ctr">
              <a:buNone/>
              <a:defRPr sz="1143"/>
            </a:lvl5pPr>
            <a:lvl6pPr marL="1632506" indent="0" algn="ctr">
              <a:buNone/>
              <a:defRPr sz="1143"/>
            </a:lvl6pPr>
            <a:lvl7pPr marL="1959007" indent="0" algn="ctr">
              <a:buNone/>
              <a:defRPr sz="1143"/>
            </a:lvl7pPr>
            <a:lvl8pPr marL="2285509" indent="0" algn="ctr">
              <a:buNone/>
              <a:defRPr sz="1143"/>
            </a:lvl8pPr>
            <a:lvl9pPr marL="2612010" indent="0" algn="ctr">
              <a:buNone/>
              <a:defRPr sz="1143"/>
            </a:lvl9pPr>
          </a:lstStyle>
          <a:p>
            <a:r>
              <a:rPr lang="en-US"/>
              <a:t>Click to add subtitle/contacts/date</a:t>
            </a:r>
          </a:p>
        </p:txBody>
      </p:sp>
      <p:sp>
        <p:nvSpPr>
          <p:cNvPr id="27" name="Title 1"/>
          <p:cNvSpPr>
            <a:spLocks noGrp="1"/>
          </p:cNvSpPr>
          <p:nvPr>
            <p:ph type="ctrTitle" hasCustomPrompt="1"/>
          </p:nvPr>
        </p:nvSpPr>
        <p:spPr bwMode="ltGray">
          <a:xfrm>
            <a:off x="218662" y="346047"/>
            <a:ext cx="6296258" cy="685141"/>
          </a:xfrm>
          <a:prstGeom prst="rect">
            <a:avLst/>
          </a:prstGeom>
        </p:spPr>
        <p:txBody>
          <a:bodyPr anchor="b">
            <a:normAutofit/>
          </a:bodyPr>
          <a:lstStyle>
            <a:lvl1pPr algn="l">
              <a:lnSpc>
                <a:spcPct val="100000"/>
              </a:lnSpc>
              <a:defRPr sz="1350" cap="all" baseline="0">
                <a:solidFill>
                  <a:schemeClr val="tx2"/>
                </a:solidFill>
                <a:latin typeface="+mj-lt"/>
                <a:ea typeface="+mj-ea"/>
                <a:cs typeface="+mj-cs"/>
                <a:sym typeface="+mj-lt"/>
              </a:defRPr>
            </a:lvl1pPr>
          </a:lstStyle>
          <a:p>
            <a:r>
              <a:rPr lang="en-US"/>
              <a:t>Title in Title Case</a:t>
            </a:r>
          </a:p>
        </p:txBody>
      </p:sp>
    </p:spTree>
    <p:extLst>
      <p:ext uri="{BB962C8B-B14F-4D97-AF65-F5344CB8AC3E}">
        <p14:creationId xmlns:p14="http://schemas.microsoft.com/office/powerpoint/2010/main" val="23903875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6" name="Picture 5" descr="A person holding an umbrella&#10;&#10;Description automatically generated">
            <a:extLst>
              <a:ext uri="{FF2B5EF4-FFF2-40B4-BE49-F238E27FC236}">
                <a16:creationId xmlns:a16="http://schemas.microsoft.com/office/drawing/2014/main" id="{499744D0-750E-3249-BE23-370DDD0914C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4" name="Rectangle 3"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35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26" name="Subtitle 2"/>
          <p:cNvSpPr>
            <a:spLocks noGrp="1"/>
          </p:cNvSpPr>
          <p:nvPr>
            <p:ph type="subTitle" idx="1" hasCustomPrompt="1"/>
          </p:nvPr>
        </p:nvSpPr>
        <p:spPr bwMode="white">
          <a:xfrm>
            <a:off x="218662" y="1108108"/>
            <a:ext cx="6296258" cy="452436"/>
          </a:xfrm>
          <a:prstGeom prst="rect">
            <a:avLst/>
          </a:prstGeom>
        </p:spPr>
        <p:txBody>
          <a:bodyPr anchor="t"/>
          <a:lstStyle>
            <a:lvl1pPr marL="0" indent="0" algn="l">
              <a:lnSpc>
                <a:spcPct val="100000"/>
              </a:lnSpc>
              <a:spcBef>
                <a:spcPts val="0"/>
              </a:spcBef>
              <a:spcAft>
                <a:spcPts val="0"/>
              </a:spcAft>
              <a:buNone/>
              <a:defRPr sz="900">
                <a:solidFill>
                  <a:schemeClr val="tx2"/>
                </a:solidFill>
                <a:latin typeface="+mn-lt"/>
                <a:ea typeface="+mn-ea"/>
                <a:cs typeface="+mn-cs"/>
                <a:sym typeface="+mn-lt"/>
              </a:defRPr>
            </a:lvl1pPr>
            <a:lvl2pPr marL="326502" indent="0" algn="ctr">
              <a:buNone/>
              <a:defRPr sz="1428"/>
            </a:lvl2pPr>
            <a:lvl3pPr marL="653003" indent="0" algn="ctr">
              <a:buNone/>
              <a:defRPr sz="1286"/>
            </a:lvl3pPr>
            <a:lvl4pPr marL="979505" indent="0" algn="ctr">
              <a:buNone/>
              <a:defRPr sz="1143"/>
            </a:lvl4pPr>
            <a:lvl5pPr marL="1306004" indent="0" algn="ctr">
              <a:buNone/>
              <a:defRPr sz="1143"/>
            </a:lvl5pPr>
            <a:lvl6pPr marL="1632506" indent="0" algn="ctr">
              <a:buNone/>
              <a:defRPr sz="1143"/>
            </a:lvl6pPr>
            <a:lvl7pPr marL="1959007" indent="0" algn="ctr">
              <a:buNone/>
              <a:defRPr sz="1143"/>
            </a:lvl7pPr>
            <a:lvl8pPr marL="2285509" indent="0" algn="ctr">
              <a:buNone/>
              <a:defRPr sz="1143"/>
            </a:lvl8pPr>
            <a:lvl9pPr marL="2612010" indent="0" algn="ctr">
              <a:buNone/>
              <a:defRPr sz="1143"/>
            </a:lvl9pPr>
          </a:lstStyle>
          <a:p>
            <a:r>
              <a:rPr lang="en-US"/>
              <a:t>Click to add subtitle/contacts/date</a:t>
            </a:r>
          </a:p>
        </p:txBody>
      </p:sp>
      <p:sp>
        <p:nvSpPr>
          <p:cNvPr id="27" name="Title 1"/>
          <p:cNvSpPr>
            <a:spLocks noGrp="1"/>
          </p:cNvSpPr>
          <p:nvPr>
            <p:ph type="ctrTitle" hasCustomPrompt="1"/>
          </p:nvPr>
        </p:nvSpPr>
        <p:spPr bwMode="ltGray">
          <a:xfrm>
            <a:off x="218662" y="346047"/>
            <a:ext cx="6296258" cy="685141"/>
          </a:xfrm>
          <a:prstGeom prst="rect">
            <a:avLst/>
          </a:prstGeom>
        </p:spPr>
        <p:txBody>
          <a:bodyPr anchor="b">
            <a:normAutofit/>
          </a:bodyPr>
          <a:lstStyle>
            <a:lvl1pPr algn="l">
              <a:lnSpc>
                <a:spcPct val="100000"/>
              </a:lnSpc>
              <a:defRPr sz="1350" cap="all" baseline="0">
                <a:solidFill>
                  <a:schemeClr val="tx2"/>
                </a:solidFill>
                <a:latin typeface="+mj-lt"/>
                <a:ea typeface="+mj-ea"/>
                <a:cs typeface="+mj-cs"/>
                <a:sym typeface="+mj-lt"/>
              </a:defRPr>
            </a:lvl1pPr>
          </a:lstStyle>
          <a:p>
            <a:r>
              <a:rPr lang="en-US"/>
              <a:t>Title in Title Case</a:t>
            </a:r>
          </a:p>
        </p:txBody>
      </p:sp>
    </p:spTree>
    <p:extLst>
      <p:ext uri="{BB962C8B-B14F-4D97-AF65-F5344CB8AC3E}">
        <p14:creationId xmlns:p14="http://schemas.microsoft.com/office/powerpoint/2010/main" val="4898030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 Cent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7" name="Square"/>
          <p:cNvSpPr/>
          <p:nvPr userDrawn="1"/>
        </p:nvSpPr>
        <p:spPr>
          <a:xfrm>
            <a:off x="8577263" y="5175251"/>
            <a:ext cx="190500" cy="211667"/>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sp>
        <p:nvSpPr>
          <p:cNvPr id="6" name="Slide Number"/>
          <p:cNvSpPr txBox="1">
            <a:spLocks noGrp="1"/>
          </p:cNvSpPr>
          <p:nvPr>
            <p:ph type="sldNum" sz="quarter" idx="2"/>
          </p:nvPr>
        </p:nvSpPr>
        <p:spPr>
          <a:xfrm>
            <a:off x="8577263" y="5203684"/>
            <a:ext cx="190500" cy="158163"/>
          </a:xfrm>
          <a:prstGeom prst="rect">
            <a:avLst/>
          </a:prstGeom>
        </p:spPr>
        <p:txBody>
          <a:bodyPr/>
          <a:lstStyle>
            <a:lvl1pPr>
              <a:defRPr sz="675">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8" name="Image" descr="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Tree>
  </p:cSld>
  <p:clrMapOvr>
    <a:masterClrMapping/>
  </p:clrMapOvr>
  <p:transition spd="med"/>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Section header line">
    <p:spTree>
      <p:nvGrpSpPr>
        <p:cNvPr id="1" name=""/>
        <p:cNvGrpSpPr/>
        <p:nvPr/>
      </p:nvGrpSpPr>
      <p:grpSpPr>
        <a:xfrm>
          <a:off x="0" y="0"/>
          <a:ext cx="0" cy="0"/>
          <a:chOff x="0" y="0"/>
          <a:chExt cx="0" cy="0"/>
        </a:xfrm>
      </p:grpSpPr>
      <p:pic>
        <p:nvPicPr>
          <p:cNvPr id="10" name="Picture 9" descr="Shape&#10;&#10;Description automatically generated with low confidence">
            <a:extLst>
              <a:ext uri="{FF2B5EF4-FFF2-40B4-BE49-F238E27FC236}">
                <a16:creationId xmlns:a16="http://schemas.microsoft.com/office/drawing/2014/main" id="{503BAF71-C59B-9844-A4D7-5E136BFD889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19269434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Section header line">
    <p:spTree>
      <p:nvGrpSpPr>
        <p:cNvPr id="1" name=""/>
        <p:cNvGrpSpPr/>
        <p:nvPr/>
      </p:nvGrpSpPr>
      <p:grpSpPr>
        <a:xfrm>
          <a:off x="0" y="0"/>
          <a:ext cx="0" cy="0"/>
          <a:chOff x="0" y="0"/>
          <a:chExt cx="0" cy="0"/>
        </a:xfrm>
      </p:grpSpPr>
      <p:pic>
        <p:nvPicPr>
          <p:cNvPr id="5" name="Picture 4" descr="Shape&#10;&#10;Description automatically generated">
            <a:extLst>
              <a:ext uri="{FF2B5EF4-FFF2-40B4-BE49-F238E27FC236}">
                <a16:creationId xmlns:a16="http://schemas.microsoft.com/office/drawing/2014/main" id="{D646325E-2AE6-8F48-8E7F-31EC4A45449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26906303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2_Section header line">
    <p:spTree>
      <p:nvGrpSpPr>
        <p:cNvPr id="1" name=""/>
        <p:cNvGrpSpPr/>
        <p:nvPr/>
      </p:nvGrpSpPr>
      <p:grpSpPr>
        <a:xfrm>
          <a:off x="0" y="0"/>
          <a:ext cx="0" cy="0"/>
          <a:chOff x="0" y="0"/>
          <a:chExt cx="0" cy="0"/>
        </a:xfrm>
      </p:grpSpPr>
      <p:pic>
        <p:nvPicPr>
          <p:cNvPr id="5" name="Picture 4" descr="Shape&#10;&#10;Description automatically generated with medium confidence">
            <a:extLst>
              <a:ext uri="{FF2B5EF4-FFF2-40B4-BE49-F238E27FC236}">
                <a16:creationId xmlns:a16="http://schemas.microsoft.com/office/drawing/2014/main" id="{FE249C5E-0392-6145-9234-D30DFE467A3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accent4"/>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16981535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3_Section header line">
    <p:spTree>
      <p:nvGrpSpPr>
        <p:cNvPr id="1" name=""/>
        <p:cNvGrpSpPr/>
        <p:nvPr/>
      </p:nvGrpSpPr>
      <p:grpSpPr>
        <a:xfrm>
          <a:off x="0" y="0"/>
          <a:ext cx="0" cy="0"/>
          <a:chOff x="0" y="0"/>
          <a:chExt cx="0" cy="0"/>
        </a:xfrm>
      </p:grpSpPr>
      <p:pic>
        <p:nvPicPr>
          <p:cNvPr id="5" name="Picture 4" descr="Shape&#10;&#10;Description automatically generated">
            <a:extLst>
              <a:ext uri="{FF2B5EF4-FFF2-40B4-BE49-F238E27FC236}">
                <a16:creationId xmlns:a16="http://schemas.microsoft.com/office/drawing/2014/main" id="{03A5CBE1-1E8B-CB43-8D1D-849053B0C16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30468670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_Section header line">
    <p:spTree>
      <p:nvGrpSpPr>
        <p:cNvPr id="1" name=""/>
        <p:cNvGrpSpPr/>
        <p:nvPr/>
      </p:nvGrpSpPr>
      <p:grpSpPr>
        <a:xfrm>
          <a:off x="0" y="0"/>
          <a:ext cx="0" cy="0"/>
          <a:chOff x="0" y="0"/>
          <a:chExt cx="0" cy="0"/>
        </a:xfrm>
      </p:grpSpPr>
      <p:pic>
        <p:nvPicPr>
          <p:cNvPr id="10" name="Picture 9" descr="A screenshot of a computer&#10;&#10;Description automatically generated with medium confidence">
            <a:extLst>
              <a:ext uri="{FF2B5EF4-FFF2-40B4-BE49-F238E27FC236}">
                <a16:creationId xmlns:a16="http://schemas.microsoft.com/office/drawing/2014/main" id="{57E548BF-2A99-1548-BCDA-9814BEB4311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10062352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5_Section header line">
    <p:spTree>
      <p:nvGrpSpPr>
        <p:cNvPr id="1" name=""/>
        <p:cNvGrpSpPr/>
        <p:nvPr/>
      </p:nvGrpSpPr>
      <p:grpSpPr>
        <a:xfrm>
          <a:off x="0" y="0"/>
          <a:ext cx="0" cy="0"/>
          <a:chOff x="0" y="0"/>
          <a:chExt cx="0" cy="0"/>
        </a:xfrm>
      </p:grpSpPr>
      <p:pic>
        <p:nvPicPr>
          <p:cNvPr id="5" name="Picture 4" descr="A group of wind turbines&#10;&#10;Description automatically generated with medium confidence">
            <a:extLst>
              <a:ext uri="{FF2B5EF4-FFF2-40B4-BE49-F238E27FC236}">
                <a16:creationId xmlns:a16="http://schemas.microsoft.com/office/drawing/2014/main" id="{15CBA434-A6A1-2542-814D-3A1DBD67694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651446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6_Section header line">
    <p:spTree>
      <p:nvGrpSpPr>
        <p:cNvPr id="1" name=""/>
        <p:cNvGrpSpPr/>
        <p:nvPr/>
      </p:nvGrpSpPr>
      <p:grpSpPr>
        <a:xfrm>
          <a:off x="0" y="0"/>
          <a:ext cx="0" cy="0"/>
          <a:chOff x="0" y="0"/>
          <a:chExt cx="0" cy="0"/>
        </a:xfrm>
      </p:grpSpPr>
      <p:pic>
        <p:nvPicPr>
          <p:cNvPr id="5" name="Picture 4" descr="A person standing in front of windmills&#10;&#10;Description automatically generated with low confidence">
            <a:extLst>
              <a:ext uri="{FF2B5EF4-FFF2-40B4-BE49-F238E27FC236}">
                <a16:creationId xmlns:a16="http://schemas.microsoft.com/office/drawing/2014/main" id="{5BFE228D-45E0-F941-A983-FA37C894489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42175232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7_Section header line">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AD24CC68-643F-0341-9C06-7D6DCF31139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40103918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9_Section header line">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D71697D7-50A2-8944-893F-3A11777E122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17365874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8_Section header line">
    <p:spTree>
      <p:nvGrpSpPr>
        <p:cNvPr id="1" name=""/>
        <p:cNvGrpSpPr/>
        <p:nvPr/>
      </p:nvGrpSpPr>
      <p:grpSpPr>
        <a:xfrm>
          <a:off x="0" y="0"/>
          <a:ext cx="0" cy="0"/>
          <a:chOff x="0" y="0"/>
          <a:chExt cx="0" cy="0"/>
        </a:xfrm>
      </p:grpSpPr>
      <p:pic>
        <p:nvPicPr>
          <p:cNvPr id="7" name="Picture 6" descr="A picture containing shape&#10;&#10;Description automatically generated">
            <a:extLst>
              <a:ext uri="{FF2B5EF4-FFF2-40B4-BE49-F238E27FC236}">
                <a16:creationId xmlns:a16="http://schemas.microsoft.com/office/drawing/2014/main" id="{526050A1-F8D1-6648-B40D-093CF2AF5B1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accent4"/>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16084828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 Top">
    <p:spTree>
      <p:nvGrpSpPr>
        <p:cNvPr id="1" name=""/>
        <p:cNvGrpSpPr/>
        <p:nvPr/>
      </p:nvGrpSpPr>
      <p:grpSpPr>
        <a:xfrm>
          <a:off x="0" y="0"/>
          <a:ext cx="0" cy="0"/>
          <a:chOff x="0" y="0"/>
          <a:chExt cx="0" cy="0"/>
        </a:xfrm>
      </p:grpSpPr>
      <p:sp>
        <p:nvSpPr>
          <p:cNvPr id="7" name="Slide Number"/>
          <p:cNvSpPr txBox="1">
            <a:spLocks noGrp="1"/>
          </p:cNvSpPr>
          <p:nvPr>
            <p:ph type="sldNum" sz="quarter" idx="2"/>
          </p:nvPr>
        </p:nvSpPr>
        <p:spPr>
          <a:xfrm>
            <a:off x="8577263" y="5203684"/>
            <a:ext cx="190500" cy="158163"/>
          </a:xfrm>
          <a:prstGeom prst="rect">
            <a:avLst/>
          </a:prstGeom>
        </p:spPr>
        <p:txBody>
          <a:bodyPr/>
          <a:lstStyle>
            <a:lvl1pPr>
              <a:defRPr sz="675">
                <a:solidFill>
                  <a:srgbClr val="93A63A"/>
                </a:solidFill>
                <a:latin typeface="Arial" charset="0"/>
                <a:ea typeface="Arial" charset="0"/>
                <a:cs typeface="Arial" charset="0"/>
              </a:defRPr>
            </a:lvl1pPr>
          </a:lstStyle>
          <a:p>
            <a:fld id="{53A8D7B6-70CD-3B4E-9895-56795E93C7F1}" type="slidenum">
              <a:rPr lang="uk-UA" smtClean="0"/>
              <a:pPr/>
              <a:t>‹#›</a:t>
            </a:fld>
            <a:endParaRPr lang="uk-UA" dirty="0"/>
          </a:p>
        </p:txBody>
      </p:sp>
      <p:sp>
        <p:nvSpPr>
          <p:cNvPr id="5" name="Square"/>
          <p:cNvSpPr/>
          <p:nvPr userDrawn="1"/>
        </p:nvSpPr>
        <p:spPr>
          <a:xfrm>
            <a:off x="8577263" y="5175251"/>
            <a:ext cx="190500" cy="211667"/>
          </a:xfrm>
          <a:prstGeom prst="rect">
            <a:avLst/>
          </a:prstGeom>
          <a:ln w="25400">
            <a:solidFill>
              <a:srgbClr val="93A63A"/>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pic>
        <p:nvPicPr>
          <p:cNvPr id="6" name="Image"/>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80647" y="5175251"/>
            <a:ext cx="515057" cy="211667"/>
          </a:xfrm>
          <a:prstGeom prst="rect">
            <a:avLst/>
          </a:prstGeom>
          <a:ln w="12700">
            <a:miter lim="400000"/>
          </a:ln>
        </p:spPr>
      </p:pic>
    </p:spTree>
  </p:cSld>
  <p:clrMapOvr>
    <a:masterClrMapping/>
  </p:clrMapOvr>
  <p:transition spd="med"/>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10_Section header line">
    <p:spTree>
      <p:nvGrpSpPr>
        <p:cNvPr id="1" name=""/>
        <p:cNvGrpSpPr/>
        <p:nvPr/>
      </p:nvGrpSpPr>
      <p:grpSpPr>
        <a:xfrm>
          <a:off x="0" y="0"/>
          <a:ext cx="0" cy="0"/>
          <a:chOff x="0" y="0"/>
          <a:chExt cx="0" cy="0"/>
        </a:xfrm>
      </p:grpSpPr>
      <p:pic>
        <p:nvPicPr>
          <p:cNvPr id="7" name="Picture 6" descr="Shape&#10;&#10;Description automatically generated">
            <a:extLst>
              <a:ext uri="{FF2B5EF4-FFF2-40B4-BE49-F238E27FC236}">
                <a16:creationId xmlns:a16="http://schemas.microsoft.com/office/drawing/2014/main" id="{9B94D925-DA9F-D748-8BF3-8A986015D1D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36029038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5" name="Object 4" hidden="1"/>
                      <p:cNvPicPr/>
                      <p:nvPr/>
                    </p:nvPicPr>
                    <p:blipFill>
                      <a:blip r:embed="rId5"/>
                      <a:stretch>
                        <a:fillRect/>
                      </a:stretch>
                    </p:blipFill>
                    <p:spPr>
                      <a:xfrm>
                        <a:off x="1589" y="1325"/>
                        <a:ext cx="1588" cy="1323"/>
                      </a:xfrm>
                      <a:prstGeom prst="rect">
                        <a:avLst/>
                      </a:prstGeom>
                    </p:spPr>
                  </p:pic>
                </p:oleObj>
              </mc:Fallback>
            </mc:AlternateContent>
          </a:graphicData>
        </a:graphic>
      </p:graphicFrame>
      <p:sp>
        <p:nvSpPr>
          <p:cNvPr id="11" name="Rectangle 10"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8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2" name="Title 1">
            <a:extLst>
              <a:ext uri="{FF2B5EF4-FFF2-40B4-BE49-F238E27FC236}">
                <a16:creationId xmlns:a16="http://schemas.microsoft.com/office/drawing/2014/main" id="{0A02E88D-D2FD-4F31-8DFF-89ACDD9453FC}"/>
              </a:ext>
            </a:extLst>
          </p:cNvPr>
          <p:cNvSpPr>
            <a:spLocks noGrp="1"/>
          </p:cNvSpPr>
          <p:nvPr>
            <p:ph type="title" hasCustomPrompt="1"/>
          </p:nvPr>
        </p:nvSpPr>
        <p:spPr>
          <a:xfrm>
            <a:off x="251223" y="207378"/>
            <a:ext cx="6984778" cy="599281"/>
          </a:xfrm>
        </p:spPr>
        <p:txBody>
          <a:bodyPr/>
          <a:lstStyle>
            <a:lvl1pPr>
              <a:defRPr sz="1300">
                <a:solidFill>
                  <a:schemeClr val="accent4"/>
                </a:solidFill>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8DCB2723-013B-4180-9841-DE3236CC6F6E}"/>
              </a:ext>
            </a:extLst>
          </p:cNvPr>
          <p:cNvSpPr>
            <a:spLocks noGrp="1"/>
          </p:cNvSpPr>
          <p:nvPr>
            <p:ph type="body" sz="quarter" idx="11" hasCustomPrompt="1"/>
          </p:nvPr>
        </p:nvSpPr>
        <p:spPr>
          <a:xfrm>
            <a:off x="251223" y="1159566"/>
            <a:ext cx="8607028" cy="4207563"/>
          </a:xfrm>
        </p:spPr>
        <p:txBody>
          <a:bodyPr/>
          <a:lstStyle>
            <a:lvl1pPr>
              <a:lnSpc>
                <a:spcPct val="100000"/>
              </a:lnSpc>
              <a:spcBef>
                <a:spcPts val="0"/>
              </a:spcBef>
              <a:spcAft>
                <a:spcPts val="0"/>
              </a:spcAft>
              <a:defRPr sz="1200">
                <a:latin typeface="+mn-lt"/>
                <a:ea typeface="+mn-ea"/>
                <a:cs typeface="+mn-cs"/>
                <a:sym typeface="+mn-lt"/>
              </a:defRPr>
            </a:lvl1pPr>
            <a:lvl2pPr>
              <a:lnSpc>
                <a:spcPct val="100000"/>
              </a:lnSpc>
              <a:spcBef>
                <a:spcPts val="0"/>
              </a:spcBef>
              <a:spcAft>
                <a:spcPts val="0"/>
              </a:spcAft>
              <a:buClr>
                <a:schemeClr val="tx1"/>
              </a:buClr>
              <a:defRPr sz="1200">
                <a:latin typeface="+mn-lt"/>
                <a:ea typeface="+mn-ea"/>
                <a:cs typeface="+mn-cs"/>
                <a:sym typeface="+mn-lt"/>
              </a:defRPr>
            </a:lvl2pPr>
            <a:lvl3pPr>
              <a:lnSpc>
                <a:spcPct val="100000"/>
              </a:lnSpc>
              <a:spcBef>
                <a:spcPts val="0"/>
              </a:spcBef>
              <a:spcAft>
                <a:spcPts val="0"/>
              </a:spcAft>
              <a:buClr>
                <a:schemeClr val="tx1"/>
              </a:buClr>
              <a:defRPr sz="1200">
                <a:latin typeface="+mn-lt"/>
                <a:ea typeface="+mn-ea"/>
                <a:cs typeface="+mn-cs"/>
                <a:sym typeface="+mn-lt"/>
              </a:defRPr>
            </a:lvl3pPr>
            <a:lvl4pPr>
              <a:lnSpc>
                <a:spcPct val="100000"/>
              </a:lnSpc>
              <a:spcBef>
                <a:spcPts val="0"/>
              </a:spcBef>
              <a:spcAft>
                <a:spcPts val="0"/>
              </a:spcAft>
              <a:defRPr sz="1200">
                <a:latin typeface="+mn-lt"/>
                <a:ea typeface="+mn-ea"/>
                <a:cs typeface="+mn-cs"/>
                <a:sym typeface="+mn-lt"/>
              </a:defRPr>
            </a:lvl4pPr>
            <a:lvl5pPr>
              <a:lnSpc>
                <a:spcPct val="100000"/>
              </a:lnSpc>
              <a:spcBef>
                <a:spcPts val="0"/>
              </a:spcBef>
              <a:spcAft>
                <a:spcPts val="0"/>
              </a:spcAft>
              <a:defRPr sz="1200">
                <a:latin typeface="+mn-lt"/>
                <a:ea typeface="+mn-ea"/>
                <a:cs typeface="+mn-cs"/>
                <a:sym typeface="+mn-lt"/>
              </a:defRPr>
            </a:lvl5pPr>
          </a:lstStyle>
          <a:p>
            <a:pPr lvl="0"/>
            <a:r>
              <a:rPr lang="en-US"/>
              <a:t>Edit Master text styles</a:t>
            </a:r>
          </a:p>
          <a:p>
            <a:pPr lvl="1"/>
            <a:r>
              <a:rPr lang="en-US"/>
              <a:t>Second level</a:t>
            </a:r>
          </a:p>
          <a:p>
            <a:pPr lvl="2"/>
            <a:r>
              <a:rPr lang="en-US"/>
              <a:t>Third level</a:t>
            </a:r>
          </a:p>
        </p:txBody>
      </p:sp>
      <p:sp>
        <p:nvSpPr>
          <p:cNvPr id="9" name="Page"/>
          <p:cNvSpPr txBox="1"/>
          <p:nvPr userDrawn="1"/>
        </p:nvSpPr>
        <p:spPr>
          <a:xfrm>
            <a:off x="8597972" y="5535152"/>
            <a:ext cx="294808" cy="69250"/>
          </a:xfrm>
          <a:prstGeom prst="rect">
            <a:avLst/>
          </a:prstGeom>
          <a:noFill/>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rgbClr val="04284D"/>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rgbClr val="04284D"/>
              </a:solidFill>
              <a:latin typeface="+mn-lt"/>
              <a:ea typeface="+mn-ea"/>
              <a:cs typeface="+mn-cs"/>
              <a:sym typeface="+mn-lt"/>
            </a:endParaRPr>
          </a:p>
        </p:txBody>
      </p:sp>
      <p:sp>
        <p:nvSpPr>
          <p:cNvPr id="3" name="TextBox 2">
            <a:extLst>
              <a:ext uri="{FF2B5EF4-FFF2-40B4-BE49-F238E27FC236}">
                <a16:creationId xmlns:a16="http://schemas.microsoft.com/office/drawing/2014/main" id="{28F8D349-A18E-E949-AC16-75541B3A0C4D}"/>
              </a:ext>
            </a:extLst>
          </p:cNvPr>
          <p:cNvSpPr txBox="1"/>
          <p:nvPr userDrawn="1"/>
        </p:nvSpPr>
        <p:spPr>
          <a:xfrm>
            <a:off x="798897" y="1411706"/>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
        <p:nvSpPr>
          <p:cNvPr id="4" name="TextBox 3">
            <a:extLst>
              <a:ext uri="{FF2B5EF4-FFF2-40B4-BE49-F238E27FC236}">
                <a16:creationId xmlns:a16="http://schemas.microsoft.com/office/drawing/2014/main" id="{D2CFEBA9-928A-0A40-986A-02C81B1EC165}"/>
              </a:ext>
            </a:extLst>
          </p:cNvPr>
          <p:cNvSpPr txBox="1"/>
          <p:nvPr userDrawn="1"/>
        </p:nvSpPr>
        <p:spPr>
          <a:xfrm>
            <a:off x="4580021" y="1274457"/>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
        <p:nvSpPr>
          <p:cNvPr id="8" name="TextBox 7">
            <a:extLst>
              <a:ext uri="{FF2B5EF4-FFF2-40B4-BE49-F238E27FC236}">
                <a16:creationId xmlns:a16="http://schemas.microsoft.com/office/drawing/2014/main" id="{88D3B9EF-E43D-D940-BA68-FB18F24F8666}"/>
              </a:ext>
            </a:extLst>
          </p:cNvPr>
          <p:cNvSpPr txBox="1"/>
          <p:nvPr userDrawn="1"/>
        </p:nvSpPr>
        <p:spPr>
          <a:xfrm>
            <a:off x="869430" y="1382427"/>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Tree>
    <p:extLst>
      <p:ext uri="{BB962C8B-B14F-4D97-AF65-F5344CB8AC3E}">
        <p14:creationId xmlns:p14="http://schemas.microsoft.com/office/powerpoint/2010/main" val="36803218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2_Title Slide 2">
    <p:spTree>
      <p:nvGrpSpPr>
        <p:cNvPr id="1" name=""/>
        <p:cNvGrpSpPr/>
        <p:nvPr/>
      </p:nvGrpSpPr>
      <p:grpSpPr>
        <a:xfrm>
          <a:off x="0" y="0"/>
          <a:ext cx="0" cy="0"/>
          <a:chOff x="0" y="0"/>
          <a:chExt cx="0" cy="0"/>
        </a:xfrm>
      </p:grpSpPr>
      <p:pic>
        <p:nvPicPr>
          <p:cNvPr id="5" name="Picture 4" descr="A picture containing text, sky, outdoor&#10;&#10;Description automatically generated">
            <a:extLst>
              <a:ext uri="{FF2B5EF4-FFF2-40B4-BE49-F238E27FC236}">
                <a16:creationId xmlns:a16="http://schemas.microsoft.com/office/drawing/2014/main" id="{CEA14D63-AAF4-1540-9773-BA1C39B5B70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4" name="Rectangle 3"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35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26" name="Subtitle 2"/>
          <p:cNvSpPr>
            <a:spLocks noGrp="1"/>
          </p:cNvSpPr>
          <p:nvPr>
            <p:ph type="subTitle" idx="1" hasCustomPrompt="1"/>
          </p:nvPr>
        </p:nvSpPr>
        <p:spPr bwMode="white">
          <a:xfrm>
            <a:off x="218662" y="1108108"/>
            <a:ext cx="6296258" cy="452436"/>
          </a:xfrm>
          <a:prstGeom prst="rect">
            <a:avLst/>
          </a:prstGeom>
        </p:spPr>
        <p:txBody>
          <a:bodyPr anchor="t"/>
          <a:lstStyle>
            <a:lvl1pPr marL="0" indent="0" algn="l">
              <a:lnSpc>
                <a:spcPct val="100000"/>
              </a:lnSpc>
              <a:spcBef>
                <a:spcPts val="0"/>
              </a:spcBef>
              <a:spcAft>
                <a:spcPts val="0"/>
              </a:spcAft>
              <a:buNone/>
              <a:defRPr sz="900">
                <a:solidFill>
                  <a:schemeClr val="tx2"/>
                </a:solidFill>
                <a:latin typeface="+mn-lt"/>
                <a:ea typeface="+mn-ea"/>
                <a:cs typeface="+mn-cs"/>
                <a:sym typeface="+mn-lt"/>
              </a:defRPr>
            </a:lvl1pPr>
            <a:lvl2pPr marL="326502" indent="0" algn="ctr">
              <a:buNone/>
              <a:defRPr sz="1428"/>
            </a:lvl2pPr>
            <a:lvl3pPr marL="653003" indent="0" algn="ctr">
              <a:buNone/>
              <a:defRPr sz="1286"/>
            </a:lvl3pPr>
            <a:lvl4pPr marL="979505" indent="0" algn="ctr">
              <a:buNone/>
              <a:defRPr sz="1143"/>
            </a:lvl4pPr>
            <a:lvl5pPr marL="1306004" indent="0" algn="ctr">
              <a:buNone/>
              <a:defRPr sz="1143"/>
            </a:lvl5pPr>
            <a:lvl6pPr marL="1632506" indent="0" algn="ctr">
              <a:buNone/>
              <a:defRPr sz="1143"/>
            </a:lvl6pPr>
            <a:lvl7pPr marL="1959007" indent="0" algn="ctr">
              <a:buNone/>
              <a:defRPr sz="1143"/>
            </a:lvl7pPr>
            <a:lvl8pPr marL="2285509" indent="0" algn="ctr">
              <a:buNone/>
              <a:defRPr sz="1143"/>
            </a:lvl8pPr>
            <a:lvl9pPr marL="2612010" indent="0" algn="ctr">
              <a:buNone/>
              <a:defRPr sz="1143"/>
            </a:lvl9pPr>
          </a:lstStyle>
          <a:p>
            <a:r>
              <a:rPr lang="en-US"/>
              <a:t>Click to add subtitle/contacts/date</a:t>
            </a:r>
          </a:p>
        </p:txBody>
      </p:sp>
      <p:sp>
        <p:nvSpPr>
          <p:cNvPr id="27" name="Title 1"/>
          <p:cNvSpPr>
            <a:spLocks noGrp="1"/>
          </p:cNvSpPr>
          <p:nvPr>
            <p:ph type="ctrTitle" hasCustomPrompt="1"/>
          </p:nvPr>
        </p:nvSpPr>
        <p:spPr bwMode="ltGray">
          <a:xfrm>
            <a:off x="218662" y="346047"/>
            <a:ext cx="6296258" cy="685141"/>
          </a:xfrm>
          <a:prstGeom prst="rect">
            <a:avLst/>
          </a:prstGeom>
        </p:spPr>
        <p:txBody>
          <a:bodyPr anchor="b">
            <a:normAutofit/>
          </a:bodyPr>
          <a:lstStyle>
            <a:lvl1pPr algn="l">
              <a:lnSpc>
                <a:spcPct val="100000"/>
              </a:lnSpc>
              <a:defRPr sz="1350" cap="all" baseline="0">
                <a:solidFill>
                  <a:schemeClr val="tx2"/>
                </a:solidFill>
                <a:latin typeface="+mj-lt"/>
                <a:ea typeface="+mj-ea"/>
                <a:cs typeface="+mj-cs"/>
                <a:sym typeface="+mj-lt"/>
              </a:defRPr>
            </a:lvl1pPr>
          </a:lstStyle>
          <a:p>
            <a:r>
              <a:rPr lang="en-US"/>
              <a:t>Title in Title Case</a:t>
            </a:r>
          </a:p>
        </p:txBody>
      </p:sp>
    </p:spTree>
    <p:extLst>
      <p:ext uri="{BB962C8B-B14F-4D97-AF65-F5344CB8AC3E}">
        <p14:creationId xmlns:p14="http://schemas.microsoft.com/office/powerpoint/2010/main" val="264525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3_Title Slide 2">
    <p:spTree>
      <p:nvGrpSpPr>
        <p:cNvPr id="1" name=""/>
        <p:cNvGrpSpPr/>
        <p:nvPr/>
      </p:nvGrpSpPr>
      <p:grpSpPr>
        <a:xfrm>
          <a:off x="0" y="0"/>
          <a:ext cx="0" cy="0"/>
          <a:chOff x="0" y="0"/>
          <a:chExt cx="0" cy="0"/>
        </a:xfrm>
      </p:grpSpPr>
      <p:pic>
        <p:nvPicPr>
          <p:cNvPr id="6" name="Picture 5" descr="A person holding an umbrella&#10;&#10;Description automatically generated">
            <a:extLst>
              <a:ext uri="{FF2B5EF4-FFF2-40B4-BE49-F238E27FC236}">
                <a16:creationId xmlns:a16="http://schemas.microsoft.com/office/drawing/2014/main" id="{499744D0-750E-3249-BE23-370DDD0914C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4" name="Rectangle 3"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35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26" name="Subtitle 2"/>
          <p:cNvSpPr>
            <a:spLocks noGrp="1"/>
          </p:cNvSpPr>
          <p:nvPr>
            <p:ph type="subTitle" idx="1" hasCustomPrompt="1"/>
          </p:nvPr>
        </p:nvSpPr>
        <p:spPr bwMode="white">
          <a:xfrm>
            <a:off x="218662" y="1108108"/>
            <a:ext cx="6296258" cy="452436"/>
          </a:xfrm>
          <a:prstGeom prst="rect">
            <a:avLst/>
          </a:prstGeom>
        </p:spPr>
        <p:txBody>
          <a:bodyPr anchor="t"/>
          <a:lstStyle>
            <a:lvl1pPr marL="0" indent="0" algn="l">
              <a:lnSpc>
                <a:spcPct val="100000"/>
              </a:lnSpc>
              <a:spcBef>
                <a:spcPts val="0"/>
              </a:spcBef>
              <a:spcAft>
                <a:spcPts val="0"/>
              </a:spcAft>
              <a:buNone/>
              <a:defRPr sz="900">
                <a:solidFill>
                  <a:schemeClr val="tx2"/>
                </a:solidFill>
                <a:latin typeface="+mn-lt"/>
                <a:ea typeface="+mn-ea"/>
                <a:cs typeface="+mn-cs"/>
                <a:sym typeface="+mn-lt"/>
              </a:defRPr>
            </a:lvl1pPr>
            <a:lvl2pPr marL="326502" indent="0" algn="ctr">
              <a:buNone/>
              <a:defRPr sz="1428"/>
            </a:lvl2pPr>
            <a:lvl3pPr marL="653003" indent="0" algn="ctr">
              <a:buNone/>
              <a:defRPr sz="1286"/>
            </a:lvl3pPr>
            <a:lvl4pPr marL="979505" indent="0" algn="ctr">
              <a:buNone/>
              <a:defRPr sz="1143"/>
            </a:lvl4pPr>
            <a:lvl5pPr marL="1306004" indent="0" algn="ctr">
              <a:buNone/>
              <a:defRPr sz="1143"/>
            </a:lvl5pPr>
            <a:lvl6pPr marL="1632506" indent="0" algn="ctr">
              <a:buNone/>
              <a:defRPr sz="1143"/>
            </a:lvl6pPr>
            <a:lvl7pPr marL="1959007" indent="0" algn="ctr">
              <a:buNone/>
              <a:defRPr sz="1143"/>
            </a:lvl7pPr>
            <a:lvl8pPr marL="2285509" indent="0" algn="ctr">
              <a:buNone/>
              <a:defRPr sz="1143"/>
            </a:lvl8pPr>
            <a:lvl9pPr marL="2612010" indent="0" algn="ctr">
              <a:buNone/>
              <a:defRPr sz="1143"/>
            </a:lvl9pPr>
          </a:lstStyle>
          <a:p>
            <a:r>
              <a:rPr lang="en-US"/>
              <a:t>Click to add subtitle/contacts/date</a:t>
            </a:r>
          </a:p>
        </p:txBody>
      </p:sp>
      <p:sp>
        <p:nvSpPr>
          <p:cNvPr id="27" name="Title 1"/>
          <p:cNvSpPr>
            <a:spLocks noGrp="1"/>
          </p:cNvSpPr>
          <p:nvPr>
            <p:ph type="ctrTitle" hasCustomPrompt="1"/>
          </p:nvPr>
        </p:nvSpPr>
        <p:spPr bwMode="ltGray">
          <a:xfrm>
            <a:off x="218662" y="346047"/>
            <a:ext cx="6296258" cy="685141"/>
          </a:xfrm>
          <a:prstGeom prst="rect">
            <a:avLst/>
          </a:prstGeom>
        </p:spPr>
        <p:txBody>
          <a:bodyPr anchor="b">
            <a:normAutofit/>
          </a:bodyPr>
          <a:lstStyle>
            <a:lvl1pPr algn="l">
              <a:lnSpc>
                <a:spcPct val="100000"/>
              </a:lnSpc>
              <a:defRPr sz="1350" cap="all" baseline="0">
                <a:solidFill>
                  <a:schemeClr val="tx2"/>
                </a:solidFill>
                <a:latin typeface="+mj-lt"/>
                <a:ea typeface="+mj-ea"/>
                <a:cs typeface="+mj-cs"/>
                <a:sym typeface="+mj-lt"/>
              </a:defRPr>
            </a:lvl1pPr>
          </a:lstStyle>
          <a:p>
            <a:r>
              <a:rPr lang="en-US"/>
              <a:t>Title in Title Case</a:t>
            </a:r>
          </a:p>
        </p:txBody>
      </p:sp>
    </p:spTree>
    <p:extLst>
      <p:ext uri="{BB962C8B-B14F-4D97-AF65-F5344CB8AC3E}">
        <p14:creationId xmlns:p14="http://schemas.microsoft.com/office/powerpoint/2010/main" val="12694651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11_Section header line">
    <p:spTree>
      <p:nvGrpSpPr>
        <p:cNvPr id="1" name=""/>
        <p:cNvGrpSpPr/>
        <p:nvPr/>
      </p:nvGrpSpPr>
      <p:grpSpPr>
        <a:xfrm>
          <a:off x="0" y="0"/>
          <a:ext cx="0" cy="0"/>
          <a:chOff x="0" y="0"/>
          <a:chExt cx="0" cy="0"/>
        </a:xfrm>
      </p:grpSpPr>
      <p:pic>
        <p:nvPicPr>
          <p:cNvPr id="10" name="Picture 9" descr="Shape&#10;&#10;Description automatically generated with low confidence">
            <a:extLst>
              <a:ext uri="{FF2B5EF4-FFF2-40B4-BE49-F238E27FC236}">
                <a16:creationId xmlns:a16="http://schemas.microsoft.com/office/drawing/2014/main" id="{503BAF71-C59B-9844-A4D7-5E136BFD889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11952622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12_Section header line">
    <p:spTree>
      <p:nvGrpSpPr>
        <p:cNvPr id="1" name=""/>
        <p:cNvGrpSpPr/>
        <p:nvPr/>
      </p:nvGrpSpPr>
      <p:grpSpPr>
        <a:xfrm>
          <a:off x="0" y="0"/>
          <a:ext cx="0" cy="0"/>
          <a:chOff x="0" y="0"/>
          <a:chExt cx="0" cy="0"/>
        </a:xfrm>
      </p:grpSpPr>
      <p:pic>
        <p:nvPicPr>
          <p:cNvPr id="5" name="Picture 4" descr="Shape&#10;&#10;Description automatically generated">
            <a:extLst>
              <a:ext uri="{FF2B5EF4-FFF2-40B4-BE49-F238E27FC236}">
                <a16:creationId xmlns:a16="http://schemas.microsoft.com/office/drawing/2014/main" id="{D646325E-2AE6-8F48-8E7F-31EC4A45449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37007774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13_Section header line">
    <p:spTree>
      <p:nvGrpSpPr>
        <p:cNvPr id="1" name=""/>
        <p:cNvGrpSpPr/>
        <p:nvPr/>
      </p:nvGrpSpPr>
      <p:grpSpPr>
        <a:xfrm>
          <a:off x="0" y="0"/>
          <a:ext cx="0" cy="0"/>
          <a:chOff x="0" y="0"/>
          <a:chExt cx="0" cy="0"/>
        </a:xfrm>
      </p:grpSpPr>
      <p:pic>
        <p:nvPicPr>
          <p:cNvPr id="5" name="Picture 4" descr="Shape&#10;&#10;Description automatically generated with medium confidence">
            <a:extLst>
              <a:ext uri="{FF2B5EF4-FFF2-40B4-BE49-F238E27FC236}">
                <a16:creationId xmlns:a16="http://schemas.microsoft.com/office/drawing/2014/main" id="{FE249C5E-0392-6145-9234-D30DFE467A3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accent4"/>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14728783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14_Section header line">
    <p:spTree>
      <p:nvGrpSpPr>
        <p:cNvPr id="1" name=""/>
        <p:cNvGrpSpPr/>
        <p:nvPr/>
      </p:nvGrpSpPr>
      <p:grpSpPr>
        <a:xfrm>
          <a:off x="0" y="0"/>
          <a:ext cx="0" cy="0"/>
          <a:chOff x="0" y="0"/>
          <a:chExt cx="0" cy="0"/>
        </a:xfrm>
      </p:grpSpPr>
      <p:pic>
        <p:nvPicPr>
          <p:cNvPr id="5" name="Picture 4" descr="Shape&#10;&#10;Description automatically generated">
            <a:extLst>
              <a:ext uri="{FF2B5EF4-FFF2-40B4-BE49-F238E27FC236}">
                <a16:creationId xmlns:a16="http://schemas.microsoft.com/office/drawing/2014/main" id="{03A5CBE1-1E8B-CB43-8D1D-849053B0C16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37666066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15_Section header line">
    <p:spTree>
      <p:nvGrpSpPr>
        <p:cNvPr id="1" name=""/>
        <p:cNvGrpSpPr/>
        <p:nvPr/>
      </p:nvGrpSpPr>
      <p:grpSpPr>
        <a:xfrm>
          <a:off x="0" y="0"/>
          <a:ext cx="0" cy="0"/>
          <a:chOff x="0" y="0"/>
          <a:chExt cx="0" cy="0"/>
        </a:xfrm>
      </p:grpSpPr>
      <p:pic>
        <p:nvPicPr>
          <p:cNvPr id="10" name="Picture 9" descr="A screenshot of a computer&#10;&#10;Description automatically generated with medium confidence">
            <a:extLst>
              <a:ext uri="{FF2B5EF4-FFF2-40B4-BE49-F238E27FC236}">
                <a16:creationId xmlns:a16="http://schemas.microsoft.com/office/drawing/2014/main" id="{57E548BF-2A99-1548-BCDA-9814BEB4311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6197610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16_Section header line">
    <p:spTree>
      <p:nvGrpSpPr>
        <p:cNvPr id="1" name=""/>
        <p:cNvGrpSpPr/>
        <p:nvPr/>
      </p:nvGrpSpPr>
      <p:grpSpPr>
        <a:xfrm>
          <a:off x="0" y="0"/>
          <a:ext cx="0" cy="0"/>
          <a:chOff x="0" y="0"/>
          <a:chExt cx="0" cy="0"/>
        </a:xfrm>
      </p:grpSpPr>
      <p:pic>
        <p:nvPicPr>
          <p:cNvPr id="5" name="Picture 4" descr="A group of wind turbines&#10;&#10;Description automatically generated with medium confidence">
            <a:extLst>
              <a:ext uri="{FF2B5EF4-FFF2-40B4-BE49-F238E27FC236}">
                <a16:creationId xmlns:a16="http://schemas.microsoft.com/office/drawing/2014/main" id="{15CBA434-A6A1-2542-814D-3A1DBD67694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42406673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Photo - Vertical">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9" name="Square"/>
          <p:cNvSpPr/>
          <p:nvPr userDrawn="1"/>
        </p:nvSpPr>
        <p:spPr>
          <a:xfrm>
            <a:off x="8577263" y="5175251"/>
            <a:ext cx="190500" cy="211667"/>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sp>
        <p:nvSpPr>
          <p:cNvPr id="5" name="Slide Number"/>
          <p:cNvSpPr txBox="1">
            <a:spLocks noGrp="1"/>
          </p:cNvSpPr>
          <p:nvPr>
            <p:ph type="sldNum" sz="quarter" idx="2"/>
          </p:nvPr>
        </p:nvSpPr>
        <p:spPr>
          <a:xfrm>
            <a:off x="8577263" y="5203684"/>
            <a:ext cx="190500" cy="158163"/>
          </a:xfrm>
          <a:prstGeom prst="rect">
            <a:avLst/>
          </a:prstGeom>
        </p:spPr>
        <p:txBody>
          <a:bodyPr/>
          <a:lstStyle>
            <a:lvl1pPr>
              <a:defRPr sz="675">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7" name="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0647" y="5175251"/>
            <a:ext cx="515057" cy="211667"/>
          </a:xfrm>
          <a:prstGeom prst="rect">
            <a:avLst/>
          </a:prstGeom>
          <a:ln w="12700">
            <a:miter lim="400000"/>
          </a:ln>
        </p:spPr>
      </p:pic>
    </p:spTree>
  </p:cSld>
  <p:clrMapOvr>
    <a:masterClrMapping/>
  </p:clrMapOvr>
  <p:transition spd="med"/>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17_Section header line">
    <p:spTree>
      <p:nvGrpSpPr>
        <p:cNvPr id="1" name=""/>
        <p:cNvGrpSpPr/>
        <p:nvPr/>
      </p:nvGrpSpPr>
      <p:grpSpPr>
        <a:xfrm>
          <a:off x="0" y="0"/>
          <a:ext cx="0" cy="0"/>
          <a:chOff x="0" y="0"/>
          <a:chExt cx="0" cy="0"/>
        </a:xfrm>
      </p:grpSpPr>
      <p:pic>
        <p:nvPicPr>
          <p:cNvPr id="5" name="Picture 4" descr="A person standing in front of windmills&#10;&#10;Description automatically generated with low confidence">
            <a:extLst>
              <a:ext uri="{FF2B5EF4-FFF2-40B4-BE49-F238E27FC236}">
                <a16:creationId xmlns:a16="http://schemas.microsoft.com/office/drawing/2014/main" id="{5BFE228D-45E0-F941-A983-FA37C894489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6570479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18_Section header line">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AD24CC68-643F-0341-9C06-7D6DCF31139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26761421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19_Section header line">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D71697D7-50A2-8944-893F-3A11777E122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14148794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20_Section header line">
    <p:spTree>
      <p:nvGrpSpPr>
        <p:cNvPr id="1" name=""/>
        <p:cNvGrpSpPr/>
        <p:nvPr/>
      </p:nvGrpSpPr>
      <p:grpSpPr>
        <a:xfrm>
          <a:off x="0" y="0"/>
          <a:ext cx="0" cy="0"/>
          <a:chOff x="0" y="0"/>
          <a:chExt cx="0" cy="0"/>
        </a:xfrm>
      </p:grpSpPr>
      <p:pic>
        <p:nvPicPr>
          <p:cNvPr id="7" name="Picture 6" descr="A picture containing shape&#10;&#10;Description automatically generated">
            <a:extLst>
              <a:ext uri="{FF2B5EF4-FFF2-40B4-BE49-F238E27FC236}">
                <a16:creationId xmlns:a16="http://schemas.microsoft.com/office/drawing/2014/main" id="{526050A1-F8D1-6648-B40D-093CF2AF5B1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accent4"/>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14752366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21_Section header line">
    <p:spTree>
      <p:nvGrpSpPr>
        <p:cNvPr id="1" name=""/>
        <p:cNvGrpSpPr/>
        <p:nvPr/>
      </p:nvGrpSpPr>
      <p:grpSpPr>
        <a:xfrm>
          <a:off x="0" y="0"/>
          <a:ext cx="0" cy="0"/>
          <a:chOff x="0" y="0"/>
          <a:chExt cx="0" cy="0"/>
        </a:xfrm>
      </p:grpSpPr>
      <p:pic>
        <p:nvPicPr>
          <p:cNvPr id="7" name="Picture 6" descr="Shape&#10;&#10;Description automatically generated">
            <a:extLst>
              <a:ext uri="{FF2B5EF4-FFF2-40B4-BE49-F238E27FC236}">
                <a16:creationId xmlns:a16="http://schemas.microsoft.com/office/drawing/2014/main" id="{9B94D925-DA9F-D748-8BF3-8A986015D1D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20763751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1_Title and Text">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5" name="Object 4" hidden="1"/>
                      <p:cNvPicPr/>
                      <p:nvPr/>
                    </p:nvPicPr>
                    <p:blipFill>
                      <a:blip r:embed="rId5"/>
                      <a:stretch>
                        <a:fillRect/>
                      </a:stretch>
                    </p:blipFill>
                    <p:spPr>
                      <a:xfrm>
                        <a:off x="1589" y="1325"/>
                        <a:ext cx="1588" cy="1323"/>
                      </a:xfrm>
                      <a:prstGeom prst="rect">
                        <a:avLst/>
                      </a:prstGeom>
                    </p:spPr>
                  </p:pic>
                </p:oleObj>
              </mc:Fallback>
            </mc:AlternateContent>
          </a:graphicData>
        </a:graphic>
      </p:graphicFrame>
      <p:sp>
        <p:nvSpPr>
          <p:cNvPr id="11" name="Rectangle 10"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8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2" name="Title 1">
            <a:extLst>
              <a:ext uri="{FF2B5EF4-FFF2-40B4-BE49-F238E27FC236}">
                <a16:creationId xmlns:a16="http://schemas.microsoft.com/office/drawing/2014/main" id="{0A02E88D-D2FD-4F31-8DFF-89ACDD9453FC}"/>
              </a:ext>
            </a:extLst>
          </p:cNvPr>
          <p:cNvSpPr>
            <a:spLocks noGrp="1"/>
          </p:cNvSpPr>
          <p:nvPr>
            <p:ph type="title" hasCustomPrompt="1"/>
          </p:nvPr>
        </p:nvSpPr>
        <p:spPr>
          <a:xfrm>
            <a:off x="251223" y="207378"/>
            <a:ext cx="6984778" cy="599281"/>
          </a:xfrm>
        </p:spPr>
        <p:txBody>
          <a:bodyPr/>
          <a:lstStyle>
            <a:lvl1pPr>
              <a:defRPr sz="1300">
                <a:solidFill>
                  <a:schemeClr val="accent4"/>
                </a:solidFill>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8DCB2723-013B-4180-9841-DE3236CC6F6E}"/>
              </a:ext>
            </a:extLst>
          </p:cNvPr>
          <p:cNvSpPr>
            <a:spLocks noGrp="1"/>
          </p:cNvSpPr>
          <p:nvPr>
            <p:ph type="body" sz="quarter" idx="11" hasCustomPrompt="1"/>
          </p:nvPr>
        </p:nvSpPr>
        <p:spPr>
          <a:xfrm>
            <a:off x="251223" y="1159566"/>
            <a:ext cx="8607028" cy="4207563"/>
          </a:xfrm>
        </p:spPr>
        <p:txBody>
          <a:bodyPr/>
          <a:lstStyle>
            <a:lvl1pPr>
              <a:lnSpc>
                <a:spcPct val="100000"/>
              </a:lnSpc>
              <a:spcBef>
                <a:spcPts val="0"/>
              </a:spcBef>
              <a:spcAft>
                <a:spcPts val="0"/>
              </a:spcAft>
              <a:defRPr sz="1200">
                <a:latin typeface="+mn-lt"/>
                <a:ea typeface="+mn-ea"/>
                <a:cs typeface="+mn-cs"/>
                <a:sym typeface="+mn-lt"/>
              </a:defRPr>
            </a:lvl1pPr>
            <a:lvl2pPr>
              <a:lnSpc>
                <a:spcPct val="100000"/>
              </a:lnSpc>
              <a:spcBef>
                <a:spcPts val="0"/>
              </a:spcBef>
              <a:spcAft>
                <a:spcPts val="0"/>
              </a:spcAft>
              <a:buClr>
                <a:schemeClr val="tx1"/>
              </a:buClr>
              <a:defRPr sz="1200">
                <a:latin typeface="+mn-lt"/>
                <a:ea typeface="+mn-ea"/>
                <a:cs typeface="+mn-cs"/>
                <a:sym typeface="+mn-lt"/>
              </a:defRPr>
            </a:lvl2pPr>
            <a:lvl3pPr>
              <a:lnSpc>
                <a:spcPct val="100000"/>
              </a:lnSpc>
              <a:spcBef>
                <a:spcPts val="0"/>
              </a:spcBef>
              <a:spcAft>
                <a:spcPts val="0"/>
              </a:spcAft>
              <a:buClr>
                <a:schemeClr val="tx1"/>
              </a:buClr>
              <a:defRPr sz="1200">
                <a:latin typeface="+mn-lt"/>
                <a:ea typeface="+mn-ea"/>
                <a:cs typeface="+mn-cs"/>
                <a:sym typeface="+mn-lt"/>
              </a:defRPr>
            </a:lvl3pPr>
            <a:lvl4pPr>
              <a:lnSpc>
                <a:spcPct val="100000"/>
              </a:lnSpc>
              <a:spcBef>
                <a:spcPts val="0"/>
              </a:spcBef>
              <a:spcAft>
                <a:spcPts val="0"/>
              </a:spcAft>
              <a:defRPr sz="1200">
                <a:latin typeface="+mn-lt"/>
                <a:ea typeface="+mn-ea"/>
                <a:cs typeface="+mn-cs"/>
                <a:sym typeface="+mn-lt"/>
              </a:defRPr>
            </a:lvl4pPr>
            <a:lvl5pPr>
              <a:lnSpc>
                <a:spcPct val="100000"/>
              </a:lnSpc>
              <a:spcBef>
                <a:spcPts val="0"/>
              </a:spcBef>
              <a:spcAft>
                <a:spcPts val="0"/>
              </a:spcAft>
              <a:defRPr sz="1200">
                <a:latin typeface="+mn-lt"/>
                <a:ea typeface="+mn-ea"/>
                <a:cs typeface="+mn-cs"/>
                <a:sym typeface="+mn-lt"/>
              </a:defRPr>
            </a:lvl5pPr>
          </a:lstStyle>
          <a:p>
            <a:pPr lvl="0"/>
            <a:r>
              <a:rPr lang="en-US"/>
              <a:t>Edit Master text styles</a:t>
            </a:r>
          </a:p>
          <a:p>
            <a:pPr lvl="1"/>
            <a:r>
              <a:rPr lang="en-US"/>
              <a:t>Second level</a:t>
            </a:r>
          </a:p>
          <a:p>
            <a:pPr lvl="2"/>
            <a:r>
              <a:rPr lang="en-US"/>
              <a:t>Third level</a:t>
            </a:r>
          </a:p>
        </p:txBody>
      </p:sp>
      <p:sp>
        <p:nvSpPr>
          <p:cNvPr id="9" name="Page"/>
          <p:cNvSpPr txBox="1"/>
          <p:nvPr userDrawn="1"/>
        </p:nvSpPr>
        <p:spPr>
          <a:xfrm>
            <a:off x="8597972" y="5535152"/>
            <a:ext cx="294808" cy="69250"/>
          </a:xfrm>
          <a:prstGeom prst="rect">
            <a:avLst/>
          </a:prstGeom>
          <a:noFill/>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rgbClr val="04284D"/>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rgbClr val="04284D"/>
              </a:solidFill>
              <a:latin typeface="+mn-lt"/>
              <a:ea typeface="+mn-ea"/>
              <a:cs typeface="+mn-cs"/>
              <a:sym typeface="+mn-lt"/>
            </a:endParaRPr>
          </a:p>
        </p:txBody>
      </p:sp>
      <p:sp>
        <p:nvSpPr>
          <p:cNvPr id="3" name="TextBox 2">
            <a:extLst>
              <a:ext uri="{FF2B5EF4-FFF2-40B4-BE49-F238E27FC236}">
                <a16:creationId xmlns:a16="http://schemas.microsoft.com/office/drawing/2014/main" id="{28F8D349-A18E-E949-AC16-75541B3A0C4D}"/>
              </a:ext>
            </a:extLst>
          </p:cNvPr>
          <p:cNvSpPr txBox="1"/>
          <p:nvPr userDrawn="1"/>
        </p:nvSpPr>
        <p:spPr>
          <a:xfrm>
            <a:off x="798897" y="1411706"/>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
        <p:nvSpPr>
          <p:cNvPr id="4" name="TextBox 3">
            <a:extLst>
              <a:ext uri="{FF2B5EF4-FFF2-40B4-BE49-F238E27FC236}">
                <a16:creationId xmlns:a16="http://schemas.microsoft.com/office/drawing/2014/main" id="{D2CFEBA9-928A-0A40-986A-02C81B1EC165}"/>
              </a:ext>
            </a:extLst>
          </p:cNvPr>
          <p:cNvSpPr txBox="1"/>
          <p:nvPr userDrawn="1"/>
        </p:nvSpPr>
        <p:spPr>
          <a:xfrm>
            <a:off x="4580021" y="1274457"/>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
        <p:nvSpPr>
          <p:cNvPr id="8" name="TextBox 7">
            <a:extLst>
              <a:ext uri="{FF2B5EF4-FFF2-40B4-BE49-F238E27FC236}">
                <a16:creationId xmlns:a16="http://schemas.microsoft.com/office/drawing/2014/main" id="{88D3B9EF-E43D-D940-BA68-FB18F24F8666}"/>
              </a:ext>
            </a:extLst>
          </p:cNvPr>
          <p:cNvSpPr txBox="1"/>
          <p:nvPr userDrawn="1"/>
        </p:nvSpPr>
        <p:spPr>
          <a:xfrm>
            <a:off x="869430" y="1382427"/>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
        <p:nvSpPr>
          <p:cNvPr id="10" name="Content Placeholder 9">
            <a:extLst>
              <a:ext uri="{FF2B5EF4-FFF2-40B4-BE49-F238E27FC236}">
                <a16:creationId xmlns:a16="http://schemas.microsoft.com/office/drawing/2014/main" id="{819F8D95-D12B-20CB-7949-7B8B3373FBC1}"/>
              </a:ext>
            </a:extLst>
          </p:cNvPr>
          <p:cNvSpPr>
            <a:spLocks noGrp="1"/>
          </p:cNvSpPr>
          <p:nvPr>
            <p:ph sz="quarter" idx="12"/>
          </p:nvPr>
        </p:nvSpPr>
        <p:spPr>
          <a:xfrm>
            <a:off x="8791575" y="723194"/>
            <a:ext cx="914400" cy="101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3418869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1_Sasol Title Only">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8" name="Object 7" hidden="1"/>
                      <p:cNvPicPr/>
                      <p:nvPr/>
                    </p:nvPicPr>
                    <p:blipFill>
                      <a:blip r:embed="rId5"/>
                      <a:stretch>
                        <a:fillRect/>
                      </a:stretch>
                    </p:blipFill>
                    <p:spPr>
                      <a:xfrm>
                        <a:off x="1589" y="1325"/>
                        <a:ext cx="1588" cy="1323"/>
                      </a:xfrm>
                      <a:prstGeom prst="rect">
                        <a:avLst/>
                      </a:prstGeom>
                    </p:spPr>
                  </p:pic>
                </p:oleObj>
              </mc:Fallback>
            </mc:AlternateContent>
          </a:graphicData>
        </a:graphic>
      </p:graphicFrame>
      <p:sp>
        <p:nvSpPr>
          <p:cNvPr id="7" name="Rectangle 6" hidden="1"/>
          <p:cNvSpPr/>
          <p:nvPr userDrawn="1">
            <p:custDataLst>
              <p:tags r:id="rId2"/>
            </p:custDataLst>
          </p:nvPr>
        </p:nvSpPr>
        <p:spPr>
          <a:xfrm>
            <a:off x="1" y="2"/>
            <a:ext cx="158750" cy="132292"/>
          </a:xfrm>
          <a:prstGeom prst="rect">
            <a:avLst/>
          </a:prstGeom>
          <a:solidFill>
            <a:srgbClr val="023B61"/>
          </a:solidFill>
          <a:ln w="9525" cap="flat" cmpd="sng" algn="ctr">
            <a:solidFill>
              <a:srgbClr val="023B61"/>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35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6" name="Page"/>
          <p:cNvSpPr txBox="1"/>
          <p:nvPr userDrawn="1"/>
        </p:nvSpPr>
        <p:spPr>
          <a:xfrm>
            <a:off x="8597972" y="5535152"/>
            <a:ext cx="294808" cy="69250"/>
          </a:xfrm>
          <a:prstGeom prst="rect">
            <a:avLst/>
          </a:prstGeom>
          <a:noFill/>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rgbClr val="04284D"/>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rgbClr val="04284D"/>
              </a:solidFill>
              <a:latin typeface="+mn-lt"/>
              <a:ea typeface="+mn-ea"/>
              <a:cs typeface="+mn-cs"/>
              <a:sym typeface="+mn-lt"/>
            </a:endParaRPr>
          </a:p>
        </p:txBody>
      </p:sp>
      <p:sp>
        <p:nvSpPr>
          <p:cNvPr id="2" name="Title 1"/>
          <p:cNvSpPr>
            <a:spLocks noGrp="1"/>
          </p:cNvSpPr>
          <p:nvPr>
            <p:ph type="title"/>
          </p:nvPr>
        </p:nvSpPr>
        <p:spPr/>
        <p:txBody>
          <a:bodyPr/>
          <a:lstStyle>
            <a:lvl1pPr>
              <a:defRPr sz="1300"/>
            </a:lvl1p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pic>
        <p:nvPicPr>
          <p:cNvPr id="5" name="Picture 4" descr="Icon&#10;&#10;Description automatically generated">
            <a:extLst>
              <a:ext uri="{FF2B5EF4-FFF2-40B4-BE49-F238E27FC236}">
                <a16:creationId xmlns:a16="http://schemas.microsoft.com/office/drawing/2014/main" id="{8FC80B3E-760A-1743-823D-6E67431A995D}"/>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2306" y="4130458"/>
            <a:ext cx="1975488" cy="1591222"/>
          </a:xfrm>
          <a:prstGeom prst="rect">
            <a:avLst/>
          </a:prstGeom>
        </p:spPr>
      </p:pic>
    </p:spTree>
    <p:extLst>
      <p:ext uri="{BB962C8B-B14F-4D97-AF65-F5344CB8AC3E}">
        <p14:creationId xmlns:p14="http://schemas.microsoft.com/office/powerpoint/2010/main" val="17309681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24989-6AC4-E677-8842-DA21D587D9FD}"/>
              </a:ext>
            </a:extLst>
          </p:cNvPr>
          <p:cNvSpPr>
            <a:spLocks noGrp="1"/>
          </p:cNvSpPr>
          <p:nvPr>
            <p:ph type="ctrTitle"/>
          </p:nvPr>
        </p:nvSpPr>
        <p:spPr>
          <a:xfrm>
            <a:off x="1143000" y="935302"/>
            <a:ext cx="6858000" cy="1989667"/>
          </a:xfrm>
        </p:spPr>
        <p:txBody>
          <a:bodyPr anchor="b"/>
          <a:lstStyle>
            <a:lvl1pPr algn="ctr">
              <a:defRPr sz="4500"/>
            </a:lvl1pPr>
          </a:lstStyle>
          <a:p>
            <a:r>
              <a:rPr lang="en-US"/>
              <a:t>Click to edit Master title style</a:t>
            </a:r>
            <a:endParaRPr lang="en-ZA"/>
          </a:p>
        </p:txBody>
      </p:sp>
      <p:sp>
        <p:nvSpPr>
          <p:cNvPr id="3" name="Subtitle 2">
            <a:extLst>
              <a:ext uri="{FF2B5EF4-FFF2-40B4-BE49-F238E27FC236}">
                <a16:creationId xmlns:a16="http://schemas.microsoft.com/office/drawing/2014/main" id="{338E0B65-7A61-51A5-065E-D6CE5E5B6C92}"/>
              </a:ext>
            </a:extLst>
          </p:cNvPr>
          <p:cNvSpPr>
            <a:spLocks noGrp="1"/>
          </p:cNvSpPr>
          <p:nvPr>
            <p:ph type="subTitle" idx="1"/>
          </p:nvPr>
        </p:nvSpPr>
        <p:spPr>
          <a:xfrm>
            <a:off x="1143000" y="3001698"/>
            <a:ext cx="6858000" cy="1379802"/>
          </a:xfrm>
        </p:spPr>
        <p:txBody>
          <a:bodyPr/>
          <a:lstStyle>
            <a:lvl1pPr marL="0" indent="0" algn="ctr">
              <a:buNone/>
              <a:defRPr sz="180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E76F8C71-3D46-3890-17AC-4752F6F4E7EF}"/>
              </a:ext>
            </a:extLst>
          </p:cNvPr>
          <p:cNvSpPr>
            <a:spLocks noGrp="1"/>
          </p:cNvSpPr>
          <p:nvPr>
            <p:ph type="dt" sz="half" idx="10"/>
          </p:nvPr>
        </p:nvSpPr>
        <p:spPr/>
        <p:txBody>
          <a:bodyPr/>
          <a:lstStyle/>
          <a:p>
            <a:pPr defTabSz="914378">
              <a:defRPr/>
            </a:pPr>
            <a:fld id="{A912CE7E-E6AD-462A-BBBC-6E28BFD1166D}" type="datetimeFigureOut">
              <a:rPr lang="en-ZA" smtClean="0">
                <a:solidFill>
                  <a:srgbClr val="FFFFFF">
                    <a:lumMod val="50000"/>
                  </a:srgbClr>
                </a:solidFill>
              </a:rPr>
              <a:pPr defTabSz="914378">
                <a:defRPr/>
              </a:pPr>
              <a:t>2023/04/19</a:t>
            </a:fld>
            <a:endParaRPr lang="en-ZA">
              <a:solidFill>
                <a:srgbClr val="FFFFFF">
                  <a:lumMod val="50000"/>
                </a:srgbClr>
              </a:solidFill>
            </a:endParaRPr>
          </a:p>
        </p:txBody>
      </p:sp>
      <p:sp>
        <p:nvSpPr>
          <p:cNvPr id="5" name="Footer Placeholder 4">
            <a:extLst>
              <a:ext uri="{FF2B5EF4-FFF2-40B4-BE49-F238E27FC236}">
                <a16:creationId xmlns:a16="http://schemas.microsoft.com/office/drawing/2014/main" id="{F539441C-9C09-7007-0D4A-7F45F77FA01F}"/>
              </a:ext>
            </a:extLst>
          </p:cNvPr>
          <p:cNvSpPr>
            <a:spLocks noGrp="1"/>
          </p:cNvSpPr>
          <p:nvPr>
            <p:ph type="ftr" sz="quarter" idx="11"/>
          </p:nvPr>
        </p:nvSpPr>
        <p:spPr/>
        <p:txBody>
          <a:bodyPr/>
          <a:lstStyle/>
          <a:p>
            <a:pPr defTabSz="914378">
              <a:defRPr/>
            </a:pPr>
            <a:endParaRPr lang="en-ZA"/>
          </a:p>
        </p:txBody>
      </p:sp>
      <p:sp>
        <p:nvSpPr>
          <p:cNvPr id="6" name="Slide Number Placeholder 5">
            <a:extLst>
              <a:ext uri="{FF2B5EF4-FFF2-40B4-BE49-F238E27FC236}">
                <a16:creationId xmlns:a16="http://schemas.microsoft.com/office/drawing/2014/main" id="{027FB473-0D53-E1B6-F65F-AF2DD1E8B8E3}"/>
              </a:ext>
            </a:extLst>
          </p:cNvPr>
          <p:cNvSpPr>
            <a:spLocks noGrp="1"/>
          </p:cNvSpPr>
          <p:nvPr>
            <p:ph type="sldNum" sz="quarter" idx="12"/>
          </p:nvPr>
        </p:nvSpPr>
        <p:spPr/>
        <p:txBody>
          <a:bodyPr/>
          <a:lstStyle/>
          <a:p>
            <a:pPr defTabSz="914378">
              <a:defRPr/>
            </a:pPr>
            <a:fld id="{DC56C215-A9D0-42E8-A910-38B253DE79C2}" type="slidenum">
              <a:rPr lang="en-ZA" smtClean="0"/>
              <a:pPr defTabSz="914378">
                <a:defRPr/>
              </a:pPr>
              <a:t>‹#›</a:t>
            </a:fld>
            <a:endParaRPr lang="en-ZA"/>
          </a:p>
        </p:txBody>
      </p:sp>
    </p:spTree>
    <p:extLst>
      <p:ext uri="{BB962C8B-B14F-4D97-AF65-F5344CB8AC3E}">
        <p14:creationId xmlns:p14="http://schemas.microsoft.com/office/powerpoint/2010/main" val="3578564180"/>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24989-6AC4-E677-8842-DA21D587D9FD}"/>
              </a:ext>
            </a:extLst>
          </p:cNvPr>
          <p:cNvSpPr>
            <a:spLocks noGrp="1"/>
          </p:cNvSpPr>
          <p:nvPr>
            <p:ph type="ctrTitle"/>
          </p:nvPr>
        </p:nvSpPr>
        <p:spPr>
          <a:xfrm>
            <a:off x="1143000" y="935302"/>
            <a:ext cx="6858000" cy="1989667"/>
          </a:xfrm>
        </p:spPr>
        <p:txBody>
          <a:bodyPr anchor="b"/>
          <a:lstStyle>
            <a:lvl1pPr algn="ctr">
              <a:defRPr sz="4500"/>
            </a:lvl1pPr>
          </a:lstStyle>
          <a:p>
            <a:r>
              <a:rPr lang="en-US"/>
              <a:t>Click to edit Master title style</a:t>
            </a:r>
            <a:endParaRPr lang="en-ZA"/>
          </a:p>
        </p:txBody>
      </p:sp>
      <p:sp>
        <p:nvSpPr>
          <p:cNvPr id="3" name="Subtitle 2">
            <a:extLst>
              <a:ext uri="{FF2B5EF4-FFF2-40B4-BE49-F238E27FC236}">
                <a16:creationId xmlns:a16="http://schemas.microsoft.com/office/drawing/2014/main" id="{338E0B65-7A61-51A5-065E-D6CE5E5B6C92}"/>
              </a:ext>
            </a:extLst>
          </p:cNvPr>
          <p:cNvSpPr>
            <a:spLocks noGrp="1"/>
          </p:cNvSpPr>
          <p:nvPr>
            <p:ph type="subTitle" idx="1"/>
          </p:nvPr>
        </p:nvSpPr>
        <p:spPr>
          <a:xfrm>
            <a:off x="1143000" y="3001698"/>
            <a:ext cx="6858000" cy="1379802"/>
          </a:xfrm>
        </p:spPr>
        <p:txBody>
          <a:bodyPr/>
          <a:lstStyle>
            <a:lvl1pPr marL="0" indent="0" algn="ctr">
              <a:buNone/>
              <a:defRPr sz="180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E76F8C71-3D46-3890-17AC-4752F6F4E7EF}"/>
              </a:ext>
            </a:extLst>
          </p:cNvPr>
          <p:cNvSpPr>
            <a:spLocks noGrp="1"/>
          </p:cNvSpPr>
          <p:nvPr>
            <p:ph type="dt" sz="half" idx="10"/>
          </p:nvPr>
        </p:nvSpPr>
        <p:spPr/>
        <p:txBody>
          <a:bodyPr/>
          <a:lstStyle/>
          <a:p>
            <a:pPr defTabSz="914378">
              <a:defRPr/>
            </a:pPr>
            <a:fld id="{A912CE7E-E6AD-462A-BBBC-6E28BFD1166D}" type="datetimeFigureOut">
              <a:rPr lang="en-ZA" smtClean="0">
                <a:solidFill>
                  <a:srgbClr val="FFFFFF">
                    <a:lumMod val="50000"/>
                  </a:srgbClr>
                </a:solidFill>
              </a:rPr>
              <a:pPr defTabSz="914378">
                <a:defRPr/>
              </a:pPr>
              <a:t>2023/04/19</a:t>
            </a:fld>
            <a:endParaRPr lang="en-ZA">
              <a:solidFill>
                <a:srgbClr val="FFFFFF">
                  <a:lumMod val="50000"/>
                </a:srgbClr>
              </a:solidFill>
            </a:endParaRPr>
          </a:p>
        </p:txBody>
      </p:sp>
      <p:sp>
        <p:nvSpPr>
          <p:cNvPr id="5" name="Footer Placeholder 4">
            <a:extLst>
              <a:ext uri="{FF2B5EF4-FFF2-40B4-BE49-F238E27FC236}">
                <a16:creationId xmlns:a16="http://schemas.microsoft.com/office/drawing/2014/main" id="{F539441C-9C09-7007-0D4A-7F45F77FA01F}"/>
              </a:ext>
            </a:extLst>
          </p:cNvPr>
          <p:cNvSpPr>
            <a:spLocks noGrp="1"/>
          </p:cNvSpPr>
          <p:nvPr>
            <p:ph type="ftr" sz="quarter" idx="11"/>
          </p:nvPr>
        </p:nvSpPr>
        <p:spPr/>
        <p:txBody>
          <a:bodyPr/>
          <a:lstStyle/>
          <a:p>
            <a:pPr defTabSz="914378">
              <a:defRPr/>
            </a:pPr>
            <a:endParaRPr lang="en-ZA" sz="1800"/>
          </a:p>
        </p:txBody>
      </p:sp>
      <p:sp>
        <p:nvSpPr>
          <p:cNvPr id="6" name="Slide Number Placeholder 5">
            <a:extLst>
              <a:ext uri="{FF2B5EF4-FFF2-40B4-BE49-F238E27FC236}">
                <a16:creationId xmlns:a16="http://schemas.microsoft.com/office/drawing/2014/main" id="{027FB473-0D53-E1B6-F65F-AF2DD1E8B8E3}"/>
              </a:ext>
            </a:extLst>
          </p:cNvPr>
          <p:cNvSpPr>
            <a:spLocks noGrp="1"/>
          </p:cNvSpPr>
          <p:nvPr>
            <p:ph type="sldNum" sz="quarter" idx="12"/>
          </p:nvPr>
        </p:nvSpPr>
        <p:spPr/>
        <p:txBody>
          <a:bodyPr/>
          <a:lstStyle/>
          <a:p>
            <a:pPr defTabSz="914378">
              <a:defRPr/>
            </a:pPr>
            <a:fld id="{DC56C215-A9D0-42E8-A910-38B253DE79C2}" type="slidenum">
              <a:rPr lang="en-ZA" sz="1800" smtClean="0"/>
              <a:pPr defTabSz="914378">
                <a:defRPr/>
              </a:pPr>
              <a:t>‹#›</a:t>
            </a:fld>
            <a:endParaRPr lang="en-ZA" sz="1800"/>
          </a:p>
        </p:txBody>
      </p:sp>
    </p:spTree>
    <p:extLst>
      <p:ext uri="{BB962C8B-B14F-4D97-AF65-F5344CB8AC3E}">
        <p14:creationId xmlns:p14="http://schemas.microsoft.com/office/powerpoint/2010/main" val="384989851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CF3CE2CC-14BC-5646-96AA-2C2A7938E4DD}"/>
              </a:ext>
            </a:extLst>
          </p:cNvPr>
          <p:cNvSpPr>
            <a:spLocks noGrp="1"/>
          </p:cNvSpPr>
          <p:nvPr>
            <p:ph type="title" hasCustomPrompt="1"/>
          </p:nvPr>
        </p:nvSpPr>
        <p:spPr/>
        <p:txBody>
          <a:bodyPr/>
          <a:lstStyle/>
          <a:p>
            <a:r>
              <a:rPr lang="en-US"/>
              <a:t>[Slide title]</a:t>
            </a:r>
          </a:p>
        </p:txBody>
      </p:sp>
      <p:sp>
        <p:nvSpPr>
          <p:cNvPr id="12" name="Subtitle">
            <a:extLst>
              <a:ext uri="{FF2B5EF4-FFF2-40B4-BE49-F238E27FC236}">
                <a16:creationId xmlns:a16="http://schemas.microsoft.com/office/drawing/2014/main" id="{458A0AD4-C64D-F047-9FFC-8C60FB5D1117}"/>
              </a:ext>
            </a:extLst>
          </p:cNvPr>
          <p:cNvSpPr>
            <a:spLocks noGrp="1"/>
          </p:cNvSpPr>
          <p:nvPr>
            <p:ph type="subTitle" idx="15"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10" name="Bar">
            <a:extLst>
              <a:ext uri="{FF2B5EF4-FFF2-40B4-BE49-F238E27FC236}">
                <a16:creationId xmlns:a16="http://schemas.microsoft.com/office/drawing/2014/main" id="{69228AFC-D49C-488D-8552-7D710415F604}"/>
              </a:ext>
            </a:extLst>
          </p:cNvPr>
          <p:cNvSpPr/>
          <p:nvPr userDrawn="1"/>
        </p:nvSpPr>
        <p:spPr bwMode="hidden">
          <a:xfrm>
            <a:off x="332184" y="1445558"/>
            <a:ext cx="4105276"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11" name="Text Placeholder 1">
            <a:extLst>
              <a:ext uri="{FF2B5EF4-FFF2-40B4-BE49-F238E27FC236}">
                <a16:creationId xmlns:a16="http://schemas.microsoft.com/office/drawing/2014/main" id="{2558D843-2564-2842-A6B3-07BBF732627C}"/>
              </a:ext>
            </a:extLst>
          </p:cNvPr>
          <p:cNvSpPr>
            <a:spLocks noGrp="1"/>
          </p:cNvSpPr>
          <p:nvPr>
            <p:ph type="body" sz="quarter" idx="13"/>
          </p:nvPr>
        </p:nvSpPr>
        <p:spPr>
          <a:xfrm>
            <a:off x="332187" y="1636061"/>
            <a:ext cx="8479631" cy="3545541"/>
          </a:xfrm>
        </p:spPr>
        <p:txBody>
          <a:bodyPr numCol="2" spcCol="356616">
            <a:noAutofit/>
          </a:bodyPr>
          <a:lstStyle>
            <a:lvl1pPr marL="273837" indent="-273837">
              <a:spcBef>
                <a:spcPts val="900"/>
              </a:spcBef>
              <a:spcAft>
                <a:spcPts val="0"/>
              </a:spcAft>
              <a:buClr>
                <a:schemeClr val="tx2"/>
              </a:buClr>
              <a:buFont typeface="+mj-lt"/>
              <a:buAutoNum type="arabicPeriod"/>
              <a:tabLst>
                <a:tab pos="4069454" algn="r"/>
              </a:tabLst>
              <a:defRPr b="0">
                <a:solidFill>
                  <a:schemeClr val="tx1"/>
                </a:solidFill>
              </a:defRPr>
            </a:lvl1pPr>
            <a:lvl2pPr marL="410756" indent="-136919">
              <a:spcBef>
                <a:spcPts val="450"/>
              </a:spcBef>
              <a:spcAft>
                <a:spcPts val="0"/>
              </a:spcAft>
              <a:buFont typeface="Arial" panose="020B0604020202020204" pitchFamily="34" charset="0"/>
              <a:buChar char="–"/>
              <a:tabLst>
                <a:tab pos="4069454" algn="r"/>
              </a:tabLst>
              <a:defRPr/>
            </a:lvl2pPr>
            <a:lvl3pPr marL="547674" indent="-136919">
              <a:spcBef>
                <a:spcPts val="450"/>
              </a:spcBef>
              <a:spcAft>
                <a:spcPts val="0"/>
              </a:spcAft>
              <a:buFont typeface="Arial" panose="020B0604020202020204" pitchFamily="34" charset="0"/>
              <a:buChar char="•"/>
              <a:tabLst>
                <a:tab pos="4069454" algn="r"/>
              </a:tabLst>
              <a:defRPr/>
            </a:lvl3pPr>
            <a:lvl4pPr marL="685783" indent="-136919">
              <a:spcBef>
                <a:spcPts val="450"/>
              </a:spcBef>
              <a:spcAft>
                <a:spcPts val="0"/>
              </a:spcAft>
              <a:buFont typeface="Arial" panose="020B0604020202020204" pitchFamily="34" charset="0"/>
              <a:buChar char="–"/>
              <a:tabLst>
                <a:tab pos="4069454" algn="r"/>
              </a:tabLst>
              <a:defRPr/>
            </a:lvl4pPr>
            <a:lvl5pPr marL="822701" indent="-136919">
              <a:spcBef>
                <a:spcPts val="450"/>
              </a:spcBef>
              <a:spcAft>
                <a:spcPts val="0"/>
              </a:spcAft>
              <a:buFont typeface="Arial" panose="020B0604020202020204" pitchFamily="34" charset="0"/>
              <a:buChar char="•"/>
              <a:tabLst>
                <a:tab pos="4069454" algn="r"/>
              </a:tabLst>
              <a:defRPr/>
            </a:lvl5pPr>
            <a:lvl6pPr marL="959620" indent="-136919">
              <a:spcBef>
                <a:spcPts val="450"/>
              </a:spcBef>
              <a:spcAft>
                <a:spcPts val="0"/>
              </a:spcAft>
              <a:buFont typeface="Arial" panose="020B0604020202020204" pitchFamily="34" charset="0"/>
              <a:buChar char="–"/>
              <a:tabLst>
                <a:tab pos="4069454" algn="r"/>
              </a:tabLst>
              <a:defRPr/>
            </a:lvl6pPr>
            <a:lvl7pPr marL="1096538" indent="-136919">
              <a:spcBef>
                <a:spcPts val="450"/>
              </a:spcBef>
              <a:spcAft>
                <a:spcPts val="0"/>
              </a:spcAft>
              <a:buFont typeface="Arial" panose="020B0604020202020204" pitchFamily="34" charset="0"/>
              <a:buChar char="•"/>
              <a:tabLst>
                <a:tab pos="4069454" algn="r"/>
              </a:tabLst>
              <a:defRPr/>
            </a:lvl7pPr>
            <a:lvl8pPr marL="1233458" indent="-136919">
              <a:spcBef>
                <a:spcPts val="450"/>
              </a:spcBef>
              <a:spcAft>
                <a:spcPts val="0"/>
              </a:spcAft>
              <a:buFont typeface="Arial" panose="020B0604020202020204" pitchFamily="34" charset="0"/>
              <a:buChar char="–"/>
              <a:tabLst>
                <a:tab pos="4069454" algn="r"/>
              </a:tabLst>
              <a:defRPr/>
            </a:lvl8pPr>
            <a:lvl9pPr marL="1371566" indent="-136919">
              <a:spcBef>
                <a:spcPts val="450"/>
              </a:spcBef>
              <a:spcAft>
                <a:spcPts val="0"/>
              </a:spcAft>
              <a:buFont typeface="Arial" panose="020B0604020202020204" pitchFamily="34" charset="0"/>
              <a:buChar char="•"/>
              <a:tabLst>
                <a:tab pos="4069454" algn="r"/>
              </a:tabLst>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a:extLst>
              <a:ext uri="{FF2B5EF4-FFF2-40B4-BE49-F238E27FC236}">
                <a16:creationId xmlns:a16="http://schemas.microsoft.com/office/drawing/2014/main" id="{A3F1E620-FA5F-6E48-9129-8D9A589880CA}"/>
              </a:ext>
            </a:extLst>
          </p:cNvPr>
          <p:cNvSpPr>
            <a:spLocks noGrp="1"/>
          </p:cNvSpPr>
          <p:nvPr>
            <p:ph type="ftr" sz="quarter" idx="11"/>
          </p:nvPr>
        </p:nvSpPr>
        <p:spPr>
          <a:xfrm>
            <a:off x="333758" y="5275792"/>
            <a:ext cx="2135981" cy="91440"/>
          </a:xfrm>
          <a:prstGeom prst="rect">
            <a:avLst/>
          </a:prstGeom>
        </p:spPr>
        <p:txBody>
          <a:bodyPr/>
          <a:lstStyle/>
          <a:p>
            <a:endParaRPr lang="en-US"/>
          </a:p>
        </p:txBody>
      </p:sp>
      <p:sp>
        <p:nvSpPr>
          <p:cNvPr id="5" name="Footnotes">
            <a:extLst>
              <a:ext uri="{FF2B5EF4-FFF2-40B4-BE49-F238E27FC236}">
                <a16:creationId xmlns:a16="http://schemas.microsoft.com/office/drawing/2014/main" id="{B838EAE9-AD56-644A-AF54-3B9C86CE4BCB}"/>
              </a:ext>
            </a:extLst>
          </p:cNvPr>
          <p:cNvSpPr>
            <a:spLocks noGrp="1"/>
          </p:cNvSpPr>
          <p:nvPr>
            <p:ph type="body" sz="quarter" idx="14"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2" name="Date Placeholder">
            <a:extLst>
              <a:ext uri="{FF2B5EF4-FFF2-40B4-BE49-F238E27FC236}">
                <a16:creationId xmlns:a16="http://schemas.microsoft.com/office/drawing/2014/main" id="{C0C6769E-AC6D-6B4D-8D3A-0138AACEFD9D}"/>
              </a:ext>
            </a:extLst>
          </p:cNvPr>
          <p:cNvSpPr>
            <a:spLocks noGrp="1"/>
          </p:cNvSpPr>
          <p:nvPr>
            <p:ph type="dt" sz="half" idx="10"/>
          </p:nvPr>
        </p:nvSpPr>
        <p:spPr/>
        <p:txBody>
          <a:bodyPr/>
          <a:lstStyle/>
          <a:p>
            <a:r>
              <a:rPr lang="en-US"/>
              <a:t>March 2021</a:t>
            </a:r>
          </a:p>
        </p:txBody>
      </p:sp>
      <p:sp>
        <p:nvSpPr>
          <p:cNvPr id="9" name="Slide Number Placeholder">
            <a:extLst>
              <a:ext uri="{FF2B5EF4-FFF2-40B4-BE49-F238E27FC236}">
                <a16:creationId xmlns:a16="http://schemas.microsoft.com/office/drawing/2014/main" id="{12DC57AA-DA42-F941-8E24-11E25802E158}"/>
              </a:ext>
            </a:extLst>
          </p:cNvPr>
          <p:cNvSpPr>
            <a:spLocks noGrp="1"/>
          </p:cNvSpPr>
          <p:nvPr>
            <p:ph type="sldNum" sz="quarter" idx="12"/>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10875554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Title - Top">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6" name="Square"/>
          <p:cNvSpPr/>
          <p:nvPr userDrawn="1"/>
        </p:nvSpPr>
        <p:spPr>
          <a:xfrm>
            <a:off x="8577263" y="5175251"/>
            <a:ext cx="190500" cy="211667"/>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pic>
        <p:nvPicPr>
          <p:cNvPr id="9" name="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0647" y="5175251"/>
            <a:ext cx="515057" cy="211667"/>
          </a:xfrm>
          <a:prstGeom prst="rect">
            <a:avLst/>
          </a:prstGeom>
          <a:ln w="12700">
            <a:miter lim="400000"/>
          </a:ln>
        </p:spPr>
      </p:pic>
    </p:spTree>
  </p:cSld>
  <p:clrMapOvr>
    <a:masterClrMapping/>
  </p:clrMapOvr>
  <p:transition spd="med"/>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1_Agenda - Burgundy">
    <p:bg>
      <p:bgPr>
        <a:solidFill>
          <a:schemeClr val="tx1"/>
        </a:solidFill>
        <a:effectLst/>
      </p:bgPr>
    </p:bg>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CF3CE2CC-14BC-5646-96AA-2C2A7938E4DD}"/>
              </a:ext>
            </a:extLst>
          </p:cNvPr>
          <p:cNvSpPr>
            <a:spLocks noGrp="1"/>
          </p:cNvSpPr>
          <p:nvPr>
            <p:ph type="title" hasCustomPrompt="1"/>
          </p:nvPr>
        </p:nvSpPr>
        <p:spPr/>
        <p:txBody>
          <a:bodyPr/>
          <a:lstStyle/>
          <a:p>
            <a:r>
              <a:rPr lang="en-US"/>
              <a:t>[Slide title]</a:t>
            </a:r>
          </a:p>
        </p:txBody>
      </p:sp>
      <p:sp>
        <p:nvSpPr>
          <p:cNvPr id="12" name="Subtitle">
            <a:extLst>
              <a:ext uri="{FF2B5EF4-FFF2-40B4-BE49-F238E27FC236}">
                <a16:creationId xmlns:a16="http://schemas.microsoft.com/office/drawing/2014/main" id="{458A0AD4-C64D-F047-9FFC-8C60FB5D1117}"/>
              </a:ext>
            </a:extLst>
          </p:cNvPr>
          <p:cNvSpPr>
            <a:spLocks noGrp="1"/>
          </p:cNvSpPr>
          <p:nvPr>
            <p:ph type="subTitle" idx="15"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1"/>
                </a:solidFill>
              </a:defRPr>
            </a:lvl1pPr>
            <a:lvl2pPr marL="0" indent="0" algn="l">
              <a:lnSpc>
                <a:spcPct val="100000"/>
              </a:lnSpc>
              <a:spcBef>
                <a:spcPts val="0"/>
              </a:spcBef>
              <a:spcAft>
                <a:spcPts val="0"/>
              </a:spcAft>
              <a:buNone/>
              <a:defRPr sz="1350" b="1">
                <a:solidFill>
                  <a:schemeClr val="tx1"/>
                </a:solidFill>
              </a:defRPr>
            </a:lvl2pPr>
            <a:lvl3pPr marL="0" indent="0" algn="l">
              <a:lnSpc>
                <a:spcPct val="100000"/>
              </a:lnSpc>
              <a:spcBef>
                <a:spcPts val="0"/>
              </a:spcBef>
              <a:spcAft>
                <a:spcPts val="0"/>
              </a:spcAft>
              <a:buNone/>
              <a:defRPr sz="1350" b="1">
                <a:solidFill>
                  <a:schemeClr val="tx1"/>
                </a:solidFill>
              </a:defRPr>
            </a:lvl3pPr>
            <a:lvl4pPr marL="0" indent="0" algn="l">
              <a:lnSpc>
                <a:spcPct val="100000"/>
              </a:lnSpc>
              <a:spcBef>
                <a:spcPts val="0"/>
              </a:spcBef>
              <a:spcAft>
                <a:spcPts val="0"/>
              </a:spcAft>
              <a:buNone/>
              <a:defRPr sz="1350" b="1">
                <a:solidFill>
                  <a:schemeClr val="tx1"/>
                </a:solidFill>
              </a:defRPr>
            </a:lvl4pPr>
            <a:lvl5pPr marL="0" indent="0" algn="l">
              <a:lnSpc>
                <a:spcPct val="100000"/>
              </a:lnSpc>
              <a:spcBef>
                <a:spcPts val="0"/>
              </a:spcBef>
              <a:spcAft>
                <a:spcPts val="0"/>
              </a:spcAft>
              <a:buNone/>
              <a:defRPr sz="1350" b="1">
                <a:solidFill>
                  <a:schemeClr val="tx1"/>
                </a:solidFill>
              </a:defRPr>
            </a:lvl5pPr>
            <a:lvl6pPr marL="0" indent="0" algn="l">
              <a:lnSpc>
                <a:spcPct val="100000"/>
              </a:lnSpc>
              <a:spcBef>
                <a:spcPts val="0"/>
              </a:spcBef>
              <a:spcAft>
                <a:spcPts val="0"/>
              </a:spcAft>
              <a:buNone/>
              <a:defRPr sz="1350" b="1">
                <a:solidFill>
                  <a:schemeClr val="tx1"/>
                </a:solidFill>
              </a:defRPr>
            </a:lvl6pPr>
            <a:lvl7pPr marL="0" indent="0" algn="l">
              <a:lnSpc>
                <a:spcPct val="100000"/>
              </a:lnSpc>
              <a:spcBef>
                <a:spcPts val="0"/>
              </a:spcBef>
              <a:spcAft>
                <a:spcPts val="0"/>
              </a:spcAft>
              <a:buNone/>
              <a:defRPr sz="1350" b="1">
                <a:solidFill>
                  <a:schemeClr val="tx1"/>
                </a:solidFill>
              </a:defRPr>
            </a:lvl7pPr>
            <a:lvl8pPr marL="0" indent="0" algn="l">
              <a:lnSpc>
                <a:spcPct val="100000"/>
              </a:lnSpc>
              <a:spcBef>
                <a:spcPts val="0"/>
              </a:spcBef>
              <a:spcAft>
                <a:spcPts val="0"/>
              </a:spcAft>
              <a:buNone/>
              <a:defRPr sz="1350" b="1">
                <a:solidFill>
                  <a:schemeClr val="tx1"/>
                </a:solidFill>
              </a:defRPr>
            </a:lvl8pPr>
            <a:lvl9pPr marL="0" indent="0" algn="l">
              <a:lnSpc>
                <a:spcPct val="100000"/>
              </a:lnSpc>
              <a:spcBef>
                <a:spcPts val="0"/>
              </a:spcBef>
              <a:spcAft>
                <a:spcPts val="0"/>
              </a:spcAft>
              <a:buNone/>
              <a:defRPr sz="1350" b="1">
                <a:solidFill>
                  <a:schemeClr val="tx1"/>
                </a:solidFill>
              </a:defRPr>
            </a:lvl9pPr>
          </a:lstStyle>
          <a:p>
            <a:r>
              <a:rPr lang="en-US"/>
              <a:t>[Optional slide subtitle]</a:t>
            </a:r>
          </a:p>
        </p:txBody>
      </p:sp>
      <p:sp>
        <p:nvSpPr>
          <p:cNvPr id="10" name="Bar">
            <a:extLst>
              <a:ext uri="{FF2B5EF4-FFF2-40B4-BE49-F238E27FC236}">
                <a16:creationId xmlns:a16="http://schemas.microsoft.com/office/drawing/2014/main" id="{69228AFC-D49C-488D-8552-7D710415F604}"/>
              </a:ext>
            </a:extLst>
          </p:cNvPr>
          <p:cNvSpPr/>
          <p:nvPr userDrawn="1"/>
        </p:nvSpPr>
        <p:spPr bwMode="hidden">
          <a:xfrm>
            <a:off x="332184" y="1445558"/>
            <a:ext cx="4105276" cy="76200"/>
          </a:xfrm>
          <a:prstGeom prst="rect">
            <a:avLst/>
          </a:prstGeom>
          <a:solidFill>
            <a:srgbClr val="FFFFFF"/>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11" name="Text Placeholder 1">
            <a:extLst>
              <a:ext uri="{FF2B5EF4-FFF2-40B4-BE49-F238E27FC236}">
                <a16:creationId xmlns:a16="http://schemas.microsoft.com/office/drawing/2014/main" id="{2558D843-2564-2842-A6B3-07BBF732627C}"/>
              </a:ext>
            </a:extLst>
          </p:cNvPr>
          <p:cNvSpPr>
            <a:spLocks noGrp="1"/>
          </p:cNvSpPr>
          <p:nvPr>
            <p:ph type="body" sz="quarter" idx="13"/>
          </p:nvPr>
        </p:nvSpPr>
        <p:spPr>
          <a:xfrm>
            <a:off x="332187" y="1636061"/>
            <a:ext cx="8479631" cy="3545541"/>
          </a:xfrm>
        </p:spPr>
        <p:txBody>
          <a:bodyPr numCol="2" spcCol="356616">
            <a:noAutofit/>
          </a:bodyPr>
          <a:lstStyle>
            <a:lvl1pPr marL="273837" indent="-273837">
              <a:spcBef>
                <a:spcPts val="900"/>
              </a:spcBef>
              <a:spcAft>
                <a:spcPts val="0"/>
              </a:spcAft>
              <a:buClrTx/>
              <a:buFont typeface="+mj-lt"/>
              <a:buAutoNum type="arabicPeriod"/>
              <a:tabLst>
                <a:tab pos="4069454" algn="r"/>
              </a:tabLst>
              <a:defRPr b="0">
                <a:solidFill>
                  <a:schemeClr val="tx1"/>
                </a:solidFill>
              </a:defRPr>
            </a:lvl1pPr>
            <a:lvl2pPr marL="410756" indent="-136919">
              <a:spcBef>
                <a:spcPts val="450"/>
              </a:spcBef>
              <a:spcAft>
                <a:spcPts val="0"/>
              </a:spcAft>
              <a:buFont typeface="Arial" panose="020B0604020202020204" pitchFamily="34" charset="0"/>
              <a:buChar char="–"/>
              <a:tabLst>
                <a:tab pos="4069454" algn="r"/>
              </a:tabLst>
              <a:defRPr/>
            </a:lvl2pPr>
            <a:lvl3pPr marL="547674" indent="-136919">
              <a:spcBef>
                <a:spcPts val="450"/>
              </a:spcBef>
              <a:spcAft>
                <a:spcPts val="0"/>
              </a:spcAft>
              <a:buFont typeface="Arial" panose="020B0604020202020204" pitchFamily="34" charset="0"/>
              <a:buChar char="•"/>
              <a:tabLst>
                <a:tab pos="4069454" algn="r"/>
              </a:tabLst>
              <a:defRPr/>
            </a:lvl3pPr>
            <a:lvl4pPr marL="685783" indent="-136919">
              <a:spcBef>
                <a:spcPts val="450"/>
              </a:spcBef>
              <a:spcAft>
                <a:spcPts val="0"/>
              </a:spcAft>
              <a:buFont typeface="Arial" panose="020B0604020202020204" pitchFamily="34" charset="0"/>
              <a:buChar char="–"/>
              <a:tabLst>
                <a:tab pos="4069454" algn="r"/>
              </a:tabLst>
              <a:defRPr/>
            </a:lvl4pPr>
            <a:lvl5pPr marL="822701" indent="-136919">
              <a:spcBef>
                <a:spcPts val="450"/>
              </a:spcBef>
              <a:spcAft>
                <a:spcPts val="0"/>
              </a:spcAft>
              <a:buFont typeface="Arial" panose="020B0604020202020204" pitchFamily="34" charset="0"/>
              <a:buChar char="•"/>
              <a:tabLst>
                <a:tab pos="4069454" algn="r"/>
              </a:tabLst>
              <a:defRPr/>
            </a:lvl5pPr>
            <a:lvl6pPr marL="959620" indent="-136919">
              <a:spcBef>
                <a:spcPts val="450"/>
              </a:spcBef>
              <a:spcAft>
                <a:spcPts val="0"/>
              </a:spcAft>
              <a:buFont typeface="Arial" panose="020B0604020202020204" pitchFamily="34" charset="0"/>
              <a:buChar char="–"/>
              <a:tabLst>
                <a:tab pos="4069454" algn="r"/>
              </a:tabLst>
              <a:defRPr/>
            </a:lvl6pPr>
            <a:lvl7pPr marL="1096538" indent="-136919">
              <a:spcBef>
                <a:spcPts val="450"/>
              </a:spcBef>
              <a:spcAft>
                <a:spcPts val="0"/>
              </a:spcAft>
              <a:buFont typeface="Arial" panose="020B0604020202020204" pitchFamily="34" charset="0"/>
              <a:buChar char="•"/>
              <a:tabLst>
                <a:tab pos="4069454" algn="r"/>
              </a:tabLst>
              <a:defRPr/>
            </a:lvl7pPr>
            <a:lvl8pPr marL="1233458" indent="-136919">
              <a:spcBef>
                <a:spcPts val="450"/>
              </a:spcBef>
              <a:spcAft>
                <a:spcPts val="0"/>
              </a:spcAft>
              <a:buFont typeface="Arial" panose="020B0604020202020204" pitchFamily="34" charset="0"/>
              <a:buChar char="–"/>
              <a:tabLst>
                <a:tab pos="4069454" algn="r"/>
              </a:tabLst>
              <a:defRPr/>
            </a:lvl8pPr>
            <a:lvl9pPr marL="1371566" indent="-136919">
              <a:spcBef>
                <a:spcPts val="450"/>
              </a:spcBef>
              <a:spcAft>
                <a:spcPts val="0"/>
              </a:spcAft>
              <a:buFont typeface="Arial" panose="020B0604020202020204" pitchFamily="34" charset="0"/>
              <a:buChar char="•"/>
              <a:tabLst>
                <a:tab pos="4069454" algn="r"/>
              </a:tabLst>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a:extLst>
              <a:ext uri="{FF2B5EF4-FFF2-40B4-BE49-F238E27FC236}">
                <a16:creationId xmlns:a16="http://schemas.microsoft.com/office/drawing/2014/main" id="{A3F1E620-FA5F-6E48-9129-8D9A589880CA}"/>
              </a:ext>
            </a:extLst>
          </p:cNvPr>
          <p:cNvSpPr>
            <a:spLocks noGrp="1"/>
          </p:cNvSpPr>
          <p:nvPr>
            <p:ph type="ftr" sz="quarter" idx="11"/>
          </p:nvPr>
        </p:nvSpPr>
        <p:spPr>
          <a:xfrm>
            <a:off x="333758" y="5275792"/>
            <a:ext cx="2135981" cy="91440"/>
          </a:xfrm>
          <a:prstGeom prst="rect">
            <a:avLst/>
          </a:prstGeom>
        </p:spPr>
        <p:txBody>
          <a:bodyPr/>
          <a:lstStyle/>
          <a:p>
            <a:endParaRPr lang="en-US"/>
          </a:p>
        </p:txBody>
      </p:sp>
      <p:sp>
        <p:nvSpPr>
          <p:cNvPr id="5" name="Footnotes">
            <a:extLst>
              <a:ext uri="{FF2B5EF4-FFF2-40B4-BE49-F238E27FC236}">
                <a16:creationId xmlns:a16="http://schemas.microsoft.com/office/drawing/2014/main" id="{B838EAE9-AD56-644A-AF54-3B9C86CE4BCB}"/>
              </a:ext>
            </a:extLst>
          </p:cNvPr>
          <p:cNvSpPr>
            <a:spLocks noGrp="1"/>
          </p:cNvSpPr>
          <p:nvPr>
            <p:ph type="body" sz="quarter" idx="14"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2" name="Date Placeholder">
            <a:extLst>
              <a:ext uri="{FF2B5EF4-FFF2-40B4-BE49-F238E27FC236}">
                <a16:creationId xmlns:a16="http://schemas.microsoft.com/office/drawing/2014/main" id="{C0C6769E-AC6D-6B4D-8D3A-0138AACEFD9D}"/>
              </a:ext>
            </a:extLst>
          </p:cNvPr>
          <p:cNvSpPr>
            <a:spLocks noGrp="1"/>
          </p:cNvSpPr>
          <p:nvPr>
            <p:ph type="dt" sz="half" idx="10"/>
          </p:nvPr>
        </p:nvSpPr>
        <p:spPr/>
        <p:txBody>
          <a:bodyPr/>
          <a:lstStyle/>
          <a:p>
            <a:r>
              <a:rPr lang="en-US"/>
              <a:t>March 2021</a:t>
            </a:r>
          </a:p>
        </p:txBody>
      </p:sp>
      <p:sp>
        <p:nvSpPr>
          <p:cNvPr id="9" name="Slide Number Placeholder">
            <a:extLst>
              <a:ext uri="{FF2B5EF4-FFF2-40B4-BE49-F238E27FC236}">
                <a16:creationId xmlns:a16="http://schemas.microsoft.com/office/drawing/2014/main" id="{12DC57AA-DA42-F941-8E24-11E25802E158}"/>
              </a:ext>
            </a:extLst>
          </p:cNvPr>
          <p:cNvSpPr>
            <a:spLocks noGrp="1"/>
          </p:cNvSpPr>
          <p:nvPr>
            <p:ph type="sldNum" sz="quarter" idx="12"/>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13769274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1_One Column">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192" y="1325"/>
          <a:ext cx="1190" cy="1322"/>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2" name="Object 1" hidden="1"/>
                      <p:cNvPicPr/>
                      <p:nvPr/>
                    </p:nvPicPr>
                    <p:blipFill>
                      <a:blip r:embed="rId4"/>
                      <a:stretch>
                        <a:fillRect/>
                      </a:stretch>
                    </p:blipFill>
                    <p:spPr>
                      <a:xfrm>
                        <a:off x="1192" y="1325"/>
                        <a:ext cx="1190" cy="1322"/>
                      </a:xfrm>
                      <a:prstGeom prst="rect">
                        <a:avLst/>
                      </a:prstGeom>
                    </p:spPr>
                  </p:pic>
                </p:oleObj>
              </mc:Fallback>
            </mc:AlternateContent>
          </a:graphicData>
        </a:graphic>
      </p:graphicFrame>
      <p:sp>
        <p:nvSpPr>
          <p:cNvPr id="7" name="Title">
            <a:extLst>
              <a:ext uri="{FF2B5EF4-FFF2-40B4-BE49-F238E27FC236}">
                <a16:creationId xmlns:a16="http://schemas.microsoft.com/office/drawing/2014/main" id="{5127389A-C3DF-3347-BE4D-69D534F0B90C}"/>
              </a:ext>
            </a:extLst>
          </p:cNvPr>
          <p:cNvSpPr>
            <a:spLocks noGrp="1"/>
          </p:cNvSpPr>
          <p:nvPr>
            <p:ph type="title" hasCustomPrompt="1"/>
          </p:nvPr>
        </p:nvSpPr>
        <p:spPr/>
        <p:txBody>
          <a:bodyPr vert="horz"/>
          <a:lstStyle>
            <a:lvl1pPr>
              <a:defRPr/>
            </a:lvl1pPr>
          </a:lstStyle>
          <a:p>
            <a:r>
              <a:rPr lang="en-US"/>
              <a:t>[Slide title]</a:t>
            </a:r>
          </a:p>
        </p:txBody>
      </p:sp>
      <p:sp>
        <p:nvSpPr>
          <p:cNvPr id="10" name="Subtitle">
            <a:extLst>
              <a:ext uri="{FF2B5EF4-FFF2-40B4-BE49-F238E27FC236}">
                <a16:creationId xmlns:a16="http://schemas.microsoft.com/office/drawing/2014/main" id="{D99FC200-8318-B648-A0D5-0D72DB4D6533}"/>
              </a:ext>
            </a:extLst>
          </p:cNvPr>
          <p:cNvSpPr>
            <a:spLocks noGrp="1"/>
          </p:cNvSpPr>
          <p:nvPr>
            <p:ph type="subTitle" idx="13"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3" name="Content Placeholder 1"/>
          <p:cNvSpPr>
            <a:spLocks noGrp="1"/>
          </p:cNvSpPr>
          <p:nvPr>
            <p:ph idx="1" hasCustomPrompt="1"/>
          </p:nvPr>
        </p:nvSpPr>
        <p:spPr>
          <a:xfrm>
            <a:off x="329184" y="1444624"/>
            <a:ext cx="7157466" cy="3736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5" name="Footer Placeholder">
            <a:extLst>
              <a:ext uri="{FF2B5EF4-FFF2-40B4-BE49-F238E27FC236}">
                <a16:creationId xmlns:a16="http://schemas.microsoft.com/office/drawing/2014/main" id="{9CBF34F6-C56F-A645-B612-033F76243BD3}"/>
              </a:ext>
            </a:extLst>
          </p:cNvPr>
          <p:cNvSpPr>
            <a:spLocks noGrp="1"/>
          </p:cNvSpPr>
          <p:nvPr>
            <p:ph type="ftr" sz="quarter" idx="15"/>
          </p:nvPr>
        </p:nvSpPr>
        <p:spPr>
          <a:xfrm>
            <a:off x="333758" y="5275792"/>
            <a:ext cx="2135981" cy="91440"/>
          </a:xfrm>
          <a:prstGeom prst="rect">
            <a:avLst/>
          </a:prstGeom>
        </p:spPr>
        <p:txBody>
          <a:bodyPr/>
          <a:lstStyle/>
          <a:p>
            <a:endParaRPr lang="en-US"/>
          </a:p>
        </p:txBody>
      </p:sp>
      <p:sp>
        <p:nvSpPr>
          <p:cNvPr id="9" name="Footnotes">
            <a:extLst>
              <a:ext uri="{FF2B5EF4-FFF2-40B4-BE49-F238E27FC236}">
                <a16:creationId xmlns:a16="http://schemas.microsoft.com/office/drawing/2014/main" id="{FEB2C45C-E16E-4E28-BA4C-90354A51C219}"/>
              </a:ext>
            </a:extLst>
          </p:cNvPr>
          <p:cNvSpPr>
            <a:spLocks noGrp="1"/>
          </p:cNvSpPr>
          <p:nvPr>
            <p:ph type="body" sz="quarter" idx="17"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4" name="Date Placeholder">
            <a:extLst>
              <a:ext uri="{FF2B5EF4-FFF2-40B4-BE49-F238E27FC236}">
                <a16:creationId xmlns:a16="http://schemas.microsoft.com/office/drawing/2014/main" id="{124EBE94-9222-404D-8CB9-BB29235737BE}"/>
              </a:ext>
            </a:extLst>
          </p:cNvPr>
          <p:cNvSpPr>
            <a:spLocks noGrp="1"/>
          </p:cNvSpPr>
          <p:nvPr>
            <p:ph type="dt" sz="half" idx="14"/>
          </p:nvPr>
        </p:nvSpPr>
        <p:spPr/>
        <p:txBody>
          <a:bodyPr/>
          <a:lstStyle/>
          <a:p>
            <a:r>
              <a:rPr lang="en-US"/>
              <a:t>March 2021</a:t>
            </a:r>
          </a:p>
        </p:txBody>
      </p:sp>
      <p:sp>
        <p:nvSpPr>
          <p:cNvPr id="6" name="Slide Number Placeholder">
            <a:extLst>
              <a:ext uri="{FF2B5EF4-FFF2-40B4-BE49-F238E27FC236}">
                <a16:creationId xmlns:a16="http://schemas.microsoft.com/office/drawing/2014/main" id="{46487925-D163-ED40-A98A-BC1B011B4BBD}"/>
              </a:ext>
            </a:extLst>
          </p:cNvPr>
          <p:cNvSpPr>
            <a:spLocks noGrp="1"/>
          </p:cNvSpPr>
          <p:nvPr>
            <p:ph type="sldNum" sz="quarter" idx="16"/>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8060851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4716">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1_Two Column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543E7D3-2872-FE4B-8657-6517BAB224B2}"/>
              </a:ext>
            </a:extLst>
          </p:cNvPr>
          <p:cNvSpPr>
            <a:spLocks noGrp="1"/>
          </p:cNvSpPr>
          <p:nvPr>
            <p:ph type="title" hasCustomPrompt="1"/>
          </p:nvPr>
        </p:nvSpPr>
        <p:spPr/>
        <p:txBody>
          <a:bodyPr/>
          <a:lstStyle>
            <a:lvl1pPr>
              <a:defRPr/>
            </a:lvl1pPr>
          </a:lstStyle>
          <a:p>
            <a:r>
              <a:rPr lang="en-US"/>
              <a:t>[Slide title]</a:t>
            </a:r>
          </a:p>
        </p:txBody>
      </p:sp>
      <p:sp>
        <p:nvSpPr>
          <p:cNvPr id="8" name="Subtitle">
            <a:extLst>
              <a:ext uri="{FF2B5EF4-FFF2-40B4-BE49-F238E27FC236}">
                <a16:creationId xmlns:a16="http://schemas.microsoft.com/office/drawing/2014/main" id="{417EBE95-CD22-944F-9CE5-6B58F40DED7A}"/>
              </a:ext>
            </a:extLst>
          </p:cNvPr>
          <p:cNvSpPr>
            <a:spLocks noGrp="1"/>
          </p:cNvSpPr>
          <p:nvPr>
            <p:ph type="subTitle" idx="13"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3" name="Content Placeholder 1"/>
          <p:cNvSpPr>
            <a:spLocks noGrp="1"/>
          </p:cNvSpPr>
          <p:nvPr>
            <p:ph sz="half" idx="1" hasCustomPrompt="1"/>
          </p:nvPr>
        </p:nvSpPr>
        <p:spPr>
          <a:xfrm>
            <a:off x="329184" y="1444624"/>
            <a:ext cx="4107942" cy="3736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4" name="Content Placeholder 2"/>
          <p:cNvSpPr>
            <a:spLocks noGrp="1"/>
          </p:cNvSpPr>
          <p:nvPr>
            <p:ph sz="half" idx="2" hasCustomPrompt="1"/>
          </p:nvPr>
        </p:nvSpPr>
        <p:spPr>
          <a:xfrm>
            <a:off x="4704588" y="1444624"/>
            <a:ext cx="4107942" cy="37369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Footer Placeholder">
            <a:extLst>
              <a:ext uri="{FF2B5EF4-FFF2-40B4-BE49-F238E27FC236}">
                <a16:creationId xmlns:a16="http://schemas.microsoft.com/office/drawing/2014/main" id="{6CBFAA4A-4BAE-B84D-BD9A-91B54570DF1E}"/>
              </a:ext>
            </a:extLst>
          </p:cNvPr>
          <p:cNvSpPr>
            <a:spLocks noGrp="1"/>
          </p:cNvSpPr>
          <p:nvPr>
            <p:ph type="ftr" sz="quarter" idx="11"/>
          </p:nvPr>
        </p:nvSpPr>
        <p:spPr>
          <a:xfrm>
            <a:off x="333758" y="5275792"/>
            <a:ext cx="2135981" cy="91440"/>
          </a:xfrm>
          <a:prstGeom prst="rect">
            <a:avLst/>
          </a:prstGeom>
        </p:spPr>
        <p:txBody>
          <a:bodyPr/>
          <a:lstStyle/>
          <a:p>
            <a:endParaRPr lang="en-US"/>
          </a:p>
        </p:txBody>
      </p:sp>
      <p:sp>
        <p:nvSpPr>
          <p:cNvPr id="12" name="Footnotes">
            <a:extLst>
              <a:ext uri="{FF2B5EF4-FFF2-40B4-BE49-F238E27FC236}">
                <a16:creationId xmlns:a16="http://schemas.microsoft.com/office/drawing/2014/main" id="{DB21F35D-5956-4D01-BAEF-45C35CDC72BE}"/>
              </a:ext>
            </a:extLst>
          </p:cNvPr>
          <p:cNvSpPr>
            <a:spLocks noGrp="1"/>
          </p:cNvSpPr>
          <p:nvPr>
            <p:ph type="body" sz="quarter" idx="17"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6" name="Date Placeholder">
            <a:extLst>
              <a:ext uri="{FF2B5EF4-FFF2-40B4-BE49-F238E27FC236}">
                <a16:creationId xmlns:a16="http://schemas.microsoft.com/office/drawing/2014/main" id="{48FFBCCC-86E9-7F42-828A-FB95454399E5}"/>
              </a:ext>
            </a:extLst>
          </p:cNvPr>
          <p:cNvSpPr>
            <a:spLocks noGrp="1"/>
          </p:cNvSpPr>
          <p:nvPr>
            <p:ph type="dt" sz="half" idx="10"/>
          </p:nvPr>
        </p:nvSpPr>
        <p:spPr/>
        <p:txBody>
          <a:bodyPr/>
          <a:lstStyle/>
          <a:p>
            <a:r>
              <a:rPr lang="en-US"/>
              <a:t>March 2021</a:t>
            </a:r>
          </a:p>
        </p:txBody>
      </p:sp>
      <p:sp>
        <p:nvSpPr>
          <p:cNvPr id="10" name="Slide Number Placeholder">
            <a:extLst>
              <a:ext uri="{FF2B5EF4-FFF2-40B4-BE49-F238E27FC236}">
                <a16:creationId xmlns:a16="http://schemas.microsoft.com/office/drawing/2014/main" id="{7690CCDB-9368-FF4C-A00C-C580BC33D0EE}"/>
              </a:ext>
            </a:extLst>
          </p:cNvPr>
          <p:cNvSpPr>
            <a:spLocks noGrp="1"/>
          </p:cNvSpPr>
          <p:nvPr>
            <p:ph type="sldNum" sz="quarter" idx="12"/>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15769440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1_Three Columns - Case Study">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EF292478-19AD-D64E-9671-3117C5A5238B}"/>
              </a:ext>
            </a:extLst>
          </p:cNvPr>
          <p:cNvSpPr>
            <a:spLocks noGrp="1"/>
          </p:cNvSpPr>
          <p:nvPr>
            <p:ph type="title" hasCustomPrompt="1"/>
          </p:nvPr>
        </p:nvSpPr>
        <p:spPr/>
        <p:txBody>
          <a:bodyPr/>
          <a:lstStyle>
            <a:lvl1pPr>
              <a:defRPr/>
            </a:lvl1pPr>
          </a:lstStyle>
          <a:p>
            <a:r>
              <a:rPr lang="en-US"/>
              <a:t>[Slide title]</a:t>
            </a:r>
          </a:p>
        </p:txBody>
      </p:sp>
      <p:sp>
        <p:nvSpPr>
          <p:cNvPr id="11" name="Subtitle">
            <a:extLst>
              <a:ext uri="{FF2B5EF4-FFF2-40B4-BE49-F238E27FC236}">
                <a16:creationId xmlns:a16="http://schemas.microsoft.com/office/drawing/2014/main" id="{806F0771-107E-0547-9F2C-73ADAB679BD4}"/>
              </a:ext>
            </a:extLst>
          </p:cNvPr>
          <p:cNvSpPr>
            <a:spLocks noGrp="1"/>
          </p:cNvSpPr>
          <p:nvPr>
            <p:ph type="subTitle" idx="17"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3" name="Content Placeholder 1"/>
          <p:cNvSpPr>
            <a:spLocks noGrp="1"/>
          </p:cNvSpPr>
          <p:nvPr>
            <p:ph sz="half" idx="1" hasCustomPrompt="1"/>
          </p:nvPr>
        </p:nvSpPr>
        <p:spPr>
          <a:xfrm>
            <a:off x="332185" y="1444624"/>
            <a:ext cx="2647188" cy="37369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2"/>
          <p:cNvSpPr>
            <a:spLocks noGrp="1"/>
          </p:cNvSpPr>
          <p:nvPr>
            <p:ph sz="half" idx="2" hasCustomPrompt="1"/>
          </p:nvPr>
        </p:nvSpPr>
        <p:spPr>
          <a:xfrm>
            <a:off x="3249216" y="1444624"/>
            <a:ext cx="2647188" cy="37369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12" name="Content Placeholder 3"/>
          <p:cNvSpPr>
            <a:spLocks noGrp="1"/>
          </p:cNvSpPr>
          <p:nvPr>
            <p:ph sz="half" idx="13" hasCustomPrompt="1"/>
          </p:nvPr>
        </p:nvSpPr>
        <p:spPr>
          <a:xfrm>
            <a:off x="6165057" y="1444624"/>
            <a:ext cx="2647188" cy="37369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Footer Placeholder">
            <a:extLst>
              <a:ext uri="{FF2B5EF4-FFF2-40B4-BE49-F238E27FC236}">
                <a16:creationId xmlns:a16="http://schemas.microsoft.com/office/drawing/2014/main" id="{7EC334F8-975B-B947-9C27-BC9946D5C7CE}"/>
              </a:ext>
            </a:extLst>
          </p:cNvPr>
          <p:cNvSpPr>
            <a:spLocks noGrp="1"/>
          </p:cNvSpPr>
          <p:nvPr>
            <p:ph type="ftr" sz="quarter" idx="15"/>
          </p:nvPr>
        </p:nvSpPr>
        <p:spPr>
          <a:xfrm>
            <a:off x="333758" y="5275792"/>
            <a:ext cx="2135981" cy="91440"/>
          </a:xfrm>
          <a:prstGeom prst="rect">
            <a:avLst/>
          </a:prstGeom>
        </p:spPr>
        <p:txBody>
          <a:bodyPr/>
          <a:lstStyle/>
          <a:p>
            <a:endParaRPr lang="en-US"/>
          </a:p>
        </p:txBody>
      </p:sp>
      <p:sp>
        <p:nvSpPr>
          <p:cNvPr id="14" name="Footnotes">
            <a:extLst>
              <a:ext uri="{FF2B5EF4-FFF2-40B4-BE49-F238E27FC236}">
                <a16:creationId xmlns:a16="http://schemas.microsoft.com/office/drawing/2014/main" id="{08807396-F278-405D-BAEB-1EF00C9820A9}"/>
              </a:ext>
            </a:extLst>
          </p:cNvPr>
          <p:cNvSpPr>
            <a:spLocks noGrp="1"/>
          </p:cNvSpPr>
          <p:nvPr>
            <p:ph type="body" sz="quarter" idx="18"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6" name="Date Placeholder">
            <a:extLst>
              <a:ext uri="{FF2B5EF4-FFF2-40B4-BE49-F238E27FC236}">
                <a16:creationId xmlns:a16="http://schemas.microsoft.com/office/drawing/2014/main" id="{C7ABEC37-F973-AA44-82D4-614C6B9E8CD1}"/>
              </a:ext>
            </a:extLst>
          </p:cNvPr>
          <p:cNvSpPr>
            <a:spLocks noGrp="1"/>
          </p:cNvSpPr>
          <p:nvPr>
            <p:ph type="dt" sz="half" idx="14"/>
          </p:nvPr>
        </p:nvSpPr>
        <p:spPr/>
        <p:txBody>
          <a:bodyPr/>
          <a:lstStyle/>
          <a:p>
            <a:r>
              <a:rPr lang="en-US"/>
              <a:t>March 2021</a:t>
            </a:r>
          </a:p>
        </p:txBody>
      </p:sp>
      <p:sp>
        <p:nvSpPr>
          <p:cNvPr id="10" name="Slide Number Placeholder">
            <a:extLst>
              <a:ext uri="{FF2B5EF4-FFF2-40B4-BE49-F238E27FC236}">
                <a16:creationId xmlns:a16="http://schemas.microsoft.com/office/drawing/2014/main" id="{AEA28E03-68C1-7E48-9E22-0008E1E3C719}"/>
              </a:ext>
            </a:extLst>
          </p:cNvPr>
          <p:cNvSpPr>
            <a:spLocks noGrp="1"/>
          </p:cNvSpPr>
          <p:nvPr>
            <p:ph type="sldNum" sz="quarter" idx="16"/>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5565649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1_Text and Three Columns - Whit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7E8FE9D-CC30-0647-8F54-0BCB569F29BC}"/>
              </a:ext>
            </a:extLst>
          </p:cNvPr>
          <p:cNvSpPr>
            <a:spLocks noGrp="1"/>
          </p:cNvSpPr>
          <p:nvPr>
            <p:ph type="title" hasCustomPrompt="1"/>
          </p:nvPr>
        </p:nvSpPr>
        <p:spPr/>
        <p:txBody>
          <a:bodyPr/>
          <a:lstStyle>
            <a:lvl1pPr>
              <a:defRPr/>
            </a:lvl1pPr>
          </a:lstStyle>
          <a:p>
            <a:r>
              <a:rPr lang="en-US"/>
              <a:t>[Slide title]</a:t>
            </a:r>
          </a:p>
        </p:txBody>
      </p:sp>
      <p:sp>
        <p:nvSpPr>
          <p:cNvPr id="15" name="Subtitle">
            <a:extLst>
              <a:ext uri="{FF2B5EF4-FFF2-40B4-BE49-F238E27FC236}">
                <a16:creationId xmlns:a16="http://schemas.microsoft.com/office/drawing/2014/main" id="{8941DCE2-10B5-584D-AA13-8FA9EFAD0B8D}"/>
              </a:ext>
            </a:extLst>
          </p:cNvPr>
          <p:cNvSpPr>
            <a:spLocks noGrp="1"/>
          </p:cNvSpPr>
          <p:nvPr>
            <p:ph type="subTitle" idx="18"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17" name="Content Placeholder 1">
            <a:extLst>
              <a:ext uri="{FF2B5EF4-FFF2-40B4-BE49-F238E27FC236}">
                <a16:creationId xmlns:a16="http://schemas.microsoft.com/office/drawing/2014/main" id="{E5FFBC4E-52BA-4B46-9AB6-C0FAEBF1CF92}"/>
              </a:ext>
            </a:extLst>
          </p:cNvPr>
          <p:cNvSpPr>
            <a:spLocks noGrp="1"/>
          </p:cNvSpPr>
          <p:nvPr>
            <p:ph idx="17" hasCustomPrompt="1"/>
          </p:nvPr>
        </p:nvSpPr>
        <p:spPr>
          <a:xfrm>
            <a:off x="329184" y="1444624"/>
            <a:ext cx="5567220" cy="12604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Bar 1">
            <a:extLst>
              <a:ext uri="{FF2B5EF4-FFF2-40B4-BE49-F238E27FC236}">
                <a16:creationId xmlns:a16="http://schemas.microsoft.com/office/drawing/2014/main" id="{D50C8DCC-6E4A-9B44-88FB-DD1208B21125}"/>
              </a:ext>
            </a:extLst>
          </p:cNvPr>
          <p:cNvSpPr/>
          <p:nvPr userDrawn="1"/>
        </p:nvSpPr>
        <p:spPr bwMode="hidden">
          <a:xfrm>
            <a:off x="332185" y="2857500"/>
            <a:ext cx="2647188"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3" name="Content Placeholder 2"/>
          <p:cNvSpPr>
            <a:spLocks noGrp="1"/>
          </p:cNvSpPr>
          <p:nvPr>
            <p:ph sz="half" idx="1" hasCustomPrompt="1"/>
          </p:nvPr>
        </p:nvSpPr>
        <p:spPr>
          <a:xfrm>
            <a:off x="332185" y="3089470"/>
            <a:ext cx="2647188" cy="2092132"/>
          </a:xfrm>
        </p:spPr>
        <p:txBody>
          <a:bodyPr>
            <a:noAutofit/>
          </a:bodyPr>
          <a:lstStyle>
            <a:lvl1pPr marL="137156" indent="-137156">
              <a:spcAft>
                <a:spcPts val="450"/>
              </a:spcAft>
              <a:buFont typeface="Arial" panose="020B0604020202020204" pitchFamily="34" charset="0"/>
              <a:buChar char="•"/>
              <a:defRPr sz="1200" b="0">
                <a:solidFill>
                  <a:schemeClr val="tx1"/>
                </a:solidFill>
              </a:defRPr>
            </a:lvl1pPr>
            <a:lvl2pPr marL="274313" indent="-137156">
              <a:spcAft>
                <a:spcPts val="450"/>
              </a:spcAft>
              <a:buFont typeface="Arial" panose="020B0604020202020204" pitchFamily="34" charset="0"/>
              <a:buChar char="–"/>
              <a:defRPr sz="1200">
                <a:solidFill>
                  <a:schemeClr val="tx1"/>
                </a:solidFill>
              </a:defRPr>
            </a:lvl2pPr>
            <a:lvl3pPr marL="411470" indent="-137156">
              <a:spcAft>
                <a:spcPts val="450"/>
              </a:spcAft>
              <a:buFont typeface="Arial" panose="020B0604020202020204" pitchFamily="34" charset="0"/>
              <a:buChar char="•"/>
              <a:defRPr sz="1200">
                <a:solidFill>
                  <a:schemeClr val="tx1"/>
                </a:solidFill>
              </a:defRPr>
            </a:lvl3pPr>
            <a:lvl4pPr marL="548627" indent="-137156">
              <a:spcAft>
                <a:spcPts val="450"/>
              </a:spcAft>
              <a:buFont typeface="Arial" panose="020B0604020202020204" pitchFamily="34" charset="0"/>
              <a:buChar char="–"/>
              <a:defRPr sz="1200">
                <a:solidFill>
                  <a:schemeClr val="tx1"/>
                </a:solidFill>
              </a:defRPr>
            </a:lvl4pPr>
            <a:lvl5pPr marL="685783" indent="-137156">
              <a:spcAft>
                <a:spcPts val="450"/>
              </a:spcAft>
              <a:buFont typeface="Arial" panose="020B0604020202020204" pitchFamily="34" charset="0"/>
              <a:buChar char="•"/>
              <a:defRPr sz="1200">
                <a:solidFill>
                  <a:schemeClr val="tx1"/>
                </a:solidFill>
              </a:defRPr>
            </a:lvl5pPr>
            <a:lvl6pPr marL="822940" indent="-137156">
              <a:spcAft>
                <a:spcPts val="450"/>
              </a:spcAft>
              <a:buFont typeface="Arial" panose="020B0604020202020204" pitchFamily="34" charset="0"/>
              <a:buChar char="–"/>
              <a:defRPr sz="1200">
                <a:solidFill>
                  <a:schemeClr val="tx1"/>
                </a:solidFill>
              </a:defRPr>
            </a:lvl6pPr>
            <a:lvl7pPr marL="960096" indent="-137156">
              <a:spcAft>
                <a:spcPts val="450"/>
              </a:spcAft>
              <a:buFont typeface="Arial" panose="020B0604020202020204" pitchFamily="34" charset="0"/>
              <a:buChar char="•"/>
              <a:defRPr sz="1200">
                <a:solidFill>
                  <a:schemeClr val="tx1"/>
                </a:solidFill>
              </a:defRPr>
            </a:lvl7pPr>
            <a:lvl8pPr marL="1097252" indent="-137156">
              <a:spcAft>
                <a:spcPts val="450"/>
              </a:spcAft>
              <a:buFont typeface="Arial" panose="020B0604020202020204" pitchFamily="34" charset="0"/>
              <a:buChar char="–"/>
              <a:defRPr sz="1200">
                <a:solidFill>
                  <a:schemeClr val="tx1"/>
                </a:solidFill>
              </a:defRPr>
            </a:lvl8pPr>
            <a:lvl9pPr marL="1234409" indent="-137156">
              <a:spcAft>
                <a:spcPts val="450"/>
              </a:spcAft>
              <a:buFont typeface="Arial" panose="020B0604020202020204" pitchFamily="34" charset="0"/>
              <a:buChar char="•"/>
              <a:defRPr sz="12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Bar 2">
            <a:extLst>
              <a:ext uri="{FF2B5EF4-FFF2-40B4-BE49-F238E27FC236}">
                <a16:creationId xmlns:a16="http://schemas.microsoft.com/office/drawing/2014/main" id="{B37FD052-FB9D-AC4E-847F-BEA34EA6DE73}"/>
              </a:ext>
            </a:extLst>
          </p:cNvPr>
          <p:cNvSpPr/>
          <p:nvPr userDrawn="1"/>
        </p:nvSpPr>
        <p:spPr bwMode="hidden">
          <a:xfrm>
            <a:off x="3249216" y="2857500"/>
            <a:ext cx="2647188"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4" name="Content Placeholder 3"/>
          <p:cNvSpPr>
            <a:spLocks noGrp="1"/>
          </p:cNvSpPr>
          <p:nvPr>
            <p:ph sz="half" idx="2" hasCustomPrompt="1"/>
          </p:nvPr>
        </p:nvSpPr>
        <p:spPr>
          <a:xfrm>
            <a:off x="3249216" y="3089470"/>
            <a:ext cx="2647188" cy="2092132"/>
          </a:xfrm>
        </p:spPr>
        <p:txBody>
          <a:bodyPr>
            <a:noAutofit/>
          </a:bodyPr>
          <a:lstStyle>
            <a:lvl1pPr marL="137156" indent="-137156">
              <a:spcAft>
                <a:spcPts val="450"/>
              </a:spcAft>
              <a:buFont typeface="Arial" panose="020B0604020202020204" pitchFamily="34" charset="0"/>
              <a:buChar char="•"/>
              <a:defRPr sz="1200" b="0">
                <a:solidFill>
                  <a:schemeClr val="tx1"/>
                </a:solidFill>
              </a:defRPr>
            </a:lvl1pPr>
            <a:lvl2pPr marL="274313" indent="-137156">
              <a:spcAft>
                <a:spcPts val="450"/>
              </a:spcAft>
              <a:buFont typeface="Arial" panose="020B0604020202020204" pitchFamily="34" charset="0"/>
              <a:buChar char="–"/>
              <a:defRPr sz="1200">
                <a:solidFill>
                  <a:schemeClr val="tx1"/>
                </a:solidFill>
              </a:defRPr>
            </a:lvl2pPr>
            <a:lvl3pPr marL="411470" indent="-137156">
              <a:spcAft>
                <a:spcPts val="450"/>
              </a:spcAft>
              <a:buFont typeface="Arial" panose="020B0604020202020204" pitchFamily="34" charset="0"/>
              <a:buChar char="•"/>
              <a:defRPr sz="1200">
                <a:solidFill>
                  <a:schemeClr val="tx1"/>
                </a:solidFill>
              </a:defRPr>
            </a:lvl3pPr>
            <a:lvl4pPr marL="548627" indent="-137156">
              <a:spcAft>
                <a:spcPts val="450"/>
              </a:spcAft>
              <a:buFont typeface="Arial" panose="020B0604020202020204" pitchFamily="34" charset="0"/>
              <a:buChar char="–"/>
              <a:defRPr sz="1200">
                <a:solidFill>
                  <a:schemeClr val="tx1"/>
                </a:solidFill>
              </a:defRPr>
            </a:lvl4pPr>
            <a:lvl5pPr marL="685783" indent="-137156">
              <a:spcAft>
                <a:spcPts val="450"/>
              </a:spcAft>
              <a:buFont typeface="Arial" panose="020B0604020202020204" pitchFamily="34" charset="0"/>
              <a:buChar char="•"/>
              <a:defRPr sz="1200">
                <a:solidFill>
                  <a:schemeClr val="tx1"/>
                </a:solidFill>
              </a:defRPr>
            </a:lvl5pPr>
            <a:lvl6pPr marL="822940" indent="-137156">
              <a:spcAft>
                <a:spcPts val="450"/>
              </a:spcAft>
              <a:buFont typeface="Arial" panose="020B0604020202020204" pitchFamily="34" charset="0"/>
              <a:buChar char="–"/>
              <a:defRPr sz="1200">
                <a:solidFill>
                  <a:schemeClr val="tx1"/>
                </a:solidFill>
              </a:defRPr>
            </a:lvl6pPr>
            <a:lvl7pPr marL="960096" indent="-137156">
              <a:spcAft>
                <a:spcPts val="450"/>
              </a:spcAft>
              <a:buFont typeface="Arial" panose="020B0604020202020204" pitchFamily="34" charset="0"/>
              <a:buChar char="•"/>
              <a:defRPr sz="1200">
                <a:solidFill>
                  <a:schemeClr val="tx1"/>
                </a:solidFill>
              </a:defRPr>
            </a:lvl7pPr>
            <a:lvl8pPr marL="1097252" indent="-137156">
              <a:spcAft>
                <a:spcPts val="450"/>
              </a:spcAft>
              <a:buFont typeface="Arial" panose="020B0604020202020204" pitchFamily="34" charset="0"/>
              <a:buChar char="–"/>
              <a:defRPr sz="1200">
                <a:solidFill>
                  <a:schemeClr val="tx1"/>
                </a:solidFill>
              </a:defRPr>
            </a:lvl8pPr>
            <a:lvl9pPr marL="1234409" indent="-137156">
              <a:spcAft>
                <a:spcPts val="450"/>
              </a:spcAft>
              <a:buFont typeface="Arial" panose="020B0604020202020204" pitchFamily="34" charset="0"/>
              <a:buChar char="•"/>
              <a:defRPr sz="12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Bar 3">
            <a:extLst>
              <a:ext uri="{FF2B5EF4-FFF2-40B4-BE49-F238E27FC236}">
                <a16:creationId xmlns:a16="http://schemas.microsoft.com/office/drawing/2014/main" id="{CF21A389-9162-2A46-80F5-1C824EDB3247}"/>
              </a:ext>
            </a:extLst>
          </p:cNvPr>
          <p:cNvSpPr/>
          <p:nvPr userDrawn="1"/>
        </p:nvSpPr>
        <p:spPr bwMode="hidden">
          <a:xfrm>
            <a:off x="6165057" y="2857500"/>
            <a:ext cx="2647188"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12" name="Content Placeholder 4"/>
          <p:cNvSpPr>
            <a:spLocks noGrp="1"/>
          </p:cNvSpPr>
          <p:nvPr>
            <p:ph sz="half" idx="13" hasCustomPrompt="1"/>
          </p:nvPr>
        </p:nvSpPr>
        <p:spPr>
          <a:xfrm>
            <a:off x="6165057" y="3089470"/>
            <a:ext cx="2647188" cy="2092132"/>
          </a:xfrm>
        </p:spPr>
        <p:txBody>
          <a:bodyPr>
            <a:noAutofit/>
          </a:bodyPr>
          <a:lstStyle>
            <a:lvl1pPr marL="137156" indent="-137156">
              <a:spcAft>
                <a:spcPts val="450"/>
              </a:spcAft>
              <a:buFont typeface="Arial" panose="020B0604020202020204" pitchFamily="34" charset="0"/>
              <a:buChar char="•"/>
              <a:defRPr sz="1200" b="0">
                <a:solidFill>
                  <a:schemeClr val="tx1"/>
                </a:solidFill>
              </a:defRPr>
            </a:lvl1pPr>
            <a:lvl2pPr marL="274313" indent="-137156">
              <a:spcAft>
                <a:spcPts val="450"/>
              </a:spcAft>
              <a:buFont typeface="Arial" panose="020B0604020202020204" pitchFamily="34" charset="0"/>
              <a:buChar char="–"/>
              <a:defRPr sz="1200">
                <a:solidFill>
                  <a:schemeClr val="tx1"/>
                </a:solidFill>
              </a:defRPr>
            </a:lvl2pPr>
            <a:lvl3pPr marL="411470" indent="-137156">
              <a:spcAft>
                <a:spcPts val="450"/>
              </a:spcAft>
              <a:buFont typeface="Arial" panose="020B0604020202020204" pitchFamily="34" charset="0"/>
              <a:buChar char="•"/>
              <a:defRPr sz="1200">
                <a:solidFill>
                  <a:schemeClr val="tx1"/>
                </a:solidFill>
              </a:defRPr>
            </a:lvl3pPr>
            <a:lvl4pPr marL="548627" indent="-137156">
              <a:spcAft>
                <a:spcPts val="450"/>
              </a:spcAft>
              <a:buFont typeface="Arial" panose="020B0604020202020204" pitchFamily="34" charset="0"/>
              <a:buChar char="–"/>
              <a:defRPr sz="1200">
                <a:solidFill>
                  <a:schemeClr val="tx1"/>
                </a:solidFill>
              </a:defRPr>
            </a:lvl4pPr>
            <a:lvl5pPr marL="685783" indent="-137156">
              <a:spcAft>
                <a:spcPts val="450"/>
              </a:spcAft>
              <a:buFont typeface="Arial" panose="020B0604020202020204" pitchFamily="34" charset="0"/>
              <a:buChar char="•"/>
              <a:defRPr sz="1200">
                <a:solidFill>
                  <a:schemeClr val="tx1"/>
                </a:solidFill>
              </a:defRPr>
            </a:lvl5pPr>
            <a:lvl6pPr marL="822940" indent="-137156">
              <a:spcAft>
                <a:spcPts val="450"/>
              </a:spcAft>
              <a:buFont typeface="Arial" panose="020B0604020202020204" pitchFamily="34" charset="0"/>
              <a:buChar char="–"/>
              <a:defRPr sz="1200">
                <a:solidFill>
                  <a:schemeClr val="tx1"/>
                </a:solidFill>
              </a:defRPr>
            </a:lvl6pPr>
            <a:lvl7pPr marL="960096" indent="-137156">
              <a:spcAft>
                <a:spcPts val="450"/>
              </a:spcAft>
              <a:buFont typeface="Arial" panose="020B0604020202020204" pitchFamily="34" charset="0"/>
              <a:buChar char="•"/>
              <a:defRPr sz="1200">
                <a:solidFill>
                  <a:schemeClr val="tx1"/>
                </a:solidFill>
              </a:defRPr>
            </a:lvl7pPr>
            <a:lvl8pPr marL="1097252" indent="-137156">
              <a:spcAft>
                <a:spcPts val="450"/>
              </a:spcAft>
              <a:buFont typeface="Arial" panose="020B0604020202020204" pitchFamily="34" charset="0"/>
              <a:buChar char="–"/>
              <a:defRPr sz="1200">
                <a:solidFill>
                  <a:schemeClr val="tx1"/>
                </a:solidFill>
              </a:defRPr>
            </a:lvl8pPr>
            <a:lvl9pPr marL="1234409" indent="-137156">
              <a:spcAft>
                <a:spcPts val="450"/>
              </a:spcAft>
              <a:buFont typeface="Arial" panose="020B0604020202020204" pitchFamily="34" charset="0"/>
              <a:buChar char="•"/>
              <a:defRPr sz="12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a:extLst>
              <a:ext uri="{FF2B5EF4-FFF2-40B4-BE49-F238E27FC236}">
                <a16:creationId xmlns:a16="http://schemas.microsoft.com/office/drawing/2014/main" id="{7EC334F8-975B-B947-9C27-BC9946D5C7CE}"/>
              </a:ext>
            </a:extLst>
          </p:cNvPr>
          <p:cNvSpPr>
            <a:spLocks noGrp="1"/>
          </p:cNvSpPr>
          <p:nvPr>
            <p:ph type="ftr" sz="quarter" idx="15"/>
          </p:nvPr>
        </p:nvSpPr>
        <p:spPr>
          <a:xfrm>
            <a:off x="333758" y="5275792"/>
            <a:ext cx="2135981" cy="91440"/>
          </a:xfrm>
          <a:prstGeom prst="rect">
            <a:avLst/>
          </a:prstGeom>
        </p:spPr>
        <p:txBody>
          <a:bodyPr/>
          <a:lstStyle/>
          <a:p>
            <a:endParaRPr lang="en-US"/>
          </a:p>
        </p:txBody>
      </p:sp>
      <p:sp>
        <p:nvSpPr>
          <p:cNvPr id="18" name="Footnotes">
            <a:extLst>
              <a:ext uri="{FF2B5EF4-FFF2-40B4-BE49-F238E27FC236}">
                <a16:creationId xmlns:a16="http://schemas.microsoft.com/office/drawing/2014/main" id="{96140AB5-59E1-428C-9946-307FA1F0C088}"/>
              </a:ext>
            </a:extLst>
          </p:cNvPr>
          <p:cNvSpPr>
            <a:spLocks noGrp="1"/>
          </p:cNvSpPr>
          <p:nvPr>
            <p:ph type="body" sz="quarter" idx="19"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6" name="Date Placeholder">
            <a:extLst>
              <a:ext uri="{FF2B5EF4-FFF2-40B4-BE49-F238E27FC236}">
                <a16:creationId xmlns:a16="http://schemas.microsoft.com/office/drawing/2014/main" id="{C7ABEC37-F973-AA44-82D4-614C6B9E8CD1}"/>
              </a:ext>
            </a:extLst>
          </p:cNvPr>
          <p:cNvSpPr>
            <a:spLocks noGrp="1"/>
          </p:cNvSpPr>
          <p:nvPr>
            <p:ph type="dt" sz="half" idx="14"/>
          </p:nvPr>
        </p:nvSpPr>
        <p:spPr/>
        <p:txBody>
          <a:bodyPr/>
          <a:lstStyle/>
          <a:p>
            <a:r>
              <a:rPr lang="en-US"/>
              <a:t>March 2021</a:t>
            </a:r>
          </a:p>
        </p:txBody>
      </p:sp>
      <p:sp>
        <p:nvSpPr>
          <p:cNvPr id="10" name="Slide Number Placeholder">
            <a:extLst>
              <a:ext uri="{FF2B5EF4-FFF2-40B4-BE49-F238E27FC236}">
                <a16:creationId xmlns:a16="http://schemas.microsoft.com/office/drawing/2014/main" id="{AEA28E03-68C1-7E48-9E22-0008E1E3C719}"/>
              </a:ext>
            </a:extLst>
          </p:cNvPr>
          <p:cNvSpPr>
            <a:spLocks noGrp="1"/>
          </p:cNvSpPr>
          <p:nvPr>
            <p:ph type="sldNum" sz="quarter" idx="16"/>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6273065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1_Text and Three Columns - Black">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26D9A42-317D-234C-848B-CE47C7D468DA}"/>
              </a:ext>
            </a:extLst>
          </p:cNvPr>
          <p:cNvSpPr>
            <a:spLocks noGrp="1"/>
          </p:cNvSpPr>
          <p:nvPr>
            <p:ph type="title" hasCustomPrompt="1"/>
          </p:nvPr>
        </p:nvSpPr>
        <p:spPr/>
        <p:txBody>
          <a:bodyPr/>
          <a:lstStyle>
            <a:lvl1pPr>
              <a:defRPr/>
            </a:lvl1pPr>
          </a:lstStyle>
          <a:p>
            <a:r>
              <a:rPr lang="en-US"/>
              <a:t>[Slide title]</a:t>
            </a:r>
          </a:p>
        </p:txBody>
      </p:sp>
      <p:sp>
        <p:nvSpPr>
          <p:cNvPr id="15" name="Subtitle">
            <a:extLst>
              <a:ext uri="{FF2B5EF4-FFF2-40B4-BE49-F238E27FC236}">
                <a16:creationId xmlns:a16="http://schemas.microsoft.com/office/drawing/2014/main" id="{1E1BF11A-7D09-E549-B22B-4386DA3BB37B}"/>
              </a:ext>
            </a:extLst>
          </p:cNvPr>
          <p:cNvSpPr>
            <a:spLocks noGrp="1"/>
          </p:cNvSpPr>
          <p:nvPr>
            <p:ph type="subTitle" idx="18"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rgbClr val="DB536A"/>
                </a:solidFill>
              </a:defRPr>
            </a:lvl1pPr>
            <a:lvl2pPr marL="0" indent="0" algn="l">
              <a:lnSpc>
                <a:spcPct val="100000"/>
              </a:lnSpc>
              <a:spcBef>
                <a:spcPts val="0"/>
              </a:spcBef>
              <a:spcAft>
                <a:spcPts val="0"/>
              </a:spcAft>
              <a:buNone/>
              <a:defRPr sz="1350" b="1">
                <a:solidFill>
                  <a:srgbClr val="DB536A"/>
                </a:solidFill>
              </a:defRPr>
            </a:lvl2pPr>
            <a:lvl3pPr marL="0" indent="0" algn="l">
              <a:lnSpc>
                <a:spcPct val="100000"/>
              </a:lnSpc>
              <a:spcBef>
                <a:spcPts val="0"/>
              </a:spcBef>
              <a:spcAft>
                <a:spcPts val="0"/>
              </a:spcAft>
              <a:buNone/>
              <a:defRPr sz="1350" b="1">
                <a:solidFill>
                  <a:srgbClr val="DB536A"/>
                </a:solidFill>
              </a:defRPr>
            </a:lvl3pPr>
            <a:lvl4pPr marL="0" indent="0" algn="l">
              <a:lnSpc>
                <a:spcPct val="100000"/>
              </a:lnSpc>
              <a:spcBef>
                <a:spcPts val="0"/>
              </a:spcBef>
              <a:spcAft>
                <a:spcPts val="0"/>
              </a:spcAft>
              <a:buNone/>
              <a:defRPr sz="1350" b="1">
                <a:solidFill>
                  <a:srgbClr val="DB536A"/>
                </a:solidFill>
              </a:defRPr>
            </a:lvl4pPr>
            <a:lvl5pPr marL="0" indent="0" algn="l">
              <a:lnSpc>
                <a:spcPct val="100000"/>
              </a:lnSpc>
              <a:spcBef>
                <a:spcPts val="0"/>
              </a:spcBef>
              <a:spcAft>
                <a:spcPts val="0"/>
              </a:spcAft>
              <a:buNone/>
              <a:defRPr sz="1350" b="1">
                <a:solidFill>
                  <a:srgbClr val="DB536A"/>
                </a:solidFill>
              </a:defRPr>
            </a:lvl5pPr>
            <a:lvl6pPr marL="0" indent="0" algn="l">
              <a:lnSpc>
                <a:spcPct val="100000"/>
              </a:lnSpc>
              <a:spcBef>
                <a:spcPts val="0"/>
              </a:spcBef>
              <a:spcAft>
                <a:spcPts val="0"/>
              </a:spcAft>
              <a:buNone/>
              <a:defRPr sz="1350" b="1">
                <a:solidFill>
                  <a:srgbClr val="DB536A"/>
                </a:solidFill>
              </a:defRPr>
            </a:lvl6pPr>
            <a:lvl7pPr marL="0" indent="0" algn="l">
              <a:lnSpc>
                <a:spcPct val="100000"/>
              </a:lnSpc>
              <a:spcBef>
                <a:spcPts val="0"/>
              </a:spcBef>
              <a:spcAft>
                <a:spcPts val="0"/>
              </a:spcAft>
              <a:buNone/>
              <a:defRPr sz="1350" b="1">
                <a:solidFill>
                  <a:srgbClr val="DB536A"/>
                </a:solidFill>
              </a:defRPr>
            </a:lvl7pPr>
            <a:lvl8pPr marL="0" indent="0" algn="l">
              <a:lnSpc>
                <a:spcPct val="100000"/>
              </a:lnSpc>
              <a:spcBef>
                <a:spcPts val="0"/>
              </a:spcBef>
              <a:spcAft>
                <a:spcPts val="0"/>
              </a:spcAft>
              <a:buNone/>
              <a:defRPr sz="1350" b="1">
                <a:solidFill>
                  <a:srgbClr val="DB536A"/>
                </a:solidFill>
              </a:defRPr>
            </a:lvl8pPr>
            <a:lvl9pPr marL="0" indent="0" algn="l">
              <a:lnSpc>
                <a:spcPct val="100000"/>
              </a:lnSpc>
              <a:spcBef>
                <a:spcPts val="0"/>
              </a:spcBef>
              <a:spcAft>
                <a:spcPts val="0"/>
              </a:spcAft>
              <a:buNone/>
              <a:defRPr sz="1350" b="1">
                <a:solidFill>
                  <a:srgbClr val="DB536A"/>
                </a:solidFill>
              </a:defRPr>
            </a:lvl9pPr>
          </a:lstStyle>
          <a:p>
            <a:r>
              <a:rPr lang="en-US"/>
              <a:t>[Optional slide subtitle]</a:t>
            </a:r>
          </a:p>
        </p:txBody>
      </p:sp>
      <p:sp>
        <p:nvSpPr>
          <p:cNvPr id="17" name="Content Placeholder 1">
            <a:extLst>
              <a:ext uri="{FF2B5EF4-FFF2-40B4-BE49-F238E27FC236}">
                <a16:creationId xmlns:a16="http://schemas.microsoft.com/office/drawing/2014/main" id="{E5FFBC4E-52BA-4B46-9AB6-C0FAEBF1CF92}"/>
              </a:ext>
            </a:extLst>
          </p:cNvPr>
          <p:cNvSpPr>
            <a:spLocks noGrp="1"/>
          </p:cNvSpPr>
          <p:nvPr>
            <p:ph idx="17" hasCustomPrompt="1"/>
          </p:nvPr>
        </p:nvSpPr>
        <p:spPr>
          <a:xfrm>
            <a:off x="329184" y="1444624"/>
            <a:ext cx="5567220" cy="1260476"/>
          </a:xfrm>
        </p:spPr>
        <p:txBody>
          <a:bodyPr/>
          <a:lstStyle>
            <a:lvl1pPr>
              <a:defRPr>
                <a:solidFill>
                  <a:schemeClr val="tx1"/>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Bar 1">
            <a:extLst>
              <a:ext uri="{FF2B5EF4-FFF2-40B4-BE49-F238E27FC236}">
                <a16:creationId xmlns:a16="http://schemas.microsoft.com/office/drawing/2014/main" id="{D50C8DCC-6E4A-9B44-88FB-DD1208B21125}"/>
              </a:ext>
            </a:extLst>
          </p:cNvPr>
          <p:cNvSpPr/>
          <p:nvPr userDrawn="1"/>
        </p:nvSpPr>
        <p:spPr bwMode="hidden">
          <a:xfrm>
            <a:off x="332185" y="2857500"/>
            <a:ext cx="2647188" cy="76200"/>
          </a:xfrm>
          <a:prstGeom prst="rect">
            <a:avLst/>
          </a:prstGeom>
          <a:solidFill>
            <a:srgbClr val="DB536A"/>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3" name="Content Placeholder 2"/>
          <p:cNvSpPr>
            <a:spLocks noGrp="1"/>
          </p:cNvSpPr>
          <p:nvPr>
            <p:ph sz="half" idx="1" hasCustomPrompt="1"/>
          </p:nvPr>
        </p:nvSpPr>
        <p:spPr>
          <a:xfrm>
            <a:off x="332185" y="3089470"/>
            <a:ext cx="2647188" cy="2092132"/>
          </a:xfrm>
        </p:spPr>
        <p:txBody>
          <a:bodyPr>
            <a:noAutofit/>
          </a:bodyPr>
          <a:lstStyle>
            <a:lvl1pPr marL="137156" indent="-137156">
              <a:spcAft>
                <a:spcPts val="450"/>
              </a:spcAft>
              <a:buFont typeface="Arial" panose="020B0604020202020204" pitchFamily="34" charset="0"/>
              <a:buChar char="•"/>
              <a:defRPr sz="1200" b="0">
                <a:solidFill>
                  <a:schemeClr val="tx1"/>
                </a:solidFill>
              </a:defRPr>
            </a:lvl1pPr>
            <a:lvl2pPr marL="274313" indent="-137156">
              <a:spcAft>
                <a:spcPts val="450"/>
              </a:spcAft>
              <a:buFont typeface="Arial" panose="020B0604020202020204" pitchFamily="34" charset="0"/>
              <a:buChar char="–"/>
              <a:defRPr sz="1200">
                <a:solidFill>
                  <a:schemeClr val="tx1"/>
                </a:solidFill>
              </a:defRPr>
            </a:lvl2pPr>
            <a:lvl3pPr marL="411470" indent="-137156">
              <a:spcAft>
                <a:spcPts val="450"/>
              </a:spcAft>
              <a:buFont typeface="Arial" panose="020B0604020202020204" pitchFamily="34" charset="0"/>
              <a:buChar char="•"/>
              <a:defRPr sz="1200">
                <a:solidFill>
                  <a:schemeClr val="tx1"/>
                </a:solidFill>
              </a:defRPr>
            </a:lvl3pPr>
            <a:lvl4pPr marL="548627" indent="-137156">
              <a:spcAft>
                <a:spcPts val="450"/>
              </a:spcAft>
              <a:buFont typeface="Arial" panose="020B0604020202020204" pitchFamily="34" charset="0"/>
              <a:buChar char="–"/>
              <a:defRPr sz="1200">
                <a:solidFill>
                  <a:schemeClr val="tx1"/>
                </a:solidFill>
              </a:defRPr>
            </a:lvl4pPr>
            <a:lvl5pPr marL="685783" indent="-137156">
              <a:spcAft>
                <a:spcPts val="450"/>
              </a:spcAft>
              <a:buFont typeface="Arial" panose="020B0604020202020204" pitchFamily="34" charset="0"/>
              <a:buChar char="•"/>
              <a:defRPr sz="1200">
                <a:solidFill>
                  <a:schemeClr val="tx1"/>
                </a:solidFill>
              </a:defRPr>
            </a:lvl5pPr>
            <a:lvl6pPr marL="822940" indent="-137156">
              <a:spcAft>
                <a:spcPts val="450"/>
              </a:spcAft>
              <a:buFont typeface="Arial" panose="020B0604020202020204" pitchFamily="34" charset="0"/>
              <a:buChar char="–"/>
              <a:defRPr sz="1200">
                <a:solidFill>
                  <a:schemeClr val="tx1"/>
                </a:solidFill>
              </a:defRPr>
            </a:lvl6pPr>
            <a:lvl7pPr marL="960096" indent="-137156">
              <a:spcAft>
                <a:spcPts val="450"/>
              </a:spcAft>
              <a:buFont typeface="Arial" panose="020B0604020202020204" pitchFamily="34" charset="0"/>
              <a:buChar char="•"/>
              <a:defRPr sz="1200">
                <a:solidFill>
                  <a:schemeClr val="tx1"/>
                </a:solidFill>
              </a:defRPr>
            </a:lvl7pPr>
            <a:lvl8pPr marL="1097252" indent="-137156">
              <a:spcAft>
                <a:spcPts val="450"/>
              </a:spcAft>
              <a:buFont typeface="Arial" panose="020B0604020202020204" pitchFamily="34" charset="0"/>
              <a:buChar char="–"/>
              <a:defRPr sz="1200">
                <a:solidFill>
                  <a:schemeClr val="tx1"/>
                </a:solidFill>
              </a:defRPr>
            </a:lvl8pPr>
            <a:lvl9pPr marL="1234409" indent="-137156">
              <a:spcAft>
                <a:spcPts val="450"/>
              </a:spcAft>
              <a:buFont typeface="Arial" panose="020B0604020202020204" pitchFamily="34" charset="0"/>
              <a:buChar char="•"/>
              <a:defRPr sz="12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Bar 2">
            <a:extLst>
              <a:ext uri="{FF2B5EF4-FFF2-40B4-BE49-F238E27FC236}">
                <a16:creationId xmlns:a16="http://schemas.microsoft.com/office/drawing/2014/main" id="{B37FD052-FB9D-AC4E-847F-BEA34EA6DE73}"/>
              </a:ext>
            </a:extLst>
          </p:cNvPr>
          <p:cNvSpPr/>
          <p:nvPr userDrawn="1"/>
        </p:nvSpPr>
        <p:spPr bwMode="hidden">
          <a:xfrm>
            <a:off x="3249216" y="2857500"/>
            <a:ext cx="2647188" cy="76200"/>
          </a:xfrm>
          <a:prstGeom prst="rect">
            <a:avLst/>
          </a:prstGeom>
          <a:solidFill>
            <a:srgbClr val="DB536A"/>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4" name="Content Placeholder 3"/>
          <p:cNvSpPr>
            <a:spLocks noGrp="1"/>
          </p:cNvSpPr>
          <p:nvPr>
            <p:ph sz="half" idx="2" hasCustomPrompt="1"/>
          </p:nvPr>
        </p:nvSpPr>
        <p:spPr>
          <a:xfrm>
            <a:off x="3249216" y="3089470"/>
            <a:ext cx="2647188" cy="2092132"/>
          </a:xfrm>
        </p:spPr>
        <p:txBody>
          <a:bodyPr>
            <a:noAutofit/>
          </a:bodyPr>
          <a:lstStyle>
            <a:lvl1pPr marL="137156" indent="-137156">
              <a:spcAft>
                <a:spcPts val="450"/>
              </a:spcAft>
              <a:buFont typeface="Arial" panose="020B0604020202020204" pitchFamily="34" charset="0"/>
              <a:buChar char="•"/>
              <a:defRPr sz="1200" b="0">
                <a:solidFill>
                  <a:schemeClr val="tx1"/>
                </a:solidFill>
              </a:defRPr>
            </a:lvl1pPr>
            <a:lvl2pPr marL="274313" indent="-137156">
              <a:spcAft>
                <a:spcPts val="450"/>
              </a:spcAft>
              <a:buFont typeface="Arial" panose="020B0604020202020204" pitchFamily="34" charset="0"/>
              <a:buChar char="–"/>
              <a:defRPr sz="1200">
                <a:solidFill>
                  <a:schemeClr val="tx1"/>
                </a:solidFill>
              </a:defRPr>
            </a:lvl2pPr>
            <a:lvl3pPr marL="411470" indent="-137156">
              <a:spcAft>
                <a:spcPts val="450"/>
              </a:spcAft>
              <a:buFont typeface="Arial" panose="020B0604020202020204" pitchFamily="34" charset="0"/>
              <a:buChar char="•"/>
              <a:defRPr sz="1200">
                <a:solidFill>
                  <a:schemeClr val="tx1"/>
                </a:solidFill>
              </a:defRPr>
            </a:lvl3pPr>
            <a:lvl4pPr marL="548627" indent="-137156">
              <a:spcAft>
                <a:spcPts val="450"/>
              </a:spcAft>
              <a:buFont typeface="Arial" panose="020B0604020202020204" pitchFamily="34" charset="0"/>
              <a:buChar char="–"/>
              <a:defRPr sz="1200">
                <a:solidFill>
                  <a:schemeClr val="tx1"/>
                </a:solidFill>
              </a:defRPr>
            </a:lvl4pPr>
            <a:lvl5pPr marL="685783" indent="-137156">
              <a:spcAft>
                <a:spcPts val="450"/>
              </a:spcAft>
              <a:buFont typeface="Arial" panose="020B0604020202020204" pitchFamily="34" charset="0"/>
              <a:buChar char="•"/>
              <a:defRPr sz="1200">
                <a:solidFill>
                  <a:schemeClr val="tx1"/>
                </a:solidFill>
              </a:defRPr>
            </a:lvl5pPr>
            <a:lvl6pPr marL="822940" indent="-137156">
              <a:spcAft>
                <a:spcPts val="450"/>
              </a:spcAft>
              <a:buFont typeface="Arial" panose="020B0604020202020204" pitchFamily="34" charset="0"/>
              <a:buChar char="–"/>
              <a:defRPr sz="1200">
                <a:solidFill>
                  <a:schemeClr val="tx1"/>
                </a:solidFill>
              </a:defRPr>
            </a:lvl6pPr>
            <a:lvl7pPr marL="960096" indent="-137156">
              <a:spcAft>
                <a:spcPts val="450"/>
              </a:spcAft>
              <a:buFont typeface="Arial" panose="020B0604020202020204" pitchFamily="34" charset="0"/>
              <a:buChar char="•"/>
              <a:defRPr sz="1200">
                <a:solidFill>
                  <a:schemeClr val="tx1"/>
                </a:solidFill>
              </a:defRPr>
            </a:lvl7pPr>
            <a:lvl8pPr marL="1097252" indent="-137156">
              <a:spcAft>
                <a:spcPts val="450"/>
              </a:spcAft>
              <a:buFont typeface="Arial" panose="020B0604020202020204" pitchFamily="34" charset="0"/>
              <a:buChar char="–"/>
              <a:defRPr sz="1200">
                <a:solidFill>
                  <a:schemeClr val="tx1"/>
                </a:solidFill>
              </a:defRPr>
            </a:lvl8pPr>
            <a:lvl9pPr marL="1234409" indent="-137156">
              <a:spcAft>
                <a:spcPts val="450"/>
              </a:spcAft>
              <a:buFont typeface="Arial" panose="020B0604020202020204" pitchFamily="34" charset="0"/>
              <a:buChar char="•"/>
              <a:defRPr sz="12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Bar 3">
            <a:extLst>
              <a:ext uri="{FF2B5EF4-FFF2-40B4-BE49-F238E27FC236}">
                <a16:creationId xmlns:a16="http://schemas.microsoft.com/office/drawing/2014/main" id="{CF21A389-9162-2A46-80F5-1C824EDB3247}"/>
              </a:ext>
            </a:extLst>
          </p:cNvPr>
          <p:cNvSpPr/>
          <p:nvPr userDrawn="1"/>
        </p:nvSpPr>
        <p:spPr bwMode="hidden">
          <a:xfrm>
            <a:off x="6165057" y="2857500"/>
            <a:ext cx="2647188" cy="76200"/>
          </a:xfrm>
          <a:prstGeom prst="rect">
            <a:avLst/>
          </a:prstGeom>
          <a:solidFill>
            <a:srgbClr val="DB536A"/>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12" name="Content Placeholder 4"/>
          <p:cNvSpPr>
            <a:spLocks noGrp="1"/>
          </p:cNvSpPr>
          <p:nvPr>
            <p:ph sz="half" idx="13" hasCustomPrompt="1"/>
          </p:nvPr>
        </p:nvSpPr>
        <p:spPr>
          <a:xfrm>
            <a:off x="6165057" y="3089470"/>
            <a:ext cx="2647188" cy="2092132"/>
          </a:xfrm>
        </p:spPr>
        <p:txBody>
          <a:bodyPr>
            <a:noAutofit/>
          </a:bodyPr>
          <a:lstStyle>
            <a:lvl1pPr marL="137156" indent="-137156">
              <a:spcAft>
                <a:spcPts val="450"/>
              </a:spcAft>
              <a:buFont typeface="Arial" panose="020B0604020202020204" pitchFamily="34" charset="0"/>
              <a:buChar char="•"/>
              <a:defRPr sz="1200" b="0">
                <a:solidFill>
                  <a:schemeClr val="tx1"/>
                </a:solidFill>
              </a:defRPr>
            </a:lvl1pPr>
            <a:lvl2pPr marL="274313" indent="-137156">
              <a:spcAft>
                <a:spcPts val="450"/>
              </a:spcAft>
              <a:buFont typeface="Arial" panose="020B0604020202020204" pitchFamily="34" charset="0"/>
              <a:buChar char="–"/>
              <a:defRPr sz="1200">
                <a:solidFill>
                  <a:schemeClr val="tx1"/>
                </a:solidFill>
              </a:defRPr>
            </a:lvl2pPr>
            <a:lvl3pPr marL="411470" indent="-137156">
              <a:spcAft>
                <a:spcPts val="450"/>
              </a:spcAft>
              <a:buFont typeface="Arial" panose="020B0604020202020204" pitchFamily="34" charset="0"/>
              <a:buChar char="•"/>
              <a:defRPr sz="1200">
                <a:solidFill>
                  <a:schemeClr val="tx1"/>
                </a:solidFill>
              </a:defRPr>
            </a:lvl3pPr>
            <a:lvl4pPr marL="548627" indent="-137156">
              <a:spcAft>
                <a:spcPts val="450"/>
              </a:spcAft>
              <a:buFont typeface="Arial" panose="020B0604020202020204" pitchFamily="34" charset="0"/>
              <a:buChar char="–"/>
              <a:defRPr sz="1200">
                <a:solidFill>
                  <a:schemeClr val="tx1"/>
                </a:solidFill>
              </a:defRPr>
            </a:lvl4pPr>
            <a:lvl5pPr marL="685783" indent="-137156">
              <a:spcAft>
                <a:spcPts val="450"/>
              </a:spcAft>
              <a:buFont typeface="Arial" panose="020B0604020202020204" pitchFamily="34" charset="0"/>
              <a:buChar char="•"/>
              <a:defRPr sz="1200">
                <a:solidFill>
                  <a:schemeClr val="tx1"/>
                </a:solidFill>
              </a:defRPr>
            </a:lvl5pPr>
            <a:lvl6pPr marL="822940" indent="-137156">
              <a:spcAft>
                <a:spcPts val="450"/>
              </a:spcAft>
              <a:buFont typeface="Arial" panose="020B0604020202020204" pitchFamily="34" charset="0"/>
              <a:buChar char="–"/>
              <a:defRPr sz="1200">
                <a:solidFill>
                  <a:schemeClr val="tx1"/>
                </a:solidFill>
              </a:defRPr>
            </a:lvl6pPr>
            <a:lvl7pPr marL="960096" indent="-137156">
              <a:spcAft>
                <a:spcPts val="450"/>
              </a:spcAft>
              <a:buFont typeface="Arial" panose="020B0604020202020204" pitchFamily="34" charset="0"/>
              <a:buChar char="•"/>
              <a:defRPr sz="1200">
                <a:solidFill>
                  <a:schemeClr val="tx1"/>
                </a:solidFill>
              </a:defRPr>
            </a:lvl7pPr>
            <a:lvl8pPr marL="1097252" indent="-137156">
              <a:spcAft>
                <a:spcPts val="450"/>
              </a:spcAft>
              <a:buFont typeface="Arial" panose="020B0604020202020204" pitchFamily="34" charset="0"/>
              <a:buChar char="–"/>
              <a:defRPr sz="1200">
                <a:solidFill>
                  <a:schemeClr val="tx1"/>
                </a:solidFill>
              </a:defRPr>
            </a:lvl8pPr>
            <a:lvl9pPr marL="1234409" indent="-137156">
              <a:spcAft>
                <a:spcPts val="450"/>
              </a:spcAft>
              <a:buFont typeface="Arial" panose="020B0604020202020204" pitchFamily="34" charset="0"/>
              <a:buChar char="•"/>
              <a:defRPr sz="12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a:extLst>
              <a:ext uri="{FF2B5EF4-FFF2-40B4-BE49-F238E27FC236}">
                <a16:creationId xmlns:a16="http://schemas.microsoft.com/office/drawing/2014/main" id="{7EC334F8-975B-B947-9C27-BC9946D5C7CE}"/>
              </a:ext>
            </a:extLst>
          </p:cNvPr>
          <p:cNvSpPr>
            <a:spLocks noGrp="1"/>
          </p:cNvSpPr>
          <p:nvPr>
            <p:ph type="ftr" sz="quarter" idx="15"/>
          </p:nvPr>
        </p:nvSpPr>
        <p:spPr>
          <a:xfrm>
            <a:off x="333758" y="5275792"/>
            <a:ext cx="2135981" cy="91440"/>
          </a:xfrm>
          <a:prstGeom prst="rect">
            <a:avLst/>
          </a:prstGeom>
        </p:spPr>
        <p:txBody>
          <a:bodyPr/>
          <a:lstStyle/>
          <a:p>
            <a:endParaRPr lang="en-US"/>
          </a:p>
        </p:txBody>
      </p:sp>
      <p:sp>
        <p:nvSpPr>
          <p:cNvPr id="18" name="Footnotes">
            <a:extLst>
              <a:ext uri="{FF2B5EF4-FFF2-40B4-BE49-F238E27FC236}">
                <a16:creationId xmlns:a16="http://schemas.microsoft.com/office/drawing/2014/main" id="{26ED7619-F357-4378-9FAA-7FDEE672FB36}"/>
              </a:ext>
            </a:extLst>
          </p:cNvPr>
          <p:cNvSpPr>
            <a:spLocks noGrp="1"/>
          </p:cNvSpPr>
          <p:nvPr>
            <p:ph type="body" sz="quarter" idx="19"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6" name="Date Placeholder">
            <a:extLst>
              <a:ext uri="{FF2B5EF4-FFF2-40B4-BE49-F238E27FC236}">
                <a16:creationId xmlns:a16="http://schemas.microsoft.com/office/drawing/2014/main" id="{C7ABEC37-F973-AA44-82D4-614C6B9E8CD1}"/>
              </a:ext>
            </a:extLst>
          </p:cNvPr>
          <p:cNvSpPr>
            <a:spLocks noGrp="1"/>
          </p:cNvSpPr>
          <p:nvPr>
            <p:ph type="dt" sz="half" idx="14"/>
          </p:nvPr>
        </p:nvSpPr>
        <p:spPr/>
        <p:txBody>
          <a:bodyPr/>
          <a:lstStyle/>
          <a:p>
            <a:r>
              <a:rPr lang="en-US"/>
              <a:t>March 2021</a:t>
            </a:r>
          </a:p>
        </p:txBody>
      </p:sp>
      <p:sp>
        <p:nvSpPr>
          <p:cNvPr id="10" name="Slide Number Placeholder">
            <a:extLst>
              <a:ext uri="{FF2B5EF4-FFF2-40B4-BE49-F238E27FC236}">
                <a16:creationId xmlns:a16="http://schemas.microsoft.com/office/drawing/2014/main" id="{AEA28E03-68C1-7E48-9E22-0008E1E3C719}"/>
              </a:ext>
            </a:extLst>
          </p:cNvPr>
          <p:cNvSpPr>
            <a:spLocks noGrp="1"/>
          </p:cNvSpPr>
          <p:nvPr>
            <p:ph type="sldNum" sz="quarter" idx="16"/>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26288809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1_Four Columns">
    <p:spTree>
      <p:nvGrpSpPr>
        <p:cNvPr id="1" name=""/>
        <p:cNvGrpSpPr/>
        <p:nvPr/>
      </p:nvGrpSpPr>
      <p:grpSpPr>
        <a:xfrm>
          <a:off x="0" y="0"/>
          <a:ext cx="0" cy="0"/>
          <a:chOff x="0" y="0"/>
          <a:chExt cx="0" cy="0"/>
        </a:xfrm>
      </p:grpSpPr>
      <p:sp>
        <p:nvSpPr>
          <p:cNvPr id="10" name="Subtitle">
            <a:extLst>
              <a:ext uri="{FF2B5EF4-FFF2-40B4-BE49-F238E27FC236}">
                <a16:creationId xmlns:a16="http://schemas.microsoft.com/office/drawing/2014/main" id="{11583BF9-C473-9042-90C4-0B4322FFAE14}"/>
              </a:ext>
            </a:extLst>
          </p:cNvPr>
          <p:cNvSpPr>
            <a:spLocks noGrp="1"/>
          </p:cNvSpPr>
          <p:nvPr>
            <p:ph type="subTitle" idx="18"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3" name="Content Placeholder 1"/>
          <p:cNvSpPr>
            <a:spLocks noGrp="1"/>
          </p:cNvSpPr>
          <p:nvPr>
            <p:ph sz="half" idx="1" hasCustomPrompt="1"/>
          </p:nvPr>
        </p:nvSpPr>
        <p:spPr>
          <a:xfrm>
            <a:off x="332185" y="1444624"/>
            <a:ext cx="1920240" cy="37369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2"/>
          <p:cNvSpPr>
            <a:spLocks noGrp="1"/>
          </p:cNvSpPr>
          <p:nvPr>
            <p:ph sz="half" idx="2" hasCustomPrompt="1"/>
          </p:nvPr>
        </p:nvSpPr>
        <p:spPr>
          <a:xfrm>
            <a:off x="2520460" y="1444624"/>
            <a:ext cx="1920240" cy="37369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3"/>
          <p:cNvSpPr>
            <a:spLocks noGrp="1"/>
          </p:cNvSpPr>
          <p:nvPr>
            <p:ph sz="half" idx="13" hasCustomPrompt="1"/>
          </p:nvPr>
        </p:nvSpPr>
        <p:spPr>
          <a:xfrm>
            <a:off x="4706541" y="1444624"/>
            <a:ext cx="1920240" cy="37369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4"/>
          <p:cNvSpPr>
            <a:spLocks noGrp="1"/>
          </p:cNvSpPr>
          <p:nvPr>
            <p:ph sz="half" idx="14" hasCustomPrompt="1"/>
          </p:nvPr>
        </p:nvSpPr>
        <p:spPr>
          <a:xfrm>
            <a:off x="6892622" y="1444624"/>
            <a:ext cx="1920240" cy="37369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Footer Placeholder">
            <a:extLst>
              <a:ext uri="{FF2B5EF4-FFF2-40B4-BE49-F238E27FC236}">
                <a16:creationId xmlns:a16="http://schemas.microsoft.com/office/drawing/2014/main" id="{5848FA95-E870-3145-A615-9D5720488006}"/>
              </a:ext>
            </a:extLst>
          </p:cNvPr>
          <p:cNvSpPr>
            <a:spLocks noGrp="1"/>
          </p:cNvSpPr>
          <p:nvPr>
            <p:ph type="ftr" sz="quarter" idx="16"/>
          </p:nvPr>
        </p:nvSpPr>
        <p:spPr>
          <a:xfrm>
            <a:off x="333758" y="5275792"/>
            <a:ext cx="2135981" cy="91440"/>
          </a:xfrm>
          <a:prstGeom prst="rect">
            <a:avLst/>
          </a:prstGeom>
        </p:spPr>
        <p:txBody>
          <a:bodyPr/>
          <a:lstStyle/>
          <a:p>
            <a:endParaRPr lang="en-US"/>
          </a:p>
        </p:txBody>
      </p:sp>
      <p:sp>
        <p:nvSpPr>
          <p:cNvPr id="14" name="Footnotes">
            <a:extLst>
              <a:ext uri="{FF2B5EF4-FFF2-40B4-BE49-F238E27FC236}">
                <a16:creationId xmlns:a16="http://schemas.microsoft.com/office/drawing/2014/main" id="{A3625E8B-F94E-4B4F-96C4-AD6BC9809AF9}"/>
              </a:ext>
            </a:extLst>
          </p:cNvPr>
          <p:cNvSpPr>
            <a:spLocks noGrp="1"/>
          </p:cNvSpPr>
          <p:nvPr>
            <p:ph type="body" sz="quarter" idx="19"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9" name="Date Placeholder">
            <a:extLst>
              <a:ext uri="{FF2B5EF4-FFF2-40B4-BE49-F238E27FC236}">
                <a16:creationId xmlns:a16="http://schemas.microsoft.com/office/drawing/2014/main" id="{5D51D2A8-2901-5641-B879-56C38926A523}"/>
              </a:ext>
            </a:extLst>
          </p:cNvPr>
          <p:cNvSpPr>
            <a:spLocks noGrp="1"/>
          </p:cNvSpPr>
          <p:nvPr>
            <p:ph type="dt" sz="half" idx="15"/>
          </p:nvPr>
        </p:nvSpPr>
        <p:spPr/>
        <p:txBody>
          <a:bodyPr/>
          <a:lstStyle/>
          <a:p>
            <a:r>
              <a:rPr lang="en-US"/>
              <a:t>March 2021</a:t>
            </a:r>
          </a:p>
        </p:txBody>
      </p:sp>
      <p:sp>
        <p:nvSpPr>
          <p:cNvPr id="12" name="Slide Number Placeholder">
            <a:extLst>
              <a:ext uri="{FF2B5EF4-FFF2-40B4-BE49-F238E27FC236}">
                <a16:creationId xmlns:a16="http://schemas.microsoft.com/office/drawing/2014/main" id="{0A5B7178-1655-3A45-8843-549939D3C06C}"/>
              </a:ext>
            </a:extLst>
          </p:cNvPr>
          <p:cNvSpPr>
            <a:spLocks noGrp="1"/>
          </p:cNvSpPr>
          <p:nvPr>
            <p:ph type="sldNum" sz="quarter" idx="17"/>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
        <p:nvSpPr>
          <p:cNvPr id="5" name="Title 4">
            <a:extLst>
              <a:ext uri="{FF2B5EF4-FFF2-40B4-BE49-F238E27FC236}">
                <a16:creationId xmlns:a16="http://schemas.microsoft.com/office/drawing/2014/main" id="{CF8B2058-67EA-6A4E-9B72-269C8DAFFE5E}"/>
              </a:ext>
            </a:extLst>
          </p:cNvPr>
          <p:cNvSpPr>
            <a:spLocks noGrp="1"/>
          </p:cNvSpPr>
          <p:nvPr>
            <p:ph type="title" hasCustomPrompt="1"/>
          </p:nvPr>
        </p:nvSpPr>
        <p:spPr/>
        <p:txBody>
          <a:bodyPr/>
          <a:lstStyle/>
          <a:p>
            <a:r>
              <a:rPr lang="en-US"/>
              <a:t>[Slide title]</a:t>
            </a:r>
          </a:p>
        </p:txBody>
      </p:sp>
    </p:spTree>
    <p:extLst>
      <p:ext uri="{BB962C8B-B14F-4D97-AF65-F5344CB8AC3E}">
        <p14:creationId xmlns:p14="http://schemas.microsoft.com/office/powerpoint/2010/main" val="20034726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1_Five Columns">
    <p:spTree>
      <p:nvGrpSpPr>
        <p:cNvPr id="1" name=""/>
        <p:cNvGrpSpPr/>
        <p:nvPr/>
      </p:nvGrpSpPr>
      <p:grpSpPr>
        <a:xfrm>
          <a:off x="0" y="0"/>
          <a:ext cx="0" cy="0"/>
          <a:chOff x="0" y="0"/>
          <a:chExt cx="0" cy="0"/>
        </a:xfrm>
      </p:grpSpPr>
      <p:sp>
        <p:nvSpPr>
          <p:cNvPr id="11" name="Subtitle">
            <a:extLst>
              <a:ext uri="{FF2B5EF4-FFF2-40B4-BE49-F238E27FC236}">
                <a16:creationId xmlns:a16="http://schemas.microsoft.com/office/drawing/2014/main" id="{1F23EDD6-5599-E845-BBBB-7D0B0F9B9852}"/>
              </a:ext>
            </a:extLst>
          </p:cNvPr>
          <p:cNvSpPr>
            <a:spLocks noGrp="1"/>
          </p:cNvSpPr>
          <p:nvPr>
            <p:ph type="subTitle" idx="20"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5" name="Content Placeholder 1">
            <a:extLst>
              <a:ext uri="{FF2B5EF4-FFF2-40B4-BE49-F238E27FC236}">
                <a16:creationId xmlns:a16="http://schemas.microsoft.com/office/drawing/2014/main" id="{11D6031E-AF9C-3546-86E9-04F0DD023808}"/>
              </a:ext>
            </a:extLst>
          </p:cNvPr>
          <p:cNvSpPr>
            <a:spLocks noGrp="1"/>
          </p:cNvSpPr>
          <p:nvPr>
            <p:ph sz="quarter" idx="19"/>
          </p:nvPr>
        </p:nvSpPr>
        <p:spPr>
          <a:xfrm>
            <a:off x="332187" y="1444624"/>
            <a:ext cx="1496615" cy="3736976"/>
          </a:xfrm>
        </p:spPr>
        <p:txBody>
          <a:bodyPr>
            <a:normAutofit/>
          </a:bodyPr>
          <a:lstStyle>
            <a:lvl1pPr>
              <a:defRPr sz="1050"/>
            </a:lvl1pPr>
            <a:lvl2pPr>
              <a:defRPr sz="105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
          <p:cNvSpPr>
            <a:spLocks noGrp="1"/>
          </p:cNvSpPr>
          <p:nvPr>
            <p:ph sz="half" idx="2"/>
          </p:nvPr>
        </p:nvSpPr>
        <p:spPr>
          <a:xfrm>
            <a:off x="2082784" y="1444624"/>
            <a:ext cx="1481328" cy="3736976"/>
          </a:xfrm>
        </p:spPr>
        <p:txBody>
          <a:bodyPr/>
          <a:lstStyle>
            <a:lvl1pPr>
              <a:defRPr sz="1050"/>
            </a:lvl1pPr>
            <a:lvl2pPr>
              <a:defRPr sz="105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3"/>
          <p:cNvSpPr>
            <a:spLocks noGrp="1"/>
          </p:cNvSpPr>
          <p:nvPr>
            <p:ph sz="half" idx="13"/>
          </p:nvPr>
        </p:nvSpPr>
        <p:spPr>
          <a:xfrm>
            <a:off x="3833383" y="1444624"/>
            <a:ext cx="1481328" cy="3736976"/>
          </a:xfrm>
        </p:spPr>
        <p:txBody>
          <a:bodyPr/>
          <a:lstStyle>
            <a:lvl1pPr>
              <a:defRPr sz="1050"/>
            </a:lvl1pPr>
            <a:lvl2pPr>
              <a:defRPr sz="105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4"/>
          <p:cNvSpPr>
            <a:spLocks noGrp="1"/>
          </p:cNvSpPr>
          <p:nvPr>
            <p:ph sz="half" idx="14"/>
          </p:nvPr>
        </p:nvSpPr>
        <p:spPr>
          <a:xfrm>
            <a:off x="5583982" y="1444624"/>
            <a:ext cx="1481328" cy="3736976"/>
          </a:xfrm>
        </p:spPr>
        <p:txBody>
          <a:bodyPr/>
          <a:lstStyle>
            <a:lvl1pPr>
              <a:defRPr sz="1050"/>
            </a:lvl1pPr>
            <a:lvl2pPr>
              <a:defRPr sz="105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5"/>
          <p:cNvSpPr>
            <a:spLocks noGrp="1"/>
          </p:cNvSpPr>
          <p:nvPr>
            <p:ph sz="half" idx="15"/>
          </p:nvPr>
        </p:nvSpPr>
        <p:spPr>
          <a:xfrm>
            <a:off x="7334582" y="1444624"/>
            <a:ext cx="1481328" cy="3736976"/>
          </a:xfrm>
        </p:spPr>
        <p:txBody>
          <a:bodyPr/>
          <a:lstStyle>
            <a:lvl1pPr>
              <a:defRPr sz="1050"/>
            </a:lvl1pPr>
            <a:lvl2pPr>
              <a:defRPr sz="105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Footer Placeholder">
            <a:extLst>
              <a:ext uri="{FF2B5EF4-FFF2-40B4-BE49-F238E27FC236}">
                <a16:creationId xmlns:a16="http://schemas.microsoft.com/office/drawing/2014/main" id="{6225CE60-4330-3F4B-89E9-084B27AF9191}"/>
              </a:ext>
            </a:extLst>
          </p:cNvPr>
          <p:cNvSpPr>
            <a:spLocks noGrp="1"/>
          </p:cNvSpPr>
          <p:nvPr>
            <p:ph type="ftr" sz="quarter" idx="17"/>
          </p:nvPr>
        </p:nvSpPr>
        <p:spPr>
          <a:xfrm>
            <a:off x="333758" y="5275792"/>
            <a:ext cx="2135981" cy="91440"/>
          </a:xfrm>
          <a:prstGeom prst="rect">
            <a:avLst/>
          </a:prstGeom>
        </p:spPr>
        <p:txBody>
          <a:bodyPr/>
          <a:lstStyle/>
          <a:p>
            <a:endParaRPr lang="en-US"/>
          </a:p>
        </p:txBody>
      </p:sp>
      <p:sp>
        <p:nvSpPr>
          <p:cNvPr id="15" name="Footnotes">
            <a:extLst>
              <a:ext uri="{FF2B5EF4-FFF2-40B4-BE49-F238E27FC236}">
                <a16:creationId xmlns:a16="http://schemas.microsoft.com/office/drawing/2014/main" id="{94AEC3BE-1432-41A0-B43A-D407397713DB}"/>
              </a:ext>
            </a:extLst>
          </p:cNvPr>
          <p:cNvSpPr>
            <a:spLocks noGrp="1"/>
          </p:cNvSpPr>
          <p:nvPr>
            <p:ph type="body" sz="quarter" idx="21"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10" name="Date Placeholder">
            <a:extLst>
              <a:ext uri="{FF2B5EF4-FFF2-40B4-BE49-F238E27FC236}">
                <a16:creationId xmlns:a16="http://schemas.microsoft.com/office/drawing/2014/main" id="{670AC742-0EB9-104E-A147-D70060CD786B}"/>
              </a:ext>
            </a:extLst>
          </p:cNvPr>
          <p:cNvSpPr>
            <a:spLocks noGrp="1"/>
          </p:cNvSpPr>
          <p:nvPr>
            <p:ph type="dt" sz="half" idx="16"/>
          </p:nvPr>
        </p:nvSpPr>
        <p:spPr/>
        <p:txBody>
          <a:bodyPr/>
          <a:lstStyle/>
          <a:p>
            <a:r>
              <a:rPr lang="en-US"/>
              <a:t>March 2021</a:t>
            </a:r>
          </a:p>
        </p:txBody>
      </p:sp>
      <p:sp>
        <p:nvSpPr>
          <p:cNvPr id="13" name="Slide Number Placeholder">
            <a:extLst>
              <a:ext uri="{FF2B5EF4-FFF2-40B4-BE49-F238E27FC236}">
                <a16:creationId xmlns:a16="http://schemas.microsoft.com/office/drawing/2014/main" id="{D840D073-E4B4-184F-A678-71DA9C750595}"/>
              </a:ext>
            </a:extLst>
          </p:cNvPr>
          <p:cNvSpPr>
            <a:spLocks noGrp="1"/>
          </p:cNvSpPr>
          <p:nvPr>
            <p:ph type="sldNum" sz="quarter" idx="18"/>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
        <p:nvSpPr>
          <p:cNvPr id="3" name="Title 2">
            <a:extLst>
              <a:ext uri="{FF2B5EF4-FFF2-40B4-BE49-F238E27FC236}">
                <a16:creationId xmlns:a16="http://schemas.microsoft.com/office/drawing/2014/main" id="{E2BAFB50-B102-944F-80BB-0A4F09D00E88}"/>
              </a:ext>
            </a:extLst>
          </p:cNvPr>
          <p:cNvSpPr>
            <a:spLocks noGrp="1"/>
          </p:cNvSpPr>
          <p:nvPr>
            <p:ph type="title" hasCustomPrompt="1"/>
          </p:nvPr>
        </p:nvSpPr>
        <p:spPr/>
        <p:txBody>
          <a:bodyPr/>
          <a:lstStyle/>
          <a:p>
            <a:r>
              <a:rPr lang="en-US"/>
              <a:t>[Slide title]</a:t>
            </a:r>
          </a:p>
        </p:txBody>
      </p:sp>
    </p:spTree>
    <p:extLst>
      <p:ext uri="{BB962C8B-B14F-4D97-AF65-F5344CB8AC3E}">
        <p14:creationId xmlns:p14="http://schemas.microsoft.com/office/powerpoint/2010/main" val="35470838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1_Sidebar Left">
    <p:spTree>
      <p:nvGrpSpPr>
        <p:cNvPr id="1" name=""/>
        <p:cNvGrpSpPr/>
        <p:nvPr/>
      </p:nvGrpSpPr>
      <p:grpSpPr>
        <a:xfrm>
          <a:off x="0" y="0"/>
          <a:ext cx="0" cy="0"/>
          <a:chOff x="0" y="0"/>
          <a:chExt cx="0" cy="0"/>
        </a:xfrm>
      </p:grpSpPr>
      <p:sp>
        <p:nvSpPr>
          <p:cNvPr id="11" name="Subtitle">
            <a:extLst>
              <a:ext uri="{FF2B5EF4-FFF2-40B4-BE49-F238E27FC236}">
                <a16:creationId xmlns:a16="http://schemas.microsoft.com/office/drawing/2014/main" id="{806F0771-107E-0547-9F2C-73ADAB679BD4}"/>
              </a:ext>
            </a:extLst>
          </p:cNvPr>
          <p:cNvSpPr>
            <a:spLocks noGrp="1"/>
          </p:cNvSpPr>
          <p:nvPr>
            <p:ph type="subTitle" idx="17"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3" name="Content Placeholder 1"/>
          <p:cNvSpPr>
            <a:spLocks noGrp="1"/>
          </p:cNvSpPr>
          <p:nvPr>
            <p:ph sz="half" idx="1" hasCustomPrompt="1"/>
          </p:nvPr>
        </p:nvSpPr>
        <p:spPr>
          <a:xfrm>
            <a:off x="332186" y="1444624"/>
            <a:ext cx="2647189" cy="37369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2"/>
          <p:cNvSpPr>
            <a:spLocks noGrp="1"/>
          </p:cNvSpPr>
          <p:nvPr>
            <p:ph sz="half" idx="2" hasCustomPrompt="1"/>
          </p:nvPr>
        </p:nvSpPr>
        <p:spPr>
          <a:xfrm>
            <a:off x="3245644" y="1444624"/>
            <a:ext cx="5566172" cy="37369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9" name="Footer Placeholder">
            <a:extLst>
              <a:ext uri="{FF2B5EF4-FFF2-40B4-BE49-F238E27FC236}">
                <a16:creationId xmlns:a16="http://schemas.microsoft.com/office/drawing/2014/main" id="{7EC334F8-975B-B947-9C27-BC9946D5C7CE}"/>
              </a:ext>
            </a:extLst>
          </p:cNvPr>
          <p:cNvSpPr>
            <a:spLocks noGrp="1"/>
          </p:cNvSpPr>
          <p:nvPr>
            <p:ph type="ftr" sz="quarter" idx="15"/>
          </p:nvPr>
        </p:nvSpPr>
        <p:spPr>
          <a:xfrm>
            <a:off x="333758" y="5275792"/>
            <a:ext cx="2135981" cy="91440"/>
          </a:xfrm>
          <a:prstGeom prst="rect">
            <a:avLst/>
          </a:prstGeom>
        </p:spPr>
        <p:txBody>
          <a:bodyPr/>
          <a:lstStyle/>
          <a:p>
            <a:endParaRPr lang="en-US"/>
          </a:p>
        </p:txBody>
      </p:sp>
      <p:sp>
        <p:nvSpPr>
          <p:cNvPr id="14" name="Footnotes">
            <a:extLst>
              <a:ext uri="{FF2B5EF4-FFF2-40B4-BE49-F238E27FC236}">
                <a16:creationId xmlns:a16="http://schemas.microsoft.com/office/drawing/2014/main" id="{08807396-F278-405D-BAEB-1EF00C9820A9}"/>
              </a:ext>
            </a:extLst>
          </p:cNvPr>
          <p:cNvSpPr>
            <a:spLocks noGrp="1"/>
          </p:cNvSpPr>
          <p:nvPr>
            <p:ph type="body" sz="quarter" idx="18"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6" name="Date Placeholder">
            <a:extLst>
              <a:ext uri="{FF2B5EF4-FFF2-40B4-BE49-F238E27FC236}">
                <a16:creationId xmlns:a16="http://schemas.microsoft.com/office/drawing/2014/main" id="{C7ABEC37-F973-AA44-82D4-614C6B9E8CD1}"/>
              </a:ext>
            </a:extLst>
          </p:cNvPr>
          <p:cNvSpPr>
            <a:spLocks noGrp="1"/>
          </p:cNvSpPr>
          <p:nvPr>
            <p:ph type="dt" sz="half" idx="14"/>
          </p:nvPr>
        </p:nvSpPr>
        <p:spPr/>
        <p:txBody>
          <a:bodyPr/>
          <a:lstStyle/>
          <a:p>
            <a:r>
              <a:rPr lang="en-US"/>
              <a:t>March 2021</a:t>
            </a:r>
          </a:p>
        </p:txBody>
      </p:sp>
      <p:sp>
        <p:nvSpPr>
          <p:cNvPr id="10" name="Slide Number Placeholder">
            <a:extLst>
              <a:ext uri="{FF2B5EF4-FFF2-40B4-BE49-F238E27FC236}">
                <a16:creationId xmlns:a16="http://schemas.microsoft.com/office/drawing/2014/main" id="{AEA28E03-68C1-7E48-9E22-0008E1E3C719}"/>
              </a:ext>
            </a:extLst>
          </p:cNvPr>
          <p:cNvSpPr>
            <a:spLocks noGrp="1"/>
          </p:cNvSpPr>
          <p:nvPr>
            <p:ph type="sldNum" sz="quarter" idx="16"/>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
        <p:nvSpPr>
          <p:cNvPr id="7" name="Title 6">
            <a:extLst>
              <a:ext uri="{FF2B5EF4-FFF2-40B4-BE49-F238E27FC236}">
                <a16:creationId xmlns:a16="http://schemas.microsoft.com/office/drawing/2014/main" id="{80E74DC2-674D-784C-8739-2AFEE2695558}"/>
              </a:ext>
            </a:extLst>
          </p:cNvPr>
          <p:cNvSpPr>
            <a:spLocks noGrp="1"/>
          </p:cNvSpPr>
          <p:nvPr>
            <p:ph type="title" hasCustomPrompt="1"/>
          </p:nvPr>
        </p:nvSpPr>
        <p:spPr/>
        <p:txBody>
          <a:bodyPr/>
          <a:lstStyle>
            <a:lvl1pPr>
              <a:defRPr/>
            </a:lvl1pPr>
          </a:lstStyle>
          <a:p>
            <a:r>
              <a:rPr lang="en-US"/>
              <a:t>[Slide title]</a:t>
            </a:r>
          </a:p>
        </p:txBody>
      </p:sp>
    </p:spTree>
    <p:extLst>
      <p:ext uri="{BB962C8B-B14F-4D97-AF65-F5344CB8AC3E}">
        <p14:creationId xmlns:p14="http://schemas.microsoft.com/office/powerpoint/2010/main" val="18775385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1_Sidebar Right">
    <p:spTree>
      <p:nvGrpSpPr>
        <p:cNvPr id="1" name=""/>
        <p:cNvGrpSpPr/>
        <p:nvPr/>
      </p:nvGrpSpPr>
      <p:grpSpPr>
        <a:xfrm>
          <a:off x="0" y="0"/>
          <a:ext cx="0" cy="0"/>
          <a:chOff x="0" y="0"/>
          <a:chExt cx="0" cy="0"/>
        </a:xfrm>
      </p:grpSpPr>
      <p:sp>
        <p:nvSpPr>
          <p:cNvPr id="11" name="Subtitle">
            <a:extLst>
              <a:ext uri="{FF2B5EF4-FFF2-40B4-BE49-F238E27FC236}">
                <a16:creationId xmlns:a16="http://schemas.microsoft.com/office/drawing/2014/main" id="{806F0771-107E-0547-9F2C-73ADAB679BD4}"/>
              </a:ext>
            </a:extLst>
          </p:cNvPr>
          <p:cNvSpPr>
            <a:spLocks noGrp="1"/>
          </p:cNvSpPr>
          <p:nvPr>
            <p:ph type="subTitle" idx="17"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3" name="Content Placeholder 1"/>
          <p:cNvSpPr>
            <a:spLocks noGrp="1"/>
          </p:cNvSpPr>
          <p:nvPr>
            <p:ph sz="half" idx="1" hasCustomPrompt="1"/>
          </p:nvPr>
        </p:nvSpPr>
        <p:spPr>
          <a:xfrm>
            <a:off x="332185" y="1444624"/>
            <a:ext cx="5563790" cy="37369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2"/>
          <p:cNvSpPr>
            <a:spLocks noGrp="1"/>
          </p:cNvSpPr>
          <p:nvPr>
            <p:ph sz="half" idx="2" hasCustomPrompt="1"/>
          </p:nvPr>
        </p:nvSpPr>
        <p:spPr>
          <a:xfrm>
            <a:off x="6164628" y="1444624"/>
            <a:ext cx="2647188" cy="37369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9" name="Footer Placeholder">
            <a:extLst>
              <a:ext uri="{FF2B5EF4-FFF2-40B4-BE49-F238E27FC236}">
                <a16:creationId xmlns:a16="http://schemas.microsoft.com/office/drawing/2014/main" id="{7EC334F8-975B-B947-9C27-BC9946D5C7CE}"/>
              </a:ext>
            </a:extLst>
          </p:cNvPr>
          <p:cNvSpPr>
            <a:spLocks noGrp="1"/>
          </p:cNvSpPr>
          <p:nvPr>
            <p:ph type="ftr" sz="quarter" idx="15"/>
          </p:nvPr>
        </p:nvSpPr>
        <p:spPr>
          <a:xfrm>
            <a:off x="333758" y="5275792"/>
            <a:ext cx="2135981" cy="91440"/>
          </a:xfrm>
          <a:prstGeom prst="rect">
            <a:avLst/>
          </a:prstGeom>
        </p:spPr>
        <p:txBody>
          <a:bodyPr/>
          <a:lstStyle/>
          <a:p>
            <a:endParaRPr lang="en-US"/>
          </a:p>
        </p:txBody>
      </p:sp>
      <p:sp>
        <p:nvSpPr>
          <p:cNvPr id="14" name="Footnotes">
            <a:extLst>
              <a:ext uri="{FF2B5EF4-FFF2-40B4-BE49-F238E27FC236}">
                <a16:creationId xmlns:a16="http://schemas.microsoft.com/office/drawing/2014/main" id="{08807396-F278-405D-BAEB-1EF00C9820A9}"/>
              </a:ext>
            </a:extLst>
          </p:cNvPr>
          <p:cNvSpPr>
            <a:spLocks noGrp="1"/>
          </p:cNvSpPr>
          <p:nvPr>
            <p:ph type="body" sz="quarter" idx="18"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6" name="Date Placeholder">
            <a:extLst>
              <a:ext uri="{FF2B5EF4-FFF2-40B4-BE49-F238E27FC236}">
                <a16:creationId xmlns:a16="http://schemas.microsoft.com/office/drawing/2014/main" id="{C7ABEC37-F973-AA44-82D4-614C6B9E8CD1}"/>
              </a:ext>
            </a:extLst>
          </p:cNvPr>
          <p:cNvSpPr>
            <a:spLocks noGrp="1"/>
          </p:cNvSpPr>
          <p:nvPr>
            <p:ph type="dt" sz="half" idx="14"/>
          </p:nvPr>
        </p:nvSpPr>
        <p:spPr/>
        <p:txBody>
          <a:bodyPr/>
          <a:lstStyle/>
          <a:p>
            <a:r>
              <a:rPr lang="en-US"/>
              <a:t>March 2021</a:t>
            </a:r>
          </a:p>
        </p:txBody>
      </p:sp>
      <p:sp>
        <p:nvSpPr>
          <p:cNvPr id="10" name="Slide Number Placeholder">
            <a:extLst>
              <a:ext uri="{FF2B5EF4-FFF2-40B4-BE49-F238E27FC236}">
                <a16:creationId xmlns:a16="http://schemas.microsoft.com/office/drawing/2014/main" id="{AEA28E03-68C1-7E48-9E22-0008E1E3C719}"/>
              </a:ext>
            </a:extLst>
          </p:cNvPr>
          <p:cNvSpPr>
            <a:spLocks noGrp="1"/>
          </p:cNvSpPr>
          <p:nvPr>
            <p:ph type="sldNum" sz="quarter" idx="16"/>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
        <p:nvSpPr>
          <p:cNvPr id="5" name="Title 4">
            <a:extLst>
              <a:ext uri="{FF2B5EF4-FFF2-40B4-BE49-F238E27FC236}">
                <a16:creationId xmlns:a16="http://schemas.microsoft.com/office/drawing/2014/main" id="{ECD2C548-597C-E343-BC9E-65C186AB6F38}"/>
              </a:ext>
            </a:extLst>
          </p:cNvPr>
          <p:cNvSpPr>
            <a:spLocks noGrp="1"/>
          </p:cNvSpPr>
          <p:nvPr>
            <p:ph type="title" hasCustomPrompt="1"/>
          </p:nvPr>
        </p:nvSpPr>
        <p:spPr/>
        <p:txBody>
          <a:bodyPr/>
          <a:lstStyle>
            <a:lvl1pPr>
              <a:defRPr/>
            </a:lvl1pPr>
          </a:lstStyle>
          <a:p>
            <a:r>
              <a:rPr lang="en-US"/>
              <a:t>[Slide title]</a:t>
            </a:r>
          </a:p>
        </p:txBody>
      </p:sp>
    </p:spTree>
    <p:extLst>
      <p:ext uri="{BB962C8B-B14F-4D97-AF65-F5344CB8AC3E}">
        <p14:creationId xmlns:p14="http://schemas.microsoft.com/office/powerpoint/2010/main" val="26168261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388"/>
            <a:ext cx="7772400" cy="1225021"/>
          </a:xfrm>
        </p:spPr>
        <p:txBody>
          <a:bodyPr/>
          <a:lstStyle/>
          <a:p>
            <a:r>
              <a:rPr lang="en-US"/>
              <a:t>Click to edit Master title style</a:t>
            </a:r>
          </a:p>
        </p:txBody>
      </p:sp>
      <p:sp>
        <p:nvSpPr>
          <p:cNvPr id="3" name="Subtitl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342886" indent="0" algn="ctr">
              <a:buNone/>
              <a:defRPr>
                <a:solidFill>
                  <a:schemeClr val="tx1">
                    <a:tint val="75000"/>
                  </a:schemeClr>
                </a:solidFill>
              </a:defRPr>
            </a:lvl2pPr>
            <a:lvl3pPr marL="685773" indent="0" algn="ctr">
              <a:buNone/>
              <a:defRPr>
                <a:solidFill>
                  <a:schemeClr val="tx1">
                    <a:tint val="75000"/>
                  </a:schemeClr>
                </a:solidFill>
              </a:defRPr>
            </a:lvl3pPr>
            <a:lvl4pPr marL="1028659" indent="0" algn="ctr">
              <a:buNone/>
              <a:defRPr>
                <a:solidFill>
                  <a:schemeClr val="tx1">
                    <a:tint val="75000"/>
                  </a:schemeClr>
                </a:solidFill>
              </a:defRPr>
            </a:lvl4pPr>
            <a:lvl5pPr marL="1371545" indent="0" algn="ctr">
              <a:buNone/>
              <a:defRPr>
                <a:solidFill>
                  <a:schemeClr val="tx1">
                    <a:tint val="75000"/>
                  </a:schemeClr>
                </a:solidFill>
              </a:defRPr>
            </a:lvl5pPr>
            <a:lvl6pPr marL="1714431" indent="0" algn="ctr">
              <a:buNone/>
              <a:defRPr>
                <a:solidFill>
                  <a:schemeClr val="tx1">
                    <a:tint val="75000"/>
                  </a:schemeClr>
                </a:solidFill>
              </a:defRPr>
            </a:lvl6pPr>
            <a:lvl7pPr marL="2057318" indent="0" algn="ctr">
              <a:buNone/>
              <a:defRPr>
                <a:solidFill>
                  <a:schemeClr val="tx1">
                    <a:tint val="75000"/>
                  </a:schemeClr>
                </a:solidFill>
              </a:defRPr>
            </a:lvl7pPr>
            <a:lvl8pPr marL="2400204" indent="0" algn="ctr">
              <a:buNone/>
              <a:defRPr>
                <a:solidFill>
                  <a:schemeClr val="tx1">
                    <a:tint val="75000"/>
                  </a:schemeClr>
                </a:solidFill>
              </a:defRPr>
            </a:lvl8pPr>
            <a:lvl9pPr marL="274309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3F08AE2-0F90-4A77-9C15-B75A9E7483DF}" type="datetime1">
              <a:rPr lang="en-US" smtClean="0"/>
              <a:t>4/19/2023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A5B556-68B1-4BB8-9142-5B1922ED6273}" type="slidenum">
              <a:rPr lang="en-US" smtClean="0"/>
              <a:t>‹#›</a:t>
            </a:fld>
            <a:endParaRPr lang="en-US" dirty="0"/>
          </a:p>
        </p:txBody>
      </p:sp>
    </p:spTree>
    <p:extLst>
      <p:ext uri="{BB962C8B-B14F-4D97-AF65-F5344CB8AC3E}">
        <p14:creationId xmlns:p14="http://schemas.microsoft.com/office/powerpoint/2010/main" val="116367133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1_Sidebar Photo">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8C2AE6A7-E240-DD44-80B9-F6B8A88DD63C}"/>
              </a:ext>
            </a:extLst>
          </p:cNvPr>
          <p:cNvSpPr>
            <a:spLocks noGrp="1"/>
          </p:cNvSpPr>
          <p:nvPr>
            <p:ph type="title" hasCustomPrompt="1"/>
          </p:nvPr>
        </p:nvSpPr>
        <p:spPr>
          <a:xfrm>
            <a:off x="332185" y="320040"/>
            <a:ext cx="5563790" cy="701040"/>
          </a:xfrm>
        </p:spPr>
        <p:txBody>
          <a:bodyPr/>
          <a:lstStyle>
            <a:lvl1pPr>
              <a:defRPr/>
            </a:lvl1pPr>
          </a:lstStyle>
          <a:p>
            <a:r>
              <a:rPr lang="en-US"/>
              <a:t>[Slide title]</a:t>
            </a:r>
          </a:p>
        </p:txBody>
      </p:sp>
      <p:sp>
        <p:nvSpPr>
          <p:cNvPr id="11" name="Subtitle">
            <a:extLst>
              <a:ext uri="{FF2B5EF4-FFF2-40B4-BE49-F238E27FC236}">
                <a16:creationId xmlns:a16="http://schemas.microsoft.com/office/drawing/2014/main" id="{94C5E7CD-C71E-DC42-9F3C-9C3B0BD5BE29}"/>
              </a:ext>
            </a:extLst>
          </p:cNvPr>
          <p:cNvSpPr>
            <a:spLocks noGrp="1"/>
          </p:cNvSpPr>
          <p:nvPr>
            <p:ph type="subTitle" idx="17" hasCustomPrompt="1"/>
          </p:nvPr>
        </p:nvSpPr>
        <p:spPr>
          <a:xfrm>
            <a:off x="332185" y="1063512"/>
            <a:ext cx="556379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3" name="Content Placeholder 1"/>
          <p:cNvSpPr>
            <a:spLocks noGrp="1"/>
          </p:cNvSpPr>
          <p:nvPr>
            <p:ph sz="half" idx="1" hasCustomPrompt="1"/>
          </p:nvPr>
        </p:nvSpPr>
        <p:spPr>
          <a:xfrm>
            <a:off x="329184" y="1444626"/>
            <a:ext cx="5566792" cy="3735917"/>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Picture Placeholder 1"/>
          <p:cNvSpPr>
            <a:spLocks noGrp="1"/>
          </p:cNvSpPr>
          <p:nvPr>
            <p:ph type="pic" sz="quarter" idx="13"/>
          </p:nvPr>
        </p:nvSpPr>
        <p:spPr>
          <a:xfrm>
            <a:off x="6163866" y="0"/>
            <a:ext cx="2980134" cy="5715000"/>
          </a:xfrm>
          <a:solidFill>
            <a:srgbClr val="DEDEDE"/>
          </a:solidFill>
        </p:spPr>
        <p:txBody>
          <a:bodyPr anchor="ctr" anchorCtr="0"/>
          <a:lstStyle>
            <a:lvl1pPr marL="0" indent="0" algn="ctr">
              <a:spcBef>
                <a:spcPts val="0"/>
              </a:spcBef>
              <a:buFontTx/>
              <a:buNone/>
              <a:defRPr sz="900" b="0">
                <a:solidFill>
                  <a:schemeClr val="tx1"/>
                </a:solidFill>
              </a:defRPr>
            </a:lvl1pPr>
          </a:lstStyle>
          <a:p>
            <a:r>
              <a:rPr lang="en-US"/>
              <a:t>Click icon to add picture</a:t>
            </a:r>
            <a:endParaRPr lang="en-GB"/>
          </a:p>
        </p:txBody>
      </p:sp>
      <p:sp>
        <p:nvSpPr>
          <p:cNvPr id="8" name="Footer Placeholder">
            <a:extLst>
              <a:ext uri="{FF2B5EF4-FFF2-40B4-BE49-F238E27FC236}">
                <a16:creationId xmlns:a16="http://schemas.microsoft.com/office/drawing/2014/main" id="{8A6123B0-C7D1-0443-AD90-ABBA592C95FC}"/>
              </a:ext>
            </a:extLst>
          </p:cNvPr>
          <p:cNvSpPr>
            <a:spLocks noGrp="1"/>
          </p:cNvSpPr>
          <p:nvPr>
            <p:ph type="ftr" sz="quarter" idx="15"/>
          </p:nvPr>
        </p:nvSpPr>
        <p:spPr>
          <a:xfrm>
            <a:off x="333758" y="5275792"/>
            <a:ext cx="2135981" cy="91440"/>
          </a:xfrm>
          <a:prstGeom prst="rect">
            <a:avLst/>
          </a:prstGeom>
        </p:spPr>
        <p:txBody>
          <a:bodyPr/>
          <a:lstStyle/>
          <a:p>
            <a:endParaRPr lang="en-US"/>
          </a:p>
        </p:txBody>
      </p:sp>
      <p:sp>
        <p:nvSpPr>
          <p:cNvPr id="13" name="Footnotes">
            <a:extLst>
              <a:ext uri="{FF2B5EF4-FFF2-40B4-BE49-F238E27FC236}">
                <a16:creationId xmlns:a16="http://schemas.microsoft.com/office/drawing/2014/main" id="{268418DD-9C25-48B3-ABAD-B6F3A601BD3D}"/>
              </a:ext>
            </a:extLst>
          </p:cNvPr>
          <p:cNvSpPr>
            <a:spLocks noGrp="1"/>
          </p:cNvSpPr>
          <p:nvPr>
            <p:ph type="body" sz="quarter" idx="18" hasCustomPrompt="1"/>
          </p:nvPr>
        </p:nvSpPr>
        <p:spPr>
          <a:xfrm>
            <a:off x="1824230" y="5295898"/>
            <a:ext cx="4071747"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2" name="Date Placeholder">
            <a:extLst>
              <a:ext uri="{FF2B5EF4-FFF2-40B4-BE49-F238E27FC236}">
                <a16:creationId xmlns:a16="http://schemas.microsoft.com/office/drawing/2014/main" id="{A8D3AB87-4888-7E4C-9170-7EA000912030}"/>
              </a:ext>
            </a:extLst>
          </p:cNvPr>
          <p:cNvSpPr>
            <a:spLocks noGrp="1"/>
          </p:cNvSpPr>
          <p:nvPr>
            <p:ph type="dt" sz="half" idx="14"/>
          </p:nvPr>
        </p:nvSpPr>
        <p:spPr/>
        <p:txBody>
          <a:bodyPr/>
          <a:lstStyle/>
          <a:p>
            <a:r>
              <a:rPr lang="en-US"/>
              <a:t>March 2021</a:t>
            </a:r>
          </a:p>
        </p:txBody>
      </p:sp>
      <p:sp>
        <p:nvSpPr>
          <p:cNvPr id="10" name="Slide Number Placeholder">
            <a:extLst>
              <a:ext uri="{FF2B5EF4-FFF2-40B4-BE49-F238E27FC236}">
                <a16:creationId xmlns:a16="http://schemas.microsoft.com/office/drawing/2014/main" id="{BE92E096-1023-1B47-85A7-3EF015113AE4}"/>
              </a:ext>
            </a:extLst>
          </p:cNvPr>
          <p:cNvSpPr>
            <a:spLocks noGrp="1"/>
          </p:cNvSpPr>
          <p:nvPr>
            <p:ph type="sldNum" sz="quarter" idx="16"/>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14667359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1_Quote - White">
    <p:spTree>
      <p:nvGrpSpPr>
        <p:cNvPr id="1" name=""/>
        <p:cNvGrpSpPr/>
        <p:nvPr/>
      </p:nvGrpSpPr>
      <p:grpSpPr>
        <a:xfrm>
          <a:off x="0" y="0"/>
          <a:ext cx="0" cy="0"/>
          <a:chOff x="0" y="0"/>
          <a:chExt cx="0" cy="0"/>
        </a:xfrm>
      </p:grpSpPr>
      <p:sp>
        <p:nvSpPr>
          <p:cNvPr id="12" name="Quote">
            <a:extLst>
              <a:ext uri="{FF2B5EF4-FFF2-40B4-BE49-F238E27FC236}">
                <a16:creationId xmlns:a16="http://schemas.microsoft.com/office/drawing/2014/main" id="{F1062962-CB4A-EE44-BB75-8CF0937F3128}"/>
              </a:ext>
            </a:extLst>
          </p:cNvPr>
          <p:cNvSpPr>
            <a:spLocks noChangeAspect="1" noEditPoints="1"/>
          </p:cNvSpPr>
          <p:nvPr userDrawn="1"/>
        </p:nvSpPr>
        <p:spPr bwMode="black">
          <a:xfrm>
            <a:off x="332187" y="314854"/>
            <a:ext cx="429289" cy="381000"/>
          </a:xfrm>
          <a:custGeom>
            <a:avLst/>
            <a:gdLst>
              <a:gd name="T0" fmla="*/ 515 w 515"/>
              <a:gd name="T1" fmla="*/ 46 h 418"/>
              <a:gd name="T2" fmla="*/ 515 w 515"/>
              <a:gd name="T3" fmla="*/ 46 h 418"/>
              <a:gd name="T4" fmla="*/ 456 w 515"/>
              <a:gd name="T5" fmla="*/ 82 h 418"/>
              <a:gd name="T6" fmla="*/ 411 w 515"/>
              <a:gd name="T7" fmla="*/ 121 h 418"/>
              <a:gd name="T8" fmla="*/ 377 w 515"/>
              <a:gd name="T9" fmla="*/ 170 h 418"/>
              <a:gd name="T10" fmla="*/ 361 w 515"/>
              <a:gd name="T11" fmla="*/ 236 h 418"/>
              <a:gd name="T12" fmla="*/ 398 w 515"/>
              <a:gd name="T13" fmla="*/ 236 h 418"/>
              <a:gd name="T14" fmla="*/ 474 w 515"/>
              <a:gd name="T15" fmla="*/ 259 h 418"/>
              <a:gd name="T16" fmla="*/ 501 w 515"/>
              <a:gd name="T17" fmla="*/ 328 h 418"/>
              <a:gd name="T18" fmla="*/ 477 w 515"/>
              <a:gd name="T19" fmla="*/ 389 h 418"/>
              <a:gd name="T20" fmla="*/ 410 w 515"/>
              <a:gd name="T21" fmla="*/ 418 h 418"/>
              <a:gd name="T22" fmla="*/ 315 w 515"/>
              <a:gd name="T23" fmla="*/ 374 h 418"/>
              <a:gd name="T24" fmla="*/ 286 w 515"/>
              <a:gd name="T25" fmla="*/ 259 h 418"/>
              <a:gd name="T26" fmla="*/ 308 w 515"/>
              <a:gd name="T27" fmla="*/ 168 h 418"/>
              <a:gd name="T28" fmla="*/ 360 w 515"/>
              <a:gd name="T29" fmla="*/ 94 h 418"/>
              <a:gd name="T30" fmla="*/ 428 w 515"/>
              <a:gd name="T31" fmla="*/ 37 h 418"/>
              <a:gd name="T32" fmla="*/ 487 w 515"/>
              <a:gd name="T33" fmla="*/ 0 h 418"/>
              <a:gd name="T34" fmla="*/ 515 w 515"/>
              <a:gd name="T35" fmla="*/ 46 h 418"/>
              <a:gd name="T36" fmla="*/ 229 w 515"/>
              <a:gd name="T37" fmla="*/ 46 h 418"/>
              <a:gd name="T38" fmla="*/ 229 w 515"/>
              <a:gd name="T39" fmla="*/ 46 h 418"/>
              <a:gd name="T40" fmla="*/ 170 w 515"/>
              <a:gd name="T41" fmla="*/ 82 h 418"/>
              <a:gd name="T42" fmla="*/ 124 w 515"/>
              <a:gd name="T43" fmla="*/ 121 h 418"/>
              <a:gd name="T44" fmla="*/ 91 w 515"/>
              <a:gd name="T45" fmla="*/ 170 h 418"/>
              <a:gd name="T46" fmla="*/ 75 w 515"/>
              <a:gd name="T47" fmla="*/ 236 h 418"/>
              <a:gd name="T48" fmla="*/ 112 w 515"/>
              <a:gd name="T49" fmla="*/ 236 h 418"/>
              <a:gd name="T50" fmla="*/ 187 w 515"/>
              <a:gd name="T51" fmla="*/ 259 h 418"/>
              <a:gd name="T52" fmla="*/ 215 w 515"/>
              <a:gd name="T53" fmla="*/ 328 h 418"/>
              <a:gd name="T54" fmla="*/ 190 w 515"/>
              <a:gd name="T55" fmla="*/ 389 h 418"/>
              <a:gd name="T56" fmla="*/ 123 w 515"/>
              <a:gd name="T57" fmla="*/ 418 h 418"/>
              <a:gd name="T58" fmla="*/ 28 w 515"/>
              <a:gd name="T59" fmla="*/ 374 h 418"/>
              <a:gd name="T60" fmla="*/ 0 w 515"/>
              <a:gd name="T61" fmla="*/ 259 h 418"/>
              <a:gd name="T62" fmla="*/ 21 w 515"/>
              <a:gd name="T63" fmla="*/ 168 h 418"/>
              <a:gd name="T64" fmla="*/ 74 w 515"/>
              <a:gd name="T65" fmla="*/ 94 h 418"/>
              <a:gd name="T66" fmla="*/ 141 w 515"/>
              <a:gd name="T67" fmla="*/ 37 h 418"/>
              <a:gd name="T68" fmla="*/ 201 w 515"/>
              <a:gd name="T69" fmla="*/ 0 h 418"/>
              <a:gd name="T70" fmla="*/ 229 w 515"/>
              <a:gd name="T71" fmla="*/ 46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15" h="418">
                <a:moveTo>
                  <a:pt x="515" y="46"/>
                </a:moveTo>
                <a:lnTo>
                  <a:pt x="515" y="46"/>
                </a:lnTo>
                <a:cubicBezTo>
                  <a:pt x="491" y="60"/>
                  <a:pt x="471" y="72"/>
                  <a:pt x="456" y="82"/>
                </a:cubicBezTo>
                <a:cubicBezTo>
                  <a:pt x="441" y="92"/>
                  <a:pt x="426" y="105"/>
                  <a:pt x="411" y="121"/>
                </a:cubicBezTo>
                <a:cubicBezTo>
                  <a:pt x="396" y="137"/>
                  <a:pt x="384" y="154"/>
                  <a:pt x="377" y="170"/>
                </a:cubicBezTo>
                <a:cubicBezTo>
                  <a:pt x="369" y="187"/>
                  <a:pt x="364" y="209"/>
                  <a:pt x="361" y="236"/>
                </a:cubicBezTo>
                <a:lnTo>
                  <a:pt x="398" y="236"/>
                </a:lnTo>
                <a:cubicBezTo>
                  <a:pt x="430" y="236"/>
                  <a:pt x="455" y="243"/>
                  <a:pt x="474" y="259"/>
                </a:cubicBezTo>
                <a:cubicBezTo>
                  <a:pt x="492" y="275"/>
                  <a:pt x="501" y="298"/>
                  <a:pt x="501" y="328"/>
                </a:cubicBezTo>
                <a:cubicBezTo>
                  <a:pt x="501" y="350"/>
                  <a:pt x="493" y="370"/>
                  <a:pt x="477" y="389"/>
                </a:cubicBezTo>
                <a:cubicBezTo>
                  <a:pt x="460" y="408"/>
                  <a:pt x="438" y="418"/>
                  <a:pt x="410" y="418"/>
                </a:cubicBezTo>
                <a:cubicBezTo>
                  <a:pt x="365" y="418"/>
                  <a:pt x="334" y="403"/>
                  <a:pt x="315" y="374"/>
                </a:cubicBezTo>
                <a:cubicBezTo>
                  <a:pt x="295" y="345"/>
                  <a:pt x="286" y="306"/>
                  <a:pt x="286" y="259"/>
                </a:cubicBezTo>
                <a:cubicBezTo>
                  <a:pt x="286" y="226"/>
                  <a:pt x="293" y="195"/>
                  <a:pt x="308" y="168"/>
                </a:cubicBezTo>
                <a:cubicBezTo>
                  <a:pt x="322" y="140"/>
                  <a:pt x="340" y="115"/>
                  <a:pt x="360" y="94"/>
                </a:cubicBezTo>
                <a:cubicBezTo>
                  <a:pt x="381" y="72"/>
                  <a:pt x="404" y="53"/>
                  <a:pt x="428" y="37"/>
                </a:cubicBezTo>
                <a:cubicBezTo>
                  <a:pt x="451" y="22"/>
                  <a:pt x="471" y="9"/>
                  <a:pt x="487" y="0"/>
                </a:cubicBezTo>
                <a:lnTo>
                  <a:pt x="515" y="46"/>
                </a:lnTo>
                <a:close/>
                <a:moveTo>
                  <a:pt x="229" y="46"/>
                </a:moveTo>
                <a:lnTo>
                  <a:pt x="229" y="46"/>
                </a:lnTo>
                <a:cubicBezTo>
                  <a:pt x="204" y="60"/>
                  <a:pt x="185" y="72"/>
                  <a:pt x="170" y="82"/>
                </a:cubicBezTo>
                <a:cubicBezTo>
                  <a:pt x="155" y="92"/>
                  <a:pt x="140" y="105"/>
                  <a:pt x="124" y="121"/>
                </a:cubicBezTo>
                <a:cubicBezTo>
                  <a:pt x="110" y="137"/>
                  <a:pt x="99" y="153"/>
                  <a:pt x="91" y="170"/>
                </a:cubicBezTo>
                <a:cubicBezTo>
                  <a:pt x="83" y="187"/>
                  <a:pt x="78" y="209"/>
                  <a:pt x="75" y="236"/>
                </a:cubicBezTo>
                <a:lnTo>
                  <a:pt x="112" y="236"/>
                </a:lnTo>
                <a:cubicBezTo>
                  <a:pt x="144" y="236"/>
                  <a:pt x="169" y="243"/>
                  <a:pt x="187" y="259"/>
                </a:cubicBezTo>
                <a:cubicBezTo>
                  <a:pt x="206" y="275"/>
                  <a:pt x="215" y="298"/>
                  <a:pt x="215" y="328"/>
                </a:cubicBezTo>
                <a:cubicBezTo>
                  <a:pt x="215" y="350"/>
                  <a:pt x="207" y="370"/>
                  <a:pt x="190" y="389"/>
                </a:cubicBezTo>
                <a:cubicBezTo>
                  <a:pt x="174" y="408"/>
                  <a:pt x="152" y="418"/>
                  <a:pt x="123" y="418"/>
                </a:cubicBezTo>
                <a:cubicBezTo>
                  <a:pt x="79" y="418"/>
                  <a:pt x="47" y="403"/>
                  <a:pt x="28" y="374"/>
                </a:cubicBezTo>
                <a:cubicBezTo>
                  <a:pt x="9" y="345"/>
                  <a:pt x="0" y="306"/>
                  <a:pt x="0" y="259"/>
                </a:cubicBezTo>
                <a:cubicBezTo>
                  <a:pt x="0" y="226"/>
                  <a:pt x="7" y="195"/>
                  <a:pt x="21" y="168"/>
                </a:cubicBezTo>
                <a:cubicBezTo>
                  <a:pt x="36" y="140"/>
                  <a:pt x="53" y="115"/>
                  <a:pt x="74" y="94"/>
                </a:cubicBezTo>
                <a:cubicBezTo>
                  <a:pt x="95" y="72"/>
                  <a:pt x="117" y="53"/>
                  <a:pt x="141" y="37"/>
                </a:cubicBezTo>
                <a:cubicBezTo>
                  <a:pt x="165" y="22"/>
                  <a:pt x="185" y="9"/>
                  <a:pt x="201" y="0"/>
                </a:cubicBezTo>
                <a:lnTo>
                  <a:pt x="229" y="46"/>
                </a:lnTo>
                <a:close/>
              </a:path>
            </a:pathLst>
          </a:custGeom>
          <a:solidFill>
            <a:srgbClr val="7D7D7D"/>
          </a:solidFill>
          <a:ln w="0">
            <a:noFill/>
            <a:prstDash val="solid"/>
            <a:round/>
            <a:headEnd/>
            <a:tailEnd/>
          </a:ln>
        </p:spPr>
        <p:txBody>
          <a:bodyPr vert="horz" wrap="square" lIns="68580" tIns="34290" rIns="68580" bIns="34290" numCol="1" anchor="t" anchorCtr="0" compatLnSpc="1">
            <a:prstTxWarp prst="textNoShape">
              <a:avLst/>
            </a:prstTxWarp>
          </a:bodyPr>
          <a:lstStyle/>
          <a:p>
            <a:pPr marL="0" marR="0" lvl="0" indent="0" defTabSz="685783"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Arial"/>
            </a:endParaRPr>
          </a:p>
        </p:txBody>
      </p:sp>
      <p:sp>
        <p:nvSpPr>
          <p:cNvPr id="13" name="Title">
            <a:extLst>
              <a:ext uri="{FF2B5EF4-FFF2-40B4-BE49-F238E27FC236}">
                <a16:creationId xmlns:a16="http://schemas.microsoft.com/office/drawing/2014/main" id="{9703CE0D-56D4-D344-9578-546B63AC554D}"/>
              </a:ext>
            </a:extLst>
          </p:cNvPr>
          <p:cNvSpPr>
            <a:spLocks noGrp="1"/>
          </p:cNvSpPr>
          <p:nvPr>
            <p:ph type="title" hasCustomPrompt="1"/>
          </p:nvPr>
        </p:nvSpPr>
        <p:spPr>
          <a:xfrm>
            <a:off x="332187" y="952500"/>
            <a:ext cx="4105275" cy="3238500"/>
          </a:xfrm>
        </p:spPr>
        <p:txBody>
          <a:bodyPr tIns="0" anchor="t" anchorCtr="0">
            <a:normAutofit/>
          </a:bodyPr>
          <a:lstStyle>
            <a:lvl1pPr>
              <a:defRPr sz="2700">
                <a:solidFill>
                  <a:srgbClr val="7D7D7D"/>
                </a:solidFill>
              </a:defRPr>
            </a:lvl1pPr>
          </a:lstStyle>
          <a:p>
            <a:r>
              <a:rPr lang="en-US"/>
              <a:t>[Quote]”</a:t>
            </a:r>
          </a:p>
        </p:txBody>
      </p:sp>
      <p:sp>
        <p:nvSpPr>
          <p:cNvPr id="14" name="Bar">
            <a:extLst>
              <a:ext uri="{FF2B5EF4-FFF2-40B4-BE49-F238E27FC236}">
                <a16:creationId xmlns:a16="http://schemas.microsoft.com/office/drawing/2014/main" id="{726B20E6-2C02-0643-BE31-1BDEB89FCEB3}"/>
              </a:ext>
            </a:extLst>
          </p:cNvPr>
          <p:cNvSpPr/>
          <p:nvPr userDrawn="1"/>
        </p:nvSpPr>
        <p:spPr bwMode="hidden">
          <a:xfrm>
            <a:off x="332184" y="4343400"/>
            <a:ext cx="4105276"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15" name="Subtitle">
            <a:extLst>
              <a:ext uri="{FF2B5EF4-FFF2-40B4-BE49-F238E27FC236}">
                <a16:creationId xmlns:a16="http://schemas.microsoft.com/office/drawing/2014/main" id="{D5BCEF02-2AA9-CE4D-8987-21B819F1C987}"/>
              </a:ext>
            </a:extLst>
          </p:cNvPr>
          <p:cNvSpPr>
            <a:spLocks noGrp="1"/>
          </p:cNvSpPr>
          <p:nvPr>
            <p:ph type="subTitle" idx="1" hasCustomPrompt="1"/>
          </p:nvPr>
        </p:nvSpPr>
        <p:spPr>
          <a:xfrm>
            <a:off x="332187" y="4572001"/>
            <a:ext cx="4105275" cy="608542"/>
          </a:xfrm>
        </p:spPr>
        <p:txBody>
          <a:bodyPr/>
          <a:lstStyle>
            <a:lvl1pPr marL="0" indent="0" algn="l">
              <a:lnSpc>
                <a:spcPct val="100000"/>
              </a:lnSpc>
              <a:spcBef>
                <a:spcPts val="0"/>
              </a:spcBef>
              <a:spcAft>
                <a:spcPts val="0"/>
              </a:spcAft>
              <a:buNone/>
              <a:defRPr sz="1050" b="1">
                <a:solidFill>
                  <a:schemeClr val="tx1"/>
                </a:solidFill>
              </a:defRPr>
            </a:lvl1pPr>
            <a:lvl2pPr marL="0" indent="0" algn="l">
              <a:lnSpc>
                <a:spcPct val="100000"/>
              </a:lnSpc>
              <a:spcBef>
                <a:spcPts val="0"/>
              </a:spcBef>
              <a:spcAft>
                <a:spcPts val="0"/>
              </a:spcAft>
              <a:buNone/>
              <a:defRPr sz="1050">
                <a:solidFill>
                  <a:schemeClr val="tx1"/>
                </a:solidFill>
              </a:defRPr>
            </a:lvl2pPr>
            <a:lvl3pPr marL="0" indent="0" algn="l">
              <a:lnSpc>
                <a:spcPct val="100000"/>
              </a:lnSpc>
              <a:spcBef>
                <a:spcPts val="0"/>
              </a:spcBef>
              <a:spcAft>
                <a:spcPts val="0"/>
              </a:spcAft>
              <a:buNone/>
              <a:defRPr sz="1050">
                <a:solidFill>
                  <a:schemeClr val="tx1"/>
                </a:solidFill>
              </a:defRPr>
            </a:lvl3pPr>
            <a:lvl4pPr marL="0" indent="0" algn="l">
              <a:lnSpc>
                <a:spcPct val="100000"/>
              </a:lnSpc>
              <a:spcBef>
                <a:spcPts val="0"/>
              </a:spcBef>
              <a:spcAft>
                <a:spcPts val="0"/>
              </a:spcAft>
              <a:buNone/>
              <a:defRPr sz="1050">
                <a:solidFill>
                  <a:schemeClr val="tx1"/>
                </a:solidFill>
              </a:defRPr>
            </a:lvl4pPr>
            <a:lvl5pPr marL="0" indent="0" algn="l">
              <a:lnSpc>
                <a:spcPct val="100000"/>
              </a:lnSpc>
              <a:spcBef>
                <a:spcPts val="0"/>
              </a:spcBef>
              <a:spcAft>
                <a:spcPts val="0"/>
              </a:spcAft>
              <a:buNone/>
              <a:defRPr sz="1050">
                <a:solidFill>
                  <a:schemeClr val="tx1"/>
                </a:solidFill>
              </a:defRPr>
            </a:lvl5pPr>
            <a:lvl6pPr marL="0" indent="0" algn="l">
              <a:lnSpc>
                <a:spcPct val="100000"/>
              </a:lnSpc>
              <a:spcBef>
                <a:spcPts val="0"/>
              </a:spcBef>
              <a:spcAft>
                <a:spcPts val="0"/>
              </a:spcAft>
              <a:buNone/>
              <a:defRPr sz="1050">
                <a:solidFill>
                  <a:schemeClr val="tx1"/>
                </a:solidFill>
              </a:defRPr>
            </a:lvl6pPr>
            <a:lvl7pPr marL="0" indent="0" algn="l">
              <a:lnSpc>
                <a:spcPct val="100000"/>
              </a:lnSpc>
              <a:spcBef>
                <a:spcPts val="0"/>
              </a:spcBef>
              <a:spcAft>
                <a:spcPts val="0"/>
              </a:spcAft>
              <a:buNone/>
              <a:defRPr sz="1050">
                <a:solidFill>
                  <a:schemeClr val="tx1"/>
                </a:solidFill>
              </a:defRPr>
            </a:lvl7pPr>
            <a:lvl8pPr marL="0" indent="0" algn="l">
              <a:lnSpc>
                <a:spcPct val="100000"/>
              </a:lnSpc>
              <a:spcBef>
                <a:spcPts val="0"/>
              </a:spcBef>
              <a:spcAft>
                <a:spcPts val="0"/>
              </a:spcAft>
              <a:buNone/>
              <a:defRPr sz="1050">
                <a:solidFill>
                  <a:schemeClr val="tx1"/>
                </a:solidFill>
              </a:defRPr>
            </a:lvl8pPr>
            <a:lvl9pPr marL="0" indent="0" algn="l">
              <a:lnSpc>
                <a:spcPct val="100000"/>
              </a:lnSpc>
              <a:spcBef>
                <a:spcPts val="0"/>
              </a:spcBef>
              <a:spcAft>
                <a:spcPts val="0"/>
              </a:spcAft>
              <a:buNone/>
              <a:defRPr sz="1050">
                <a:solidFill>
                  <a:schemeClr val="tx1"/>
                </a:solidFill>
              </a:defRPr>
            </a:lvl9pPr>
          </a:lstStyle>
          <a:p>
            <a:r>
              <a:rPr lang="en-US"/>
              <a:t>[</a:t>
            </a:r>
            <a:r>
              <a:rPr lang="en-US" err="1"/>
              <a:t>Firstname</a:t>
            </a:r>
            <a:r>
              <a:rPr lang="en-US"/>
              <a:t> </a:t>
            </a:r>
            <a:r>
              <a:rPr lang="en-US" err="1"/>
              <a:t>Lastname</a:t>
            </a:r>
            <a:r>
              <a:rPr lang="en-US"/>
              <a:t>]</a:t>
            </a:r>
          </a:p>
          <a:p>
            <a:pPr lvl="1"/>
            <a:r>
              <a:rPr lang="en-US"/>
              <a:t>[Title, Company]</a:t>
            </a:r>
          </a:p>
        </p:txBody>
      </p:sp>
      <p:sp>
        <p:nvSpPr>
          <p:cNvPr id="11" name="Picture Placeholder 1">
            <a:extLst>
              <a:ext uri="{FF2B5EF4-FFF2-40B4-BE49-F238E27FC236}">
                <a16:creationId xmlns:a16="http://schemas.microsoft.com/office/drawing/2014/main" id="{D8291153-63AE-A643-AEB1-24DDD4FAF06E}"/>
              </a:ext>
            </a:extLst>
          </p:cNvPr>
          <p:cNvSpPr>
            <a:spLocks noGrp="1"/>
          </p:cNvSpPr>
          <p:nvPr>
            <p:ph type="pic" sz="quarter" idx="22"/>
          </p:nvPr>
        </p:nvSpPr>
        <p:spPr>
          <a:xfrm>
            <a:off x="4572000" y="0"/>
            <a:ext cx="4572000" cy="5715000"/>
          </a:xfrm>
          <a:solidFill>
            <a:srgbClr val="DEDEDE"/>
          </a:solidFill>
        </p:spPr>
        <p:txBody>
          <a:bodyPr anchor="ctr" anchorCtr="0"/>
          <a:lstStyle>
            <a:lvl1pPr marL="0" indent="0" algn="ctr">
              <a:spcBef>
                <a:spcPts val="0"/>
              </a:spcBef>
              <a:buFontTx/>
              <a:buNone/>
              <a:defRPr sz="900" b="0">
                <a:solidFill>
                  <a:schemeClr val="tx1"/>
                </a:solidFill>
              </a:defRPr>
            </a:lvl1pPr>
          </a:lstStyle>
          <a:p>
            <a:r>
              <a:rPr lang="en-US"/>
              <a:t>Click icon to add picture</a:t>
            </a:r>
            <a:endParaRPr lang="en-GB"/>
          </a:p>
        </p:txBody>
      </p:sp>
      <p:sp>
        <p:nvSpPr>
          <p:cNvPr id="18" name="Footer Placeholder">
            <a:extLst>
              <a:ext uri="{FF2B5EF4-FFF2-40B4-BE49-F238E27FC236}">
                <a16:creationId xmlns:a16="http://schemas.microsoft.com/office/drawing/2014/main" id="{736AEA6C-338E-3540-94F9-1E9FB9508F3F}"/>
              </a:ext>
            </a:extLst>
          </p:cNvPr>
          <p:cNvSpPr>
            <a:spLocks noGrp="1"/>
          </p:cNvSpPr>
          <p:nvPr>
            <p:ph type="ftr" sz="quarter" idx="24"/>
          </p:nvPr>
        </p:nvSpPr>
        <p:spPr>
          <a:xfrm>
            <a:off x="333758" y="5275792"/>
            <a:ext cx="2135981" cy="91440"/>
          </a:xfrm>
          <a:prstGeom prst="rect">
            <a:avLst/>
          </a:prstGeom>
        </p:spPr>
        <p:txBody>
          <a:bodyPr/>
          <a:lstStyle/>
          <a:p>
            <a:endParaRPr lang="en-US"/>
          </a:p>
        </p:txBody>
      </p:sp>
      <p:sp>
        <p:nvSpPr>
          <p:cNvPr id="16" name="Footnotes">
            <a:extLst>
              <a:ext uri="{FF2B5EF4-FFF2-40B4-BE49-F238E27FC236}">
                <a16:creationId xmlns:a16="http://schemas.microsoft.com/office/drawing/2014/main" id="{1B776321-2AC7-458C-9430-23F9E3295F64}"/>
              </a:ext>
            </a:extLst>
          </p:cNvPr>
          <p:cNvSpPr>
            <a:spLocks noGrp="1"/>
          </p:cNvSpPr>
          <p:nvPr>
            <p:ph type="body" sz="quarter" idx="17" hasCustomPrompt="1"/>
          </p:nvPr>
        </p:nvSpPr>
        <p:spPr>
          <a:xfrm>
            <a:off x="1824228" y="5295898"/>
            <a:ext cx="2613232"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17" name="Date Placeholder">
            <a:extLst>
              <a:ext uri="{FF2B5EF4-FFF2-40B4-BE49-F238E27FC236}">
                <a16:creationId xmlns:a16="http://schemas.microsoft.com/office/drawing/2014/main" id="{3E6D252E-B8D8-1949-9CD1-0256B0821797}"/>
              </a:ext>
            </a:extLst>
          </p:cNvPr>
          <p:cNvSpPr>
            <a:spLocks noGrp="1"/>
          </p:cNvSpPr>
          <p:nvPr>
            <p:ph type="dt" sz="half" idx="23"/>
          </p:nvPr>
        </p:nvSpPr>
        <p:spPr/>
        <p:txBody>
          <a:bodyPr/>
          <a:lstStyle/>
          <a:p>
            <a:r>
              <a:rPr lang="en-US"/>
              <a:t>March 2021</a:t>
            </a:r>
          </a:p>
        </p:txBody>
      </p:sp>
      <p:sp>
        <p:nvSpPr>
          <p:cNvPr id="19" name="Slide Number Placeholder">
            <a:extLst>
              <a:ext uri="{FF2B5EF4-FFF2-40B4-BE49-F238E27FC236}">
                <a16:creationId xmlns:a16="http://schemas.microsoft.com/office/drawing/2014/main" id="{297941C0-BE49-3641-9F35-E51F84117E13}"/>
              </a:ext>
            </a:extLst>
          </p:cNvPr>
          <p:cNvSpPr>
            <a:spLocks noGrp="1"/>
          </p:cNvSpPr>
          <p:nvPr>
            <p:ph type="sldNum" sz="quarter" idx="25"/>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11402290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1_Quote - Black">
    <p:bg>
      <p:bgPr>
        <a:solidFill>
          <a:srgbClr val="000000"/>
        </a:solidFill>
        <a:effectLst/>
      </p:bgPr>
    </p:bg>
    <p:spTree>
      <p:nvGrpSpPr>
        <p:cNvPr id="1" name=""/>
        <p:cNvGrpSpPr/>
        <p:nvPr/>
      </p:nvGrpSpPr>
      <p:grpSpPr>
        <a:xfrm>
          <a:off x="0" y="0"/>
          <a:ext cx="0" cy="0"/>
          <a:chOff x="0" y="0"/>
          <a:chExt cx="0" cy="0"/>
        </a:xfrm>
      </p:grpSpPr>
      <p:sp>
        <p:nvSpPr>
          <p:cNvPr id="10" name="Quote">
            <a:extLst>
              <a:ext uri="{FF2B5EF4-FFF2-40B4-BE49-F238E27FC236}">
                <a16:creationId xmlns:a16="http://schemas.microsoft.com/office/drawing/2014/main" id="{22BDFD29-6E69-4CAF-972C-5ED7996F8EA6}"/>
              </a:ext>
            </a:extLst>
          </p:cNvPr>
          <p:cNvSpPr>
            <a:spLocks noChangeAspect="1" noEditPoints="1"/>
          </p:cNvSpPr>
          <p:nvPr userDrawn="1"/>
        </p:nvSpPr>
        <p:spPr bwMode="black">
          <a:xfrm>
            <a:off x="332187" y="314854"/>
            <a:ext cx="429289" cy="381000"/>
          </a:xfrm>
          <a:custGeom>
            <a:avLst/>
            <a:gdLst>
              <a:gd name="T0" fmla="*/ 515 w 515"/>
              <a:gd name="T1" fmla="*/ 46 h 418"/>
              <a:gd name="T2" fmla="*/ 515 w 515"/>
              <a:gd name="T3" fmla="*/ 46 h 418"/>
              <a:gd name="T4" fmla="*/ 456 w 515"/>
              <a:gd name="T5" fmla="*/ 82 h 418"/>
              <a:gd name="T6" fmla="*/ 411 w 515"/>
              <a:gd name="T7" fmla="*/ 121 h 418"/>
              <a:gd name="T8" fmla="*/ 377 w 515"/>
              <a:gd name="T9" fmla="*/ 170 h 418"/>
              <a:gd name="T10" fmla="*/ 361 w 515"/>
              <a:gd name="T11" fmla="*/ 236 h 418"/>
              <a:gd name="T12" fmla="*/ 398 w 515"/>
              <a:gd name="T13" fmla="*/ 236 h 418"/>
              <a:gd name="T14" fmla="*/ 474 w 515"/>
              <a:gd name="T15" fmla="*/ 259 h 418"/>
              <a:gd name="T16" fmla="*/ 501 w 515"/>
              <a:gd name="T17" fmla="*/ 328 h 418"/>
              <a:gd name="T18" fmla="*/ 477 w 515"/>
              <a:gd name="T19" fmla="*/ 389 h 418"/>
              <a:gd name="T20" fmla="*/ 410 w 515"/>
              <a:gd name="T21" fmla="*/ 418 h 418"/>
              <a:gd name="T22" fmla="*/ 315 w 515"/>
              <a:gd name="T23" fmla="*/ 374 h 418"/>
              <a:gd name="T24" fmla="*/ 286 w 515"/>
              <a:gd name="T25" fmla="*/ 259 h 418"/>
              <a:gd name="T26" fmla="*/ 308 w 515"/>
              <a:gd name="T27" fmla="*/ 168 h 418"/>
              <a:gd name="T28" fmla="*/ 360 w 515"/>
              <a:gd name="T29" fmla="*/ 94 h 418"/>
              <a:gd name="T30" fmla="*/ 428 w 515"/>
              <a:gd name="T31" fmla="*/ 37 h 418"/>
              <a:gd name="T32" fmla="*/ 487 w 515"/>
              <a:gd name="T33" fmla="*/ 0 h 418"/>
              <a:gd name="T34" fmla="*/ 515 w 515"/>
              <a:gd name="T35" fmla="*/ 46 h 418"/>
              <a:gd name="T36" fmla="*/ 229 w 515"/>
              <a:gd name="T37" fmla="*/ 46 h 418"/>
              <a:gd name="T38" fmla="*/ 229 w 515"/>
              <a:gd name="T39" fmla="*/ 46 h 418"/>
              <a:gd name="T40" fmla="*/ 170 w 515"/>
              <a:gd name="T41" fmla="*/ 82 h 418"/>
              <a:gd name="T42" fmla="*/ 124 w 515"/>
              <a:gd name="T43" fmla="*/ 121 h 418"/>
              <a:gd name="T44" fmla="*/ 91 w 515"/>
              <a:gd name="T45" fmla="*/ 170 h 418"/>
              <a:gd name="T46" fmla="*/ 75 w 515"/>
              <a:gd name="T47" fmla="*/ 236 h 418"/>
              <a:gd name="T48" fmla="*/ 112 w 515"/>
              <a:gd name="T49" fmla="*/ 236 h 418"/>
              <a:gd name="T50" fmla="*/ 187 w 515"/>
              <a:gd name="T51" fmla="*/ 259 h 418"/>
              <a:gd name="T52" fmla="*/ 215 w 515"/>
              <a:gd name="T53" fmla="*/ 328 h 418"/>
              <a:gd name="T54" fmla="*/ 190 w 515"/>
              <a:gd name="T55" fmla="*/ 389 h 418"/>
              <a:gd name="T56" fmla="*/ 123 w 515"/>
              <a:gd name="T57" fmla="*/ 418 h 418"/>
              <a:gd name="T58" fmla="*/ 28 w 515"/>
              <a:gd name="T59" fmla="*/ 374 h 418"/>
              <a:gd name="T60" fmla="*/ 0 w 515"/>
              <a:gd name="T61" fmla="*/ 259 h 418"/>
              <a:gd name="T62" fmla="*/ 21 w 515"/>
              <a:gd name="T63" fmla="*/ 168 h 418"/>
              <a:gd name="T64" fmla="*/ 74 w 515"/>
              <a:gd name="T65" fmla="*/ 94 h 418"/>
              <a:gd name="T66" fmla="*/ 141 w 515"/>
              <a:gd name="T67" fmla="*/ 37 h 418"/>
              <a:gd name="T68" fmla="*/ 201 w 515"/>
              <a:gd name="T69" fmla="*/ 0 h 418"/>
              <a:gd name="T70" fmla="*/ 229 w 515"/>
              <a:gd name="T71" fmla="*/ 46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15" h="418">
                <a:moveTo>
                  <a:pt x="515" y="46"/>
                </a:moveTo>
                <a:lnTo>
                  <a:pt x="515" y="46"/>
                </a:lnTo>
                <a:cubicBezTo>
                  <a:pt x="491" y="60"/>
                  <a:pt x="471" y="72"/>
                  <a:pt x="456" y="82"/>
                </a:cubicBezTo>
                <a:cubicBezTo>
                  <a:pt x="441" y="92"/>
                  <a:pt x="426" y="105"/>
                  <a:pt x="411" y="121"/>
                </a:cubicBezTo>
                <a:cubicBezTo>
                  <a:pt x="396" y="137"/>
                  <a:pt x="384" y="154"/>
                  <a:pt x="377" y="170"/>
                </a:cubicBezTo>
                <a:cubicBezTo>
                  <a:pt x="369" y="187"/>
                  <a:pt x="364" y="209"/>
                  <a:pt x="361" y="236"/>
                </a:cubicBezTo>
                <a:lnTo>
                  <a:pt x="398" y="236"/>
                </a:lnTo>
                <a:cubicBezTo>
                  <a:pt x="430" y="236"/>
                  <a:pt x="455" y="243"/>
                  <a:pt x="474" y="259"/>
                </a:cubicBezTo>
                <a:cubicBezTo>
                  <a:pt x="492" y="275"/>
                  <a:pt x="501" y="298"/>
                  <a:pt x="501" y="328"/>
                </a:cubicBezTo>
                <a:cubicBezTo>
                  <a:pt x="501" y="350"/>
                  <a:pt x="493" y="370"/>
                  <a:pt x="477" y="389"/>
                </a:cubicBezTo>
                <a:cubicBezTo>
                  <a:pt x="460" y="408"/>
                  <a:pt x="438" y="418"/>
                  <a:pt x="410" y="418"/>
                </a:cubicBezTo>
                <a:cubicBezTo>
                  <a:pt x="365" y="418"/>
                  <a:pt x="334" y="403"/>
                  <a:pt x="315" y="374"/>
                </a:cubicBezTo>
                <a:cubicBezTo>
                  <a:pt x="295" y="345"/>
                  <a:pt x="286" y="306"/>
                  <a:pt x="286" y="259"/>
                </a:cubicBezTo>
                <a:cubicBezTo>
                  <a:pt x="286" y="226"/>
                  <a:pt x="293" y="195"/>
                  <a:pt x="308" y="168"/>
                </a:cubicBezTo>
                <a:cubicBezTo>
                  <a:pt x="322" y="140"/>
                  <a:pt x="340" y="115"/>
                  <a:pt x="360" y="94"/>
                </a:cubicBezTo>
                <a:cubicBezTo>
                  <a:pt x="381" y="72"/>
                  <a:pt x="404" y="53"/>
                  <a:pt x="428" y="37"/>
                </a:cubicBezTo>
                <a:cubicBezTo>
                  <a:pt x="451" y="22"/>
                  <a:pt x="471" y="9"/>
                  <a:pt x="487" y="0"/>
                </a:cubicBezTo>
                <a:lnTo>
                  <a:pt x="515" y="46"/>
                </a:lnTo>
                <a:close/>
                <a:moveTo>
                  <a:pt x="229" y="46"/>
                </a:moveTo>
                <a:lnTo>
                  <a:pt x="229" y="46"/>
                </a:lnTo>
                <a:cubicBezTo>
                  <a:pt x="204" y="60"/>
                  <a:pt x="185" y="72"/>
                  <a:pt x="170" y="82"/>
                </a:cubicBezTo>
                <a:cubicBezTo>
                  <a:pt x="155" y="92"/>
                  <a:pt x="140" y="105"/>
                  <a:pt x="124" y="121"/>
                </a:cubicBezTo>
                <a:cubicBezTo>
                  <a:pt x="110" y="137"/>
                  <a:pt x="99" y="153"/>
                  <a:pt x="91" y="170"/>
                </a:cubicBezTo>
                <a:cubicBezTo>
                  <a:pt x="83" y="187"/>
                  <a:pt x="78" y="209"/>
                  <a:pt x="75" y="236"/>
                </a:cubicBezTo>
                <a:lnTo>
                  <a:pt x="112" y="236"/>
                </a:lnTo>
                <a:cubicBezTo>
                  <a:pt x="144" y="236"/>
                  <a:pt x="169" y="243"/>
                  <a:pt x="187" y="259"/>
                </a:cubicBezTo>
                <a:cubicBezTo>
                  <a:pt x="206" y="275"/>
                  <a:pt x="215" y="298"/>
                  <a:pt x="215" y="328"/>
                </a:cubicBezTo>
                <a:cubicBezTo>
                  <a:pt x="215" y="350"/>
                  <a:pt x="207" y="370"/>
                  <a:pt x="190" y="389"/>
                </a:cubicBezTo>
                <a:cubicBezTo>
                  <a:pt x="174" y="408"/>
                  <a:pt x="152" y="418"/>
                  <a:pt x="123" y="418"/>
                </a:cubicBezTo>
                <a:cubicBezTo>
                  <a:pt x="79" y="418"/>
                  <a:pt x="47" y="403"/>
                  <a:pt x="28" y="374"/>
                </a:cubicBezTo>
                <a:cubicBezTo>
                  <a:pt x="9" y="345"/>
                  <a:pt x="0" y="306"/>
                  <a:pt x="0" y="259"/>
                </a:cubicBezTo>
                <a:cubicBezTo>
                  <a:pt x="0" y="226"/>
                  <a:pt x="7" y="195"/>
                  <a:pt x="21" y="168"/>
                </a:cubicBezTo>
                <a:cubicBezTo>
                  <a:pt x="36" y="140"/>
                  <a:pt x="53" y="115"/>
                  <a:pt x="74" y="94"/>
                </a:cubicBezTo>
                <a:cubicBezTo>
                  <a:pt x="95" y="72"/>
                  <a:pt x="117" y="53"/>
                  <a:pt x="141" y="37"/>
                </a:cubicBezTo>
                <a:cubicBezTo>
                  <a:pt x="165" y="22"/>
                  <a:pt x="185" y="9"/>
                  <a:pt x="201" y="0"/>
                </a:cubicBezTo>
                <a:lnTo>
                  <a:pt x="229" y="46"/>
                </a:lnTo>
                <a:close/>
              </a:path>
            </a:pathLst>
          </a:custGeom>
          <a:solidFill>
            <a:schemeClr val="tx1"/>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050"/>
          </a:p>
        </p:txBody>
      </p:sp>
      <p:sp>
        <p:nvSpPr>
          <p:cNvPr id="13" name="Title">
            <a:extLst>
              <a:ext uri="{FF2B5EF4-FFF2-40B4-BE49-F238E27FC236}">
                <a16:creationId xmlns:a16="http://schemas.microsoft.com/office/drawing/2014/main" id="{9703CE0D-56D4-D344-9578-546B63AC554D}"/>
              </a:ext>
            </a:extLst>
          </p:cNvPr>
          <p:cNvSpPr>
            <a:spLocks noGrp="1"/>
          </p:cNvSpPr>
          <p:nvPr>
            <p:ph type="title" hasCustomPrompt="1"/>
          </p:nvPr>
        </p:nvSpPr>
        <p:spPr>
          <a:xfrm>
            <a:off x="332187" y="952500"/>
            <a:ext cx="4105275" cy="3238500"/>
          </a:xfrm>
        </p:spPr>
        <p:txBody>
          <a:bodyPr tIns="0" anchor="t" anchorCtr="0">
            <a:normAutofit/>
          </a:bodyPr>
          <a:lstStyle>
            <a:lvl1pPr>
              <a:defRPr sz="2700"/>
            </a:lvl1pPr>
          </a:lstStyle>
          <a:p>
            <a:r>
              <a:rPr lang="en-US"/>
              <a:t>[Quote]”</a:t>
            </a:r>
          </a:p>
        </p:txBody>
      </p:sp>
      <p:sp>
        <p:nvSpPr>
          <p:cNvPr id="14" name="Bar">
            <a:extLst>
              <a:ext uri="{FF2B5EF4-FFF2-40B4-BE49-F238E27FC236}">
                <a16:creationId xmlns:a16="http://schemas.microsoft.com/office/drawing/2014/main" id="{726B20E6-2C02-0643-BE31-1BDEB89FCEB3}"/>
              </a:ext>
            </a:extLst>
          </p:cNvPr>
          <p:cNvSpPr/>
          <p:nvPr userDrawn="1"/>
        </p:nvSpPr>
        <p:spPr bwMode="hidden">
          <a:xfrm>
            <a:off x="332184" y="4343400"/>
            <a:ext cx="4105276" cy="76200"/>
          </a:xfrm>
          <a:prstGeom prst="rect">
            <a:avLst/>
          </a:prstGeom>
          <a:solidFill>
            <a:srgbClr val="DB536A"/>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15" name="Subtitle">
            <a:extLst>
              <a:ext uri="{FF2B5EF4-FFF2-40B4-BE49-F238E27FC236}">
                <a16:creationId xmlns:a16="http://schemas.microsoft.com/office/drawing/2014/main" id="{D5BCEF02-2AA9-CE4D-8987-21B819F1C987}"/>
              </a:ext>
            </a:extLst>
          </p:cNvPr>
          <p:cNvSpPr>
            <a:spLocks noGrp="1"/>
          </p:cNvSpPr>
          <p:nvPr>
            <p:ph type="subTitle" idx="1" hasCustomPrompt="1"/>
          </p:nvPr>
        </p:nvSpPr>
        <p:spPr>
          <a:xfrm>
            <a:off x="332187" y="4572001"/>
            <a:ext cx="4105275" cy="608542"/>
          </a:xfrm>
        </p:spPr>
        <p:txBody>
          <a:bodyPr/>
          <a:lstStyle>
            <a:lvl1pPr marL="0" indent="0" algn="l">
              <a:lnSpc>
                <a:spcPct val="100000"/>
              </a:lnSpc>
              <a:spcBef>
                <a:spcPts val="0"/>
              </a:spcBef>
              <a:spcAft>
                <a:spcPts val="0"/>
              </a:spcAft>
              <a:buNone/>
              <a:defRPr sz="1050" b="1">
                <a:solidFill>
                  <a:schemeClr val="tx1"/>
                </a:solidFill>
              </a:defRPr>
            </a:lvl1pPr>
            <a:lvl2pPr marL="0" indent="0" algn="l">
              <a:lnSpc>
                <a:spcPct val="100000"/>
              </a:lnSpc>
              <a:spcBef>
                <a:spcPts val="0"/>
              </a:spcBef>
              <a:spcAft>
                <a:spcPts val="0"/>
              </a:spcAft>
              <a:buNone/>
              <a:defRPr sz="1050">
                <a:solidFill>
                  <a:schemeClr val="tx1"/>
                </a:solidFill>
              </a:defRPr>
            </a:lvl2pPr>
            <a:lvl3pPr marL="0" indent="0" algn="l">
              <a:lnSpc>
                <a:spcPct val="100000"/>
              </a:lnSpc>
              <a:spcBef>
                <a:spcPts val="0"/>
              </a:spcBef>
              <a:spcAft>
                <a:spcPts val="0"/>
              </a:spcAft>
              <a:buNone/>
              <a:defRPr sz="1050">
                <a:solidFill>
                  <a:schemeClr val="tx1"/>
                </a:solidFill>
              </a:defRPr>
            </a:lvl3pPr>
            <a:lvl4pPr marL="0" indent="0" algn="l">
              <a:lnSpc>
                <a:spcPct val="100000"/>
              </a:lnSpc>
              <a:spcBef>
                <a:spcPts val="0"/>
              </a:spcBef>
              <a:spcAft>
                <a:spcPts val="0"/>
              </a:spcAft>
              <a:buNone/>
              <a:defRPr sz="1050">
                <a:solidFill>
                  <a:schemeClr val="tx1"/>
                </a:solidFill>
              </a:defRPr>
            </a:lvl4pPr>
            <a:lvl5pPr marL="0" indent="0" algn="l">
              <a:lnSpc>
                <a:spcPct val="100000"/>
              </a:lnSpc>
              <a:spcBef>
                <a:spcPts val="0"/>
              </a:spcBef>
              <a:spcAft>
                <a:spcPts val="0"/>
              </a:spcAft>
              <a:buNone/>
              <a:defRPr sz="1050">
                <a:solidFill>
                  <a:schemeClr val="tx1"/>
                </a:solidFill>
              </a:defRPr>
            </a:lvl5pPr>
            <a:lvl6pPr marL="0" indent="0" algn="l">
              <a:lnSpc>
                <a:spcPct val="100000"/>
              </a:lnSpc>
              <a:spcBef>
                <a:spcPts val="0"/>
              </a:spcBef>
              <a:spcAft>
                <a:spcPts val="0"/>
              </a:spcAft>
              <a:buNone/>
              <a:defRPr sz="1050">
                <a:solidFill>
                  <a:schemeClr val="tx1"/>
                </a:solidFill>
              </a:defRPr>
            </a:lvl6pPr>
            <a:lvl7pPr marL="0" indent="0" algn="l">
              <a:lnSpc>
                <a:spcPct val="100000"/>
              </a:lnSpc>
              <a:spcBef>
                <a:spcPts val="0"/>
              </a:spcBef>
              <a:spcAft>
                <a:spcPts val="0"/>
              </a:spcAft>
              <a:buNone/>
              <a:defRPr sz="1050">
                <a:solidFill>
                  <a:schemeClr val="tx1"/>
                </a:solidFill>
              </a:defRPr>
            </a:lvl7pPr>
            <a:lvl8pPr marL="0" indent="0" algn="l">
              <a:lnSpc>
                <a:spcPct val="100000"/>
              </a:lnSpc>
              <a:spcBef>
                <a:spcPts val="0"/>
              </a:spcBef>
              <a:spcAft>
                <a:spcPts val="0"/>
              </a:spcAft>
              <a:buNone/>
              <a:defRPr sz="1050">
                <a:solidFill>
                  <a:schemeClr val="tx1"/>
                </a:solidFill>
              </a:defRPr>
            </a:lvl8pPr>
            <a:lvl9pPr marL="0" indent="0" algn="l">
              <a:lnSpc>
                <a:spcPct val="100000"/>
              </a:lnSpc>
              <a:spcBef>
                <a:spcPts val="0"/>
              </a:spcBef>
              <a:spcAft>
                <a:spcPts val="0"/>
              </a:spcAft>
              <a:buNone/>
              <a:defRPr sz="1050">
                <a:solidFill>
                  <a:schemeClr val="tx1"/>
                </a:solidFill>
              </a:defRPr>
            </a:lvl9pPr>
          </a:lstStyle>
          <a:p>
            <a:r>
              <a:rPr lang="en-US"/>
              <a:t>[</a:t>
            </a:r>
            <a:r>
              <a:rPr lang="en-US" err="1"/>
              <a:t>Firstname</a:t>
            </a:r>
            <a:r>
              <a:rPr lang="en-US"/>
              <a:t> </a:t>
            </a:r>
            <a:r>
              <a:rPr lang="en-US" err="1"/>
              <a:t>Lastname</a:t>
            </a:r>
            <a:r>
              <a:rPr lang="en-US"/>
              <a:t>]</a:t>
            </a:r>
          </a:p>
          <a:p>
            <a:pPr lvl="1"/>
            <a:r>
              <a:rPr lang="en-US"/>
              <a:t>[Title, Company]</a:t>
            </a:r>
          </a:p>
        </p:txBody>
      </p:sp>
      <p:sp>
        <p:nvSpPr>
          <p:cNvPr id="11" name="Picture Placeholder 1">
            <a:extLst>
              <a:ext uri="{FF2B5EF4-FFF2-40B4-BE49-F238E27FC236}">
                <a16:creationId xmlns:a16="http://schemas.microsoft.com/office/drawing/2014/main" id="{D8291153-63AE-A643-AEB1-24DDD4FAF06E}"/>
              </a:ext>
            </a:extLst>
          </p:cNvPr>
          <p:cNvSpPr>
            <a:spLocks noGrp="1"/>
          </p:cNvSpPr>
          <p:nvPr>
            <p:ph type="pic" sz="quarter" idx="22"/>
          </p:nvPr>
        </p:nvSpPr>
        <p:spPr>
          <a:xfrm>
            <a:off x="4572000" y="0"/>
            <a:ext cx="4572000" cy="5715000"/>
          </a:xfrm>
          <a:solidFill>
            <a:srgbClr val="7D7D7D"/>
          </a:solidFill>
        </p:spPr>
        <p:txBody>
          <a:bodyPr vert="horz" lIns="0" tIns="0" rIns="0" bIns="0" rtlCol="0" anchor="ctr" anchorCtr="0">
            <a:normAutofit/>
          </a:bodyPr>
          <a:lstStyle>
            <a:lvl1pPr marL="0" indent="0" algn="ctr">
              <a:buNone/>
              <a:defRPr lang="en-GB" sz="900" b="0" dirty="0">
                <a:solidFill>
                  <a:schemeClr val="tx1"/>
                </a:solidFill>
              </a:defRPr>
            </a:lvl1pPr>
          </a:lstStyle>
          <a:p>
            <a:pPr lvl="0" algn="ctr"/>
            <a:r>
              <a:rPr lang="en-US"/>
              <a:t>Click icon to add picture</a:t>
            </a:r>
            <a:endParaRPr lang="en-GB"/>
          </a:p>
        </p:txBody>
      </p:sp>
      <p:sp>
        <p:nvSpPr>
          <p:cNvPr id="8" name="Footer Placeholder">
            <a:extLst>
              <a:ext uri="{FF2B5EF4-FFF2-40B4-BE49-F238E27FC236}">
                <a16:creationId xmlns:a16="http://schemas.microsoft.com/office/drawing/2014/main" id="{73CBD1D9-B78A-934E-9DC6-74FDF3F9CBD6}"/>
              </a:ext>
            </a:extLst>
          </p:cNvPr>
          <p:cNvSpPr>
            <a:spLocks noGrp="1"/>
          </p:cNvSpPr>
          <p:nvPr>
            <p:ph type="ftr" sz="quarter" idx="11"/>
          </p:nvPr>
        </p:nvSpPr>
        <p:spPr>
          <a:xfrm>
            <a:off x="333758" y="5275792"/>
            <a:ext cx="2135981" cy="91440"/>
          </a:xfrm>
          <a:prstGeom prst="rect">
            <a:avLst/>
          </a:prstGeom>
        </p:spPr>
        <p:txBody>
          <a:bodyPr/>
          <a:lstStyle/>
          <a:p>
            <a:endParaRPr lang="en-US"/>
          </a:p>
        </p:txBody>
      </p:sp>
      <p:sp>
        <p:nvSpPr>
          <p:cNvPr id="16" name="Footnotes">
            <a:extLst>
              <a:ext uri="{FF2B5EF4-FFF2-40B4-BE49-F238E27FC236}">
                <a16:creationId xmlns:a16="http://schemas.microsoft.com/office/drawing/2014/main" id="{1D7457E3-9547-4162-9182-2CE7668BD52A}"/>
              </a:ext>
            </a:extLst>
          </p:cNvPr>
          <p:cNvSpPr>
            <a:spLocks noGrp="1"/>
          </p:cNvSpPr>
          <p:nvPr>
            <p:ph type="body" sz="quarter" idx="17" hasCustomPrompt="1"/>
          </p:nvPr>
        </p:nvSpPr>
        <p:spPr>
          <a:xfrm>
            <a:off x="1824228" y="5295898"/>
            <a:ext cx="2613232"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5" name="Date Placeholder">
            <a:extLst>
              <a:ext uri="{FF2B5EF4-FFF2-40B4-BE49-F238E27FC236}">
                <a16:creationId xmlns:a16="http://schemas.microsoft.com/office/drawing/2014/main" id="{3AA0D3F7-400A-E141-855F-93646C5E375E}"/>
              </a:ext>
            </a:extLst>
          </p:cNvPr>
          <p:cNvSpPr>
            <a:spLocks noGrp="1"/>
          </p:cNvSpPr>
          <p:nvPr>
            <p:ph type="dt" sz="half" idx="10"/>
          </p:nvPr>
        </p:nvSpPr>
        <p:spPr/>
        <p:txBody>
          <a:bodyPr/>
          <a:lstStyle>
            <a:lvl1pPr>
              <a:defRPr>
                <a:solidFill>
                  <a:schemeClr val="tx1"/>
                </a:solidFill>
              </a:defRPr>
            </a:lvl1pPr>
          </a:lstStyle>
          <a:p>
            <a:r>
              <a:rPr lang="en-US"/>
              <a:t>March 2021</a:t>
            </a:r>
          </a:p>
        </p:txBody>
      </p:sp>
      <p:sp>
        <p:nvSpPr>
          <p:cNvPr id="9" name="Slide Number Placeholder">
            <a:extLst>
              <a:ext uri="{FF2B5EF4-FFF2-40B4-BE49-F238E27FC236}">
                <a16:creationId xmlns:a16="http://schemas.microsoft.com/office/drawing/2014/main" id="{0C439603-7936-3F4C-9F08-0DF5D55BAF5D}"/>
              </a:ext>
            </a:extLst>
          </p:cNvPr>
          <p:cNvSpPr>
            <a:spLocks noGrp="1"/>
          </p:cNvSpPr>
          <p:nvPr>
            <p:ph type="sldNum" sz="quarter" idx="12"/>
          </p:nvPr>
        </p:nvSpPr>
        <p:spPr>
          <a:xfrm>
            <a:off x="7289017" y="5403956"/>
            <a:ext cx="1521229" cy="91440"/>
          </a:xfrm>
          <a:prstGeom prst="rect">
            <a:avLst/>
          </a:prstGeom>
        </p:spPr>
        <p:txBody>
          <a:bodyPr/>
          <a:lstStyle>
            <a:lvl1pPr>
              <a:defRPr>
                <a:solidFill>
                  <a:schemeClr val="tx1"/>
                </a:solidFill>
              </a:defRPr>
            </a:lvl1pPr>
          </a:lstStyle>
          <a:p>
            <a:fld id="{7870704B-CE94-48CC-AF30-84932A1262A7}" type="slidenum">
              <a:rPr lang="en-GB" smtClean="0"/>
              <a:pPr/>
              <a:t>‹#›</a:t>
            </a:fld>
            <a:endParaRPr lang="en-GB"/>
          </a:p>
        </p:txBody>
      </p:sp>
    </p:spTree>
    <p:extLst>
      <p:ext uri="{BB962C8B-B14F-4D97-AF65-F5344CB8AC3E}">
        <p14:creationId xmlns:p14="http://schemas.microsoft.com/office/powerpoint/2010/main" val="367628919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1_Image, Title and Text - White">
    <p:spTree>
      <p:nvGrpSpPr>
        <p:cNvPr id="1" name=""/>
        <p:cNvGrpSpPr/>
        <p:nvPr/>
      </p:nvGrpSpPr>
      <p:grpSpPr>
        <a:xfrm>
          <a:off x="0" y="0"/>
          <a:ext cx="0" cy="0"/>
          <a:chOff x="0" y="0"/>
          <a:chExt cx="0" cy="0"/>
        </a:xfrm>
      </p:grpSpPr>
      <p:sp>
        <p:nvSpPr>
          <p:cNvPr id="10" name="Picture Placeholder 1"/>
          <p:cNvSpPr>
            <a:spLocks noGrp="1"/>
          </p:cNvSpPr>
          <p:nvPr>
            <p:ph type="pic" sz="quarter" idx="13"/>
          </p:nvPr>
        </p:nvSpPr>
        <p:spPr bwMode="auto">
          <a:xfrm>
            <a:off x="0" y="0"/>
            <a:ext cx="9144000" cy="3352800"/>
          </a:xfrm>
          <a:solidFill>
            <a:srgbClr val="DEDEDE"/>
          </a:solidFill>
        </p:spPr>
        <p:txBody>
          <a:bodyPr anchor="ctr" anchorCtr="0"/>
          <a:lstStyle>
            <a:lvl1pPr marL="0" indent="0" algn="ctr">
              <a:spcBef>
                <a:spcPts val="0"/>
              </a:spcBef>
              <a:buFontTx/>
              <a:buNone/>
              <a:defRPr sz="900" b="0">
                <a:solidFill>
                  <a:schemeClr val="tx1"/>
                </a:solidFill>
              </a:defRPr>
            </a:lvl1pPr>
          </a:lstStyle>
          <a:p>
            <a:r>
              <a:rPr lang="en-US"/>
              <a:t>Click icon to add picture</a:t>
            </a:r>
            <a:endParaRPr lang="en-GB"/>
          </a:p>
        </p:txBody>
      </p:sp>
      <p:sp>
        <p:nvSpPr>
          <p:cNvPr id="12" name="Bar">
            <a:extLst>
              <a:ext uri="{FF2B5EF4-FFF2-40B4-BE49-F238E27FC236}">
                <a16:creationId xmlns:a16="http://schemas.microsoft.com/office/drawing/2014/main" id="{C4F1C78C-4162-4C4F-8209-CDF1986A8FF5}"/>
              </a:ext>
            </a:extLst>
          </p:cNvPr>
          <p:cNvSpPr/>
          <p:nvPr userDrawn="1"/>
        </p:nvSpPr>
        <p:spPr bwMode="hidden">
          <a:xfrm>
            <a:off x="2" y="3352800"/>
            <a:ext cx="9143999"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6" name="Title">
            <a:extLst>
              <a:ext uri="{FF2B5EF4-FFF2-40B4-BE49-F238E27FC236}">
                <a16:creationId xmlns:a16="http://schemas.microsoft.com/office/drawing/2014/main" id="{3B88ED3A-4A08-3B4B-A822-511F1F25241C}"/>
              </a:ext>
            </a:extLst>
          </p:cNvPr>
          <p:cNvSpPr>
            <a:spLocks noGrp="1"/>
          </p:cNvSpPr>
          <p:nvPr>
            <p:ph type="title" hasCustomPrompt="1"/>
          </p:nvPr>
        </p:nvSpPr>
        <p:spPr bwMode="auto">
          <a:xfrm>
            <a:off x="332187" y="3659675"/>
            <a:ext cx="4105275" cy="1522412"/>
          </a:xfrm>
        </p:spPr>
        <p:txBody>
          <a:bodyPr anchor="t" anchorCtr="0"/>
          <a:lstStyle>
            <a:lvl1pPr>
              <a:defRPr>
                <a:solidFill>
                  <a:schemeClr val="tx1"/>
                </a:solidFill>
              </a:defRPr>
            </a:lvl1pPr>
          </a:lstStyle>
          <a:p>
            <a:r>
              <a:rPr lang="en-US"/>
              <a:t>[Slide title]</a:t>
            </a:r>
          </a:p>
        </p:txBody>
      </p:sp>
      <p:sp>
        <p:nvSpPr>
          <p:cNvPr id="7" name="Text Placeholder 1">
            <a:extLst>
              <a:ext uri="{FF2B5EF4-FFF2-40B4-BE49-F238E27FC236}">
                <a16:creationId xmlns:a16="http://schemas.microsoft.com/office/drawing/2014/main" id="{46890DC7-13A2-334E-AD95-9B1925136A87}"/>
              </a:ext>
            </a:extLst>
          </p:cNvPr>
          <p:cNvSpPr>
            <a:spLocks noGrp="1"/>
          </p:cNvSpPr>
          <p:nvPr>
            <p:ph type="body" sz="quarter" idx="27"/>
          </p:nvPr>
        </p:nvSpPr>
        <p:spPr bwMode="auto">
          <a:xfrm>
            <a:off x="4706542" y="3659190"/>
            <a:ext cx="4105274" cy="1522412"/>
          </a:xfrm>
        </p:spPr>
        <p:txBody>
          <a:bodyPr>
            <a:noAutofit/>
          </a:bodyPr>
          <a:lstStyle>
            <a:lvl1pPr>
              <a:spcBef>
                <a:spcPts val="0"/>
              </a:spcBef>
              <a:defRPr sz="1050"/>
            </a:lvl1pPr>
            <a:lvl2pPr>
              <a:defRPr sz="105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a:extLst>
              <a:ext uri="{FF2B5EF4-FFF2-40B4-BE49-F238E27FC236}">
                <a16:creationId xmlns:a16="http://schemas.microsoft.com/office/drawing/2014/main" id="{B4A825FC-0312-6049-B0AB-99E48243BE6A}"/>
              </a:ext>
            </a:extLst>
          </p:cNvPr>
          <p:cNvSpPr>
            <a:spLocks noGrp="1"/>
          </p:cNvSpPr>
          <p:nvPr>
            <p:ph type="ftr" sz="quarter" idx="25"/>
          </p:nvPr>
        </p:nvSpPr>
        <p:spPr bwMode="auto">
          <a:xfrm>
            <a:off x="333758" y="5275792"/>
            <a:ext cx="2135981" cy="91440"/>
          </a:xfrm>
          <a:prstGeom prst="rect">
            <a:avLst/>
          </a:prstGeom>
        </p:spPr>
        <p:txBody>
          <a:bodyPr/>
          <a:lstStyle/>
          <a:p>
            <a:endParaRPr lang="en-US"/>
          </a:p>
        </p:txBody>
      </p:sp>
      <p:sp>
        <p:nvSpPr>
          <p:cNvPr id="14" name="Footnotes">
            <a:extLst>
              <a:ext uri="{FF2B5EF4-FFF2-40B4-BE49-F238E27FC236}">
                <a16:creationId xmlns:a16="http://schemas.microsoft.com/office/drawing/2014/main" id="{FACB6DB6-5D45-4892-BB59-C50CC464376D}"/>
              </a:ext>
            </a:extLst>
          </p:cNvPr>
          <p:cNvSpPr>
            <a:spLocks noGrp="1"/>
          </p:cNvSpPr>
          <p:nvPr>
            <p:ph type="body" sz="quarter" idx="17"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8" name="Date Placeholder">
            <a:extLst>
              <a:ext uri="{FF2B5EF4-FFF2-40B4-BE49-F238E27FC236}">
                <a16:creationId xmlns:a16="http://schemas.microsoft.com/office/drawing/2014/main" id="{A9BC173D-4F61-B246-BA8A-197A62951DB0}"/>
              </a:ext>
            </a:extLst>
          </p:cNvPr>
          <p:cNvSpPr>
            <a:spLocks noGrp="1"/>
          </p:cNvSpPr>
          <p:nvPr>
            <p:ph type="dt" sz="half" idx="24"/>
          </p:nvPr>
        </p:nvSpPr>
        <p:spPr bwMode="auto"/>
        <p:txBody>
          <a:bodyPr/>
          <a:lstStyle/>
          <a:p>
            <a:r>
              <a:rPr lang="en-US"/>
              <a:t>March 2021</a:t>
            </a:r>
          </a:p>
        </p:txBody>
      </p:sp>
      <p:sp>
        <p:nvSpPr>
          <p:cNvPr id="11" name="Slide Number Placeholder">
            <a:extLst>
              <a:ext uri="{FF2B5EF4-FFF2-40B4-BE49-F238E27FC236}">
                <a16:creationId xmlns:a16="http://schemas.microsoft.com/office/drawing/2014/main" id="{74446980-9DA1-B645-AEFB-39C6450082B6}"/>
              </a:ext>
            </a:extLst>
          </p:cNvPr>
          <p:cNvSpPr>
            <a:spLocks noGrp="1"/>
          </p:cNvSpPr>
          <p:nvPr>
            <p:ph type="sldNum" sz="quarter" idx="26"/>
          </p:nvPr>
        </p:nvSpPr>
        <p:spPr bwMode="auto">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25829803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1_Image, Title and Text - Black">
    <p:bg>
      <p:bgPr>
        <a:solidFill>
          <a:srgbClr val="000000"/>
        </a:solidFill>
        <a:effectLst/>
      </p:bgPr>
    </p:bg>
    <p:spTree>
      <p:nvGrpSpPr>
        <p:cNvPr id="1" name=""/>
        <p:cNvGrpSpPr/>
        <p:nvPr/>
      </p:nvGrpSpPr>
      <p:grpSpPr>
        <a:xfrm>
          <a:off x="0" y="0"/>
          <a:ext cx="0" cy="0"/>
          <a:chOff x="0" y="0"/>
          <a:chExt cx="0" cy="0"/>
        </a:xfrm>
      </p:grpSpPr>
      <p:sp>
        <p:nvSpPr>
          <p:cNvPr id="10" name="Picture Placeholder 1"/>
          <p:cNvSpPr>
            <a:spLocks noGrp="1"/>
          </p:cNvSpPr>
          <p:nvPr>
            <p:ph type="pic" sz="quarter" idx="13"/>
          </p:nvPr>
        </p:nvSpPr>
        <p:spPr bwMode="auto">
          <a:xfrm>
            <a:off x="0" y="0"/>
            <a:ext cx="9144000" cy="3352800"/>
          </a:xfrm>
          <a:solidFill>
            <a:srgbClr val="DEDEDE"/>
          </a:solidFill>
        </p:spPr>
        <p:txBody>
          <a:bodyPr anchor="ctr" anchorCtr="0"/>
          <a:lstStyle>
            <a:lvl1pPr marL="0" indent="0" algn="ctr">
              <a:spcBef>
                <a:spcPts val="0"/>
              </a:spcBef>
              <a:buFontTx/>
              <a:buNone/>
              <a:defRPr sz="900" b="0">
                <a:solidFill>
                  <a:schemeClr val="bg1"/>
                </a:solidFill>
              </a:defRPr>
            </a:lvl1pPr>
          </a:lstStyle>
          <a:p>
            <a:r>
              <a:rPr lang="en-US"/>
              <a:t>Click icon to add picture</a:t>
            </a:r>
            <a:endParaRPr lang="en-GB"/>
          </a:p>
        </p:txBody>
      </p:sp>
      <p:sp>
        <p:nvSpPr>
          <p:cNvPr id="12" name="Bar">
            <a:extLst>
              <a:ext uri="{FF2B5EF4-FFF2-40B4-BE49-F238E27FC236}">
                <a16:creationId xmlns:a16="http://schemas.microsoft.com/office/drawing/2014/main" id="{C4F1C78C-4162-4C4F-8209-CDF1986A8FF5}"/>
              </a:ext>
            </a:extLst>
          </p:cNvPr>
          <p:cNvSpPr/>
          <p:nvPr userDrawn="1"/>
        </p:nvSpPr>
        <p:spPr bwMode="hidden">
          <a:xfrm>
            <a:off x="2" y="3352800"/>
            <a:ext cx="9143999" cy="76200"/>
          </a:xfrm>
          <a:prstGeom prst="rect">
            <a:avLst/>
          </a:prstGeom>
          <a:solidFill>
            <a:srgbClr val="DB536A"/>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6" name="Title">
            <a:extLst>
              <a:ext uri="{FF2B5EF4-FFF2-40B4-BE49-F238E27FC236}">
                <a16:creationId xmlns:a16="http://schemas.microsoft.com/office/drawing/2014/main" id="{3B88ED3A-4A08-3B4B-A822-511F1F25241C}"/>
              </a:ext>
            </a:extLst>
          </p:cNvPr>
          <p:cNvSpPr>
            <a:spLocks noGrp="1"/>
          </p:cNvSpPr>
          <p:nvPr>
            <p:ph type="title" hasCustomPrompt="1"/>
          </p:nvPr>
        </p:nvSpPr>
        <p:spPr bwMode="auto">
          <a:xfrm>
            <a:off x="332187" y="3659675"/>
            <a:ext cx="4105275" cy="1522412"/>
          </a:xfrm>
        </p:spPr>
        <p:txBody>
          <a:bodyPr anchor="t" anchorCtr="0"/>
          <a:lstStyle>
            <a:lvl1pPr>
              <a:defRPr>
                <a:solidFill>
                  <a:schemeClr val="tx1"/>
                </a:solidFill>
              </a:defRPr>
            </a:lvl1pPr>
          </a:lstStyle>
          <a:p>
            <a:r>
              <a:rPr lang="en-US"/>
              <a:t>[Slide title]</a:t>
            </a:r>
          </a:p>
        </p:txBody>
      </p:sp>
      <p:sp>
        <p:nvSpPr>
          <p:cNvPr id="7" name="Text Placeholder 1">
            <a:extLst>
              <a:ext uri="{FF2B5EF4-FFF2-40B4-BE49-F238E27FC236}">
                <a16:creationId xmlns:a16="http://schemas.microsoft.com/office/drawing/2014/main" id="{46890DC7-13A2-334E-AD95-9B1925136A87}"/>
              </a:ext>
            </a:extLst>
          </p:cNvPr>
          <p:cNvSpPr>
            <a:spLocks noGrp="1"/>
          </p:cNvSpPr>
          <p:nvPr>
            <p:ph type="body" sz="quarter" idx="27"/>
          </p:nvPr>
        </p:nvSpPr>
        <p:spPr bwMode="auto">
          <a:xfrm>
            <a:off x="4706542" y="3659190"/>
            <a:ext cx="4105274" cy="1522412"/>
          </a:xfrm>
        </p:spPr>
        <p:txBody>
          <a:bodyPr>
            <a:noAutofit/>
          </a:bodyPr>
          <a:lstStyle>
            <a:lvl1pPr>
              <a:spcBef>
                <a:spcPts val="0"/>
              </a:spcBef>
              <a:defRPr sz="1050">
                <a:solidFill>
                  <a:schemeClr val="tx1"/>
                </a:solidFill>
              </a:defRPr>
            </a:lvl1pPr>
            <a:lvl2pPr>
              <a:defRPr sz="105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a:extLst>
              <a:ext uri="{FF2B5EF4-FFF2-40B4-BE49-F238E27FC236}">
                <a16:creationId xmlns:a16="http://schemas.microsoft.com/office/drawing/2014/main" id="{B4A825FC-0312-6049-B0AB-99E48243BE6A}"/>
              </a:ext>
            </a:extLst>
          </p:cNvPr>
          <p:cNvSpPr>
            <a:spLocks noGrp="1"/>
          </p:cNvSpPr>
          <p:nvPr>
            <p:ph type="ftr" sz="quarter" idx="25"/>
          </p:nvPr>
        </p:nvSpPr>
        <p:spPr bwMode="auto">
          <a:xfrm>
            <a:off x="333758" y="5275792"/>
            <a:ext cx="2135981" cy="91440"/>
          </a:xfrm>
          <a:prstGeom prst="rect">
            <a:avLst/>
          </a:prstGeom>
        </p:spPr>
        <p:txBody>
          <a:bodyPr/>
          <a:lstStyle/>
          <a:p>
            <a:endParaRPr lang="en-US"/>
          </a:p>
        </p:txBody>
      </p:sp>
      <p:sp>
        <p:nvSpPr>
          <p:cNvPr id="14" name="Footnotes">
            <a:extLst>
              <a:ext uri="{FF2B5EF4-FFF2-40B4-BE49-F238E27FC236}">
                <a16:creationId xmlns:a16="http://schemas.microsoft.com/office/drawing/2014/main" id="{6CA8CFC8-8C3C-4BAC-A947-8E113C9EB967}"/>
              </a:ext>
            </a:extLst>
          </p:cNvPr>
          <p:cNvSpPr>
            <a:spLocks noGrp="1"/>
          </p:cNvSpPr>
          <p:nvPr>
            <p:ph type="body" sz="quarter" idx="17"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8" name="Date Placeholder">
            <a:extLst>
              <a:ext uri="{FF2B5EF4-FFF2-40B4-BE49-F238E27FC236}">
                <a16:creationId xmlns:a16="http://schemas.microsoft.com/office/drawing/2014/main" id="{A9BC173D-4F61-B246-BA8A-197A62951DB0}"/>
              </a:ext>
            </a:extLst>
          </p:cNvPr>
          <p:cNvSpPr>
            <a:spLocks noGrp="1"/>
          </p:cNvSpPr>
          <p:nvPr>
            <p:ph type="dt" sz="half" idx="24"/>
          </p:nvPr>
        </p:nvSpPr>
        <p:spPr bwMode="auto"/>
        <p:txBody>
          <a:bodyPr/>
          <a:lstStyle/>
          <a:p>
            <a:r>
              <a:rPr lang="en-US"/>
              <a:t>March 2021</a:t>
            </a:r>
          </a:p>
        </p:txBody>
      </p:sp>
      <p:sp>
        <p:nvSpPr>
          <p:cNvPr id="11" name="Slide Number Placeholder">
            <a:extLst>
              <a:ext uri="{FF2B5EF4-FFF2-40B4-BE49-F238E27FC236}">
                <a16:creationId xmlns:a16="http://schemas.microsoft.com/office/drawing/2014/main" id="{74446980-9DA1-B645-AEFB-39C6450082B6}"/>
              </a:ext>
            </a:extLst>
          </p:cNvPr>
          <p:cNvSpPr>
            <a:spLocks noGrp="1"/>
          </p:cNvSpPr>
          <p:nvPr>
            <p:ph type="sldNum" sz="quarter" idx="26"/>
          </p:nvPr>
        </p:nvSpPr>
        <p:spPr bwMode="auto">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156941046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1_Image and Three Columns">
    <p:spTree>
      <p:nvGrpSpPr>
        <p:cNvPr id="1" name=""/>
        <p:cNvGrpSpPr/>
        <p:nvPr/>
      </p:nvGrpSpPr>
      <p:grpSpPr>
        <a:xfrm>
          <a:off x="0" y="0"/>
          <a:ext cx="0" cy="0"/>
          <a:chOff x="0" y="0"/>
          <a:chExt cx="0" cy="0"/>
        </a:xfrm>
      </p:grpSpPr>
      <p:sp>
        <p:nvSpPr>
          <p:cNvPr id="10" name="Picture Placeholder 1"/>
          <p:cNvSpPr>
            <a:spLocks noGrp="1"/>
          </p:cNvSpPr>
          <p:nvPr>
            <p:ph type="pic" sz="quarter" idx="13"/>
          </p:nvPr>
        </p:nvSpPr>
        <p:spPr>
          <a:xfrm>
            <a:off x="0" y="0"/>
            <a:ext cx="9144000" cy="2286000"/>
          </a:xfrm>
          <a:solidFill>
            <a:srgbClr val="7D7D7D"/>
          </a:solidFill>
        </p:spPr>
        <p:txBody>
          <a:bodyPr anchor="ctr" anchorCtr="0"/>
          <a:lstStyle>
            <a:lvl1pPr marL="0" indent="0" algn="ctr">
              <a:spcBef>
                <a:spcPts val="0"/>
              </a:spcBef>
              <a:buFontTx/>
              <a:buNone/>
              <a:defRPr sz="900" b="0">
                <a:solidFill>
                  <a:schemeClr val="bg1"/>
                </a:solidFill>
              </a:defRPr>
            </a:lvl1pPr>
          </a:lstStyle>
          <a:p>
            <a:r>
              <a:rPr lang="en-US"/>
              <a:t>Click icon to add picture</a:t>
            </a:r>
            <a:endParaRPr lang="en-GB"/>
          </a:p>
        </p:txBody>
      </p:sp>
      <p:sp>
        <p:nvSpPr>
          <p:cNvPr id="12" name="Bar">
            <a:extLst>
              <a:ext uri="{FF2B5EF4-FFF2-40B4-BE49-F238E27FC236}">
                <a16:creationId xmlns:a16="http://schemas.microsoft.com/office/drawing/2014/main" id="{C4F1C78C-4162-4C4F-8209-CDF1986A8FF5}"/>
              </a:ext>
            </a:extLst>
          </p:cNvPr>
          <p:cNvSpPr/>
          <p:nvPr userDrawn="1"/>
        </p:nvSpPr>
        <p:spPr bwMode="hidden">
          <a:xfrm>
            <a:off x="2" y="2286000"/>
            <a:ext cx="9143999"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6" name="Title">
            <a:extLst>
              <a:ext uri="{FF2B5EF4-FFF2-40B4-BE49-F238E27FC236}">
                <a16:creationId xmlns:a16="http://schemas.microsoft.com/office/drawing/2014/main" id="{3B88ED3A-4A08-3B4B-A822-511F1F25241C}"/>
              </a:ext>
            </a:extLst>
          </p:cNvPr>
          <p:cNvSpPr>
            <a:spLocks noGrp="1"/>
          </p:cNvSpPr>
          <p:nvPr>
            <p:ph type="title" hasCustomPrompt="1"/>
          </p:nvPr>
        </p:nvSpPr>
        <p:spPr bwMode="gray">
          <a:xfrm>
            <a:off x="332187" y="325332"/>
            <a:ext cx="8479631" cy="701040"/>
          </a:xfrm>
        </p:spPr>
        <p:txBody>
          <a:bodyPr anchor="t" anchorCtr="0"/>
          <a:lstStyle>
            <a:lvl1pPr>
              <a:defRPr>
                <a:solidFill>
                  <a:schemeClr val="bg1"/>
                </a:solidFill>
              </a:defRPr>
            </a:lvl1pPr>
          </a:lstStyle>
          <a:p>
            <a:r>
              <a:rPr lang="en-US"/>
              <a:t>[Slide title]</a:t>
            </a:r>
          </a:p>
        </p:txBody>
      </p:sp>
      <p:sp>
        <p:nvSpPr>
          <p:cNvPr id="13" name="Text Placeholder 1">
            <a:extLst>
              <a:ext uri="{FF2B5EF4-FFF2-40B4-BE49-F238E27FC236}">
                <a16:creationId xmlns:a16="http://schemas.microsoft.com/office/drawing/2014/main" id="{4763210D-6C1D-4044-B3D7-BB4A94F5F8FE}"/>
              </a:ext>
            </a:extLst>
          </p:cNvPr>
          <p:cNvSpPr>
            <a:spLocks noGrp="1"/>
          </p:cNvSpPr>
          <p:nvPr>
            <p:ph type="body" sz="quarter" idx="30"/>
          </p:nvPr>
        </p:nvSpPr>
        <p:spPr>
          <a:xfrm>
            <a:off x="332187" y="2552700"/>
            <a:ext cx="2646759" cy="26289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CBDE373B-E6B3-314E-8623-C88AA38F9096}"/>
              </a:ext>
            </a:extLst>
          </p:cNvPr>
          <p:cNvSpPr>
            <a:spLocks noGrp="1"/>
          </p:cNvSpPr>
          <p:nvPr>
            <p:ph type="body" sz="quarter" idx="31"/>
          </p:nvPr>
        </p:nvSpPr>
        <p:spPr>
          <a:xfrm>
            <a:off x="3249216" y="2552700"/>
            <a:ext cx="2646760" cy="26289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3">
            <a:extLst>
              <a:ext uri="{FF2B5EF4-FFF2-40B4-BE49-F238E27FC236}">
                <a16:creationId xmlns:a16="http://schemas.microsoft.com/office/drawing/2014/main" id="{2864D4CF-8E56-4144-8A66-8C2A1F319CA6}"/>
              </a:ext>
            </a:extLst>
          </p:cNvPr>
          <p:cNvSpPr>
            <a:spLocks noGrp="1"/>
          </p:cNvSpPr>
          <p:nvPr>
            <p:ph type="body" sz="quarter" idx="32"/>
          </p:nvPr>
        </p:nvSpPr>
        <p:spPr>
          <a:xfrm>
            <a:off x="6165056" y="2552700"/>
            <a:ext cx="2646760" cy="26289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a:extLst>
              <a:ext uri="{FF2B5EF4-FFF2-40B4-BE49-F238E27FC236}">
                <a16:creationId xmlns:a16="http://schemas.microsoft.com/office/drawing/2014/main" id="{B4A825FC-0312-6049-B0AB-99E48243BE6A}"/>
              </a:ext>
            </a:extLst>
          </p:cNvPr>
          <p:cNvSpPr>
            <a:spLocks noGrp="1"/>
          </p:cNvSpPr>
          <p:nvPr>
            <p:ph type="ftr" sz="quarter" idx="25"/>
          </p:nvPr>
        </p:nvSpPr>
        <p:spPr>
          <a:xfrm>
            <a:off x="333758" y="5275792"/>
            <a:ext cx="2135981" cy="91440"/>
          </a:xfrm>
          <a:prstGeom prst="rect">
            <a:avLst/>
          </a:prstGeom>
        </p:spPr>
        <p:txBody>
          <a:bodyPr/>
          <a:lstStyle/>
          <a:p>
            <a:endParaRPr lang="en-US"/>
          </a:p>
        </p:txBody>
      </p:sp>
      <p:sp>
        <p:nvSpPr>
          <p:cNvPr id="17" name="Footnotes">
            <a:extLst>
              <a:ext uri="{FF2B5EF4-FFF2-40B4-BE49-F238E27FC236}">
                <a16:creationId xmlns:a16="http://schemas.microsoft.com/office/drawing/2014/main" id="{C350D44B-F93B-4EB5-A4F7-593B07A4950A}"/>
              </a:ext>
            </a:extLst>
          </p:cNvPr>
          <p:cNvSpPr>
            <a:spLocks noGrp="1"/>
          </p:cNvSpPr>
          <p:nvPr>
            <p:ph type="body" sz="quarter" idx="17"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8" name="Date Placeholder">
            <a:extLst>
              <a:ext uri="{FF2B5EF4-FFF2-40B4-BE49-F238E27FC236}">
                <a16:creationId xmlns:a16="http://schemas.microsoft.com/office/drawing/2014/main" id="{A9BC173D-4F61-B246-BA8A-197A62951DB0}"/>
              </a:ext>
            </a:extLst>
          </p:cNvPr>
          <p:cNvSpPr>
            <a:spLocks noGrp="1"/>
          </p:cNvSpPr>
          <p:nvPr>
            <p:ph type="dt" sz="half" idx="24"/>
          </p:nvPr>
        </p:nvSpPr>
        <p:spPr/>
        <p:txBody>
          <a:bodyPr/>
          <a:lstStyle/>
          <a:p>
            <a:r>
              <a:rPr lang="en-US"/>
              <a:t>March 2021</a:t>
            </a:r>
          </a:p>
        </p:txBody>
      </p:sp>
      <p:sp>
        <p:nvSpPr>
          <p:cNvPr id="11" name="Slide Number Placeholder">
            <a:extLst>
              <a:ext uri="{FF2B5EF4-FFF2-40B4-BE49-F238E27FC236}">
                <a16:creationId xmlns:a16="http://schemas.microsoft.com/office/drawing/2014/main" id="{74446980-9DA1-B645-AEFB-39C6450082B6}"/>
              </a:ext>
            </a:extLst>
          </p:cNvPr>
          <p:cNvSpPr>
            <a:spLocks noGrp="1"/>
          </p:cNvSpPr>
          <p:nvPr>
            <p:ph type="sldNum" sz="quarter" idx="26"/>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10945038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1_Three Images and Text">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192" y="1325"/>
          <a:ext cx="1190" cy="1322"/>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3" name="Object 2" hidden="1"/>
                      <p:cNvPicPr/>
                      <p:nvPr/>
                    </p:nvPicPr>
                    <p:blipFill>
                      <a:blip r:embed="rId4"/>
                      <a:stretch>
                        <a:fillRect/>
                      </a:stretch>
                    </p:blipFill>
                    <p:spPr>
                      <a:xfrm>
                        <a:off x="1192" y="1325"/>
                        <a:ext cx="1190" cy="1322"/>
                      </a:xfrm>
                      <a:prstGeom prst="rect">
                        <a:avLst/>
                      </a:prstGeom>
                    </p:spPr>
                  </p:pic>
                </p:oleObj>
              </mc:Fallback>
            </mc:AlternateContent>
          </a:graphicData>
        </a:graphic>
      </p:graphicFrame>
      <p:sp>
        <p:nvSpPr>
          <p:cNvPr id="2" name="Title">
            <a:extLst>
              <a:ext uri="{FF2B5EF4-FFF2-40B4-BE49-F238E27FC236}">
                <a16:creationId xmlns:a16="http://schemas.microsoft.com/office/drawing/2014/main" id="{26A6B7F5-F241-3D4B-AA1A-77C11028DF03}"/>
              </a:ext>
            </a:extLst>
          </p:cNvPr>
          <p:cNvSpPr>
            <a:spLocks noGrp="1"/>
          </p:cNvSpPr>
          <p:nvPr>
            <p:ph type="title" hasCustomPrompt="1"/>
          </p:nvPr>
        </p:nvSpPr>
        <p:spPr/>
        <p:txBody>
          <a:bodyPr vert="horz"/>
          <a:lstStyle>
            <a:lvl1pPr>
              <a:defRPr/>
            </a:lvl1pPr>
          </a:lstStyle>
          <a:p>
            <a:r>
              <a:rPr lang="en-US"/>
              <a:t>[Slide title]</a:t>
            </a:r>
          </a:p>
        </p:txBody>
      </p:sp>
      <p:sp>
        <p:nvSpPr>
          <p:cNvPr id="20" name="Subtitle">
            <a:extLst>
              <a:ext uri="{FF2B5EF4-FFF2-40B4-BE49-F238E27FC236}">
                <a16:creationId xmlns:a16="http://schemas.microsoft.com/office/drawing/2014/main" id="{0E7DDB6B-E88B-4F48-B3AE-3A8C7154BB09}"/>
              </a:ext>
            </a:extLst>
          </p:cNvPr>
          <p:cNvSpPr>
            <a:spLocks noGrp="1"/>
          </p:cNvSpPr>
          <p:nvPr>
            <p:ph type="subTitle" idx="33"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10" name="Picture Placeholder 1"/>
          <p:cNvSpPr>
            <a:spLocks noGrp="1"/>
          </p:cNvSpPr>
          <p:nvPr>
            <p:ph type="pic" sz="quarter" idx="13"/>
          </p:nvPr>
        </p:nvSpPr>
        <p:spPr>
          <a:xfrm>
            <a:off x="332183" y="1444626"/>
            <a:ext cx="2647188" cy="1524000"/>
          </a:xfrm>
          <a:solidFill>
            <a:srgbClr val="DEDEDE"/>
          </a:solidFill>
        </p:spPr>
        <p:txBody>
          <a:bodyPr anchor="ctr" anchorCtr="0"/>
          <a:lstStyle>
            <a:lvl1pPr marL="0" indent="0" algn="ctr">
              <a:spcBef>
                <a:spcPts val="0"/>
              </a:spcBef>
              <a:buFontTx/>
              <a:buNone/>
              <a:defRPr sz="900" b="0">
                <a:solidFill>
                  <a:schemeClr val="tx1"/>
                </a:solidFill>
              </a:defRPr>
            </a:lvl1pPr>
          </a:lstStyle>
          <a:p>
            <a:r>
              <a:rPr lang="en-US"/>
              <a:t>Click icon to add picture</a:t>
            </a:r>
            <a:endParaRPr lang="en-GB"/>
          </a:p>
        </p:txBody>
      </p:sp>
      <p:sp>
        <p:nvSpPr>
          <p:cNvPr id="12" name="Bar 1">
            <a:extLst>
              <a:ext uri="{FF2B5EF4-FFF2-40B4-BE49-F238E27FC236}">
                <a16:creationId xmlns:a16="http://schemas.microsoft.com/office/drawing/2014/main" id="{C4F1C78C-4162-4C4F-8209-CDF1986A8FF5}"/>
              </a:ext>
            </a:extLst>
          </p:cNvPr>
          <p:cNvSpPr/>
          <p:nvPr userDrawn="1"/>
        </p:nvSpPr>
        <p:spPr bwMode="hidden">
          <a:xfrm>
            <a:off x="332370" y="2968626"/>
            <a:ext cx="2646574"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7" name="Text Placeholder 1">
            <a:extLst>
              <a:ext uri="{FF2B5EF4-FFF2-40B4-BE49-F238E27FC236}">
                <a16:creationId xmlns:a16="http://schemas.microsoft.com/office/drawing/2014/main" id="{A4BDE679-B340-244C-A9B7-6C7663A7602F}"/>
              </a:ext>
            </a:extLst>
          </p:cNvPr>
          <p:cNvSpPr>
            <a:spLocks noGrp="1"/>
          </p:cNvSpPr>
          <p:nvPr>
            <p:ph type="body" sz="quarter" idx="30"/>
          </p:nvPr>
        </p:nvSpPr>
        <p:spPr>
          <a:xfrm>
            <a:off x="332187" y="3200400"/>
            <a:ext cx="2646573"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Picture Placeholder 2"/>
          <p:cNvSpPr>
            <a:spLocks noGrp="1"/>
          </p:cNvSpPr>
          <p:nvPr>
            <p:ph type="pic" sz="quarter" idx="15"/>
          </p:nvPr>
        </p:nvSpPr>
        <p:spPr>
          <a:xfrm>
            <a:off x="3248622" y="1444626"/>
            <a:ext cx="2646760" cy="1524000"/>
          </a:xfrm>
          <a:solidFill>
            <a:srgbClr val="DEDEDE"/>
          </a:solidFill>
        </p:spPr>
        <p:txBody>
          <a:bodyPr anchor="ctr" anchorCtr="0"/>
          <a:lstStyle>
            <a:lvl1pPr marL="0" indent="0" algn="ctr">
              <a:spcBef>
                <a:spcPts val="0"/>
              </a:spcBef>
              <a:buFontTx/>
              <a:buNone/>
              <a:defRPr sz="900" b="0">
                <a:solidFill>
                  <a:schemeClr val="tx1"/>
                </a:solidFill>
              </a:defRPr>
            </a:lvl1pPr>
          </a:lstStyle>
          <a:p>
            <a:r>
              <a:rPr lang="en-US"/>
              <a:t>Click icon to add picture</a:t>
            </a:r>
            <a:endParaRPr lang="en-GB"/>
          </a:p>
        </p:txBody>
      </p:sp>
      <p:sp>
        <p:nvSpPr>
          <p:cNvPr id="14" name="Bar 2">
            <a:extLst>
              <a:ext uri="{FF2B5EF4-FFF2-40B4-BE49-F238E27FC236}">
                <a16:creationId xmlns:a16="http://schemas.microsoft.com/office/drawing/2014/main" id="{3C530F5F-74A7-FA47-A126-26FC2CC79ACE}"/>
              </a:ext>
            </a:extLst>
          </p:cNvPr>
          <p:cNvSpPr/>
          <p:nvPr userDrawn="1"/>
        </p:nvSpPr>
        <p:spPr bwMode="hidden">
          <a:xfrm>
            <a:off x="3248622" y="2968626"/>
            <a:ext cx="2646574"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17" name="Text Placeholder 2">
            <a:extLst>
              <a:ext uri="{FF2B5EF4-FFF2-40B4-BE49-F238E27FC236}">
                <a16:creationId xmlns:a16="http://schemas.microsoft.com/office/drawing/2014/main" id="{972C1FEF-5FB8-0B46-9290-F92DA5492CD7}"/>
              </a:ext>
            </a:extLst>
          </p:cNvPr>
          <p:cNvSpPr>
            <a:spLocks noGrp="1"/>
          </p:cNvSpPr>
          <p:nvPr>
            <p:ph type="body" sz="quarter" idx="31"/>
          </p:nvPr>
        </p:nvSpPr>
        <p:spPr>
          <a:xfrm>
            <a:off x="3248808" y="3200400"/>
            <a:ext cx="2646573"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Picture Placeholder 3"/>
          <p:cNvSpPr>
            <a:spLocks noGrp="1"/>
          </p:cNvSpPr>
          <p:nvPr>
            <p:ph type="pic" sz="quarter" idx="17"/>
          </p:nvPr>
        </p:nvSpPr>
        <p:spPr>
          <a:xfrm>
            <a:off x="6165057" y="1444626"/>
            <a:ext cx="2646760" cy="1524000"/>
          </a:xfrm>
          <a:solidFill>
            <a:srgbClr val="DEDEDE"/>
          </a:solidFill>
        </p:spPr>
        <p:txBody>
          <a:bodyPr anchor="ctr" anchorCtr="0"/>
          <a:lstStyle>
            <a:lvl1pPr marL="0" indent="0" algn="ctr">
              <a:spcBef>
                <a:spcPts val="0"/>
              </a:spcBef>
              <a:buFontTx/>
              <a:buNone/>
              <a:defRPr sz="900" b="0">
                <a:solidFill>
                  <a:schemeClr val="tx1"/>
                </a:solidFill>
              </a:defRPr>
            </a:lvl1pPr>
          </a:lstStyle>
          <a:p>
            <a:r>
              <a:rPr lang="en-US"/>
              <a:t>Click icon to add picture</a:t>
            </a:r>
            <a:endParaRPr lang="en-GB"/>
          </a:p>
        </p:txBody>
      </p:sp>
      <p:sp>
        <p:nvSpPr>
          <p:cNvPr id="15" name="Bar 3">
            <a:extLst>
              <a:ext uri="{FF2B5EF4-FFF2-40B4-BE49-F238E27FC236}">
                <a16:creationId xmlns:a16="http://schemas.microsoft.com/office/drawing/2014/main" id="{916A65E9-19AA-6F4B-8637-B48C9BEFEFC2}"/>
              </a:ext>
            </a:extLst>
          </p:cNvPr>
          <p:cNvSpPr/>
          <p:nvPr userDrawn="1"/>
        </p:nvSpPr>
        <p:spPr bwMode="hidden">
          <a:xfrm>
            <a:off x="6165243" y="2968626"/>
            <a:ext cx="2646574"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19" name="Text Placeholder 3">
            <a:extLst>
              <a:ext uri="{FF2B5EF4-FFF2-40B4-BE49-F238E27FC236}">
                <a16:creationId xmlns:a16="http://schemas.microsoft.com/office/drawing/2014/main" id="{5D20D3EB-BA4F-F642-BC0D-419F1038FFE0}"/>
              </a:ext>
            </a:extLst>
          </p:cNvPr>
          <p:cNvSpPr>
            <a:spLocks noGrp="1"/>
          </p:cNvSpPr>
          <p:nvPr>
            <p:ph type="body" sz="quarter" idx="32"/>
          </p:nvPr>
        </p:nvSpPr>
        <p:spPr>
          <a:xfrm>
            <a:off x="6165245" y="3200400"/>
            <a:ext cx="2646573"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a:extLst>
              <a:ext uri="{FF2B5EF4-FFF2-40B4-BE49-F238E27FC236}">
                <a16:creationId xmlns:a16="http://schemas.microsoft.com/office/drawing/2014/main" id="{B4A825FC-0312-6049-B0AB-99E48243BE6A}"/>
              </a:ext>
            </a:extLst>
          </p:cNvPr>
          <p:cNvSpPr>
            <a:spLocks noGrp="1"/>
          </p:cNvSpPr>
          <p:nvPr>
            <p:ph type="ftr" sz="quarter" idx="25"/>
          </p:nvPr>
        </p:nvSpPr>
        <p:spPr>
          <a:xfrm>
            <a:off x="333758" y="5275792"/>
            <a:ext cx="2135981" cy="91440"/>
          </a:xfrm>
          <a:prstGeom prst="rect">
            <a:avLst/>
          </a:prstGeom>
        </p:spPr>
        <p:txBody>
          <a:bodyPr/>
          <a:lstStyle/>
          <a:p>
            <a:endParaRPr lang="en-US"/>
          </a:p>
        </p:txBody>
      </p:sp>
      <p:sp>
        <p:nvSpPr>
          <p:cNvPr id="22" name="Footnotes">
            <a:extLst>
              <a:ext uri="{FF2B5EF4-FFF2-40B4-BE49-F238E27FC236}">
                <a16:creationId xmlns:a16="http://schemas.microsoft.com/office/drawing/2014/main" id="{0FB6018B-1C7E-465E-A286-E562293534E7}"/>
              </a:ext>
            </a:extLst>
          </p:cNvPr>
          <p:cNvSpPr>
            <a:spLocks noGrp="1"/>
          </p:cNvSpPr>
          <p:nvPr>
            <p:ph type="body" sz="quarter" idx="34"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8" name="Date Placeholder">
            <a:extLst>
              <a:ext uri="{FF2B5EF4-FFF2-40B4-BE49-F238E27FC236}">
                <a16:creationId xmlns:a16="http://schemas.microsoft.com/office/drawing/2014/main" id="{A9BC173D-4F61-B246-BA8A-197A62951DB0}"/>
              </a:ext>
            </a:extLst>
          </p:cNvPr>
          <p:cNvSpPr>
            <a:spLocks noGrp="1"/>
          </p:cNvSpPr>
          <p:nvPr>
            <p:ph type="dt" sz="half" idx="24"/>
          </p:nvPr>
        </p:nvSpPr>
        <p:spPr/>
        <p:txBody>
          <a:bodyPr/>
          <a:lstStyle/>
          <a:p>
            <a:r>
              <a:rPr lang="en-US"/>
              <a:t>March 2021</a:t>
            </a:r>
          </a:p>
        </p:txBody>
      </p:sp>
      <p:sp>
        <p:nvSpPr>
          <p:cNvPr id="11" name="Slide Number Placeholder">
            <a:extLst>
              <a:ext uri="{FF2B5EF4-FFF2-40B4-BE49-F238E27FC236}">
                <a16:creationId xmlns:a16="http://schemas.microsoft.com/office/drawing/2014/main" id="{74446980-9DA1-B645-AEFB-39C6450082B6}"/>
              </a:ext>
            </a:extLst>
          </p:cNvPr>
          <p:cNvSpPr>
            <a:spLocks noGrp="1"/>
          </p:cNvSpPr>
          <p:nvPr>
            <p:ph type="sldNum" sz="quarter" idx="26"/>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4406518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1_Five Images and Text">
    <p:spTree>
      <p:nvGrpSpPr>
        <p:cNvPr id="1" name=""/>
        <p:cNvGrpSpPr/>
        <p:nvPr/>
      </p:nvGrpSpPr>
      <p:grpSpPr>
        <a:xfrm>
          <a:off x="0" y="0"/>
          <a:ext cx="0" cy="0"/>
          <a:chOff x="0" y="0"/>
          <a:chExt cx="0" cy="0"/>
        </a:xfrm>
      </p:grpSpPr>
      <p:sp>
        <p:nvSpPr>
          <p:cNvPr id="23" name="Subtitle">
            <a:extLst>
              <a:ext uri="{FF2B5EF4-FFF2-40B4-BE49-F238E27FC236}">
                <a16:creationId xmlns:a16="http://schemas.microsoft.com/office/drawing/2014/main" id="{22F6E754-63D6-3949-83F6-AA96DD99D9EC}"/>
              </a:ext>
            </a:extLst>
          </p:cNvPr>
          <p:cNvSpPr>
            <a:spLocks noGrp="1"/>
          </p:cNvSpPr>
          <p:nvPr>
            <p:ph type="subTitle" idx="25"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11" name="Picture Placeholder 1">
            <a:extLst>
              <a:ext uri="{FF2B5EF4-FFF2-40B4-BE49-F238E27FC236}">
                <a16:creationId xmlns:a16="http://schemas.microsoft.com/office/drawing/2014/main" id="{C88AB943-2049-F64F-8734-036AAE497218}"/>
              </a:ext>
            </a:extLst>
          </p:cNvPr>
          <p:cNvSpPr>
            <a:spLocks noGrp="1"/>
          </p:cNvSpPr>
          <p:nvPr>
            <p:ph type="pic" sz="quarter" idx="19"/>
          </p:nvPr>
        </p:nvSpPr>
        <p:spPr>
          <a:xfrm>
            <a:off x="332185" y="1444626"/>
            <a:ext cx="1481328" cy="1524000"/>
          </a:xfrm>
          <a:solidFill>
            <a:srgbClr val="DEDEDE"/>
          </a:solidFill>
        </p:spPr>
        <p:txBody>
          <a:bodyPr anchor="ctr" anchorCtr="0"/>
          <a:lstStyle>
            <a:lvl1pPr marL="0" indent="0" algn="ctr">
              <a:spcBef>
                <a:spcPts val="0"/>
              </a:spcBef>
              <a:buFontTx/>
              <a:buNone/>
              <a:defRPr sz="900" b="0">
                <a:solidFill>
                  <a:schemeClr val="tx1"/>
                </a:solidFill>
              </a:defRPr>
            </a:lvl1pPr>
          </a:lstStyle>
          <a:p>
            <a:r>
              <a:rPr lang="en-US"/>
              <a:t>Click icon to add picture</a:t>
            </a:r>
            <a:endParaRPr lang="en-GB"/>
          </a:p>
        </p:txBody>
      </p:sp>
      <p:sp>
        <p:nvSpPr>
          <p:cNvPr id="14" name="Bar 1">
            <a:extLst>
              <a:ext uri="{FF2B5EF4-FFF2-40B4-BE49-F238E27FC236}">
                <a16:creationId xmlns:a16="http://schemas.microsoft.com/office/drawing/2014/main" id="{B213EB01-E97A-5F4E-87F4-BB0D4009CD33}"/>
              </a:ext>
            </a:extLst>
          </p:cNvPr>
          <p:cNvSpPr/>
          <p:nvPr userDrawn="1"/>
        </p:nvSpPr>
        <p:spPr bwMode="hidden">
          <a:xfrm>
            <a:off x="332187" y="2968626"/>
            <a:ext cx="1481141"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5" name="Text Placeholder 1">
            <a:extLst>
              <a:ext uri="{FF2B5EF4-FFF2-40B4-BE49-F238E27FC236}">
                <a16:creationId xmlns:a16="http://schemas.microsoft.com/office/drawing/2014/main" id="{2B23F53B-50C0-ED4F-9998-EF54E68E9795}"/>
              </a:ext>
            </a:extLst>
          </p:cNvPr>
          <p:cNvSpPr>
            <a:spLocks noGrp="1"/>
          </p:cNvSpPr>
          <p:nvPr>
            <p:ph type="body" sz="quarter" idx="24"/>
          </p:nvPr>
        </p:nvSpPr>
        <p:spPr>
          <a:xfrm>
            <a:off x="332187" y="3197224"/>
            <a:ext cx="1481141" cy="1982789"/>
          </a:xfrm>
        </p:spPr>
        <p:txBody>
          <a:bodyPr>
            <a:normAutofit/>
          </a:bodyPr>
          <a:lstStyle>
            <a:lvl1pPr>
              <a:spcBef>
                <a:spcPts val="0"/>
              </a:spcBef>
              <a:defRPr sz="1050"/>
            </a:lvl1pPr>
            <a:lvl2pPr>
              <a:defRPr sz="105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Picture Placeholder 2">
            <a:extLst>
              <a:ext uri="{FF2B5EF4-FFF2-40B4-BE49-F238E27FC236}">
                <a16:creationId xmlns:a16="http://schemas.microsoft.com/office/drawing/2014/main" id="{089C92CD-191C-AA4E-8675-9B8384CDCE6B}"/>
              </a:ext>
            </a:extLst>
          </p:cNvPr>
          <p:cNvSpPr>
            <a:spLocks noGrp="1"/>
          </p:cNvSpPr>
          <p:nvPr>
            <p:ph type="pic" sz="quarter" idx="20"/>
          </p:nvPr>
        </p:nvSpPr>
        <p:spPr>
          <a:xfrm>
            <a:off x="2082784" y="1444626"/>
            <a:ext cx="1481328" cy="1524000"/>
          </a:xfrm>
          <a:solidFill>
            <a:srgbClr val="DEDEDE"/>
          </a:solidFill>
        </p:spPr>
        <p:txBody>
          <a:bodyPr anchor="ctr" anchorCtr="0"/>
          <a:lstStyle>
            <a:lvl1pPr marL="0" indent="0" algn="ctr">
              <a:spcBef>
                <a:spcPts val="0"/>
              </a:spcBef>
              <a:buFontTx/>
              <a:buNone/>
              <a:defRPr sz="900" b="0">
                <a:solidFill>
                  <a:schemeClr val="tx1"/>
                </a:solidFill>
              </a:defRPr>
            </a:lvl1pPr>
          </a:lstStyle>
          <a:p>
            <a:r>
              <a:rPr lang="en-US"/>
              <a:t>Click icon to add picture</a:t>
            </a:r>
            <a:endParaRPr lang="en-GB"/>
          </a:p>
        </p:txBody>
      </p:sp>
      <p:sp>
        <p:nvSpPr>
          <p:cNvPr id="16" name="Bar 2">
            <a:extLst>
              <a:ext uri="{FF2B5EF4-FFF2-40B4-BE49-F238E27FC236}">
                <a16:creationId xmlns:a16="http://schemas.microsoft.com/office/drawing/2014/main" id="{3E40EF62-EE71-2343-90D2-86442658AF6C}"/>
              </a:ext>
            </a:extLst>
          </p:cNvPr>
          <p:cNvSpPr/>
          <p:nvPr userDrawn="1"/>
        </p:nvSpPr>
        <p:spPr bwMode="hidden">
          <a:xfrm>
            <a:off x="2082786" y="2968626"/>
            <a:ext cx="1481141"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4" name="Content Placeholder 2"/>
          <p:cNvSpPr>
            <a:spLocks noGrp="1"/>
          </p:cNvSpPr>
          <p:nvPr>
            <p:ph sz="half" idx="2"/>
          </p:nvPr>
        </p:nvSpPr>
        <p:spPr>
          <a:xfrm>
            <a:off x="2082784" y="3198813"/>
            <a:ext cx="1481328" cy="1982789"/>
          </a:xfrm>
        </p:spPr>
        <p:txBody>
          <a:bodyPr>
            <a:normAutofit/>
          </a:bodyPr>
          <a:lstStyle>
            <a:lvl1pPr>
              <a:spcBef>
                <a:spcPts val="0"/>
              </a:spcBef>
              <a:defRPr sz="1050"/>
            </a:lvl1pPr>
            <a:lvl2pPr>
              <a:defRPr sz="105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Picture Placeholder 3">
            <a:extLst>
              <a:ext uri="{FF2B5EF4-FFF2-40B4-BE49-F238E27FC236}">
                <a16:creationId xmlns:a16="http://schemas.microsoft.com/office/drawing/2014/main" id="{18303DEC-F5D2-5241-98A8-BA631AF21860}"/>
              </a:ext>
            </a:extLst>
          </p:cNvPr>
          <p:cNvSpPr>
            <a:spLocks noGrp="1"/>
          </p:cNvSpPr>
          <p:nvPr>
            <p:ph type="pic" sz="quarter" idx="21"/>
          </p:nvPr>
        </p:nvSpPr>
        <p:spPr>
          <a:xfrm>
            <a:off x="3833383" y="1444626"/>
            <a:ext cx="1481328" cy="1524000"/>
          </a:xfrm>
          <a:solidFill>
            <a:srgbClr val="DEDEDE"/>
          </a:solidFill>
        </p:spPr>
        <p:txBody>
          <a:bodyPr anchor="ctr" anchorCtr="0"/>
          <a:lstStyle>
            <a:lvl1pPr marL="0" indent="0" algn="ctr">
              <a:spcBef>
                <a:spcPts val="0"/>
              </a:spcBef>
              <a:buFontTx/>
              <a:buNone/>
              <a:defRPr sz="900" b="0">
                <a:solidFill>
                  <a:schemeClr val="tx1"/>
                </a:solidFill>
              </a:defRPr>
            </a:lvl1pPr>
          </a:lstStyle>
          <a:p>
            <a:r>
              <a:rPr lang="en-US"/>
              <a:t>Click icon to add picture</a:t>
            </a:r>
            <a:endParaRPr lang="en-GB"/>
          </a:p>
        </p:txBody>
      </p:sp>
      <p:sp>
        <p:nvSpPr>
          <p:cNvPr id="18" name="Bar 3">
            <a:extLst>
              <a:ext uri="{FF2B5EF4-FFF2-40B4-BE49-F238E27FC236}">
                <a16:creationId xmlns:a16="http://schemas.microsoft.com/office/drawing/2014/main" id="{8631C5AF-3D1A-9A42-B2B2-0FAA7BFDC93B}"/>
              </a:ext>
            </a:extLst>
          </p:cNvPr>
          <p:cNvSpPr/>
          <p:nvPr userDrawn="1"/>
        </p:nvSpPr>
        <p:spPr bwMode="hidden">
          <a:xfrm>
            <a:off x="3833385" y="2968626"/>
            <a:ext cx="1481141"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6" name="Content Placeholder 3"/>
          <p:cNvSpPr>
            <a:spLocks noGrp="1"/>
          </p:cNvSpPr>
          <p:nvPr>
            <p:ph sz="half" idx="13"/>
          </p:nvPr>
        </p:nvSpPr>
        <p:spPr>
          <a:xfrm>
            <a:off x="3833383" y="3198813"/>
            <a:ext cx="1481328" cy="1982789"/>
          </a:xfrm>
        </p:spPr>
        <p:txBody>
          <a:bodyPr>
            <a:normAutofit/>
          </a:bodyPr>
          <a:lstStyle>
            <a:lvl1pPr>
              <a:spcBef>
                <a:spcPts val="0"/>
              </a:spcBef>
              <a:defRPr sz="1050"/>
            </a:lvl1pPr>
            <a:lvl2pPr>
              <a:defRPr sz="105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Picture Placeholder 4">
            <a:extLst>
              <a:ext uri="{FF2B5EF4-FFF2-40B4-BE49-F238E27FC236}">
                <a16:creationId xmlns:a16="http://schemas.microsoft.com/office/drawing/2014/main" id="{7B05DEC9-BE7A-0343-92AD-E73AE201F1FF}"/>
              </a:ext>
            </a:extLst>
          </p:cNvPr>
          <p:cNvSpPr>
            <a:spLocks noGrp="1"/>
          </p:cNvSpPr>
          <p:nvPr>
            <p:ph type="pic" sz="quarter" idx="22"/>
          </p:nvPr>
        </p:nvSpPr>
        <p:spPr>
          <a:xfrm>
            <a:off x="5583982" y="1444626"/>
            <a:ext cx="1481328" cy="1524000"/>
          </a:xfrm>
          <a:solidFill>
            <a:srgbClr val="DEDEDE"/>
          </a:solidFill>
        </p:spPr>
        <p:txBody>
          <a:bodyPr anchor="ctr" anchorCtr="0"/>
          <a:lstStyle>
            <a:lvl1pPr marL="0" indent="0" algn="ctr">
              <a:spcBef>
                <a:spcPts val="0"/>
              </a:spcBef>
              <a:buFontTx/>
              <a:buNone/>
              <a:defRPr sz="900" b="0">
                <a:solidFill>
                  <a:schemeClr val="tx1"/>
                </a:solidFill>
              </a:defRPr>
            </a:lvl1pPr>
          </a:lstStyle>
          <a:p>
            <a:r>
              <a:rPr lang="en-US"/>
              <a:t>Click icon to add picture</a:t>
            </a:r>
            <a:endParaRPr lang="en-GB"/>
          </a:p>
        </p:txBody>
      </p:sp>
      <p:sp>
        <p:nvSpPr>
          <p:cNvPr id="20" name="Bar 4">
            <a:extLst>
              <a:ext uri="{FF2B5EF4-FFF2-40B4-BE49-F238E27FC236}">
                <a16:creationId xmlns:a16="http://schemas.microsoft.com/office/drawing/2014/main" id="{5E0FA2A2-35D1-4C4F-B477-2BF690C7FD6E}"/>
              </a:ext>
            </a:extLst>
          </p:cNvPr>
          <p:cNvSpPr/>
          <p:nvPr userDrawn="1"/>
        </p:nvSpPr>
        <p:spPr bwMode="hidden">
          <a:xfrm>
            <a:off x="5583984" y="2968626"/>
            <a:ext cx="1481141"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7" name="Content Placeholder 4"/>
          <p:cNvSpPr>
            <a:spLocks noGrp="1"/>
          </p:cNvSpPr>
          <p:nvPr>
            <p:ph sz="half" idx="14"/>
          </p:nvPr>
        </p:nvSpPr>
        <p:spPr>
          <a:xfrm>
            <a:off x="5583982" y="3198813"/>
            <a:ext cx="1481328" cy="1982789"/>
          </a:xfrm>
        </p:spPr>
        <p:txBody>
          <a:bodyPr>
            <a:normAutofit/>
          </a:bodyPr>
          <a:lstStyle>
            <a:lvl1pPr>
              <a:spcBef>
                <a:spcPts val="0"/>
              </a:spcBef>
              <a:defRPr sz="1050"/>
            </a:lvl1pPr>
            <a:lvl2pPr>
              <a:defRPr sz="105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Picture Placeholder 5">
            <a:extLst>
              <a:ext uri="{FF2B5EF4-FFF2-40B4-BE49-F238E27FC236}">
                <a16:creationId xmlns:a16="http://schemas.microsoft.com/office/drawing/2014/main" id="{BC4ABFA8-A8AC-3749-972C-16B36E339A61}"/>
              </a:ext>
            </a:extLst>
          </p:cNvPr>
          <p:cNvSpPr>
            <a:spLocks noGrp="1"/>
          </p:cNvSpPr>
          <p:nvPr>
            <p:ph type="pic" sz="quarter" idx="23"/>
          </p:nvPr>
        </p:nvSpPr>
        <p:spPr>
          <a:xfrm>
            <a:off x="7334582" y="1444626"/>
            <a:ext cx="1481328" cy="1524000"/>
          </a:xfrm>
          <a:solidFill>
            <a:srgbClr val="DEDEDE"/>
          </a:solidFill>
        </p:spPr>
        <p:txBody>
          <a:bodyPr anchor="ctr" anchorCtr="0"/>
          <a:lstStyle>
            <a:lvl1pPr marL="0" indent="0" algn="ctr">
              <a:spcBef>
                <a:spcPts val="0"/>
              </a:spcBef>
              <a:buFontTx/>
              <a:buNone/>
              <a:defRPr sz="900" b="0">
                <a:solidFill>
                  <a:schemeClr val="tx1"/>
                </a:solidFill>
              </a:defRPr>
            </a:lvl1pPr>
          </a:lstStyle>
          <a:p>
            <a:r>
              <a:rPr lang="en-US"/>
              <a:t>Click icon to add picture</a:t>
            </a:r>
            <a:endParaRPr lang="en-GB"/>
          </a:p>
        </p:txBody>
      </p:sp>
      <p:sp>
        <p:nvSpPr>
          <p:cNvPr id="22" name="Bar 5">
            <a:extLst>
              <a:ext uri="{FF2B5EF4-FFF2-40B4-BE49-F238E27FC236}">
                <a16:creationId xmlns:a16="http://schemas.microsoft.com/office/drawing/2014/main" id="{C5301AB3-6C4E-5243-A454-5D9A365A3035}"/>
              </a:ext>
            </a:extLst>
          </p:cNvPr>
          <p:cNvSpPr/>
          <p:nvPr userDrawn="1"/>
        </p:nvSpPr>
        <p:spPr bwMode="hidden">
          <a:xfrm>
            <a:off x="7334585" y="2968626"/>
            <a:ext cx="1481141"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9" name="Content Placeholder 5"/>
          <p:cNvSpPr>
            <a:spLocks noGrp="1"/>
          </p:cNvSpPr>
          <p:nvPr>
            <p:ph sz="half" idx="15"/>
          </p:nvPr>
        </p:nvSpPr>
        <p:spPr>
          <a:xfrm>
            <a:off x="7334582" y="3198813"/>
            <a:ext cx="1481328" cy="1982789"/>
          </a:xfrm>
        </p:spPr>
        <p:txBody>
          <a:bodyPr>
            <a:normAutofit/>
          </a:bodyPr>
          <a:lstStyle>
            <a:lvl1pPr>
              <a:spcBef>
                <a:spcPts val="0"/>
              </a:spcBef>
              <a:defRPr sz="1050"/>
            </a:lvl1pPr>
            <a:lvl2pPr>
              <a:defRPr sz="105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Footer Placeholder">
            <a:extLst>
              <a:ext uri="{FF2B5EF4-FFF2-40B4-BE49-F238E27FC236}">
                <a16:creationId xmlns:a16="http://schemas.microsoft.com/office/drawing/2014/main" id="{6225CE60-4330-3F4B-89E9-084B27AF9191}"/>
              </a:ext>
            </a:extLst>
          </p:cNvPr>
          <p:cNvSpPr>
            <a:spLocks noGrp="1"/>
          </p:cNvSpPr>
          <p:nvPr>
            <p:ph type="ftr" sz="quarter" idx="17"/>
          </p:nvPr>
        </p:nvSpPr>
        <p:spPr>
          <a:xfrm>
            <a:off x="333758" y="5275792"/>
            <a:ext cx="2135981" cy="91440"/>
          </a:xfrm>
          <a:prstGeom prst="rect">
            <a:avLst/>
          </a:prstGeom>
        </p:spPr>
        <p:txBody>
          <a:bodyPr/>
          <a:lstStyle/>
          <a:p>
            <a:endParaRPr lang="en-US"/>
          </a:p>
        </p:txBody>
      </p:sp>
      <p:sp>
        <p:nvSpPr>
          <p:cNvPr id="25" name="Footnotes">
            <a:extLst>
              <a:ext uri="{FF2B5EF4-FFF2-40B4-BE49-F238E27FC236}">
                <a16:creationId xmlns:a16="http://schemas.microsoft.com/office/drawing/2014/main" id="{16D56B2A-A4FE-4FB4-9894-463C6CB199BC}"/>
              </a:ext>
            </a:extLst>
          </p:cNvPr>
          <p:cNvSpPr>
            <a:spLocks noGrp="1"/>
          </p:cNvSpPr>
          <p:nvPr>
            <p:ph type="body" sz="quarter" idx="26"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10" name="Date Placeholder">
            <a:extLst>
              <a:ext uri="{FF2B5EF4-FFF2-40B4-BE49-F238E27FC236}">
                <a16:creationId xmlns:a16="http://schemas.microsoft.com/office/drawing/2014/main" id="{670AC742-0EB9-104E-A147-D70060CD786B}"/>
              </a:ext>
            </a:extLst>
          </p:cNvPr>
          <p:cNvSpPr>
            <a:spLocks noGrp="1"/>
          </p:cNvSpPr>
          <p:nvPr>
            <p:ph type="dt" sz="half" idx="16"/>
          </p:nvPr>
        </p:nvSpPr>
        <p:spPr/>
        <p:txBody>
          <a:bodyPr/>
          <a:lstStyle/>
          <a:p>
            <a:r>
              <a:rPr lang="en-US"/>
              <a:t>March 2021</a:t>
            </a:r>
          </a:p>
        </p:txBody>
      </p:sp>
      <p:sp>
        <p:nvSpPr>
          <p:cNvPr id="13" name="Slide Number Placeholder">
            <a:extLst>
              <a:ext uri="{FF2B5EF4-FFF2-40B4-BE49-F238E27FC236}">
                <a16:creationId xmlns:a16="http://schemas.microsoft.com/office/drawing/2014/main" id="{D840D073-E4B4-184F-A678-71DA9C750595}"/>
              </a:ext>
            </a:extLst>
          </p:cNvPr>
          <p:cNvSpPr>
            <a:spLocks noGrp="1"/>
          </p:cNvSpPr>
          <p:nvPr>
            <p:ph type="sldNum" sz="quarter" idx="18"/>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
        <p:nvSpPr>
          <p:cNvPr id="3" name="Title 2">
            <a:extLst>
              <a:ext uri="{FF2B5EF4-FFF2-40B4-BE49-F238E27FC236}">
                <a16:creationId xmlns:a16="http://schemas.microsoft.com/office/drawing/2014/main" id="{55EDAF48-8288-0C4F-8B0E-B3BDBE7F7EB6}"/>
              </a:ext>
            </a:extLst>
          </p:cNvPr>
          <p:cNvSpPr>
            <a:spLocks noGrp="1"/>
          </p:cNvSpPr>
          <p:nvPr>
            <p:ph type="title" hasCustomPrompt="1"/>
          </p:nvPr>
        </p:nvSpPr>
        <p:spPr/>
        <p:txBody>
          <a:bodyPr/>
          <a:lstStyle/>
          <a:p>
            <a:r>
              <a:rPr lang="en-US"/>
              <a:t>[Slide title]</a:t>
            </a:r>
          </a:p>
        </p:txBody>
      </p:sp>
    </p:spTree>
    <p:extLst>
      <p:ext uri="{BB962C8B-B14F-4D97-AF65-F5344CB8AC3E}">
        <p14:creationId xmlns:p14="http://schemas.microsoft.com/office/powerpoint/2010/main" val="12810869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1_Infographic and Chart">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1"/>
            </p:custDataLst>
          </p:nvPr>
        </p:nvGraphicFramePr>
        <p:xfrm>
          <a:off x="1192" y="1325"/>
          <a:ext cx="1190" cy="1322"/>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5" name="Object 4" hidden="1"/>
                      <p:cNvPicPr/>
                      <p:nvPr/>
                    </p:nvPicPr>
                    <p:blipFill>
                      <a:blip r:embed="rId4"/>
                      <a:stretch>
                        <a:fillRect/>
                      </a:stretch>
                    </p:blipFill>
                    <p:spPr>
                      <a:xfrm>
                        <a:off x="1192" y="1325"/>
                        <a:ext cx="1190" cy="1322"/>
                      </a:xfrm>
                      <a:prstGeom prst="rect">
                        <a:avLst/>
                      </a:prstGeom>
                    </p:spPr>
                  </p:pic>
                </p:oleObj>
              </mc:Fallback>
            </mc:AlternateContent>
          </a:graphicData>
        </a:graphic>
      </p:graphicFrame>
      <p:sp>
        <p:nvSpPr>
          <p:cNvPr id="3" name="Title">
            <a:extLst>
              <a:ext uri="{FF2B5EF4-FFF2-40B4-BE49-F238E27FC236}">
                <a16:creationId xmlns:a16="http://schemas.microsoft.com/office/drawing/2014/main" id="{4BAD5814-5B87-284A-BC9A-C8BE3B193ADF}"/>
              </a:ext>
            </a:extLst>
          </p:cNvPr>
          <p:cNvSpPr>
            <a:spLocks noGrp="1"/>
          </p:cNvSpPr>
          <p:nvPr>
            <p:ph type="title" hasCustomPrompt="1"/>
          </p:nvPr>
        </p:nvSpPr>
        <p:spPr/>
        <p:txBody>
          <a:bodyPr vert="horz"/>
          <a:lstStyle>
            <a:lvl1pPr>
              <a:defRPr/>
            </a:lvl1pPr>
          </a:lstStyle>
          <a:p>
            <a:r>
              <a:rPr lang="en-US"/>
              <a:t>[Slide title]</a:t>
            </a:r>
          </a:p>
        </p:txBody>
      </p:sp>
      <p:sp>
        <p:nvSpPr>
          <p:cNvPr id="12" name="Subtitle">
            <a:extLst>
              <a:ext uri="{FF2B5EF4-FFF2-40B4-BE49-F238E27FC236}">
                <a16:creationId xmlns:a16="http://schemas.microsoft.com/office/drawing/2014/main" id="{F854227E-3742-CC4D-A453-5468B5A6C70F}"/>
              </a:ext>
            </a:extLst>
          </p:cNvPr>
          <p:cNvSpPr>
            <a:spLocks noGrp="1"/>
          </p:cNvSpPr>
          <p:nvPr>
            <p:ph type="subTitle" idx="20"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8" name="Box"/>
          <p:cNvSpPr/>
          <p:nvPr/>
        </p:nvSpPr>
        <p:spPr bwMode="hidden">
          <a:xfrm>
            <a:off x="0" y="1444626"/>
            <a:ext cx="2978944" cy="3735917"/>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p>
        </p:txBody>
      </p:sp>
      <p:sp>
        <p:nvSpPr>
          <p:cNvPr id="11" name="Text Placeholder 2">
            <a:extLst>
              <a:ext uri="{FF2B5EF4-FFF2-40B4-BE49-F238E27FC236}">
                <a16:creationId xmlns:a16="http://schemas.microsoft.com/office/drawing/2014/main" id="{55D05493-4569-3340-B250-1E035B2427AC}"/>
              </a:ext>
            </a:extLst>
          </p:cNvPr>
          <p:cNvSpPr>
            <a:spLocks noGrp="1"/>
          </p:cNvSpPr>
          <p:nvPr>
            <p:ph type="body" sz="quarter" idx="19"/>
          </p:nvPr>
        </p:nvSpPr>
        <p:spPr>
          <a:xfrm>
            <a:off x="332187" y="1597741"/>
            <a:ext cx="2496739" cy="3428097"/>
          </a:xfrm>
        </p:spPr>
        <p:txBody>
          <a:bodyPr anchor="ctr" anchorCtr="0">
            <a:noAutofit/>
          </a:bodyPr>
          <a:lstStyle>
            <a:lvl1pPr marL="137156" indent="-137156">
              <a:spcAft>
                <a:spcPts val="450"/>
              </a:spcAft>
              <a:buFont typeface="Arial" panose="020B0604020202020204" pitchFamily="34" charset="0"/>
              <a:buChar char="•"/>
              <a:defRPr sz="1200" b="0">
                <a:solidFill>
                  <a:schemeClr val="bg1"/>
                </a:solidFill>
              </a:defRPr>
            </a:lvl1pPr>
            <a:lvl2pPr marL="274313" indent="-137156">
              <a:spcAft>
                <a:spcPts val="450"/>
              </a:spcAft>
              <a:buFont typeface="Arial" panose="020B0604020202020204" pitchFamily="34" charset="0"/>
              <a:buChar char="–"/>
              <a:defRPr sz="1200" b="0">
                <a:solidFill>
                  <a:schemeClr val="bg1"/>
                </a:solidFill>
              </a:defRPr>
            </a:lvl2pPr>
            <a:lvl3pPr marL="411470" indent="-137156">
              <a:spcAft>
                <a:spcPts val="450"/>
              </a:spcAft>
              <a:buFont typeface="Arial" panose="020B0604020202020204" pitchFamily="34" charset="0"/>
              <a:buChar char="•"/>
              <a:defRPr sz="1200" b="0">
                <a:solidFill>
                  <a:schemeClr val="bg1"/>
                </a:solidFill>
              </a:defRPr>
            </a:lvl3pPr>
            <a:lvl4pPr marL="548627" indent="-137156">
              <a:spcAft>
                <a:spcPts val="450"/>
              </a:spcAft>
              <a:buFont typeface="Arial" panose="020B0604020202020204" pitchFamily="34" charset="0"/>
              <a:buChar char="–"/>
              <a:defRPr sz="1200" b="0">
                <a:solidFill>
                  <a:schemeClr val="bg1"/>
                </a:solidFill>
              </a:defRPr>
            </a:lvl4pPr>
            <a:lvl5pPr marL="685783" indent="-137156">
              <a:spcAft>
                <a:spcPts val="450"/>
              </a:spcAft>
              <a:buFont typeface="Arial" panose="020B0604020202020204" pitchFamily="34" charset="0"/>
              <a:buChar char="•"/>
              <a:defRPr sz="1200" b="0">
                <a:solidFill>
                  <a:schemeClr val="bg1"/>
                </a:solidFill>
              </a:defRPr>
            </a:lvl5pPr>
            <a:lvl6pPr marL="822940" indent="-137156">
              <a:spcAft>
                <a:spcPts val="450"/>
              </a:spcAft>
              <a:buFont typeface="Arial" panose="020B0604020202020204" pitchFamily="34" charset="0"/>
              <a:buChar char="–"/>
              <a:defRPr sz="1200" b="0">
                <a:solidFill>
                  <a:schemeClr val="bg1"/>
                </a:solidFill>
              </a:defRPr>
            </a:lvl6pPr>
            <a:lvl7pPr marL="960096" indent="-137156">
              <a:spcAft>
                <a:spcPts val="450"/>
              </a:spcAft>
              <a:buFont typeface="Arial" panose="020B0604020202020204" pitchFamily="34" charset="0"/>
              <a:buChar char="•"/>
              <a:defRPr sz="1200" b="0">
                <a:solidFill>
                  <a:schemeClr val="bg1"/>
                </a:solidFill>
              </a:defRPr>
            </a:lvl7pPr>
            <a:lvl8pPr marL="1097252" indent="-137156">
              <a:spcAft>
                <a:spcPts val="450"/>
              </a:spcAft>
              <a:buFont typeface="Arial" panose="020B0604020202020204" pitchFamily="34" charset="0"/>
              <a:buChar char="–"/>
              <a:defRPr sz="1200" b="0">
                <a:solidFill>
                  <a:schemeClr val="bg1"/>
                </a:solidFill>
              </a:defRPr>
            </a:lvl8pPr>
            <a:lvl9pPr marL="1234409" indent="-137156">
              <a:spcAft>
                <a:spcPts val="450"/>
              </a:spcAft>
              <a:buFont typeface="Arial" panose="020B0604020202020204" pitchFamily="34" charset="0"/>
              <a:buChar char="•"/>
              <a:defRPr sz="1200" b="0">
                <a:solidFill>
                  <a:schemeClr val="bg1"/>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hart Placeholder 1"/>
          <p:cNvSpPr>
            <a:spLocks noGrp="1"/>
          </p:cNvSpPr>
          <p:nvPr>
            <p:ph type="chart" sz="quarter" idx="13"/>
          </p:nvPr>
        </p:nvSpPr>
        <p:spPr>
          <a:xfrm>
            <a:off x="3245644" y="1444626"/>
            <a:ext cx="5566172" cy="3735917"/>
          </a:xfrm>
        </p:spPr>
        <p:txBody>
          <a:bodyPr anchor="ctr" anchorCtr="0"/>
          <a:lstStyle>
            <a:lvl1pPr marL="0" indent="0" algn="ctr">
              <a:buNone/>
              <a:defRPr sz="900" b="0">
                <a:solidFill>
                  <a:schemeClr val="tx1"/>
                </a:solidFill>
              </a:defRPr>
            </a:lvl1pPr>
          </a:lstStyle>
          <a:p>
            <a:r>
              <a:rPr lang="en-US"/>
              <a:t>Click icon to add chart</a:t>
            </a:r>
            <a:endParaRPr lang="en-GB"/>
          </a:p>
        </p:txBody>
      </p:sp>
      <p:sp>
        <p:nvSpPr>
          <p:cNvPr id="4" name="Footer Placeholder">
            <a:extLst>
              <a:ext uri="{FF2B5EF4-FFF2-40B4-BE49-F238E27FC236}">
                <a16:creationId xmlns:a16="http://schemas.microsoft.com/office/drawing/2014/main" id="{694F96C2-47B6-4747-B231-79A630D24A95}"/>
              </a:ext>
            </a:extLst>
          </p:cNvPr>
          <p:cNvSpPr>
            <a:spLocks noGrp="1"/>
          </p:cNvSpPr>
          <p:nvPr>
            <p:ph type="ftr" sz="quarter" idx="18"/>
          </p:nvPr>
        </p:nvSpPr>
        <p:spPr>
          <a:xfrm>
            <a:off x="333758" y="5275792"/>
            <a:ext cx="2135981" cy="91440"/>
          </a:xfrm>
          <a:prstGeom prst="rect">
            <a:avLst/>
          </a:prstGeom>
        </p:spPr>
        <p:txBody>
          <a:bodyPr/>
          <a:lstStyle/>
          <a:p>
            <a:pPr algn="l"/>
            <a:endParaRPr lang="en-US"/>
          </a:p>
        </p:txBody>
      </p:sp>
      <p:sp>
        <p:nvSpPr>
          <p:cNvPr id="14" name="Footnotes">
            <a:extLst>
              <a:ext uri="{FF2B5EF4-FFF2-40B4-BE49-F238E27FC236}">
                <a16:creationId xmlns:a16="http://schemas.microsoft.com/office/drawing/2014/main" id="{1A6A6FCD-7456-49A3-9BC4-3B5A84EC8F1C}"/>
              </a:ext>
            </a:extLst>
          </p:cNvPr>
          <p:cNvSpPr>
            <a:spLocks noGrp="1"/>
          </p:cNvSpPr>
          <p:nvPr>
            <p:ph type="body" sz="quarter" idx="21"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2" name="Date Placeholder">
            <a:extLst>
              <a:ext uri="{FF2B5EF4-FFF2-40B4-BE49-F238E27FC236}">
                <a16:creationId xmlns:a16="http://schemas.microsoft.com/office/drawing/2014/main" id="{814EA5A5-893B-6B4B-80D2-49FFC81C88C2}"/>
              </a:ext>
            </a:extLst>
          </p:cNvPr>
          <p:cNvSpPr>
            <a:spLocks noGrp="1"/>
          </p:cNvSpPr>
          <p:nvPr>
            <p:ph type="dt" sz="half" idx="17"/>
          </p:nvPr>
        </p:nvSpPr>
        <p:spPr/>
        <p:txBody>
          <a:bodyPr/>
          <a:lstStyle/>
          <a:p>
            <a:r>
              <a:rPr lang="en-US"/>
              <a:t>March 2021</a:t>
            </a:r>
          </a:p>
        </p:txBody>
      </p:sp>
      <p:sp>
        <p:nvSpPr>
          <p:cNvPr id="6" name="Slide Number Placeholder">
            <a:extLst>
              <a:ext uri="{FF2B5EF4-FFF2-40B4-BE49-F238E27FC236}">
                <a16:creationId xmlns:a16="http://schemas.microsoft.com/office/drawing/2014/main" id="{696E2E86-965C-BE4A-BDD2-8C3B0C7986E3}"/>
              </a:ext>
            </a:extLst>
          </p:cNvPr>
          <p:cNvSpPr>
            <a:spLocks noGrp="1"/>
          </p:cNvSpPr>
          <p:nvPr>
            <p:ph type="sldNum" sz="quarter" idx="16"/>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9369129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1_Four Big Numbers">
    <p:spTree>
      <p:nvGrpSpPr>
        <p:cNvPr id="1" name=""/>
        <p:cNvGrpSpPr/>
        <p:nvPr/>
      </p:nvGrpSpPr>
      <p:grpSpPr>
        <a:xfrm>
          <a:off x="0" y="0"/>
          <a:ext cx="0" cy="0"/>
          <a:chOff x="0" y="0"/>
          <a:chExt cx="0" cy="0"/>
        </a:xfrm>
      </p:grpSpPr>
      <p:sp>
        <p:nvSpPr>
          <p:cNvPr id="26" name="Subtitle">
            <a:extLst>
              <a:ext uri="{FF2B5EF4-FFF2-40B4-BE49-F238E27FC236}">
                <a16:creationId xmlns:a16="http://schemas.microsoft.com/office/drawing/2014/main" id="{65E09AE2-CCF1-41E1-867C-BB4EF812B9EC}"/>
              </a:ext>
            </a:extLst>
          </p:cNvPr>
          <p:cNvSpPr>
            <a:spLocks noGrp="1"/>
          </p:cNvSpPr>
          <p:nvPr>
            <p:ph type="subTitle" idx="26"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15" name="Text Placeholder 1">
            <a:extLst>
              <a:ext uri="{FF2B5EF4-FFF2-40B4-BE49-F238E27FC236}">
                <a16:creationId xmlns:a16="http://schemas.microsoft.com/office/drawing/2014/main" id="{67562605-603B-7346-BD66-E0BCE22860B3}"/>
              </a:ext>
            </a:extLst>
          </p:cNvPr>
          <p:cNvSpPr>
            <a:spLocks noGrp="1"/>
          </p:cNvSpPr>
          <p:nvPr>
            <p:ph type="body" sz="quarter" idx="15" hasCustomPrompt="1"/>
          </p:nvPr>
        </p:nvSpPr>
        <p:spPr bwMode="gray">
          <a:xfrm>
            <a:off x="332184" y="1444624"/>
            <a:ext cx="1097280" cy="838200"/>
          </a:xfrm>
        </p:spPr>
        <p:txBody>
          <a:bodyPr>
            <a:noAutofit/>
          </a:bodyPr>
          <a:lstStyle>
            <a:lvl1pPr marL="0" indent="0">
              <a:lnSpc>
                <a:spcPct val="80000"/>
              </a:lnSpc>
              <a:spcAft>
                <a:spcPts val="0"/>
              </a:spcAft>
              <a:buFontTx/>
              <a:buNone/>
              <a:defRPr sz="7200" b="1">
                <a:solidFill>
                  <a:srgbClr val="A32020"/>
                </a:solidFill>
              </a:defRPr>
            </a:lvl1pPr>
            <a:lvl2pPr marL="0" indent="0">
              <a:lnSpc>
                <a:spcPct val="80000"/>
              </a:lnSpc>
              <a:spcAft>
                <a:spcPts val="0"/>
              </a:spcAft>
              <a:buFontTx/>
              <a:buNone/>
              <a:defRPr sz="7200" b="1">
                <a:solidFill>
                  <a:srgbClr val="A32020"/>
                </a:solidFill>
              </a:defRPr>
            </a:lvl2pPr>
            <a:lvl3pPr marL="0" indent="0">
              <a:lnSpc>
                <a:spcPct val="80000"/>
              </a:lnSpc>
              <a:spcAft>
                <a:spcPts val="0"/>
              </a:spcAft>
              <a:buFontTx/>
              <a:buNone/>
              <a:defRPr sz="7200" b="1">
                <a:solidFill>
                  <a:srgbClr val="A32020"/>
                </a:solidFill>
              </a:defRPr>
            </a:lvl3pPr>
            <a:lvl4pPr marL="0" indent="0">
              <a:lnSpc>
                <a:spcPct val="80000"/>
              </a:lnSpc>
              <a:spcAft>
                <a:spcPts val="0"/>
              </a:spcAft>
              <a:buFontTx/>
              <a:buNone/>
              <a:defRPr sz="7200" b="1">
                <a:solidFill>
                  <a:srgbClr val="A32020"/>
                </a:solidFill>
              </a:defRPr>
            </a:lvl4pPr>
            <a:lvl5pPr marL="0" indent="0">
              <a:lnSpc>
                <a:spcPct val="80000"/>
              </a:lnSpc>
              <a:spcAft>
                <a:spcPts val="0"/>
              </a:spcAft>
              <a:buFontTx/>
              <a:buNone/>
              <a:defRPr sz="7200" b="1">
                <a:solidFill>
                  <a:srgbClr val="A32020"/>
                </a:solidFill>
              </a:defRPr>
            </a:lvl5pPr>
            <a:lvl6pPr marL="0" indent="0">
              <a:lnSpc>
                <a:spcPct val="80000"/>
              </a:lnSpc>
              <a:spcAft>
                <a:spcPts val="0"/>
              </a:spcAft>
              <a:buFontTx/>
              <a:buNone/>
              <a:defRPr sz="7200" b="1">
                <a:solidFill>
                  <a:srgbClr val="A32020"/>
                </a:solidFill>
              </a:defRPr>
            </a:lvl6pPr>
            <a:lvl7pPr marL="0" indent="0">
              <a:lnSpc>
                <a:spcPct val="80000"/>
              </a:lnSpc>
              <a:spcAft>
                <a:spcPts val="0"/>
              </a:spcAft>
              <a:buFontTx/>
              <a:buNone/>
              <a:defRPr sz="7200" b="1">
                <a:solidFill>
                  <a:srgbClr val="A32020"/>
                </a:solidFill>
              </a:defRPr>
            </a:lvl7pPr>
            <a:lvl8pPr marL="0" indent="0">
              <a:lnSpc>
                <a:spcPct val="80000"/>
              </a:lnSpc>
              <a:spcAft>
                <a:spcPts val="0"/>
              </a:spcAft>
              <a:buFontTx/>
              <a:buNone/>
              <a:defRPr sz="7200" b="1">
                <a:solidFill>
                  <a:srgbClr val="A32020"/>
                </a:solidFill>
              </a:defRPr>
            </a:lvl8pPr>
            <a:lvl9pPr marL="0" indent="0">
              <a:lnSpc>
                <a:spcPct val="80000"/>
              </a:lnSpc>
              <a:spcAft>
                <a:spcPts val="0"/>
              </a:spcAft>
              <a:buFontTx/>
              <a:buNone/>
              <a:defRPr sz="7200" b="1">
                <a:solidFill>
                  <a:srgbClr val="A32020"/>
                </a:solidFill>
              </a:defRPr>
            </a:lvl9pPr>
          </a:lstStyle>
          <a:p>
            <a:pPr lvl="0"/>
            <a:r>
              <a:rPr lang="en-US"/>
              <a:t>00</a:t>
            </a:r>
          </a:p>
        </p:txBody>
      </p:sp>
      <p:sp>
        <p:nvSpPr>
          <p:cNvPr id="14" name="Text Placeholder 2">
            <a:extLst>
              <a:ext uri="{FF2B5EF4-FFF2-40B4-BE49-F238E27FC236}">
                <a16:creationId xmlns:a16="http://schemas.microsoft.com/office/drawing/2014/main" id="{607EA69E-C97B-2748-B995-85ECAE76ABA6}"/>
              </a:ext>
            </a:extLst>
          </p:cNvPr>
          <p:cNvSpPr>
            <a:spLocks noGrp="1"/>
          </p:cNvSpPr>
          <p:nvPr>
            <p:ph type="body" sz="quarter" idx="14" hasCustomPrompt="1"/>
          </p:nvPr>
        </p:nvSpPr>
        <p:spPr bwMode="gray">
          <a:xfrm>
            <a:off x="332184" y="2360972"/>
            <a:ext cx="1097280" cy="800100"/>
          </a:xfrm>
        </p:spPr>
        <p:txBody>
          <a:bodyPr>
            <a:noAutofit/>
          </a:bodyPr>
          <a:lstStyle>
            <a:lvl1pPr marL="0" indent="0">
              <a:spcAft>
                <a:spcPts val="0"/>
              </a:spcAft>
              <a:buFontTx/>
              <a:buNone/>
              <a:defRPr sz="1200" b="1">
                <a:solidFill>
                  <a:schemeClr val="tx1"/>
                </a:solidFill>
              </a:defRPr>
            </a:lvl1pPr>
            <a:lvl2pPr marL="0" indent="0">
              <a:spcAft>
                <a:spcPts val="0"/>
              </a:spcAft>
              <a:buFontTx/>
              <a:buNone/>
              <a:defRPr sz="1200" b="1">
                <a:solidFill>
                  <a:schemeClr val="tx1"/>
                </a:solidFill>
              </a:defRPr>
            </a:lvl2pPr>
            <a:lvl3pPr marL="0" indent="0">
              <a:spcAft>
                <a:spcPts val="0"/>
              </a:spcAft>
              <a:buFontTx/>
              <a:buNone/>
              <a:defRPr sz="1200" b="1">
                <a:solidFill>
                  <a:schemeClr val="tx1"/>
                </a:solidFill>
              </a:defRPr>
            </a:lvl3pPr>
            <a:lvl4pPr marL="0" indent="0">
              <a:spcAft>
                <a:spcPts val="0"/>
              </a:spcAft>
              <a:buFontTx/>
              <a:buNone/>
              <a:defRPr sz="1200" b="1">
                <a:solidFill>
                  <a:schemeClr val="tx1"/>
                </a:solidFill>
              </a:defRPr>
            </a:lvl4pPr>
            <a:lvl5pPr marL="0" indent="0">
              <a:spcAft>
                <a:spcPts val="0"/>
              </a:spcAft>
              <a:buFontTx/>
              <a:buNone/>
              <a:defRPr sz="1200" b="1">
                <a:solidFill>
                  <a:schemeClr val="tx1"/>
                </a:solidFill>
              </a:defRPr>
            </a:lvl5pPr>
            <a:lvl6pPr marL="0" indent="0">
              <a:spcAft>
                <a:spcPts val="0"/>
              </a:spcAft>
              <a:buFontTx/>
              <a:buNone/>
              <a:defRPr sz="1200" b="1">
                <a:solidFill>
                  <a:schemeClr val="tx1"/>
                </a:solidFill>
              </a:defRPr>
            </a:lvl6pPr>
            <a:lvl7pPr marL="0" indent="0">
              <a:spcAft>
                <a:spcPts val="0"/>
              </a:spcAft>
              <a:buFontTx/>
              <a:buNone/>
              <a:defRPr sz="1200" b="1">
                <a:solidFill>
                  <a:schemeClr val="tx1"/>
                </a:solidFill>
              </a:defRPr>
            </a:lvl7pPr>
            <a:lvl8pPr marL="0" indent="0">
              <a:spcAft>
                <a:spcPts val="0"/>
              </a:spcAft>
              <a:buFontTx/>
              <a:buNone/>
              <a:defRPr sz="1200" b="1">
                <a:solidFill>
                  <a:schemeClr val="tx1"/>
                </a:solidFill>
              </a:defRPr>
            </a:lvl8pPr>
            <a:lvl9pPr marL="0" indent="0">
              <a:spcAft>
                <a:spcPts val="0"/>
              </a:spcAft>
              <a:buFontTx/>
              <a:buNone/>
              <a:defRPr sz="1200" b="1">
                <a:solidFill>
                  <a:schemeClr val="tx1"/>
                </a:solidFill>
              </a:defRPr>
            </a:lvl9pPr>
          </a:lstStyle>
          <a:p>
            <a:pPr lvl="0"/>
            <a:r>
              <a:rPr lang="en-US"/>
              <a:t>[Category Name]</a:t>
            </a:r>
          </a:p>
        </p:txBody>
      </p:sp>
      <p:sp>
        <p:nvSpPr>
          <p:cNvPr id="11" name="Text Placeholder 3">
            <a:extLst>
              <a:ext uri="{FF2B5EF4-FFF2-40B4-BE49-F238E27FC236}">
                <a16:creationId xmlns:a16="http://schemas.microsoft.com/office/drawing/2014/main" id="{45A84443-E940-CF4D-9891-CD02D9DF642D}"/>
              </a:ext>
            </a:extLst>
          </p:cNvPr>
          <p:cNvSpPr>
            <a:spLocks noGrp="1"/>
          </p:cNvSpPr>
          <p:nvPr>
            <p:ph type="body" sz="quarter" idx="13"/>
          </p:nvPr>
        </p:nvSpPr>
        <p:spPr bwMode="gray">
          <a:xfrm>
            <a:off x="1521619" y="1444626"/>
            <a:ext cx="2914650" cy="1714500"/>
          </a:xfrm>
        </p:spPr>
        <p:txBody>
          <a:bodyPr rIns="182880">
            <a:noAutofit/>
          </a:bodyPr>
          <a:lstStyle>
            <a:lvl1pPr>
              <a:spcAft>
                <a:spcPts val="225"/>
              </a:spcAft>
              <a:defRPr sz="1050">
                <a:solidFill>
                  <a:schemeClr val="tx1"/>
                </a:solidFill>
              </a:defRPr>
            </a:lvl1pPr>
            <a:lvl2pPr>
              <a:spcAft>
                <a:spcPts val="225"/>
              </a:spcAft>
              <a:defRPr sz="1050">
                <a:solidFill>
                  <a:schemeClr val="tx1"/>
                </a:solidFill>
              </a:defRPr>
            </a:lvl2pPr>
            <a:lvl3pPr>
              <a:spcAft>
                <a:spcPts val="225"/>
              </a:spcAft>
              <a:defRPr sz="1050">
                <a:solidFill>
                  <a:schemeClr val="tx1"/>
                </a:solidFill>
              </a:defRPr>
            </a:lvl3pPr>
            <a:lvl4pPr>
              <a:spcAft>
                <a:spcPts val="225"/>
              </a:spcAft>
              <a:defRPr sz="1050">
                <a:solidFill>
                  <a:schemeClr val="tx1"/>
                </a:solidFill>
              </a:defRPr>
            </a:lvl4pPr>
            <a:lvl5pPr>
              <a:spcAft>
                <a:spcPts val="225"/>
              </a:spcAft>
              <a:defRPr sz="1050">
                <a:solidFill>
                  <a:schemeClr val="tx1"/>
                </a:solidFill>
              </a:defRPr>
            </a:lvl5pPr>
            <a:lvl6pPr>
              <a:spcAft>
                <a:spcPts val="225"/>
              </a:spcAft>
              <a:defRPr sz="1050">
                <a:solidFill>
                  <a:schemeClr val="tx1"/>
                </a:solidFill>
              </a:defRPr>
            </a:lvl6pPr>
            <a:lvl7pPr>
              <a:spcAft>
                <a:spcPts val="225"/>
              </a:spcAft>
              <a:defRPr sz="1050">
                <a:solidFill>
                  <a:schemeClr val="tx1"/>
                </a:solidFill>
              </a:defRPr>
            </a:lvl7pPr>
            <a:lvl8pPr>
              <a:spcAft>
                <a:spcPts val="225"/>
              </a:spcAft>
              <a:defRPr sz="1050">
                <a:solidFill>
                  <a:schemeClr val="tx1"/>
                </a:solidFill>
              </a:defRPr>
            </a:lvl8pPr>
            <a:lvl9pPr>
              <a:spcAft>
                <a:spcPts val="225"/>
              </a:spcAft>
              <a:defRPr sz="1050">
                <a:solidFill>
                  <a:schemeClr val="tx1"/>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7EB0060D-C493-064E-AA24-09547C88997A}"/>
              </a:ext>
            </a:extLst>
          </p:cNvPr>
          <p:cNvSpPr>
            <a:spLocks noGrp="1"/>
          </p:cNvSpPr>
          <p:nvPr>
            <p:ph type="body" sz="quarter" idx="18" hasCustomPrompt="1"/>
          </p:nvPr>
        </p:nvSpPr>
        <p:spPr bwMode="gray">
          <a:xfrm>
            <a:off x="4706541" y="1444626"/>
            <a:ext cx="1097280" cy="838200"/>
          </a:xfrm>
        </p:spPr>
        <p:txBody>
          <a:bodyPr>
            <a:noAutofit/>
          </a:bodyPr>
          <a:lstStyle>
            <a:lvl1pPr marL="0" indent="0">
              <a:lnSpc>
                <a:spcPct val="80000"/>
              </a:lnSpc>
              <a:spcAft>
                <a:spcPts val="0"/>
              </a:spcAft>
              <a:buFontTx/>
              <a:buNone/>
              <a:defRPr sz="7200" b="1">
                <a:solidFill>
                  <a:srgbClr val="DB536A"/>
                </a:solidFill>
              </a:defRPr>
            </a:lvl1pPr>
            <a:lvl2pPr marL="0" indent="0">
              <a:lnSpc>
                <a:spcPct val="80000"/>
              </a:lnSpc>
              <a:spcAft>
                <a:spcPts val="0"/>
              </a:spcAft>
              <a:buFontTx/>
              <a:buNone/>
              <a:defRPr sz="7200" b="1">
                <a:solidFill>
                  <a:srgbClr val="DB536A"/>
                </a:solidFill>
              </a:defRPr>
            </a:lvl2pPr>
            <a:lvl3pPr marL="0" indent="0">
              <a:lnSpc>
                <a:spcPct val="80000"/>
              </a:lnSpc>
              <a:spcAft>
                <a:spcPts val="0"/>
              </a:spcAft>
              <a:buFontTx/>
              <a:buNone/>
              <a:defRPr sz="7200" b="1">
                <a:solidFill>
                  <a:srgbClr val="DB536A"/>
                </a:solidFill>
              </a:defRPr>
            </a:lvl3pPr>
            <a:lvl4pPr marL="0" indent="0">
              <a:lnSpc>
                <a:spcPct val="80000"/>
              </a:lnSpc>
              <a:spcAft>
                <a:spcPts val="0"/>
              </a:spcAft>
              <a:buFontTx/>
              <a:buNone/>
              <a:defRPr sz="7200" b="1">
                <a:solidFill>
                  <a:srgbClr val="DB536A"/>
                </a:solidFill>
              </a:defRPr>
            </a:lvl4pPr>
            <a:lvl5pPr marL="0" indent="0">
              <a:lnSpc>
                <a:spcPct val="80000"/>
              </a:lnSpc>
              <a:spcAft>
                <a:spcPts val="0"/>
              </a:spcAft>
              <a:buFontTx/>
              <a:buNone/>
              <a:defRPr sz="7200" b="1">
                <a:solidFill>
                  <a:srgbClr val="DB536A"/>
                </a:solidFill>
              </a:defRPr>
            </a:lvl5pPr>
            <a:lvl6pPr marL="0" indent="0">
              <a:lnSpc>
                <a:spcPct val="80000"/>
              </a:lnSpc>
              <a:spcAft>
                <a:spcPts val="0"/>
              </a:spcAft>
              <a:buFontTx/>
              <a:buNone/>
              <a:defRPr sz="7200" b="1">
                <a:solidFill>
                  <a:srgbClr val="DB536A"/>
                </a:solidFill>
              </a:defRPr>
            </a:lvl6pPr>
            <a:lvl7pPr marL="0" indent="0">
              <a:lnSpc>
                <a:spcPct val="80000"/>
              </a:lnSpc>
              <a:spcAft>
                <a:spcPts val="0"/>
              </a:spcAft>
              <a:buFontTx/>
              <a:buNone/>
              <a:defRPr sz="7200" b="1">
                <a:solidFill>
                  <a:srgbClr val="DB536A"/>
                </a:solidFill>
              </a:defRPr>
            </a:lvl7pPr>
            <a:lvl8pPr marL="0" indent="0">
              <a:lnSpc>
                <a:spcPct val="80000"/>
              </a:lnSpc>
              <a:spcAft>
                <a:spcPts val="0"/>
              </a:spcAft>
              <a:buFontTx/>
              <a:buNone/>
              <a:defRPr sz="7200" b="1">
                <a:solidFill>
                  <a:srgbClr val="DB536A"/>
                </a:solidFill>
              </a:defRPr>
            </a:lvl8pPr>
            <a:lvl9pPr marL="0" indent="0">
              <a:lnSpc>
                <a:spcPct val="80000"/>
              </a:lnSpc>
              <a:spcAft>
                <a:spcPts val="0"/>
              </a:spcAft>
              <a:buFontTx/>
              <a:buNone/>
              <a:defRPr sz="7200" b="1">
                <a:solidFill>
                  <a:srgbClr val="DB536A"/>
                </a:solidFill>
              </a:defRPr>
            </a:lvl9pPr>
          </a:lstStyle>
          <a:p>
            <a:pPr lvl="0"/>
            <a:r>
              <a:rPr lang="en-US"/>
              <a:t>00</a:t>
            </a:r>
          </a:p>
        </p:txBody>
      </p:sp>
      <p:sp>
        <p:nvSpPr>
          <p:cNvPr id="17" name="Text Placeholder 5">
            <a:extLst>
              <a:ext uri="{FF2B5EF4-FFF2-40B4-BE49-F238E27FC236}">
                <a16:creationId xmlns:a16="http://schemas.microsoft.com/office/drawing/2014/main" id="{D2E61864-7397-CA45-B176-FD39B1BE21D7}"/>
              </a:ext>
            </a:extLst>
          </p:cNvPr>
          <p:cNvSpPr>
            <a:spLocks noGrp="1"/>
          </p:cNvSpPr>
          <p:nvPr>
            <p:ph type="body" sz="quarter" idx="17" hasCustomPrompt="1"/>
          </p:nvPr>
        </p:nvSpPr>
        <p:spPr bwMode="gray">
          <a:xfrm>
            <a:off x="4706541" y="2360972"/>
            <a:ext cx="1097280" cy="800100"/>
          </a:xfrm>
        </p:spPr>
        <p:txBody>
          <a:bodyPr>
            <a:noAutofit/>
          </a:bodyPr>
          <a:lstStyle>
            <a:lvl1pPr marL="0" indent="0">
              <a:spcAft>
                <a:spcPts val="0"/>
              </a:spcAft>
              <a:buFontTx/>
              <a:buNone/>
              <a:defRPr sz="1200" b="1">
                <a:solidFill>
                  <a:schemeClr val="tx1"/>
                </a:solidFill>
              </a:defRPr>
            </a:lvl1pPr>
            <a:lvl2pPr marL="0" indent="0">
              <a:spcAft>
                <a:spcPts val="0"/>
              </a:spcAft>
              <a:buFontTx/>
              <a:buNone/>
              <a:defRPr sz="1200" b="1">
                <a:solidFill>
                  <a:schemeClr val="tx1"/>
                </a:solidFill>
              </a:defRPr>
            </a:lvl2pPr>
            <a:lvl3pPr marL="0" indent="0">
              <a:spcAft>
                <a:spcPts val="0"/>
              </a:spcAft>
              <a:buFontTx/>
              <a:buNone/>
              <a:defRPr sz="1200" b="1">
                <a:solidFill>
                  <a:schemeClr val="tx1"/>
                </a:solidFill>
              </a:defRPr>
            </a:lvl3pPr>
            <a:lvl4pPr marL="0" indent="0">
              <a:spcAft>
                <a:spcPts val="0"/>
              </a:spcAft>
              <a:buFontTx/>
              <a:buNone/>
              <a:defRPr sz="1200" b="1">
                <a:solidFill>
                  <a:schemeClr val="tx1"/>
                </a:solidFill>
              </a:defRPr>
            </a:lvl4pPr>
            <a:lvl5pPr marL="0" indent="0">
              <a:spcAft>
                <a:spcPts val="0"/>
              </a:spcAft>
              <a:buFontTx/>
              <a:buNone/>
              <a:defRPr sz="1200" b="1">
                <a:solidFill>
                  <a:schemeClr val="tx1"/>
                </a:solidFill>
              </a:defRPr>
            </a:lvl5pPr>
            <a:lvl6pPr marL="0" indent="0">
              <a:spcAft>
                <a:spcPts val="0"/>
              </a:spcAft>
              <a:buFontTx/>
              <a:buNone/>
              <a:defRPr sz="1200" b="1">
                <a:solidFill>
                  <a:schemeClr val="tx1"/>
                </a:solidFill>
              </a:defRPr>
            </a:lvl6pPr>
            <a:lvl7pPr marL="0" indent="0">
              <a:spcAft>
                <a:spcPts val="0"/>
              </a:spcAft>
              <a:buFontTx/>
              <a:buNone/>
              <a:defRPr sz="1200" b="1">
                <a:solidFill>
                  <a:schemeClr val="tx1"/>
                </a:solidFill>
              </a:defRPr>
            </a:lvl7pPr>
            <a:lvl8pPr marL="0" indent="0">
              <a:spcAft>
                <a:spcPts val="0"/>
              </a:spcAft>
              <a:buFontTx/>
              <a:buNone/>
              <a:defRPr sz="1200" b="1">
                <a:solidFill>
                  <a:schemeClr val="tx1"/>
                </a:solidFill>
              </a:defRPr>
            </a:lvl8pPr>
            <a:lvl9pPr marL="0" indent="0">
              <a:spcAft>
                <a:spcPts val="0"/>
              </a:spcAft>
              <a:buFontTx/>
              <a:buNone/>
              <a:defRPr sz="1200" b="1">
                <a:solidFill>
                  <a:schemeClr val="tx1"/>
                </a:solidFill>
              </a:defRPr>
            </a:lvl9pPr>
          </a:lstStyle>
          <a:p>
            <a:pPr lvl="0"/>
            <a:r>
              <a:rPr lang="en-US"/>
              <a:t>[Category Name]</a:t>
            </a:r>
          </a:p>
        </p:txBody>
      </p:sp>
      <p:sp>
        <p:nvSpPr>
          <p:cNvPr id="16" name="Text Placeholder 6">
            <a:extLst>
              <a:ext uri="{FF2B5EF4-FFF2-40B4-BE49-F238E27FC236}">
                <a16:creationId xmlns:a16="http://schemas.microsoft.com/office/drawing/2014/main" id="{843F70DF-91C4-C849-B14B-CCA5EEFB25AF}"/>
              </a:ext>
            </a:extLst>
          </p:cNvPr>
          <p:cNvSpPr>
            <a:spLocks noGrp="1"/>
          </p:cNvSpPr>
          <p:nvPr>
            <p:ph type="body" sz="quarter" idx="16"/>
          </p:nvPr>
        </p:nvSpPr>
        <p:spPr bwMode="gray">
          <a:xfrm>
            <a:off x="5895976" y="1444626"/>
            <a:ext cx="2915840" cy="1714500"/>
          </a:xfrm>
        </p:spPr>
        <p:txBody>
          <a:bodyPr rIns="182880">
            <a:noAutofit/>
          </a:bodyPr>
          <a:lstStyle>
            <a:lvl1pPr>
              <a:spcAft>
                <a:spcPts val="225"/>
              </a:spcAft>
              <a:defRPr sz="1050">
                <a:solidFill>
                  <a:schemeClr val="tx1"/>
                </a:solidFill>
              </a:defRPr>
            </a:lvl1pPr>
            <a:lvl2pPr>
              <a:spcAft>
                <a:spcPts val="225"/>
              </a:spcAft>
              <a:defRPr sz="1050">
                <a:solidFill>
                  <a:schemeClr val="tx1"/>
                </a:solidFill>
              </a:defRPr>
            </a:lvl2pPr>
            <a:lvl3pPr>
              <a:spcAft>
                <a:spcPts val="225"/>
              </a:spcAft>
              <a:defRPr sz="1050">
                <a:solidFill>
                  <a:schemeClr val="tx1"/>
                </a:solidFill>
              </a:defRPr>
            </a:lvl3pPr>
            <a:lvl4pPr>
              <a:spcAft>
                <a:spcPts val="225"/>
              </a:spcAft>
              <a:defRPr sz="1050">
                <a:solidFill>
                  <a:schemeClr val="tx1"/>
                </a:solidFill>
              </a:defRPr>
            </a:lvl4pPr>
            <a:lvl5pPr>
              <a:spcAft>
                <a:spcPts val="225"/>
              </a:spcAft>
              <a:defRPr sz="1050">
                <a:solidFill>
                  <a:schemeClr val="tx1"/>
                </a:solidFill>
              </a:defRPr>
            </a:lvl5pPr>
            <a:lvl6pPr>
              <a:spcAft>
                <a:spcPts val="225"/>
              </a:spcAft>
              <a:defRPr sz="1050">
                <a:solidFill>
                  <a:schemeClr val="tx1"/>
                </a:solidFill>
              </a:defRPr>
            </a:lvl6pPr>
            <a:lvl7pPr>
              <a:spcAft>
                <a:spcPts val="225"/>
              </a:spcAft>
              <a:defRPr sz="1050">
                <a:solidFill>
                  <a:schemeClr val="tx1"/>
                </a:solidFill>
              </a:defRPr>
            </a:lvl7pPr>
            <a:lvl8pPr>
              <a:spcAft>
                <a:spcPts val="225"/>
              </a:spcAft>
              <a:defRPr sz="1050">
                <a:solidFill>
                  <a:schemeClr val="tx1"/>
                </a:solidFill>
              </a:defRPr>
            </a:lvl8pPr>
            <a:lvl9pPr>
              <a:spcAft>
                <a:spcPts val="225"/>
              </a:spcAft>
              <a:defRPr sz="1050">
                <a:solidFill>
                  <a:schemeClr val="tx1"/>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7">
            <a:extLst>
              <a:ext uri="{FF2B5EF4-FFF2-40B4-BE49-F238E27FC236}">
                <a16:creationId xmlns:a16="http://schemas.microsoft.com/office/drawing/2014/main" id="{512009F0-4886-6149-95E6-599C9EC18A30}"/>
              </a:ext>
            </a:extLst>
          </p:cNvPr>
          <p:cNvSpPr>
            <a:spLocks noGrp="1"/>
          </p:cNvSpPr>
          <p:nvPr>
            <p:ph type="body" sz="quarter" idx="21" hasCustomPrompt="1"/>
          </p:nvPr>
        </p:nvSpPr>
        <p:spPr bwMode="gray">
          <a:xfrm>
            <a:off x="332184" y="3465151"/>
            <a:ext cx="1097280" cy="838200"/>
          </a:xfrm>
        </p:spPr>
        <p:txBody>
          <a:bodyPr>
            <a:noAutofit/>
          </a:bodyPr>
          <a:lstStyle>
            <a:lvl1pPr marL="0" indent="0">
              <a:lnSpc>
                <a:spcPct val="80000"/>
              </a:lnSpc>
              <a:spcAft>
                <a:spcPts val="0"/>
              </a:spcAft>
              <a:buFontTx/>
              <a:buNone/>
              <a:defRPr sz="7200" b="1">
                <a:solidFill>
                  <a:schemeClr val="tx1"/>
                </a:solidFill>
              </a:defRPr>
            </a:lvl1pPr>
            <a:lvl2pPr marL="0" indent="0">
              <a:lnSpc>
                <a:spcPct val="80000"/>
              </a:lnSpc>
              <a:spcAft>
                <a:spcPts val="0"/>
              </a:spcAft>
              <a:buFontTx/>
              <a:buNone/>
              <a:defRPr sz="7200" b="1">
                <a:solidFill>
                  <a:schemeClr val="tx1"/>
                </a:solidFill>
              </a:defRPr>
            </a:lvl2pPr>
            <a:lvl3pPr marL="0" indent="0">
              <a:lnSpc>
                <a:spcPct val="80000"/>
              </a:lnSpc>
              <a:spcAft>
                <a:spcPts val="0"/>
              </a:spcAft>
              <a:buFontTx/>
              <a:buNone/>
              <a:defRPr sz="7200" b="1">
                <a:solidFill>
                  <a:schemeClr val="tx1"/>
                </a:solidFill>
              </a:defRPr>
            </a:lvl3pPr>
            <a:lvl4pPr marL="0" indent="0">
              <a:lnSpc>
                <a:spcPct val="80000"/>
              </a:lnSpc>
              <a:spcAft>
                <a:spcPts val="0"/>
              </a:spcAft>
              <a:buFontTx/>
              <a:buNone/>
              <a:defRPr sz="7200" b="1">
                <a:solidFill>
                  <a:schemeClr val="tx1"/>
                </a:solidFill>
              </a:defRPr>
            </a:lvl4pPr>
            <a:lvl5pPr marL="0" indent="0">
              <a:lnSpc>
                <a:spcPct val="80000"/>
              </a:lnSpc>
              <a:spcAft>
                <a:spcPts val="0"/>
              </a:spcAft>
              <a:buFontTx/>
              <a:buNone/>
              <a:defRPr sz="7200" b="1">
                <a:solidFill>
                  <a:schemeClr val="tx1"/>
                </a:solidFill>
              </a:defRPr>
            </a:lvl5pPr>
            <a:lvl6pPr marL="0" indent="0">
              <a:lnSpc>
                <a:spcPct val="80000"/>
              </a:lnSpc>
              <a:spcAft>
                <a:spcPts val="0"/>
              </a:spcAft>
              <a:buFontTx/>
              <a:buNone/>
              <a:defRPr sz="7200" b="1">
                <a:solidFill>
                  <a:schemeClr val="tx1"/>
                </a:solidFill>
              </a:defRPr>
            </a:lvl6pPr>
            <a:lvl7pPr marL="0" indent="0">
              <a:lnSpc>
                <a:spcPct val="80000"/>
              </a:lnSpc>
              <a:spcAft>
                <a:spcPts val="0"/>
              </a:spcAft>
              <a:buFontTx/>
              <a:buNone/>
              <a:defRPr sz="7200" b="1">
                <a:solidFill>
                  <a:schemeClr val="tx1"/>
                </a:solidFill>
              </a:defRPr>
            </a:lvl7pPr>
            <a:lvl8pPr marL="0" indent="0">
              <a:lnSpc>
                <a:spcPct val="80000"/>
              </a:lnSpc>
              <a:spcAft>
                <a:spcPts val="0"/>
              </a:spcAft>
              <a:buFontTx/>
              <a:buNone/>
              <a:defRPr sz="7200" b="1">
                <a:solidFill>
                  <a:schemeClr val="tx1"/>
                </a:solidFill>
              </a:defRPr>
            </a:lvl8pPr>
            <a:lvl9pPr marL="0" indent="0">
              <a:lnSpc>
                <a:spcPct val="80000"/>
              </a:lnSpc>
              <a:spcAft>
                <a:spcPts val="0"/>
              </a:spcAft>
              <a:buFontTx/>
              <a:buNone/>
              <a:defRPr sz="7200" b="1">
                <a:solidFill>
                  <a:schemeClr val="tx1"/>
                </a:solidFill>
              </a:defRPr>
            </a:lvl9pPr>
          </a:lstStyle>
          <a:p>
            <a:pPr lvl="0"/>
            <a:r>
              <a:rPr lang="en-US"/>
              <a:t>00</a:t>
            </a:r>
          </a:p>
        </p:txBody>
      </p:sp>
      <p:sp>
        <p:nvSpPr>
          <p:cNvPr id="20" name="Text Placeholder 8">
            <a:extLst>
              <a:ext uri="{FF2B5EF4-FFF2-40B4-BE49-F238E27FC236}">
                <a16:creationId xmlns:a16="http://schemas.microsoft.com/office/drawing/2014/main" id="{5AADC160-BEF5-5840-ACD9-F4E6E6C06131}"/>
              </a:ext>
            </a:extLst>
          </p:cNvPr>
          <p:cNvSpPr>
            <a:spLocks noGrp="1"/>
          </p:cNvSpPr>
          <p:nvPr>
            <p:ph type="body" sz="quarter" idx="20" hasCustomPrompt="1"/>
          </p:nvPr>
        </p:nvSpPr>
        <p:spPr bwMode="gray">
          <a:xfrm>
            <a:off x="332184" y="4380442"/>
            <a:ext cx="1097280" cy="800100"/>
          </a:xfrm>
        </p:spPr>
        <p:txBody>
          <a:bodyPr>
            <a:noAutofit/>
          </a:bodyPr>
          <a:lstStyle>
            <a:lvl1pPr marL="0" indent="0">
              <a:spcAft>
                <a:spcPts val="0"/>
              </a:spcAft>
              <a:buFontTx/>
              <a:buNone/>
              <a:defRPr sz="1200" b="1">
                <a:solidFill>
                  <a:schemeClr val="tx1"/>
                </a:solidFill>
              </a:defRPr>
            </a:lvl1pPr>
            <a:lvl2pPr marL="0" indent="0">
              <a:spcAft>
                <a:spcPts val="0"/>
              </a:spcAft>
              <a:buFontTx/>
              <a:buNone/>
              <a:defRPr sz="1200" b="1">
                <a:solidFill>
                  <a:schemeClr val="tx1"/>
                </a:solidFill>
              </a:defRPr>
            </a:lvl2pPr>
            <a:lvl3pPr marL="0" indent="0">
              <a:spcAft>
                <a:spcPts val="0"/>
              </a:spcAft>
              <a:buFontTx/>
              <a:buNone/>
              <a:defRPr sz="1200" b="1">
                <a:solidFill>
                  <a:schemeClr val="tx1"/>
                </a:solidFill>
              </a:defRPr>
            </a:lvl3pPr>
            <a:lvl4pPr marL="0" indent="0">
              <a:spcAft>
                <a:spcPts val="0"/>
              </a:spcAft>
              <a:buFontTx/>
              <a:buNone/>
              <a:defRPr sz="1200" b="1">
                <a:solidFill>
                  <a:schemeClr val="tx1"/>
                </a:solidFill>
              </a:defRPr>
            </a:lvl4pPr>
            <a:lvl5pPr marL="0" indent="0">
              <a:spcAft>
                <a:spcPts val="0"/>
              </a:spcAft>
              <a:buFontTx/>
              <a:buNone/>
              <a:defRPr sz="1200" b="1">
                <a:solidFill>
                  <a:schemeClr val="tx1"/>
                </a:solidFill>
              </a:defRPr>
            </a:lvl5pPr>
            <a:lvl6pPr marL="0" indent="0">
              <a:spcAft>
                <a:spcPts val="0"/>
              </a:spcAft>
              <a:buFontTx/>
              <a:buNone/>
              <a:defRPr sz="1200" b="1">
                <a:solidFill>
                  <a:schemeClr val="tx1"/>
                </a:solidFill>
              </a:defRPr>
            </a:lvl6pPr>
            <a:lvl7pPr marL="0" indent="0">
              <a:spcAft>
                <a:spcPts val="0"/>
              </a:spcAft>
              <a:buFontTx/>
              <a:buNone/>
              <a:defRPr sz="1200" b="1">
                <a:solidFill>
                  <a:schemeClr val="tx1"/>
                </a:solidFill>
              </a:defRPr>
            </a:lvl7pPr>
            <a:lvl8pPr marL="0" indent="0">
              <a:spcAft>
                <a:spcPts val="0"/>
              </a:spcAft>
              <a:buFontTx/>
              <a:buNone/>
              <a:defRPr sz="1200" b="1">
                <a:solidFill>
                  <a:schemeClr val="tx1"/>
                </a:solidFill>
              </a:defRPr>
            </a:lvl8pPr>
            <a:lvl9pPr marL="0" indent="0">
              <a:spcAft>
                <a:spcPts val="0"/>
              </a:spcAft>
              <a:buFontTx/>
              <a:buNone/>
              <a:defRPr sz="1200" b="1">
                <a:solidFill>
                  <a:schemeClr val="tx1"/>
                </a:solidFill>
              </a:defRPr>
            </a:lvl9pPr>
          </a:lstStyle>
          <a:p>
            <a:pPr lvl="0"/>
            <a:r>
              <a:rPr lang="en-US"/>
              <a:t>[Category Name]</a:t>
            </a:r>
          </a:p>
        </p:txBody>
      </p:sp>
      <p:sp>
        <p:nvSpPr>
          <p:cNvPr id="19" name="Text Placeholder 9">
            <a:extLst>
              <a:ext uri="{FF2B5EF4-FFF2-40B4-BE49-F238E27FC236}">
                <a16:creationId xmlns:a16="http://schemas.microsoft.com/office/drawing/2014/main" id="{7055AB89-DE22-6444-98FE-EFAB70903E48}"/>
              </a:ext>
            </a:extLst>
          </p:cNvPr>
          <p:cNvSpPr>
            <a:spLocks noGrp="1"/>
          </p:cNvSpPr>
          <p:nvPr>
            <p:ph type="body" sz="quarter" idx="19"/>
          </p:nvPr>
        </p:nvSpPr>
        <p:spPr bwMode="gray">
          <a:xfrm>
            <a:off x="1521618" y="3465151"/>
            <a:ext cx="2915842" cy="1714500"/>
          </a:xfrm>
        </p:spPr>
        <p:txBody>
          <a:bodyPr rIns="182880">
            <a:noAutofit/>
          </a:bodyPr>
          <a:lstStyle>
            <a:lvl1pPr>
              <a:spcAft>
                <a:spcPts val="225"/>
              </a:spcAft>
              <a:defRPr sz="1050">
                <a:solidFill>
                  <a:schemeClr val="tx1"/>
                </a:solidFill>
              </a:defRPr>
            </a:lvl1pPr>
            <a:lvl2pPr>
              <a:spcAft>
                <a:spcPts val="225"/>
              </a:spcAft>
              <a:defRPr sz="1050">
                <a:solidFill>
                  <a:schemeClr val="tx1"/>
                </a:solidFill>
              </a:defRPr>
            </a:lvl2pPr>
            <a:lvl3pPr>
              <a:spcAft>
                <a:spcPts val="225"/>
              </a:spcAft>
              <a:defRPr sz="1050">
                <a:solidFill>
                  <a:schemeClr val="tx1"/>
                </a:solidFill>
              </a:defRPr>
            </a:lvl3pPr>
            <a:lvl4pPr>
              <a:spcAft>
                <a:spcPts val="225"/>
              </a:spcAft>
              <a:defRPr sz="1050">
                <a:solidFill>
                  <a:schemeClr val="tx1"/>
                </a:solidFill>
              </a:defRPr>
            </a:lvl4pPr>
            <a:lvl5pPr>
              <a:spcAft>
                <a:spcPts val="225"/>
              </a:spcAft>
              <a:defRPr sz="1050">
                <a:solidFill>
                  <a:schemeClr val="tx1"/>
                </a:solidFill>
              </a:defRPr>
            </a:lvl5pPr>
            <a:lvl6pPr>
              <a:spcAft>
                <a:spcPts val="225"/>
              </a:spcAft>
              <a:defRPr sz="1050">
                <a:solidFill>
                  <a:schemeClr val="tx1"/>
                </a:solidFill>
              </a:defRPr>
            </a:lvl6pPr>
            <a:lvl7pPr>
              <a:spcAft>
                <a:spcPts val="225"/>
              </a:spcAft>
              <a:defRPr sz="1050">
                <a:solidFill>
                  <a:schemeClr val="tx1"/>
                </a:solidFill>
              </a:defRPr>
            </a:lvl7pPr>
            <a:lvl8pPr>
              <a:spcAft>
                <a:spcPts val="225"/>
              </a:spcAft>
              <a:defRPr sz="1050">
                <a:solidFill>
                  <a:schemeClr val="tx1"/>
                </a:solidFill>
              </a:defRPr>
            </a:lvl8pPr>
            <a:lvl9pPr>
              <a:spcAft>
                <a:spcPts val="225"/>
              </a:spcAft>
              <a:defRPr sz="1050">
                <a:solidFill>
                  <a:schemeClr val="tx1"/>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0">
            <a:extLst>
              <a:ext uri="{FF2B5EF4-FFF2-40B4-BE49-F238E27FC236}">
                <a16:creationId xmlns:a16="http://schemas.microsoft.com/office/drawing/2014/main" id="{E932F4EE-6DCD-064C-8A6E-7D99FC351034}"/>
              </a:ext>
            </a:extLst>
          </p:cNvPr>
          <p:cNvSpPr>
            <a:spLocks noGrp="1"/>
          </p:cNvSpPr>
          <p:nvPr>
            <p:ph type="body" sz="quarter" idx="24" hasCustomPrompt="1"/>
          </p:nvPr>
        </p:nvSpPr>
        <p:spPr bwMode="gray">
          <a:xfrm>
            <a:off x="4706540" y="3463921"/>
            <a:ext cx="1097280" cy="838200"/>
          </a:xfrm>
        </p:spPr>
        <p:txBody>
          <a:bodyPr>
            <a:noAutofit/>
          </a:bodyPr>
          <a:lstStyle>
            <a:lvl1pPr marL="0" indent="0">
              <a:lnSpc>
                <a:spcPct val="80000"/>
              </a:lnSpc>
              <a:spcAft>
                <a:spcPts val="0"/>
              </a:spcAft>
              <a:buFontTx/>
              <a:buNone/>
              <a:defRPr sz="7200" b="1">
                <a:solidFill>
                  <a:srgbClr val="464646"/>
                </a:solidFill>
              </a:defRPr>
            </a:lvl1pPr>
            <a:lvl2pPr marL="0" indent="0">
              <a:lnSpc>
                <a:spcPct val="80000"/>
              </a:lnSpc>
              <a:spcAft>
                <a:spcPts val="0"/>
              </a:spcAft>
              <a:buFontTx/>
              <a:buNone/>
              <a:defRPr sz="7200" b="1">
                <a:solidFill>
                  <a:srgbClr val="464646"/>
                </a:solidFill>
              </a:defRPr>
            </a:lvl2pPr>
            <a:lvl3pPr marL="0" indent="0">
              <a:lnSpc>
                <a:spcPct val="80000"/>
              </a:lnSpc>
              <a:spcAft>
                <a:spcPts val="0"/>
              </a:spcAft>
              <a:buFontTx/>
              <a:buNone/>
              <a:defRPr sz="7200" b="1">
                <a:solidFill>
                  <a:srgbClr val="464646"/>
                </a:solidFill>
              </a:defRPr>
            </a:lvl3pPr>
            <a:lvl4pPr marL="0" indent="0">
              <a:lnSpc>
                <a:spcPct val="80000"/>
              </a:lnSpc>
              <a:spcAft>
                <a:spcPts val="0"/>
              </a:spcAft>
              <a:buFontTx/>
              <a:buNone/>
              <a:defRPr sz="7200" b="1">
                <a:solidFill>
                  <a:srgbClr val="464646"/>
                </a:solidFill>
              </a:defRPr>
            </a:lvl4pPr>
            <a:lvl5pPr marL="0" indent="0">
              <a:lnSpc>
                <a:spcPct val="80000"/>
              </a:lnSpc>
              <a:spcAft>
                <a:spcPts val="0"/>
              </a:spcAft>
              <a:buFontTx/>
              <a:buNone/>
              <a:defRPr sz="7200" b="1">
                <a:solidFill>
                  <a:srgbClr val="464646"/>
                </a:solidFill>
              </a:defRPr>
            </a:lvl5pPr>
            <a:lvl6pPr marL="0" indent="0">
              <a:lnSpc>
                <a:spcPct val="80000"/>
              </a:lnSpc>
              <a:spcAft>
                <a:spcPts val="0"/>
              </a:spcAft>
              <a:buFontTx/>
              <a:buNone/>
              <a:defRPr sz="7200" b="1">
                <a:solidFill>
                  <a:srgbClr val="464646"/>
                </a:solidFill>
              </a:defRPr>
            </a:lvl6pPr>
            <a:lvl7pPr marL="0" indent="0">
              <a:lnSpc>
                <a:spcPct val="80000"/>
              </a:lnSpc>
              <a:spcAft>
                <a:spcPts val="0"/>
              </a:spcAft>
              <a:buFontTx/>
              <a:buNone/>
              <a:defRPr sz="7200" b="1">
                <a:solidFill>
                  <a:srgbClr val="464646"/>
                </a:solidFill>
              </a:defRPr>
            </a:lvl7pPr>
            <a:lvl8pPr marL="0" indent="0">
              <a:lnSpc>
                <a:spcPct val="80000"/>
              </a:lnSpc>
              <a:spcAft>
                <a:spcPts val="0"/>
              </a:spcAft>
              <a:buFontTx/>
              <a:buNone/>
              <a:defRPr sz="7200" b="1">
                <a:solidFill>
                  <a:srgbClr val="464646"/>
                </a:solidFill>
              </a:defRPr>
            </a:lvl8pPr>
            <a:lvl9pPr marL="0" indent="0">
              <a:lnSpc>
                <a:spcPct val="80000"/>
              </a:lnSpc>
              <a:spcAft>
                <a:spcPts val="0"/>
              </a:spcAft>
              <a:buFontTx/>
              <a:buNone/>
              <a:defRPr sz="7200" b="1">
                <a:solidFill>
                  <a:srgbClr val="464646"/>
                </a:solidFill>
              </a:defRPr>
            </a:lvl9pPr>
          </a:lstStyle>
          <a:p>
            <a:pPr lvl="0"/>
            <a:r>
              <a:rPr lang="en-US"/>
              <a:t>00</a:t>
            </a:r>
          </a:p>
        </p:txBody>
      </p:sp>
      <p:sp>
        <p:nvSpPr>
          <p:cNvPr id="23" name="Text Placeholder 11">
            <a:extLst>
              <a:ext uri="{FF2B5EF4-FFF2-40B4-BE49-F238E27FC236}">
                <a16:creationId xmlns:a16="http://schemas.microsoft.com/office/drawing/2014/main" id="{49896FAF-3675-FD48-BABC-7A81793ED379}"/>
              </a:ext>
            </a:extLst>
          </p:cNvPr>
          <p:cNvSpPr>
            <a:spLocks noGrp="1"/>
          </p:cNvSpPr>
          <p:nvPr>
            <p:ph type="body" sz="quarter" idx="23" hasCustomPrompt="1"/>
          </p:nvPr>
        </p:nvSpPr>
        <p:spPr bwMode="gray">
          <a:xfrm>
            <a:off x="4706543" y="4457701"/>
            <a:ext cx="1097280" cy="722842"/>
          </a:xfrm>
        </p:spPr>
        <p:txBody>
          <a:bodyPr>
            <a:noAutofit/>
          </a:bodyPr>
          <a:lstStyle>
            <a:lvl1pPr marL="0" indent="0">
              <a:spcAft>
                <a:spcPts val="0"/>
              </a:spcAft>
              <a:buFontTx/>
              <a:buNone/>
              <a:defRPr sz="1200" b="1">
                <a:solidFill>
                  <a:schemeClr val="tx1"/>
                </a:solidFill>
              </a:defRPr>
            </a:lvl1pPr>
            <a:lvl2pPr marL="0" indent="0">
              <a:spcAft>
                <a:spcPts val="0"/>
              </a:spcAft>
              <a:buFontTx/>
              <a:buNone/>
              <a:defRPr sz="1200" b="1">
                <a:solidFill>
                  <a:schemeClr val="tx1"/>
                </a:solidFill>
              </a:defRPr>
            </a:lvl2pPr>
            <a:lvl3pPr marL="0" indent="0">
              <a:spcAft>
                <a:spcPts val="0"/>
              </a:spcAft>
              <a:buFontTx/>
              <a:buNone/>
              <a:defRPr sz="1200" b="1">
                <a:solidFill>
                  <a:schemeClr val="tx1"/>
                </a:solidFill>
              </a:defRPr>
            </a:lvl3pPr>
            <a:lvl4pPr marL="0" indent="0">
              <a:spcAft>
                <a:spcPts val="0"/>
              </a:spcAft>
              <a:buFontTx/>
              <a:buNone/>
              <a:defRPr sz="1200" b="1">
                <a:solidFill>
                  <a:schemeClr val="tx1"/>
                </a:solidFill>
              </a:defRPr>
            </a:lvl4pPr>
            <a:lvl5pPr marL="0" indent="0">
              <a:spcAft>
                <a:spcPts val="0"/>
              </a:spcAft>
              <a:buFontTx/>
              <a:buNone/>
              <a:defRPr sz="1200" b="1">
                <a:solidFill>
                  <a:schemeClr val="tx1"/>
                </a:solidFill>
              </a:defRPr>
            </a:lvl5pPr>
            <a:lvl6pPr marL="0" indent="0">
              <a:spcAft>
                <a:spcPts val="0"/>
              </a:spcAft>
              <a:buFontTx/>
              <a:buNone/>
              <a:defRPr sz="1200" b="1">
                <a:solidFill>
                  <a:schemeClr val="tx1"/>
                </a:solidFill>
              </a:defRPr>
            </a:lvl6pPr>
            <a:lvl7pPr marL="0" indent="0">
              <a:spcAft>
                <a:spcPts val="0"/>
              </a:spcAft>
              <a:buFontTx/>
              <a:buNone/>
              <a:defRPr sz="1200" b="1">
                <a:solidFill>
                  <a:schemeClr val="tx1"/>
                </a:solidFill>
              </a:defRPr>
            </a:lvl7pPr>
            <a:lvl8pPr marL="0" indent="0">
              <a:spcAft>
                <a:spcPts val="0"/>
              </a:spcAft>
              <a:buFontTx/>
              <a:buNone/>
              <a:defRPr sz="1200" b="1">
                <a:solidFill>
                  <a:schemeClr val="tx1"/>
                </a:solidFill>
              </a:defRPr>
            </a:lvl8pPr>
            <a:lvl9pPr marL="0" indent="0">
              <a:spcAft>
                <a:spcPts val="0"/>
              </a:spcAft>
              <a:buFontTx/>
              <a:buNone/>
              <a:defRPr sz="1200" b="1">
                <a:solidFill>
                  <a:schemeClr val="tx1"/>
                </a:solidFill>
              </a:defRPr>
            </a:lvl9pPr>
          </a:lstStyle>
          <a:p>
            <a:pPr lvl="0"/>
            <a:r>
              <a:rPr lang="en-US"/>
              <a:t>[Category Name]</a:t>
            </a:r>
          </a:p>
        </p:txBody>
      </p:sp>
      <p:sp>
        <p:nvSpPr>
          <p:cNvPr id="22" name="Text Placeholder 12">
            <a:extLst>
              <a:ext uri="{FF2B5EF4-FFF2-40B4-BE49-F238E27FC236}">
                <a16:creationId xmlns:a16="http://schemas.microsoft.com/office/drawing/2014/main" id="{367D9585-0D57-9745-BB17-400CB807CCAF}"/>
              </a:ext>
            </a:extLst>
          </p:cNvPr>
          <p:cNvSpPr>
            <a:spLocks noGrp="1"/>
          </p:cNvSpPr>
          <p:nvPr>
            <p:ph type="body" sz="quarter" idx="22"/>
          </p:nvPr>
        </p:nvSpPr>
        <p:spPr bwMode="gray">
          <a:xfrm>
            <a:off x="5895976" y="3465151"/>
            <a:ext cx="2915840" cy="1715389"/>
          </a:xfrm>
        </p:spPr>
        <p:txBody>
          <a:bodyPr rIns="182880">
            <a:noAutofit/>
          </a:bodyPr>
          <a:lstStyle>
            <a:lvl1pPr>
              <a:spcAft>
                <a:spcPts val="225"/>
              </a:spcAft>
              <a:defRPr sz="1050">
                <a:solidFill>
                  <a:schemeClr val="tx1"/>
                </a:solidFill>
              </a:defRPr>
            </a:lvl1pPr>
            <a:lvl2pPr>
              <a:spcAft>
                <a:spcPts val="225"/>
              </a:spcAft>
              <a:defRPr sz="1050">
                <a:solidFill>
                  <a:schemeClr val="tx1"/>
                </a:solidFill>
              </a:defRPr>
            </a:lvl2pPr>
            <a:lvl3pPr>
              <a:spcAft>
                <a:spcPts val="225"/>
              </a:spcAft>
              <a:defRPr sz="1050">
                <a:solidFill>
                  <a:schemeClr val="tx1"/>
                </a:solidFill>
              </a:defRPr>
            </a:lvl3pPr>
            <a:lvl4pPr>
              <a:spcAft>
                <a:spcPts val="225"/>
              </a:spcAft>
              <a:defRPr sz="1050">
                <a:solidFill>
                  <a:schemeClr val="tx1"/>
                </a:solidFill>
              </a:defRPr>
            </a:lvl4pPr>
            <a:lvl5pPr>
              <a:spcAft>
                <a:spcPts val="225"/>
              </a:spcAft>
              <a:defRPr sz="1050">
                <a:solidFill>
                  <a:schemeClr val="tx1"/>
                </a:solidFill>
              </a:defRPr>
            </a:lvl5pPr>
            <a:lvl6pPr>
              <a:spcAft>
                <a:spcPts val="225"/>
              </a:spcAft>
              <a:defRPr sz="1050">
                <a:solidFill>
                  <a:schemeClr val="tx1"/>
                </a:solidFill>
              </a:defRPr>
            </a:lvl6pPr>
            <a:lvl7pPr>
              <a:spcAft>
                <a:spcPts val="225"/>
              </a:spcAft>
              <a:defRPr sz="1050">
                <a:solidFill>
                  <a:schemeClr val="tx1"/>
                </a:solidFill>
              </a:defRPr>
            </a:lvl7pPr>
            <a:lvl8pPr>
              <a:spcAft>
                <a:spcPts val="225"/>
              </a:spcAft>
              <a:defRPr sz="1050">
                <a:solidFill>
                  <a:schemeClr val="tx1"/>
                </a:solidFill>
              </a:defRPr>
            </a:lvl8pPr>
            <a:lvl9pPr>
              <a:spcAft>
                <a:spcPts val="225"/>
              </a:spcAft>
              <a:defRPr sz="1050">
                <a:solidFill>
                  <a:schemeClr val="tx1"/>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a:extLst>
              <a:ext uri="{FF2B5EF4-FFF2-40B4-BE49-F238E27FC236}">
                <a16:creationId xmlns:a16="http://schemas.microsoft.com/office/drawing/2014/main" id="{37EC187C-5363-C142-B64F-F15999B8B950}"/>
              </a:ext>
            </a:extLst>
          </p:cNvPr>
          <p:cNvSpPr>
            <a:spLocks noGrp="1"/>
          </p:cNvSpPr>
          <p:nvPr>
            <p:ph type="ftr" sz="quarter" idx="10"/>
          </p:nvPr>
        </p:nvSpPr>
        <p:spPr>
          <a:xfrm>
            <a:off x="333758" y="5275792"/>
            <a:ext cx="2135981" cy="91440"/>
          </a:xfrm>
          <a:prstGeom prst="rect">
            <a:avLst/>
          </a:prstGeom>
        </p:spPr>
        <p:txBody>
          <a:bodyPr/>
          <a:lstStyle/>
          <a:p>
            <a:endParaRPr lang="en-US"/>
          </a:p>
        </p:txBody>
      </p:sp>
      <p:sp>
        <p:nvSpPr>
          <p:cNvPr id="25" name="Footnotes">
            <a:extLst>
              <a:ext uri="{FF2B5EF4-FFF2-40B4-BE49-F238E27FC236}">
                <a16:creationId xmlns:a16="http://schemas.microsoft.com/office/drawing/2014/main" id="{F1D73492-E659-4448-966F-4635BA9FCF49}"/>
              </a:ext>
            </a:extLst>
          </p:cNvPr>
          <p:cNvSpPr>
            <a:spLocks noGrp="1"/>
          </p:cNvSpPr>
          <p:nvPr>
            <p:ph type="body" sz="quarter" idx="25"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4" name="Date Placeholder">
            <a:extLst>
              <a:ext uri="{FF2B5EF4-FFF2-40B4-BE49-F238E27FC236}">
                <a16:creationId xmlns:a16="http://schemas.microsoft.com/office/drawing/2014/main" id="{CAB6925F-A4AD-DA42-ACD3-7FA130A5DC3E}"/>
              </a:ext>
            </a:extLst>
          </p:cNvPr>
          <p:cNvSpPr>
            <a:spLocks noGrp="1"/>
          </p:cNvSpPr>
          <p:nvPr>
            <p:ph type="dt" sz="half" idx="11"/>
          </p:nvPr>
        </p:nvSpPr>
        <p:spPr/>
        <p:txBody>
          <a:bodyPr/>
          <a:lstStyle/>
          <a:p>
            <a:r>
              <a:rPr lang="en-US"/>
              <a:t>March 2021</a:t>
            </a:r>
          </a:p>
        </p:txBody>
      </p:sp>
      <p:sp>
        <p:nvSpPr>
          <p:cNvPr id="5" name="Slide Number Placeholder">
            <a:extLst>
              <a:ext uri="{FF2B5EF4-FFF2-40B4-BE49-F238E27FC236}">
                <a16:creationId xmlns:a16="http://schemas.microsoft.com/office/drawing/2014/main" id="{6EACE07B-0316-F046-829A-445D6CABB4D3}"/>
              </a:ext>
            </a:extLst>
          </p:cNvPr>
          <p:cNvSpPr>
            <a:spLocks noGrp="1"/>
          </p:cNvSpPr>
          <p:nvPr>
            <p:ph type="sldNum" sz="quarter" idx="12"/>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
        <p:nvSpPr>
          <p:cNvPr id="6" name="Title 5">
            <a:extLst>
              <a:ext uri="{FF2B5EF4-FFF2-40B4-BE49-F238E27FC236}">
                <a16:creationId xmlns:a16="http://schemas.microsoft.com/office/drawing/2014/main" id="{DCAE1691-0B5B-C24B-B05C-701FA2D22744}"/>
              </a:ext>
            </a:extLst>
          </p:cNvPr>
          <p:cNvSpPr>
            <a:spLocks noGrp="1"/>
          </p:cNvSpPr>
          <p:nvPr>
            <p:ph type="title" hasCustomPrompt="1"/>
          </p:nvPr>
        </p:nvSpPr>
        <p:spPr/>
        <p:txBody>
          <a:bodyPr/>
          <a:lstStyle>
            <a:lvl1pPr>
              <a:defRPr/>
            </a:lvl1pPr>
          </a:lstStyle>
          <a:p>
            <a:r>
              <a:rPr lang="en-US"/>
              <a:t>[Slide title]</a:t>
            </a:r>
          </a:p>
        </p:txBody>
      </p:sp>
    </p:spTree>
    <p:extLst>
      <p:ext uri="{BB962C8B-B14F-4D97-AF65-F5344CB8AC3E}">
        <p14:creationId xmlns:p14="http://schemas.microsoft.com/office/powerpoint/2010/main" val="5492081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D. 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191" y="1324"/>
          <a:ext cx="1191" cy="1323"/>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191" y="1324"/>
                        <a:ext cx="1191" cy="1323"/>
                      </a:xfrm>
                      <a:prstGeom prst="rect">
                        <a:avLst/>
                      </a:prstGeom>
                    </p:spPr>
                  </p:pic>
                </p:oleObj>
              </mc:Fallback>
            </mc:AlternateContent>
          </a:graphicData>
        </a:graphic>
      </p:graphicFrame>
      <p:sp>
        <p:nvSpPr>
          <p:cNvPr id="7" name="Copyright" hidden="1"/>
          <p:cNvSpPr txBox="1"/>
          <p:nvPr userDrawn="1"/>
        </p:nvSpPr>
        <p:spPr>
          <a:xfrm rot="16200000">
            <a:off x="6901260" y="3272787"/>
            <a:ext cx="4278313" cy="72712"/>
          </a:xfrm>
          <a:prstGeom prst="rect">
            <a:avLst/>
          </a:prstGeom>
          <a:noFill/>
        </p:spPr>
        <p:txBody>
          <a:bodyPr wrap="square" lIns="0" tIns="0" rIns="0" bIns="0" rtlCol="0" anchor="t">
            <a:spAutoFit/>
          </a:bodyPr>
          <a:lstStyle/>
          <a:p>
            <a:pPr>
              <a:lnSpc>
                <a:spcPct val="90000"/>
              </a:lnSpc>
              <a:spcAft>
                <a:spcPts val="450"/>
              </a:spcAft>
            </a:pPr>
            <a:r>
              <a:rPr lang="en-ZA" sz="525">
                <a:solidFill>
                  <a:schemeClr val="bg1">
                    <a:lumMod val="50000"/>
                  </a:schemeClr>
                </a:solidFill>
                <a:latin typeface="+mn-lt"/>
                <a:ea typeface="+mn-ea"/>
                <a:cs typeface="+mn-cs"/>
                <a:sym typeface="Trebuchet MS" panose="020B0603020202020204" pitchFamily="34" charset="0"/>
              </a:rPr>
              <a:t>Copyright © 2022 by Boston Consulting Group. All rights reserved.</a:t>
            </a:r>
            <a:endParaRPr lang="en-US" sz="525">
              <a:solidFill>
                <a:schemeClr val="bg1">
                  <a:lumMod val="50000"/>
                </a:schemeClr>
              </a:solidFill>
              <a:latin typeface="+mn-lt"/>
              <a:ea typeface="+mn-ea"/>
              <a:cs typeface="+mn-cs"/>
              <a:sym typeface="Trebuchet MS" panose="020B0603020202020204" pitchFamily="34" charset="0"/>
            </a:endParaRPr>
          </a:p>
        </p:txBody>
      </p:sp>
      <p:sp>
        <p:nvSpPr>
          <p:cNvPr id="4" name="Title 3"/>
          <p:cNvSpPr>
            <a:spLocks noGrp="1"/>
          </p:cNvSpPr>
          <p:nvPr>
            <p:ph type="title" hasCustomPrompt="1"/>
          </p:nvPr>
        </p:nvSpPr>
        <p:spPr>
          <a:xfrm>
            <a:off x="472500" y="519000"/>
            <a:ext cx="8199900" cy="369332"/>
          </a:xfrm>
        </p:spPr>
        <p:txBody>
          <a:bodyPr vert="horz"/>
          <a:lstStyle>
            <a:lvl1pPr>
              <a:defRPr sz="1800"/>
            </a:lvl1pPr>
          </a:lstStyle>
          <a:p>
            <a:r>
              <a:rPr lang="en-US"/>
              <a:t>Click to add title</a:t>
            </a:r>
          </a:p>
        </p:txBody>
      </p:sp>
    </p:spTree>
    <p:extLst>
      <p:ext uri="{BB962C8B-B14F-4D97-AF65-F5344CB8AC3E}">
        <p14:creationId xmlns:p14="http://schemas.microsoft.com/office/powerpoint/2010/main" val="10209859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1_Four Big Colour Block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5003E272-31E5-B446-B091-7298F137F8B1}"/>
              </a:ext>
            </a:extLst>
          </p:cNvPr>
          <p:cNvSpPr>
            <a:spLocks noGrp="1"/>
          </p:cNvSpPr>
          <p:nvPr>
            <p:ph type="title" hasCustomPrompt="1"/>
          </p:nvPr>
        </p:nvSpPr>
        <p:spPr/>
        <p:txBody>
          <a:bodyPr/>
          <a:lstStyle/>
          <a:p>
            <a:r>
              <a:rPr lang="en-US"/>
              <a:t>[Slide title]</a:t>
            </a:r>
          </a:p>
        </p:txBody>
      </p:sp>
      <p:sp>
        <p:nvSpPr>
          <p:cNvPr id="26" name="Subtitle">
            <a:extLst>
              <a:ext uri="{FF2B5EF4-FFF2-40B4-BE49-F238E27FC236}">
                <a16:creationId xmlns:a16="http://schemas.microsoft.com/office/drawing/2014/main" id="{65E09AE2-CCF1-41E1-867C-BB4EF812B9EC}"/>
              </a:ext>
            </a:extLst>
          </p:cNvPr>
          <p:cNvSpPr>
            <a:spLocks noGrp="1"/>
          </p:cNvSpPr>
          <p:nvPr>
            <p:ph type="subTitle" idx="26"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6" name="Burgundy">
            <a:extLst>
              <a:ext uri="{FF2B5EF4-FFF2-40B4-BE49-F238E27FC236}">
                <a16:creationId xmlns:a16="http://schemas.microsoft.com/office/drawing/2014/main" id="{CD1E7C1D-4CCC-2446-92A2-C00943C1D1D4}"/>
              </a:ext>
            </a:extLst>
          </p:cNvPr>
          <p:cNvSpPr/>
          <p:nvPr userDrawn="1"/>
        </p:nvSpPr>
        <p:spPr bwMode="gray">
          <a:xfrm>
            <a:off x="332184" y="1444626"/>
            <a:ext cx="4239816" cy="18669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15" name="Text Placeholder 1">
            <a:extLst>
              <a:ext uri="{FF2B5EF4-FFF2-40B4-BE49-F238E27FC236}">
                <a16:creationId xmlns:a16="http://schemas.microsoft.com/office/drawing/2014/main" id="{67562605-603B-7346-BD66-E0BCE22860B3}"/>
              </a:ext>
            </a:extLst>
          </p:cNvPr>
          <p:cNvSpPr>
            <a:spLocks noGrp="1"/>
          </p:cNvSpPr>
          <p:nvPr>
            <p:ph type="body" sz="quarter" idx="15" hasCustomPrompt="1"/>
          </p:nvPr>
        </p:nvSpPr>
        <p:spPr bwMode="gray">
          <a:xfrm>
            <a:off x="603504" y="1676399"/>
            <a:ext cx="1220724" cy="495300"/>
          </a:xfrm>
        </p:spPr>
        <p:txBody>
          <a:bodyPr>
            <a:noAutofit/>
          </a:bodyPr>
          <a:lstStyle>
            <a:lvl1pPr marL="0" indent="0">
              <a:lnSpc>
                <a:spcPct val="80000"/>
              </a:lnSpc>
              <a:spcAft>
                <a:spcPts val="0"/>
              </a:spcAft>
              <a:buFontTx/>
              <a:buNone/>
              <a:defRPr sz="3000">
                <a:solidFill>
                  <a:schemeClr val="bg1"/>
                </a:solidFill>
              </a:defRPr>
            </a:lvl1pPr>
            <a:lvl2pPr marL="0" indent="0">
              <a:lnSpc>
                <a:spcPct val="80000"/>
              </a:lnSpc>
              <a:spcAft>
                <a:spcPts val="0"/>
              </a:spcAft>
              <a:buFontTx/>
              <a:buNone/>
              <a:defRPr sz="3000">
                <a:solidFill>
                  <a:schemeClr val="bg1"/>
                </a:solidFill>
              </a:defRPr>
            </a:lvl2pPr>
            <a:lvl3pPr marL="0" indent="0">
              <a:lnSpc>
                <a:spcPct val="80000"/>
              </a:lnSpc>
              <a:spcAft>
                <a:spcPts val="0"/>
              </a:spcAft>
              <a:buFontTx/>
              <a:buNone/>
              <a:defRPr sz="3000">
                <a:solidFill>
                  <a:schemeClr val="bg1"/>
                </a:solidFill>
              </a:defRPr>
            </a:lvl3pPr>
            <a:lvl4pPr marL="0" indent="0">
              <a:lnSpc>
                <a:spcPct val="80000"/>
              </a:lnSpc>
              <a:spcAft>
                <a:spcPts val="0"/>
              </a:spcAft>
              <a:buFontTx/>
              <a:buNone/>
              <a:defRPr sz="3000">
                <a:solidFill>
                  <a:schemeClr val="bg1"/>
                </a:solidFill>
              </a:defRPr>
            </a:lvl4pPr>
            <a:lvl5pPr marL="0" indent="0">
              <a:lnSpc>
                <a:spcPct val="80000"/>
              </a:lnSpc>
              <a:spcAft>
                <a:spcPts val="0"/>
              </a:spcAft>
              <a:buFontTx/>
              <a:buNone/>
              <a:defRPr sz="3000">
                <a:solidFill>
                  <a:schemeClr val="bg1"/>
                </a:solidFill>
              </a:defRPr>
            </a:lvl5pPr>
            <a:lvl6pPr marL="0" indent="0">
              <a:lnSpc>
                <a:spcPct val="80000"/>
              </a:lnSpc>
              <a:spcAft>
                <a:spcPts val="0"/>
              </a:spcAft>
              <a:buFontTx/>
              <a:buNone/>
              <a:defRPr sz="3000">
                <a:solidFill>
                  <a:schemeClr val="bg1"/>
                </a:solidFill>
              </a:defRPr>
            </a:lvl6pPr>
            <a:lvl7pPr marL="0" indent="0">
              <a:lnSpc>
                <a:spcPct val="80000"/>
              </a:lnSpc>
              <a:spcAft>
                <a:spcPts val="0"/>
              </a:spcAft>
              <a:buFontTx/>
              <a:buNone/>
              <a:defRPr sz="3000">
                <a:solidFill>
                  <a:schemeClr val="bg1"/>
                </a:solidFill>
              </a:defRPr>
            </a:lvl7pPr>
            <a:lvl8pPr marL="0" indent="0">
              <a:lnSpc>
                <a:spcPct val="80000"/>
              </a:lnSpc>
              <a:spcAft>
                <a:spcPts val="0"/>
              </a:spcAft>
              <a:buFontTx/>
              <a:buNone/>
              <a:defRPr sz="3000">
                <a:solidFill>
                  <a:schemeClr val="bg1"/>
                </a:solidFill>
              </a:defRPr>
            </a:lvl8pPr>
            <a:lvl9pPr marL="0" indent="0">
              <a:lnSpc>
                <a:spcPct val="80000"/>
              </a:lnSpc>
              <a:spcAft>
                <a:spcPts val="0"/>
              </a:spcAft>
              <a:buFontTx/>
              <a:buNone/>
              <a:defRPr sz="3000">
                <a:solidFill>
                  <a:schemeClr val="bg1"/>
                </a:solidFill>
              </a:defRPr>
            </a:lvl9pPr>
          </a:lstStyle>
          <a:p>
            <a:pPr lvl="0"/>
            <a:r>
              <a:rPr lang="en-US"/>
              <a:t>0</a:t>
            </a:r>
          </a:p>
        </p:txBody>
      </p:sp>
      <p:sp>
        <p:nvSpPr>
          <p:cNvPr id="14" name="Text Placeholder 2">
            <a:extLst>
              <a:ext uri="{FF2B5EF4-FFF2-40B4-BE49-F238E27FC236}">
                <a16:creationId xmlns:a16="http://schemas.microsoft.com/office/drawing/2014/main" id="{607EA69E-C97B-2748-B995-85ECAE76ABA6}"/>
              </a:ext>
            </a:extLst>
          </p:cNvPr>
          <p:cNvSpPr>
            <a:spLocks noGrp="1"/>
          </p:cNvSpPr>
          <p:nvPr>
            <p:ph type="body" sz="quarter" idx="14" hasCustomPrompt="1"/>
          </p:nvPr>
        </p:nvSpPr>
        <p:spPr bwMode="gray">
          <a:xfrm>
            <a:off x="603504" y="2282926"/>
            <a:ext cx="1220724" cy="873932"/>
          </a:xfrm>
        </p:spPr>
        <p:txBody>
          <a:bodyPr>
            <a:noAutofit/>
          </a:bodyPr>
          <a:lstStyle>
            <a:lvl1pPr marL="0" indent="0">
              <a:spcAft>
                <a:spcPts val="0"/>
              </a:spcAft>
              <a:buFontTx/>
              <a:buNone/>
              <a:defRPr sz="1200">
                <a:solidFill>
                  <a:schemeClr val="bg1"/>
                </a:solidFill>
              </a:defRPr>
            </a:lvl1pPr>
            <a:lvl2pPr marL="0" indent="0">
              <a:spcAft>
                <a:spcPts val="0"/>
              </a:spcAft>
              <a:buFontTx/>
              <a:buNone/>
              <a:defRPr sz="1200">
                <a:solidFill>
                  <a:schemeClr val="bg1"/>
                </a:solidFill>
              </a:defRPr>
            </a:lvl2pPr>
            <a:lvl3pPr marL="0" indent="0">
              <a:spcAft>
                <a:spcPts val="0"/>
              </a:spcAft>
              <a:buFontTx/>
              <a:buNone/>
              <a:defRPr sz="1200">
                <a:solidFill>
                  <a:schemeClr val="bg1"/>
                </a:solidFill>
              </a:defRPr>
            </a:lvl3pPr>
            <a:lvl4pPr marL="0" indent="0">
              <a:spcAft>
                <a:spcPts val="0"/>
              </a:spcAft>
              <a:buFontTx/>
              <a:buNone/>
              <a:defRPr sz="1200">
                <a:solidFill>
                  <a:schemeClr val="bg1"/>
                </a:solidFill>
              </a:defRPr>
            </a:lvl4pPr>
            <a:lvl5pPr marL="0" indent="0">
              <a:spcAft>
                <a:spcPts val="0"/>
              </a:spcAft>
              <a:buFontTx/>
              <a:buNone/>
              <a:defRPr sz="1200">
                <a:solidFill>
                  <a:schemeClr val="bg1"/>
                </a:solidFill>
              </a:defRPr>
            </a:lvl5pPr>
            <a:lvl6pPr marL="0" indent="0">
              <a:spcAft>
                <a:spcPts val="0"/>
              </a:spcAft>
              <a:buFontTx/>
              <a:buNone/>
              <a:defRPr sz="1200">
                <a:solidFill>
                  <a:schemeClr val="bg1"/>
                </a:solidFill>
              </a:defRPr>
            </a:lvl6pPr>
            <a:lvl7pPr marL="0" indent="0">
              <a:spcAft>
                <a:spcPts val="0"/>
              </a:spcAft>
              <a:buFontTx/>
              <a:buNone/>
              <a:defRPr sz="1200">
                <a:solidFill>
                  <a:schemeClr val="bg1"/>
                </a:solidFill>
              </a:defRPr>
            </a:lvl7pPr>
            <a:lvl8pPr marL="0" indent="0">
              <a:spcAft>
                <a:spcPts val="0"/>
              </a:spcAft>
              <a:buFontTx/>
              <a:buNone/>
              <a:defRPr sz="1200">
                <a:solidFill>
                  <a:schemeClr val="bg1"/>
                </a:solidFill>
              </a:defRPr>
            </a:lvl8pPr>
            <a:lvl9pPr marL="0" indent="0">
              <a:spcAft>
                <a:spcPts val="0"/>
              </a:spcAft>
              <a:buFontTx/>
              <a:buNone/>
              <a:defRPr sz="1200">
                <a:solidFill>
                  <a:schemeClr val="bg1"/>
                </a:solidFill>
              </a:defRPr>
            </a:lvl9pPr>
          </a:lstStyle>
          <a:p>
            <a:pPr lvl="0"/>
            <a:r>
              <a:rPr lang="en-US"/>
              <a:t>[Category Name]</a:t>
            </a:r>
          </a:p>
        </p:txBody>
      </p:sp>
      <p:sp>
        <p:nvSpPr>
          <p:cNvPr id="11" name="Text Placeholder 3">
            <a:extLst>
              <a:ext uri="{FF2B5EF4-FFF2-40B4-BE49-F238E27FC236}">
                <a16:creationId xmlns:a16="http://schemas.microsoft.com/office/drawing/2014/main" id="{45A84443-E940-CF4D-9891-CD02D9DF642D}"/>
              </a:ext>
            </a:extLst>
          </p:cNvPr>
          <p:cNvSpPr>
            <a:spLocks noGrp="1"/>
          </p:cNvSpPr>
          <p:nvPr>
            <p:ph type="body" sz="quarter" idx="13"/>
          </p:nvPr>
        </p:nvSpPr>
        <p:spPr bwMode="gray">
          <a:xfrm>
            <a:off x="1924053" y="2282925"/>
            <a:ext cx="2513408" cy="873933"/>
          </a:xfrm>
        </p:spPr>
        <p:txBody>
          <a:bodyPr>
            <a:noAutofit/>
          </a:bodyPr>
          <a:lstStyle>
            <a:lvl1pPr>
              <a:spcAft>
                <a:spcPts val="225"/>
              </a:spcAft>
              <a:defRPr sz="900">
                <a:solidFill>
                  <a:schemeClr val="bg1"/>
                </a:solidFill>
              </a:defRPr>
            </a:lvl1pPr>
            <a:lvl2pPr>
              <a:spcAft>
                <a:spcPts val="225"/>
              </a:spcAft>
              <a:defRPr sz="900">
                <a:solidFill>
                  <a:schemeClr val="bg1"/>
                </a:solidFill>
              </a:defRPr>
            </a:lvl2pPr>
            <a:lvl3pPr>
              <a:spcAft>
                <a:spcPts val="225"/>
              </a:spcAft>
              <a:defRPr sz="900">
                <a:solidFill>
                  <a:schemeClr val="bg1"/>
                </a:solidFill>
              </a:defRPr>
            </a:lvl3pPr>
            <a:lvl4pPr>
              <a:spcAft>
                <a:spcPts val="225"/>
              </a:spcAft>
              <a:defRPr sz="900">
                <a:solidFill>
                  <a:schemeClr val="bg1"/>
                </a:solidFill>
              </a:defRPr>
            </a:lvl4pPr>
            <a:lvl5pPr>
              <a:spcAft>
                <a:spcPts val="225"/>
              </a:spcAft>
              <a:defRPr sz="900">
                <a:solidFill>
                  <a:schemeClr val="bg1"/>
                </a:solidFill>
              </a:defRPr>
            </a:lvl5pPr>
            <a:lvl6pPr>
              <a:spcAft>
                <a:spcPts val="225"/>
              </a:spcAft>
              <a:defRPr sz="900">
                <a:solidFill>
                  <a:schemeClr val="bg1"/>
                </a:solidFill>
              </a:defRPr>
            </a:lvl6pPr>
            <a:lvl7pPr>
              <a:spcAft>
                <a:spcPts val="225"/>
              </a:spcAft>
              <a:defRPr sz="900">
                <a:solidFill>
                  <a:schemeClr val="bg1"/>
                </a:solidFill>
              </a:defRPr>
            </a:lvl7pPr>
            <a:lvl8pPr>
              <a:spcAft>
                <a:spcPts val="225"/>
              </a:spcAft>
              <a:defRPr sz="900">
                <a:solidFill>
                  <a:schemeClr val="bg1"/>
                </a:solidFill>
              </a:defRPr>
            </a:lvl8pPr>
            <a:lvl9pPr>
              <a:spcAft>
                <a:spcPts val="225"/>
              </a:spcAft>
              <a:defRPr sz="900">
                <a:solidFill>
                  <a:schemeClr val="bg1"/>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ose">
            <a:extLst>
              <a:ext uri="{FF2B5EF4-FFF2-40B4-BE49-F238E27FC236}">
                <a16:creationId xmlns:a16="http://schemas.microsoft.com/office/drawing/2014/main" id="{122BB8E3-78BA-604F-8B29-C6FE7039DBE2}"/>
              </a:ext>
            </a:extLst>
          </p:cNvPr>
          <p:cNvSpPr/>
          <p:nvPr userDrawn="1"/>
        </p:nvSpPr>
        <p:spPr bwMode="gray">
          <a:xfrm>
            <a:off x="4572003" y="1444626"/>
            <a:ext cx="4239815" cy="1866900"/>
          </a:xfrm>
          <a:prstGeom prst="rect">
            <a:avLst/>
          </a:prstGeom>
          <a:solidFill>
            <a:srgbClr val="DB536A"/>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18" name="Text Placeholder 4">
            <a:extLst>
              <a:ext uri="{FF2B5EF4-FFF2-40B4-BE49-F238E27FC236}">
                <a16:creationId xmlns:a16="http://schemas.microsoft.com/office/drawing/2014/main" id="{7EB0060D-C493-064E-AA24-09547C88997A}"/>
              </a:ext>
            </a:extLst>
          </p:cNvPr>
          <p:cNvSpPr>
            <a:spLocks noGrp="1"/>
          </p:cNvSpPr>
          <p:nvPr>
            <p:ph type="body" sz="quarter" idx="18" hasCustomPrompt="1"/>
          </p:nvPr>
        </p:nvSpPr>
        <p:spPr bwMode="gray">
          <a:xfrm>
            <a:off x="4843319" y="1676400"/>
            <a:ext cx="1220724" cy="495016"/>
          </a:xfrm>
        </p:spPr>
        <p:txBody>
          <a:bodyPr>
            <a:noAutofit/>
          </a:bodyPr>
          <a:lstStyle>
            <a:lvl1pPr marL="0" indent="0">
              <a:lnSpc>
                <a:spcPct val="80000"/>
              </a:lnSpc>
              <a:spcAft>
                <a:spcPts val="0"/>
              </a:spcAft>
              <a:buFontTx/>
              <a:buNone/>
              <a:defRPr sz="3000">
                <a:solidFill>
                  <a:schemeClr val="bg1"/>
                </a:solidFill>
              </a:defRPr>
            </a:lvl1pPr>
            <a:lvl2pPr marL="0" indent="0">
              <a:lnSpc>
                <a:spcPct val="80000"/>
              </a:lnSpc>
              <a:spcAft>
                <a:spcPts val="0"/>
              </a:spcAft>
              <a:buFontTx/>
              <a:buNone/>
              <a:defRPr sz="3000">
                <a:solidFill>
                  <a:schemeClr val="bg1"/>
                </a:solidFill>
              </a:defRPr>
            </a:lvl2pPr>
            <a:lvl3pPr marL="0" indent="0">
              <a:lnSpc>
                <a:spcPct val="80000"/>
              </a:lnSpc>
              <a:spcAft>
                <a:spcPts val="0"/>
              </a:spcAft>
              <a:buFontTx/>
              <a:buNone/>
              <a:defRPr sz="3000">
                <a:solidFill>
                  <a:schemeClr val="bg1"/>
                </a:solidFill>
              </a:defRPr>
            </a:lvl3pPr>
            <a:lvl4pPr marL="0" indent="0">
              <a:lnSpc>
                <a:spcPct val="80000"/>
              </a:lnSpc>
              <a:spcAft>
                <a:spcPts val="0"/>
              </a:spcAft>
              <a:buFontTx/>
              <a:buNone/>
              <a:defRPr sz="3000">
                <a:solidFill>
                  <a:schemeClr val="bg1"/>
                </a:solidFill>
              </a:defRPr>
            </a:lvl4pPr>
            <a:lvl5pPr marL="0" indent="0">
              <a:lnSpc>
                <a:spcPct val="80000"/>
              </a:lnSpc>
              <a:spcAft>
                <a:spcPts val="0"/>
              </a:spcAft>
              <a:buFontTx/>
              <a:buNone/>
              <a:defRPr sz="3000">
                <a:solidFill>
                  <a:schemeClr val="bg1"/>
                </a:solidFill>
              </a:defRPr>
            </a:lvl5pPr>
            <a:lvl6pPr marL="0" indent="0">
              <a:lnSpc>
                <a:spcPct val="80000"/>
              </a:lnSpc>
              <a:spcAft>
                <a:spcPts val="0"/>
              </a:spcAft>
              <a:buFontTx/>
              <a:buNone/>
              <a:defRPr sz="3000">
                <a:solidFill>
                  <a:schemeClr val="bg1"/>
                </a:solidFill>
              </a:defRPr>
            </a:lvl6pPr>
            <a:lvl7pPr marL="0" indent="0">
              <a:lnSpc>
                <a:spcPct val="80000"/>
              </a:lnSpc>
              <a:spcAft>
                <a:spcPts val="0"/>
              </a:spcAft>
              <a:buFontTx/>
              <a:buNone/>
              <a:defRPr sz="3000">
                <a:solidFill>
                  <a:schemeClr val="bg1"/>
                </a:solidFill>
              </a:defRPr>
            </a:lvl7pPr>
            <a:lvl8pPr marL="0" indent="0">
              <a:lnSpc>
                <a:spcPct val="80000"/>
              </a:lnSpc>
              <a:spcAft>
                <a:spcPts val="0"/>
              </a:spcAft>
              <a:buFontTx/>
              <a:buNone/>
              <a:defRPr sz="3000">
                <a:solidFill>
                  <a:schemeClr val="bg1"/>
                </a:solidFill>
              </a:defRPr>
            </a:lvl8pPr>
            <a:lvl9pPr marL="0" indent="0">
              <a:lnSpc>
                <a:spcPct val="80000"/>
              </a:lnSpc>
              <a:spcAft>
                <a:spcPts val="0"/>
              </a:spcAft>
              <a:buFontTx/>
              <a:buNone/>
              <a:defRPr sz="3000">
                <a:solidFill>
                  <a:schemeClr val="bg1"/>
                </a:solidFill>
              </a:defRPr>
            </a:lvl9pPr>
          </a:lstStyle>
          <a:p>
            <a:pPr lvl="0"/>
            <a:r>
              <a:rPr lang="en-US"/>
              <a:t>0</a:t>
            </a:r>
          </a:p>
        </p:txBody>
      </p:sp>
      <p:sp>
        <p:nvSpPr>
          <p:cNvPr id="17" name="Text Placeholder 5">
            <a:extLst>
              <a:ext uri="{FF2B5EF4-FFF2-40B4-BE49-F238E27FC236}">
                <a16:creationId xmlns:a16="http://schemas.microsoft.com/office/drawing/2014/main" id="{D2E61864-7397-CA45-B176-FD39B1BE21D7}"/>
              </a:ext>
            </a:extLst>
          </p:cNvPr>
          <p:cNvSpPr>
            <a:spLocks noGrp="1"/>
          </p:cNvSpPr>
          <p:nvPr>
            <p:ph type="body" sz="quarter" idx="17" hasCustomPrompt="1"/>
          </p:nvPr>
        </p:nvSpPr>
        <p:spPr bwMode="gray">
          <a:xfrm>
            <a:off x="4843319" y="2282926"/>
            <a:ext cx="1220724" cy="873932"/>
          </a:xfrm>
        </p:spPr>
        <p:txBody>
          <a:bodyPr>
            <a:noAutofit/>
          </a:bodyPr>
          <a:lstStyle>
            <a:lvl1pPr marL="0" indent="0">
              <a:spcAft>
                <a:spcPts val="0"/>
              </a:spcAft>
              <a:buFontTx/>
              <a:buNone/>
              <a:defRPr sz="1200">
                <a:solidFill>
                  <a:schemeClr val="bg1"/>
                </a:solidFill>
              </a:defRPr>
            </a:lvl1pPr>
            <a:lvl2pPr marL="0" indent="0">
              <a:spcAft>
                <a:spcPts val="0"/>
              </a:spcAft>
              <a:buFontTx/>
              <a:buNone/>
              <a:defRPr sz="1200">
                <a:solidFill>
                  <a:schemeClr val="bg1"/>
                </a:solidFill>
              </a:defRPr>
            </a:lvl2pPr>
            <a:lvl3pPr marL="0" indent="0">
              <a:spcAft>
                <a:spcPts val="0"/>
              </a:spcAft>
              <a:buFontTx/>
              <a:buNone/>
              <a:defRPr sz="1200">
                <a:solidFill>
                  <a:schemeClr val="bg1"/>
                </a:solidFill>
              </a:defRPr>
            </a:lvl3pPr>
            <a:lvl4pPr marL="0" indent="0">
              <a:spcAft>
                <a:spcPts val="0"/>
              </a:spcAft>
              <a:buFontTx/>
              <a:buNone/>
              <a:defRPr sz="1200">
                <a:solidFill>
                  <a:schemeClr val="bg1"/>
                </a:solidFill>
              </a:defRPr>
            </a:lvl4pPr>
            <a:lvl5pPr marL="0" indent="0">
              <a:spcAft>
                <a:spcPts val="0"/>
              </a:spcAft>
              <a:buFontTx/>
              <a:buNone/>
              <a:defRPr sz="1200">
                <a:solidFill>
                  <a:schemeClr val="bg1"/>
                </a:solidFill>
              </a:defRPr>
            </a:lvl5pPr>
            <a:lvl6pPr marL="0" indent="0">
              <a:spcAft>
                <a:spcPts val="0"/>
              </a:spcAft>
              <a:buFontTx/>
              <a:buNone/>
              <a:defRPr sz="1200">
                <a:solidFill>
                  <a:schemeClr val="bg1"/>
                </a:solidFill>
              </a:defRPr>
            </a:lvl6pPr>
            <a:lvl7pPr marL="0" indent="0">
              <a:spcAft>
                <a:spcPts val="0"/>
              </a:spcAft>
              <a:buFontTx/>
              <a:buNone/>
              <a:defRPr sz="1200">
                <a:solidFill>
                  <a:schemeClr val="bg1"/>
                </a:solidFill>
              </a:defRPr>
            </a:lvl7pPr>
            <a:lvl8pPr marL="0" indent="0">
              <a:spcAft>
                <a:spcPts val="0"/>
              </a:spcAft>
              <a:buFontTx/>
              <a:buNone/>
              <a:defRPr sz="1200">
                <a:solidFill>
                  <a:schemeClr val="bg1"/>
                </a:solidFill>
              </a:defRPr>
            </a:lvl8pPr>
            <a:lvl9pPr marL="0" indent="0">
              <a:spcAft>
                <a:spcPts val="0"/>
              </a:spcAft>
              <a:buFontTx/>
              <a:buNone/>
              <a:defRPr sz="1200">
                <a:solidFill>
                  <a:schemeClr val="bg1"/>
                </a:solidFill>
              </a:defRPr>
            </a:lvl9pPr>
          </a:lstStyle>
          <a:p>
            <a:pPr lvl="0"/>
            <a:r>
              <a:rPr lang="en-US"/>
              <a:t>[Category Name]</a:t>
            </a:r>
          </a:p>
        </p:txBody>
      </p:sp>
      <p:sp>
        <p:nvSpPr>
          <p:cNvPr id="16" name="Text Placeholder 6">
            <a:extLst>
              <a:ext uri="{FF2B5EF4-FFF2-40B4-BE49-F238E27FC236}">
                <a16:creationId xmlns:a16="http://schemas.microsoft.com/office/drawing/2014/main" id="{843F70DF-91C4-C849-B14B-CCA5EEFB25AF}"/>
              </a:ext>
            </a:extLst>
          </p:cNvPr>
          <p:cNvSpPr>
            <a:spLocks noGrp="1"/>
          </p:cNvSpPr>
          <p:nvPr>
            <p:ph type="body" sz="quarter" idx="16"/>
          </p:nvPr>
        </p:nvSpPr>
        <p:spPr bwMode="gray">
          <a:xfrm>
            <a:off x="6163867" y="2282925"/>
            <a:ext cx="2513408" cy="873933"/>
          </a:xfrm>
        </p:spPr>
        <p:txBody>
          <a:bodyPr>
            <a:noAutofit/>
          </a:bodyPr>
          <a:lstStyle>
            <a:lvl1pPr>
              <a:spcAft>
                <a:spcPts val="225"/>
              </a:spcAft>
              <a:defRPr sz="900">
                <a:solidFill>
                  <a:schemeClr val="bg1"/>
                </a:solidFill>
              </a:defRPr>
            </a:lvl1pPr>
            <a:lvl2pPr>
              <a:spcAft>
                <a:spcPts val="225"/>
              </a:spcAft>
              <a:defRPr sz="900">
                <a:solidFill>
                  <a:schemeClr val="bg1"/>
                </a:solidFill>
              </a:defRPr>
            </a:lvl2pPr>
            <a:lvl3pPr>
              <a:spcAft>
                <a:spcPts val="225"/>
              </a:spcAft>
              <a:defRPr sz="900">
                <a:solidFill>
                  <a:schemeClr val="bg1"/>
                </a:solidFill>
              </a:defRPr>
            </a:lvl3pPr>
            <a:lvl4pPr>
              <a:spcAft>
                <a:spcPts val="225"/>
              </a:spcAft>
              <a:defRPr sz="900">
                <a:solidFill>
                  <a:schemeClr val="bg1"/>
                </a:solidFill>
              </a:defRPr>
            </a:lvl4pPr>
            <a:lvl5pPr>
              <a:spcAft>
                <a:spcPts val="225"/>
              </a:spcAft>
              <a:defRPr sz="900">
                <a:solidFill>
                  <a:schemeClr val="bg1"/>
                </a:solidFill>
              </a:defRPr>
            </a:lvl5pPr>
            <a:lvl6pPr>
              <a:spcAft>
                <a:spcPts val="225"/>
              </a:spcAft>
              <a:defRPr sz="900">
                <a:solidFill>
                  <a:schemeClr val="bg1"/>
                </a:solidFill>
              </a:defRPr>
            </a:lvl6pPr>
            <a:lvl7pPr>
              <a:spcAft>
                <a:spcPts val="225"/>
              </a:spcAft>
              <a:defRPr sz="900">
                <a:solidFill>
                  <a:schemeClr val="bg1"/>
                </a:solidFill>
              </a:defRPr>
            </a:lvl7pPr>
            <a:lvl8pPr>
              <a:spcAft>
                <a:spcPts val="225"/>
              </a:spcAft>
              <a:defRPr sz="900">
                <a:solidFill>
                  <a:schemeClr val="bg1"/>
                </a:solidFill>
              </a:defRPr>
            </a:lvl8pPr>
            <a:lvl9pPr>
              <a:spcAft>
                <a:spcPts val="225"/>
              </a:spcAft>
              <a:defRPr sz="900">
                <a:solidFill>
                  <a:schemeClr val="bg1"/>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Black">
            <a:extLst>
              <a:ext uri="{FF2B5EF4-FFF2-40B4-BE49-F238E27FC236}">
                <a16:creationId xmlns:a16="http://schemas.microsoft.com/office/drawing/2014/main" id="{BBB7BF80-91B1-474B-B07B-85D47D294397}"/>
              </a:ext>
            </a:extLst>
          </p:cNvPr>
          <p:cNvSpPr/>
          <p:nvPr userDrawn="1"/>
        </p:nvSpPr>
        <p:spPr bwMode="gray">
          <a:xfrm>
            <a:off x="332184" y="3311526"/>
            <a:ext cx="4239816" cy="1869017"/>
          </a:xfrm>
          <a:prstGeom prst="rect">
            <a:avLst/>
          </a:prstGeom>
          <a:solidFill>
            <a:srgbClr val="00000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21" name="Text Placeholder 7">
            <a:extLst>
              <a:ext uri="{FF2B5EF4-FFF2-40B4-BE49-F238E27FC236}">
                <a16:creationId xmlns:a16="http://schemas.microsoft.com/office/drawing/2014/main" id="{512009F0-4886-6149-95E6-599C9EC18A30}"/>
              </a:ext>
            </a:extLst>
          </p:cNvPr>
          <p:cNvSpPr>
            <a:spLocks noGrp="1"/>
          </p:cNvSpPr>
          <p:nvPr>
            <p:ph type="body" sz="quarter" idx="21" hasCustomPrompt="1"/>
          </p:nvPr>
        </p:nvSpPr>
        <p:spPr bwMode="gray">
          <a:xfrm>
            <a:off x="603504" y="3543300"/>
            <a:ext cx="1220724" cy="495016"/>
          </a:xfrm>
        </p:spPr>
        <p:txBody>
          <a:bodyPr>
            <a:noAutofit/>
          </a:bodyPr>
          <a:lstStyle>
            <a:lvl1pPr marL="0" indent="0">
              <a:lnSpc>
                <a:spcPct val="80000"/>
              </a:lnSpc>
              <a:spcAft>
                <a:spcPts val="0"/>
              </a:spcAft>
              <a:buFontTx/>
              <a:buNone/>
              <a:defRPr sz="3000">
                <a:solidFill>
                  <a:schemeClr val="bg1"/>
                </a:solidFill>
              </a:defRPr>
            </a:lvl1pPr>
            <a:lvl2pPr marL="0" indent="0">
              <a:lnSpc>
                <a:spcPct val="80000"/>
              </a:lnSpc>
              <a:spcAft>
                <a:spcPts val="0"/>
              </a:spcAft>
              <a:buFontTx/>
              <a:buNone/>
              <a:defRPr sz="3000">
                <a:solidFill>
                  <a:schemeClr val="bg1"/>
                </a:solidFill>
              </a:defRPr>
            </a:lvl2pPr>
            <a:lvl3pPr marL="0" indent="0">
              <a:lnSpc>
                <a:spcPct val="80000"/>
              </a:lnSpc>
              <a:spcAft>
                <a:spcPts val="0"/>
              </a:spcAft>
              <a:buFontTx/>
              <a:buNone/>
              <a:defRPr sz="3000">
                <a:solidFill>
                  <a:schemeClr val="bg1"/>
                </a:solidFill>
              </a:defRPr>
            </a:lvl3pPr>
            <a:lvl4pPr marL="0" indent="0">
              <a:lnSpc>
                <a:spcPct val="80000"/>
              </a:lnSpc>
              <a:spcAft>
                <a:spcPts val="0"/>
              </a:spcAft>
              <a:buFontTx/>
              <a:buNone/>
              <a:defRPr sz="3000">
                <a:solidFill>
                  <a:schemeClr val="bg1"/>
                </a:solidFill>
              </a:defRPr>
            </a:lvl4pPr>
            <a:lvl5pPr marL="0" indent="0">
              <a:lnSpc>
                <a:spcPct val="80000"/>
              </a:lnSpc>
              <a:spcAft>
                <a:spcPts val="0"/>
              </a:spcAft>
              <a:buFontTx/>
              <a:buNone/>
              <a:defRPr sz="3000">
                <a:solidFill>
                  <a:schemeClr val="bg1"/>
                </a:solidFill>
              </a:defRPr>
            </a:lvl5pPr>
            <a:lvl6pPr marL="0" indent="0">
              <a:lnSpc>
                <a:spcPct val="80000"/>
              </a:lnSpc>
              <a:spcAft>
                <a:spcPts val="0"/>
              </a:spcAft>
              <a:buFontTx/>
              <a:buNone/>
              <a:defRPr sz="3000">
                <a:solidFill>
                  <a:schemeClr val="bg1"/>
                </a:solidFill>
              </a:defRPr>
            </a:lvl6pPr>
            <a:lvl7pPr marL="0" indent="0">
              <a:lnSpc>
                <a:spcPct val="80000"/>
              </a:lnSpc>
              <a:spcAft>
                <a:spcPts val="0"/>
              </a:spcAft>
              <a:buFontTx/>
              <a:buNone/>
              <a:defRPr sz="3000">
                <a:solidFill>
                  <a:schemeClr val="bg1"/>
                </a:solidFill>
              </a:defRPr>
            </a:lvl7pPr>
            <a:lvl8pPr marL="0" indent="0">
              <a:lnSpc>
                <a:spcPct val="80000"/>
              </a:lnSpc>
              <a:spcAft>
                <a:spcPts val="0"/>
              </a:spcAft>
              <a:buFontTx/>
              <a:buNone/>
              <a:defRPr sz="3000">
                <a:solidFill>
                  <a:schemeClr val="bg1"/>
                </a:solidFill>
              </a:defRPr>
            </a:lvl8pPr>
            <a:lvl9pPr marL="0" indent="0">
              <a:lnSpc>
                <a:spcPct val="80000"/>
              </a:lnSpc>
              <a:spcAft>
                <a:spcPts val="0"/>
              </a:spcAft>
              <a:buFontTx/>
              <a:buNone/>
              <a:defRPr sz="3000">
                <a:solidFill>
                  <a:schemeClr val="bg1"/>
                </a:solidFill>
              </a:defRPr>
            </a:lvl9pPr>
          </a:lstStyle>
          <a:p>
            <a:pPr lvl="0"/>
            <a:r>
              <a:rPr lang="en-US"/>
              <a:t>0</a:t>
            </a:r>
          </a:p>
        </p:txBody>
      </p:sp>
      <p:sp>
        <p:nvSpPr>
          <p:cNvPr id="20" name="Text Placeholder 8">
            <a:extLst>
              <a:ext uri="{FF2B5EF4-FFF2-40B4-BE49-F238E27FC236}">
                <a16:creationId xmlns:a16="http://schemas.microsoft.com/office/drawing/2014/main" id="{5AADC160-BEF5-5840-ACD9-F4E6E6C06131}"/>
              </a:ext>
            </a:extLst>
          </p:cNvPr>
          <p:cNvSpPr>
            <a:spLocks noGrp="1"/>
          </p:cNvSpPr>
          <p:nvPr>
            <p:ph type="body" sz="quarter" idx="20" hasCustomPrompt="1"/>
          </p:nvPr>
        </p:nvSpPr>
        <p:spPr bwMode="gray">
          <a:xfrm>
            <a:off x="603504" y="4149826"/>
            <a:ext cx="1220724" cy="873932"/>
          </a:xfrm>
        </p:spPr>
        <p:txBody>
          <a:bodyPr>
            <a:noAutofit/>
          </a:bodyPr>
          <a:lstStyle>
            <a:lvl1pPr marL="0" indent="0">
              <a:spcAft>
                <a:spcPts val="0"/>
              </a:spcAft>
              <a:buFontTx/>
              <a:buNone/>
              <a:defRPr sz="1200">
                <a:solidFill>
                  <a:schemeClr val="bg1"/>
                </a:solidFill>
              </a:defRPr>
            </a:lvl1pPr>
            <a:lvl2pPr marL="0" indent="0">
              <a:spcAft>
                <a:spcPts val="0"/>
              </a:spcAft>
              <a:buFontTx/>
              <a:buNone/>
              <a:defRPr sz="1200">
                <a:solidFill>
                  <a:schemeClr val="bg1"/>
                </a:solidFill>
              </a:defRPr>
            </a:lvl2pPr>
            <a:lvl3pPr marL="0" indent="0">
              <a:spcAft>
                <a:spcPts val="0"/>
              </a:spcAft>
              <a:buFontTx/>
              <a:buNone/>
              <a:defRPr sz="1200">
                <a:solidFill>
                  <a:schemeClr val="bg1"/>
                </a:solidFill>
              </a:defRPr>
            </a:lvl3pPr>
            <a:lvl4pPr marL="0" indent="0">
              <a:spcAft>
                <a:spcPts val="0"/>
              </a:spcAft>
              <a:buFontTx/>
              <a:buNone/>
              <a:defRPr sz="1200">
                <a:solidFill>
                  <a:schemeClr val="bg1"/>
                </a:solidFill>
              </a:defRPr>
            </a:lvl4pPr>
            <a:lvl5pPr marL="0" indent="0">
              <a:spcAft>
                <a:spcPts val="0"/>
              </a:spcAft>
              <a:buFontTx/>
              <a:buNone/>
              <a:defRPr sz="1200">
                <a:solidFill>
                  <a:schemeClr val="bg1"/>
                </a:solidFill>
              </a:defRPr>
            </a:lvl5pPr>
            <a:lvl6pPr marL="0" indent="0">
              <a:spcAft>
                <a:spcPts val="0"/>
              </a:spcAft>
              <a:buFontTx/>
              <a:buNone/>
              <a:defRPr sz="1200">
                <a:solidFill>
                  <a:schemeClr val="bg1"/>
                </a:solidFill>
              </a:defRPr>
            </a:lvl6pPr>
            <a:lvl7pPr marL="0" indent="0">
              <a:spcAft>
                <a:spcPts val="0"/>
              </a:spcAft>
              <a:buFontTx/>
              <a:buNone/>
              <a:defRPr sz="1200">
                <a:solidFill>
                  <a:schemeClr val="bg1"/>
                </a:solidFill>
              </a:defRPr>
            </a:lvl7pPr>
            <a:lvl8pPr marL="0" indent="0">
              <a:spcAft>
                <a:spcPts val="0"/>
              </a:spcAft>
              <a:buFontTx/>
              <a:buNone/>
              <a:defRPr sz="1200">
                <a:solidFill>
                  <a:schemeClr val="bg1"/>
                </a:solidFill>
              </a:defRPr>
            </a:lvl8pPr>
            <a:lvl9pPr marL="0" indent="0">
              <a:spcAft>
                <a:spcPts val="0"/>
              </a:spcAft>
              <a:buFontTx/>
              <a:buNone/>
              <a:defRPr sz="1200">
                <a:solidFill>
                  <a:schemeClr val="bg1"/>
                </a:solidFill>
              </a:defRPr>
            </a:lvl9pPr>
          </a:lstStyle>
          <a:p>
            <a:pPr lvl="0"/>
            <a:r>
              <a:rPr lang="en-US"/>
              <a:t>[Category Name]</a:t>
            </a:r>
          </a:p>
        </p:txBody>
      </p:sp>
      <p:sp>
        <p:nvSpPr>
          <p:cNvPr id="19" name="Text Placeholder 9">
            <a:extLst>
              <a:ext uri="{FF2B5EF4-FFF2-40B4-BE49-F238E27FC236}">
                <a16:creationId xmlns:a16="http://schemas.microsoft.com/office/drawing/2014/main" id="{7055AB89-DE22-6444-98FE-EFAB70903E48}"/>
              </a:ext>
            </a:extLst>
          </p:cNvPr>
          <p:cNvSpPr>
            <a:spLocks noGrp="1"/>
          </p:cNvSpPr>
          <p:nvPr>
            <p:ph type="body" sz="quarter" idx="19"/>
          </p:nvPr>
        </p:nvSpPr>
        <p:spPr bwMode="gray">
          <a:xfrm>
            <a:off x="1924055" y="4149825"/>
            <a:ext cx="2513407" cy="873933"/>
          </a:xfrm>
        </p:spPr>
        <p:txBody>
          <a:bodyPr>
            <a:noAutofit/>
          </a:bodyPr>
          <a:lstStyle>
            <a:lvl1pPr>
              <a:spcAft>
                <a:spcPts val="225"/>
              </a:spcAft>
              <a:defRPr sz="900">
                <a:solidFill>
                  <a:schemeClr val="bg1"/>
                </a:solidFill>
              </a:defRPr>
            </a:lvl1pPr>
            <a:lvl2pPr>
              <a:spcAft>
                <a:spcPts val="225"/>
              </a:spcAft>
              <a:defRPr sz="900">
                <a:solidFill>
                  <a:schemeClr val="bg1"/>
                </a:solidFill>
              </a:defRPr>
            </a:lvl2pPr>
            <a:lvl3pPr>
              <a:spcAft>
                <a:spcPts val="225"/>
              </a:spcAft>
              <a:defRPr sz="900">
                <a:solidFill>
                  <a:schemeClr val="bg1"/>
                </a:solidFill>
              </a:defRPr>
            </a:lvl3pPr>
            <a:lvl4pPr>
              <a:spcAft>
                <a:spcPts val="225"/>
              </a:spcAft>
              <a:defRPr sz="900">
                <a:solidFill>
                  <a:schemeClr val="bg1"/>
                </a:solidFill>
              </a:defRPr>
            </a:lvl4pPr>
            <a:lvl5pPr>
              <a:spcAft>
                <a:spcPts val="225"/>
              </a:spcAft>
              <a:defRPr sz="900">
                <a:solidFill>
                  <a:schemeClr val="bg1"/>
                </a:solidFill>
              </a:defRPr>
            </a:lvl5pPr>
            <a:lvl6pPr>
              <a:spcAft>
                <a:spcPts val="225"/>
              </a:spcAft>
              <a:defRPr sz="900">
                <a:solidFill>
                  <a:schemeClr val="bg1"/>
                </a:solidFill>
              </a:defRPr>
            </a:lvl6pPr>
            <a:lvl7pPr>
              <a:spcAft>
                <a:spcPts val="225"/>
              </a:spcAft>
              <a:defRPr sz="900">
                <a:solidFill>
                  <a:schemeClr val="bg1"/>
                </a:solidFill>
              </a:defRPr>
            </a:lvl7pPr>
            <a:lvl8pPr>
              <a:spcAft>
                <a:spcPts val="225"/>
              </a:spcAft>
              <a:defRPr sz="900">
                <a:solidFill>
                  <a:schemeClr val="bg1"/>
                </a:solidFill>
              </a:defRPr>
            </a:lvl8pPr>
            <a:lvl9pPr>
              <a:spcAft>
                <a:spcPts val="225"/>
              </a:spcAft>
              <a:defRPr sz="900">
                <a:solidFill>
                  <a:schemeClr val="bg1"/>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Grey">
            <a:extLst>
              <a:ext uri="{FF2B5EF4-FFF2-40B4-BE49-F238E27FC236}">
                <a16:creationId xmlns:a16="http://schemas.microsoft.com/office/drawing/2014/main" id="{5332822A-CB52-C74F-AE53-F657B6BEA30E}"/>
              </a:ext>
            </a:extLst>
          </p:cNvPr>
          <p:cNvSpPr/>
          <p:nvPr userDrawn="1"/>
        </p:nvSpPr>
        <p:spPr bwMode="gray">
          <a:xfrm>
            <a:off x="4572002" y="3311526"/>
            <a:ext cx="4239815" cy="1869017"/>
          </a:xfrm>
          <a:prstGeom prst="rect">
            <a:avLst/>
          </a:prstGeom>
          <a:solidFill>
            <a:srgbClr val="46464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24" name="Text Placeholder 10">
            <a:extLst>
              <a:ext uri="{FF2B5EF4-FFF2-40B4-BE49-F238E27FC236}">
                <a16:creationId xmlns:a16="http://schemas.microsoft.com/office/drawing/2014/main" id="{E932F4EE-6DCD-064C-8A6E-7D99FC351034}"/>
              </a:ext>
            </a:extLst>
          </p:cNvPr>
          <p:cNvSpPr>
            <a:spLocks noGrp="1"/>
          </p:cNvSpPr>
          <p:nvPr>
            <p:ph type="body" sz="quarter" idx="24" hasCustomPrompt="1"/>
          </p:nvPr>
        </p:nvSpPr>
        <p:spPr bwMode="gray">
          <a:xfrm>
            <a:off x="4843322" y="3543300"/>
            <a:ext cx="1220723" cy="495016"/>
          </a:xfrm>
        </p:spPr>
        <p:txBody>
          <a:bodyPr>
            <a:noAutofit/>
          </a:bodyPr>
          <a:lstStyle>
            <a:lvl1pPr marL="0" indent="0">
              <a:lnSpc>
                <a:spcPct val="80000"/>
              </a:lnSpc>
              <a:spcAft>
                <a:spcPts val="0"/>
              </a:spcAft>
              <a:buFontTx/>
              <a:buNone/>
              <a:defRPr sz="3000">
                <a:solidFill>
                  <a:schemeClr val="bg1"/>
                </a:solidFill>
              </a:defRPr>
            </a:lvl1pPr>
            <a:lvl2pPr marL="0" indent="0">
              <a:lnSpc>
                <a:spcPct val="80000"/>
              </a:lnSpc>
              <a:spcAft>
                <a:spcPts val="0"/>
              </a:spcAft>
              <a:buFontTx/>
              <a:buNone/>
              <a:defRPr sz="3000">
                <a:solidFill>
                  <a:schemeClr val="bg1"/>
                </a:solidFill>
              </a:defRPr>
            </a:lvl2pPr>
            <a:lvl3pPr marL="0" indent="0">
              <a:lnSpc>
                <a:spcPct val="80000"/>
              </a:lnSpc>
              <a:spcAft>
                <a:spcPts val="0"/>
              </a:spcAft>
              <a:buFontTx/>
              <a:buNone/>
              <a:defRPr sz="3000">
                <a:solidFill>
                  <a:schemeClr val="bg1"/>
                </a:solidFill>
              </a:defRPr>
            </a:lvl3pPr>
            <a:lvl4pPr marL="0" indent="0">
              <a:lnSpc>
                <a:spcPct val="80000"/>
              </a:lnSpc>
              <a:spcAft>
                <a:spcPts val="0"/>
              </a:spcAft>
              <a:buFontTx/>
              <a:buNone/>
              <a:defRPr sz="3000">
                <a:solidFill>
                  <a:schemeClr val="bg1"/>
                </a:solidFill>
              </a:defRPr>
            </a:lvl4pPr>
            <a:lvl5pPr marL="0" indent="0">
              <a:lnSpc>
                <a:spcPct val="80000"/>
              </a:lnSpc>
              <a:spcAft>
                <a:spcPts val="0"/>
              </a:spcAft>
              <a:buFontTx/>
              <a:buNone/>
              <a:defRPr sz="3000">
                <a:solidFill>
                  <a:schemeClr val="bg1"/>
                </a:solidFill>
              </a:defRPr>
            </a:lvl5pPr>
            <a:lvl6pPr marL="0" indent="0">
              <a:lnSpc>
                <a:spcPct val="80000"/>
              </a:lnSpc>
              <a:spcAft>
                <a:spcPts val="0"/>
              </a:spcAft>
              <a:buFontTx/>
              <a:buNone/>
              <a:defRPr sz="3000">
                <a:solidFill>
                  <a:schemeClr val="bg1"/>
                </a:solidFill>
              </a:defRPr>
            </a:lvl6pPr>
            <a:lvl7pPr marL="0" indent="0">
              <a:lnSpc>
                <a:spcPct val="80000"/>
              </a:lnSpc>
              <a:spcAft>
                <a:spcPts val="0"/>
              </a:spcAft>
              <a:buFontTx/>
              <a:buNone/>
              <a:defRPr sz="3000">
                <a:solidFill>
                  <a:schemeClr val="bg1"/>
                </a:solidFill>
              </a:defRPr>
            </a:lvl7pPr>
            <a:lvl8pPr marL="0" indent="0">
              <a:lnSpc>
                <a:spcPct val="80000"/>
              </a:lnSpc>
              <a:spcAft>
                <a:spcPts val="0"/>
              </a:spcAft>
              <a:buFontTx/>
              <a:buNone/>
              <a:defRPr sz="3000">
                <a:solidFill>
                  <a:schemeClr val="bg1"/>
                </a:solidFill>
              </a:defRPr>
            </a:lvl8pPr>
            <a:lvl9pPr marL="0" indent="0">
              <a:lnSpc>
                <a:spcPct val="80000"/>
              </a:lnSpc>
              <a:spcAft>
                <a:spcPts val="0"/>
              </a:spcAft>
              <a:buFontTx/>
              <a:buNone/>
              <a:defRPr sz="3000">
                <a:solidFill>
                  <a:schemeClr val="bg1"/>
                </a:solidFill>
              </a:defRPr>
            </a:lvl9pPr>
          </a:lstStyle>
          <a:p>
            <a:pPr lvl="0"/>
            <a:r>
              <a:rPr lang="en-US"/>
              <a:t>0</a:t>
            </a:r>
          </a:p>
        </p:txBody>
      </p:sp>
      <p:sp>
        <p:nvSpPr>
          <p:cNvPr id="23" name="Text Placeholder 11">
            <a:extLst>
              <a:ext uri="{FF2B5EF4-FFF2-40B4-BE49-F238E27FC236}">
                <a16:creationId xmlns:a16="http://schemas.microsoft.com/office/drawing/2014/main" id="{49896FAF-3675-FD48-BABC-7A81793ED379}"/>
              </a:ext>
            </a:extLst>
          </p:cNvPr>
          <p:cNvSpPr>
            <a:spLocks noGrp="1"/>
          </p:cNvSpPr>
          <p:nvPr>
            <p:ph type="body" sz="quarter" idx="23" hasCustomPrompt="1"/>
          </p:nvPr>
        </p:nvSpPr>
        <p:spPr bwMode="gray">
          <a:xfrm>
            <a:off x="4843322" y="4149826"/>
            <a:ext cx="1220723" cy="873932"/>
          </a:xfrm>
        </p:spPr>
        <p:txBody>
          <a:bodyPr>
            <a:noAutofit/>
          </a:bodyPr>
          <a:lstStyle>
            <a:lvl1pPr marL="0" indent="0">
              <a:spcAft>
                <a:spcPts val="0"/>
              </a:spcAft>
              <a:buFontTx/>
              <a:buNone/>
              <a:defRPr sz="1200">
                <a:solidFill>
                  <a:schemeClr val="bg1"/>
                </a:solidFill>
              </a:defRPr>
            </a:lvl1pPr>
            <a:lvl2pPr marL="0" indent="0">
              <a:spcAft>
                <a:spcPts val="0"/>
              </a:spcAft>
              <a:buFontTx/>
              <a:buNone/>
              <a:defRPr sz="1200">
                <a:solidFill>
                  <a:schemeClr val="bg1"/>
                </a:solidFill>
              </a:defRPr>
            </a:lvl2pPr>
            <a:lvl3pPr marL="0" indent="0">
              <a:spcAft>
                <a:spcPts val="0"/>
              </a:spcAft>
              <a:buFontTx/>
              <a:buNone/>
              <a:defRPr sz="1200">
                <a:solidFill>
                  <a:schemeClr val="bg1"/>
                </a:solidFill>
              </a:defRPr>
            </a:lvl3pPr>
            <a:lvl4pPr marL="0" indent="0">
              <a:spcAft>
                <a:spcPts val="0"/>
              </a:spcAft>
              <a:buFontTx/>
              <a:buNone/>
              <a:defRPr sz="1200">
                <a:solidFill>
                  <a:schemeClr val="bg1"/>
                </a:solidFill>
              </a:defRPr>
            </a:lvl4pPr>
            <a:lvl5pPr marL="0" indent="0">
              <a:spcAft>
                <a:spcPts val="0"/>
              </a:spcAft>
              <a:buFontTx/>
              <a:buNone/>
              <a:defRPr sz="1200">
                <a:solidFill>
                  <a:schemeClr val="bg1"/>
                </a:solidFill>
              </a:defRPr>
            </a:lvl5pPr>
            <a:lvl6pPr marL="0" indent="0">
              <a:spcAft>
                <a:spcPts val="0"/>
              </a:spcAft>
              <a:buFontTx/>
              <a:buNone/>
              <a:defRPr sz="1200">
                <a:solidFill>
                  <a:schemeClr val="bg1"/>
                </a:solidFill>
              </a:defRPr>
            </a:lvl6pPr>
            <a:lvl7pPr marL="0" indent="0">
              <a:spcAft>
                <a:spcPts val="0"/>
              </a:spcAft>
              <a:buFontTx/>
              <a:buNone/>
              <a:defRPr sz="1200">
                <a:solidFill>
                  <a:schemeClr val="bg1"/>
                </a:solidFill>
              </a:defRPr>
            </a:lvl7pPr>
            <a:lvl8pPr marL="0" indent="0">
              <a:spcAft>
                <a:spcPts val="0"/>
              </a:spcAft>
              <a:buFontTx/>
              <a:buNone/>
              <a:defRPr sz="1200">
                <a:solidFill>
                  <a:schemeClr val="bg1"/>
                </a:solidFill>
              </a:defRPr>
            </a:lvl8pPr>
            <a:lvl9pPr marL="0" indent="0">
              <a:spcAft>
                <a:spcPts val="0"/>
              </a:spcAft>
              <a:buFontTx/>
              <a:buNone/>
              <a:defRPr sz="1200">
                <a:solidFill>
                  <a:schemeClr val="bg1"/>
                </a:solidFill>
              </a:defRPr>
            </a:lvl9pPr>
          </a:lstStyle>
          <a:p>
            <a:pPr lvl="0"/>
            <a:r>
              <a:rPr lang="en-US"/>
              <a:t>[Category Name]</a:t>
            </a:r>
          </a:p>
        </p:txBody>
      </p:sp>
      <p:sp>
        <p:nvSpPr>
          <p:cNvPr id="22" name="Text Placeholder 12">
            <a:extLst>
              <a:ext uri="{FF2B5EF4-FFF2-40B4-BE49-F238E27FC236}">
                <a16:creationId xmlns:a16="http://schemas.microsoft.com/office/drawing/2014/main" id="{367D9585-0D57-9745-BB17-400CB807CCAF}"/>
              </a:ext>
            </a:extLst>
          </p:cNvPr>
          <p:cNvSpPr>
            <a:spLocks noGrp="1"/>
          </p:cNvSpPr>
          <p:nvPr>
            <p:ph type="body" sz="quarter" idx="22"/>
          </p:nvPr>
        </p:nvSpPr>
        <p:spPr bwMode="gray">
          <a:xfrm>
            <a:off x="6163867" y="4149825"/>
            <a:ext cx="2513409" cy="873933"/>
          </a:xfrm>
        </p:spPr>
        <p:txBody>
          <a:bodyPr>
            <a:noAutofit/>
          </a:bodyPr>
          <a:lstStyle>
            <a:lvl1pPr>
              <a:spcAft>
                <a:spcPts val="225"/>
              </a:spcAft>
              <a:defRPr sz="900">
                <a:solidFill>
                  <a:schemeClr val="bg1"/>
                </a:solidFill>
              </a:defRPr>
            </a:lvl1pPr>
            <a:lvl2pPr>
              <a:spcAft>
                <a:spcPts val="225"/>
              </a:spcAft>
              <a:defRPr sz="900">
                <a:solidFill>
                  <a:schemeClr val="bg1"/>
                </a:solidFill>
              </a:defRPr>
            </a:lvl2pPr>
            <a:lvl3pPr>
              <a:spcAft>
                <a:spcPts val="225"/>
              </a:spcAft>
              <a:defRPr sz="900">
                <a:solidFill>
                  <a:schemeClr val="bg1"/>
                </a:solidFill>
              </a:defRPr>
            </a:lvl3pPr>
            <a:lvl4pPr>
              <a:spcAft>
                <a:spcPts val="225"/>
              </a:spcAft>
              <a:defRPr sz="900">
                <a:solidFill>
                  <a:schemeClr val="bg1"/>
                </a:solidFill>
              </a:defRPr>
            </a:lvl4pPr>
            <a:lvl5pPr>
              <a:spcAft>
                <a:spcPts val="225"/>
              </a:spcAft>
              <a:defRPr sz="900">
                <a:solidFill>
                  <a:schemeClr val="bg1"/>
                </a:solidFill>
              </a:defRPr>
            </a:lvl5pPr>
            <a:lvl6pPr>
              <a:spcAft>
                <a:spcPts val="225"/>
              </a:spcAft>
              <a:defRPr sz="900">
                <a:solidFill>
                  <a:schemeClr val="bg1"/>
                </a:solidFill>
              </a:defRPr>
            </a:lvl6pPr>
            <a:lvl7pPr>
              <a:spcAft>
                <a:spcPts val="225"/>
              </a:spcAft>
              <a:defRPr sz="900">
                <a:solidFill>
                  <a:schemeClr val="bg1"/>
                </a:solidFill>
              </a:defRPr>
            </a:lvl7pPr>
            <a:lvl8pPr>
              <a:spcAft>
                <a:spcPts val="225"/>
              </a:spcAft>
              <a:defRPr sz="900">
                <a:solidFill>
                  <a:schemeClr val="bg1"/>
                </a:solidFill>
              </a:defRPr>
            </a:lvl8pPr>
            <a:lvl9pPr>
              <a:spcAft>
                <a:spcPts val="225"/>
              </a:spcAft>
              <a:defRPr sz="900">
                <a:solidFill>
                  <a:schemeClr val="bg1"/>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a:extLst>
              <a:ext uri="{FF2B5EF4-FFF2-40B4-BE49-F238E27FC236}">
                <a16:creationId xmlns:a16="http://schemas.microsoft.com/office/drawing/2014/main" id="{37EC187C-5363-C142-B64F-F15999B8B950}"/>
              </a:ext>
            </a:extLst>
          </p:cNvPr>
          <p:cNvSpPr>
            <a:spLocks noGrp="1"/>
          </p:cNvSpPr>
          <p:nvPr>
            <p:ph type="ftr" sz="quarter" idx="10"/>
          </p:nvPr>
        </p:nvSpPr>
        <p:spPr>
          <a:xfrm>
            <a:off x="333758" y="5275792"/>
            <a:ext cx="2135981" cy="91440"/>
          </a:xfrm>
          <a:prstGeom prst="rect">
            <a:avLst/>
          </a:prstGeom>
        </p:spPr>
        <p:txBody>
          <a:bodyPr/>
          <a:lstStyle/>
          <a:p>
            <a:endParaRPr lang="en-US"/>
          </a:p>
        </p:txBody>
      </p:sp>
      <p:sp>
        <p:nvSpPr>
          <p:cNvPr id="25" name="Footnotes">
            <a:extLst>
              <a:ext uri="{FF2B5EF4-FFF2-40B4-BE49-F238E27FC236}">
                <a16:creationId xmlns:a16="http://schemas.microsoft.com/office/drawing/2014/main" id="{F1D73492-E659-4448-966F-4635BA9FCF49}"/>
              </a:ext>
            </a:extLst>
          </p:cNvPr>
          <p:cNvSpPr>
            <a:spLocks noGrp="1"/>
          </p:cNvSpPr>
          <p:nvPr>
            <p:ph type="body" sz="quarter" idx="25"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4" name="Date Placeholder">
            <a:extLst>
              <a:ext uri="{FF2B5EF4-FFF2-40B4-BE49-F238E27FC236}">
                <a16:creationId xmlns:a16="http://schemas.microsoft.com/office/drawing/2014/main" id="{CAB6925F-A4AD-DA42-ACD3-7FA130A5DC3E}"/>
              </a:ext>
            </a:extLst>
          </p:cNvPr>
          <p:cNvSpPr>
            <a:spLocks noGrp="1"/>
          </p:cNvSpPr>
          <p:nvPr>
            <p:ph type="dt" sz="half" idx="11"/>
          </p:nvPr>
        </p:nvSpPr>
        <p:spPr/>
        <p:txBody>
          <a:bodyPr/>
          <a:lstStyle/>
          <a:p>
            <a:r>
              <a:rPr lang="en-US"/>
              <a:t>March 2021</a:t>
            </a:r>
          </a:p>
        </p:txBody>
      </p:sp>
      <p:sp>
        <p:nvSpPr>
          <p:cNvPr id="5" name="Slide Number Placeholder">
            <a:extLst>
              <a:ext uri="{FF2B5EF4-FFF2-40B4-BE49-F238E27FC236}">
                <a16:creationId xmlns:a16="http://schemas.microsoft.com/office/drawing/2014/main" id="{6EACE07B-0316-F046-829A-445D6CABB4D3}"/>
              </a:ext>
            </a:extLst>
          </p:cNvPr>
          <p:cNvSpPr>
            <a:spLocks noGrp="1"/>
          </p:cNvSpPr>
          <p:nvPr>
            <p:ph type="sldNum" sz="quarter" idx="12"/>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1802109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_Four Small Colour Block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5003E272-31E5-B446-B091-7298F137F8B1}"/>
              </a:ext>
            </a:extLst>
          </p:cNvPr>
          <p:cNvSpPr>
            <a:spLocks noGrp="1"/>
          </p:cNvSpPr>
          <p:nvPr>
            <p:ph type="title" hasCustomPrompt="1"/>
          </p:nvPr>
        </p:nvSpPr>
        <p:spPr/>
        <p:txBody>
          <a:bodyPr/>
          <a:lstStyle/>
          <a:p>
            <a:r>
              <a:rPr lang="en-US"/>
              <a:t>[Slide title]</a:t>
            </a:r>
          </a:p>
        </p:txBody>
      </p:sp>
      <p:sp>
        <p:nvSpPr>
          <p:cNvPr id="26" name="Subtitle">
            <a:extLst>
              <a:ext uri="{FF2B5EF4-FFF2-40B4-BE49-F238E27FC236}">
                <a16:creationId xmlns:a16="http://schemas.microsoft.com/office/drawing/2014/main" id="{65E09AE2-CCF1-41E1-867C-BB4EF812B9EC}"/>
              </a:ext>
            </a:extLst>
          </p:cNvPr>
          <p:cNvSpPr>
            <a:spLocks noGrp="1"/>
          </p:cNvSpPr>
          <p:nvPr>
            <p:ph type="subTitle" idx="26"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6" name="Burgundy">
            <a:extLst>
              <a:ext uri="{FF2B5EF4-FFF2-40B4-BE49-F238E27FC236}">
                <a16:creationId xmlns:a16="http://schemas.microsoft.com/office/drawing/2014/main" id="{CD1E7C1D-4CCC-2446-92A2-C00943C1D1D4}"/>
              </a:ext>
            </a:extLst>
          </p:cNvPr>
          <p:cNvSpPr/>
          <p:nvPr userDrawn="1"/>
        </p:nvSpPr>
        <p:spPr bwMode="gray">
          <a:xfrm>
            <a:off x="332186" y="1444625"/>
            <a:ext cx="1543811" cy="1716447"/>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15" name="Text Placeholder 1">
            <a:extLst>
              <a:ext uri="{FF2B5EF4-FFF2-40B4-BE49-F238E27FC236}">
                <a16:creationId xmlns:a16="http://schemas.microsoft.com/office/drawing/2014/main" id="{67562605-603B-7346-BD66-E0BCE22860B3}"/>
              </a:ext>
            </a:extLst>
          </p:cNvPr>
          <p:cNvSpPr>
            <a:spLocks noGrp="1"/>
          </p:cNvSpPr>
          <p:nvPr>
            <p:ph type="body" sz="quarter" idx="15" hasCustomPrompt="1"/>
          </p:nvPr>
        </p:nvSpPr>
        <p:spPr bwMode="gray">
          <a:xfrm>
            <a:off x="466344" y="1676399"/>
            <a:ext cx="1268730" cy="495300"/>
          </a:xfrm>
        </p:spPr>
        <p:txBody>
          <a:bodyPr>
            <a:noAutofit/>
          </a:bodyPr>
          <a:lstStyle>
            <a:lvl1pPr marL="0" indent="0">
              <a:lnSpc>
                <a:spcPct val="80000"/>
              </a:lnSpc>
              <a:spcAft>
                <a:spcPts val="0"/>
              </a:spcAft>
              <a:buFontTx/>
              <a:buNone/>
              <a:defRPr sz="3000">
                <a:solidFill>
                  <a:schemeClr val="bg1"/>
                </a:solidFill>
              </a:defRPr>
            </a:lvl1pPr>
            <a:lvl2pPr marL="0" indent="0">
              <a:lnSpc>
                <a:spcPct val="80000"/>
              </a:lnSpc>
              <a:spcAft>
                <a:spcPts val="0"/>
              </a:spcAft>
              <a:buFontTx/>
              <a:buNone/>
              <a:defRPr sz="3000">
                <a:solidFill>
                  <a:schemeClr val="bg1"/>
                </a:solidFill>
              </a:defRPr>
            </a:lvl2pPr>
            <a:lvl3pPr marL="0" indent="0">
              <a:lnSpc>
                <a:spcPct val="80000"/>
              </a:lnSpc>
              <a:spcAft>
                <a:spcPts val="0"/>
              </a:spcAft>
              <a:buFontTx/>
              <a:buNone/>
              <a:defRPr sz="3000">
                <a:solidFill>
                  <a:schemeClr val="bg1"/>
                </a:solidFill>
              </a:defRPr>
            </a:lvl3pPr>
            <a:lvl4pPr marL="0" indent="0">
              <a:lnSpc>
                <a:spcPct val="80000"/>
              </a:lnSpc>
              <a:spcAft>
                <a:spcPts val="0"/>
              </a:spcAft>
              <a:buFontTx/>
              <a:buNone/>
              <a:defRPr sz="3000">
                <a:solidFill>
                  <a:schemeClr val="bg1"/>
                </a:solidFill>
              </a:defRPr>
            </a:lvl4pPr>
            <a:lvl5pPr marL="0" indent="0">
              <a:lnSpc>
                <a:spcPct val="80000"/>
              </a:lnSpc>
              <a:spcAft>
                <a:spcPts val="0"/>
              </a:spcAft>
              <a:buFontTx/>
              <a:buNone/>
              <a:defRPr sz="3000">
                <a:solidFill>
                  <a:schemeClr val="bg1"/>
                </a:solidFill>
              </a:defRPr>
            </a:lvl5pPr>
            <a:lvl6pPr marL="0" indent="0">
              <a:lnSpc>
                <a:spcPct val="80000"/>
              </a:lnSpc>
              <a:spcAft>
                <a:spcPts val="0"/>
              </a:spcAft>
              <a:buFontTx/>
              <a:buNone/>
              <a:defRPr sz="3000">
                <a:solidFill>
                  <a:schemeClr val="bg1"/>
                </a:solidFill>
              </a:defRPr>
            </a:lvl6pPr>
            <a:lvl7pPr marL="0" indent="0">
              <a:lnSpc>
                <a:spcPct val="80000"/>
              </a:lnSpc>
              <a:spcAft>
                <a:spcPts val="0"/>
              </a:spcAft>
              <a:buFontTx/>
              <a:buNone/>
              <a:defRPr sz="3000">
                <a:solidFill>
                  <a:schemeClr val="bg1"/>
                </a:solidFill>
              </a:defRPr>
            </a:lvl7pPr>
            <a:lvl8pPr marL="0" indent="0">
              <a:lnSpc>
                <a:spcPct val="80000"/>
              </a:lnSpc>
              <a:spcAft>
                <a:spcPts val="0"/>
              </a:spcAft>
              <a:buFontTx/>
              <a:buNone/>
              <a:defRPr sz="3000">
                <a:solidFill>
                  <a:schemeClr val="bg1"/>
                </a:solidFill>
              </a:defRPr>
            </a:lvl8pPr>
            <a:lvl9pPr marL="0" indent="0">
              <a:lnSpc>
                <a:spcPct val="80000"/>
              </a:lnSpc>
              <a:spcAft>
                <a:spcPts val="0"/>
              </a:spcAft>
              <a:buFontTx/>
              <a:buNone/>
              <a:defRPr sz="3000">
                <a:solidFill>
                  <a:schemeClr val="bg1"/>
                </a:solidFill>
              </a:defRPr>
            </a:lvl9pPr>
          </a:lstStyle>
          <a:p>
            <a:pPr lvl="0"/>
            <a:r>
              <a:rPr lang="en-US"/>
              <a:t>0</a:t>
            </a:r>
          </a:p>
        </p:txBody>
      </p:sp>
      <p:sp>
        <p:nvSpPr>
          <p:cNvPr id="14" name="Text Placeholder 2">
            <a:extLst>
              <a:ext uri="{FF2B5EF4-FFF2-40B4-BE49-F238E27FC236}">
                <a16:creationId xmlns:a16="http://schemas.microsoft.com/office/drawing/2014/main" id="{607EA69E-C97B-2748-B995-85ECAE76ABA6}"/>
              </a:ext>
            </a:extLst>
          </p:cNvPr>
          <p:cNvSpPr>
            <a:spLocks noGrp="1"/>
          </p:cNvSpPr>
          <p:nvPr>
            <p:ph type="body" sz="quarter" idx="14" hasCustomPrompt="1"/>
          </p:nvPr>
        </p:nvSpPr>
        <p:spPr bwMode="gray">
          <a:xfrm>
            <a:off x="466727" y="2285999"/>
            <a:ext cx="1268349" cy="723900"/>
          </a:xfrm>
        </p:spPr>
        <p:txBody>
          <a:bodyPr>
            <a:noAutofit/>
          </a:bodyPr>
          <a:lstStyle>
            <a:lvl1pPr marL="0" indent="0">
              <a:spcAft>
                <a:spcPts val="0"/>
              </a:spcAft>
              <a:buFontTx/>
              <a:buNone/>
              <a:defRPr sz="1200">
                <a:solidFill>
                  <a:schemeClr val="bg1"/>
                </a:solidFill>
              </a:defRPr>
            </a:lvl1pPr>
            <a:lvl2pPr marL="0" indent="0">
              <a:spcAft>
                <a:spcPts val="0"/>
              </a:spcAft>
              <a:buFontTx/>
              <a:buNone/>
              <a:defRPr sz="1200">
                <a:solidFill>
                  <a:schemeClr val="bg1"/>
                </a:solidFill>
              </a:defRPr>
            </a:lvl2pPr>
            <a:lvl3pPr marL="0" indent="0">
              <a:spcAft>
                <a:spcPts val="0"/>
              </a:spcAft>
              <a:buFontTx/>
              <a:buNone/>
              <a:defRPr sz="1200">
                <a:solidFill>
                  <a:schemeClr val="bg1"/>
                </a:solidFill>
              </a:defRPr>
            </a:lvl3pPr>
            <a:lvl4pPr marL="0" indent="0">
              <a:spcAft>
                <a:spcPts val="0"/>
              </a:spcAft>
              <a:buFontTx/>
              <a:buNone/>
              <a:defRPr sz="1200">
                <a:solidFill>
                  <a:schemeClr val="bg1"/>
                </a:solidFill>
              </a:defRPr>
            </a:lvl4pPr>
            <a:lvl5pPr marL="0" indent="0">
              <a:spcAft>
                <a:spcPts val="0"/>
              </a:spcAft>
              <a:buFontTx/>
              <a:buNone/>
              <a:defRPr sz="1200">
                <a:solidFill>
                  <a:schemeClr val="bg1"/>
                </a:solidFill>
              </a:defRPr>
            </a:lvl5pPr>
            <a:lvl6pPr marL="0" indent="0">
              <a:spcAft>
                <a:spcPts val="0"/>
              </a:spcAft>
              <a:buFontTx/>
              <a:buNone/>
              <a:defRPr sz="1200">
                <a:solidFill>
                  <a:schemeClr val="bg1"/>
                </a:solidFill>
              </a:defRPr>
            </a:lvl6pPr>
            <a:lvl7pPr marL="0" indent="0">
              <a:spcAft>
                <a:spcPts val="0"/>
              </a:spcAft>
              <a:buFontTx/>
              <a:buNone/>
              <a:defRPr sz="1200">
                <a:solidFill>
                  <a:schemeClr val="bg1"/>
                </a:solidFill>
              </a:defRPr>
            </a:lvl7pPr>
            <a:lvl8pPr marL="0" indent="0">
              <a:spcAft>
                <a:spcPts val="0"/>
              </a:spcAft>
              <a:buFontTx/>
              <a:buNone/>
              <a:defRPr sz="1200">
                <a:solidFill>
                  <a:schemeClr val="bg1"/>
                </a:solidFill>
              </a:defRPr>
            </a:lvl8pPr>
            <a:lvl9pPr marL="0" indent="0">
              <a:spcAft>
                <a:spcPts val="0"/>
              </a:spcAft>
              <a:buFontTx/>
              <a:buNone/>
              <a:defRPr sz="1200">
                <a:solidFill>
                  <a:schemeClr val="bg1"/>
                </a:solidFill>
              </a:defRPr>
            </a:lvl9pPr>
          </a:lstStyle>
          <a:p>
            <a:pPr lvl="0"/>
            <a:r>
              <a:rPr lang="en-US"/>
              <a:t>[Category Name]</a:t>
            </a:r>
          </a:p>
        </p:txBody>
      </p:sp>
      <p:sp>
        <p:nvSpPr>
          <p:cNvPr id="11" name="Text Placeholder 3">
            <a:extLst>
              <a:ext uri="{FF2B5EF4-FFF2-40B4-BE49-F238E27FC236}">
                <a16:creationId xmlns:a16="http://schemas.microsoft.com/office/drawing/2014/main" id="{45A84443-E940-CF4D-9891-CD02D9DF642D}"/>
              </a:ext>
            </a:extLst>
          </p:cNvPr>
          <p:cNvSpPr>
            <a:spLocks noGrp="1"/>
          </p:cNvSpPr>
          <p:nvPr>
            <p:ph type="body" sz="quarter" idx="13"/>
          </p:nvPr>
        </p:nvSpPr>
        <p:spPr bwMode="gray">
          <a:xfrm>
            <a:off x="2044019" y="1444626"/>
            <a:ext cx="2393443" cy="1711281"/>
          </a:xfrm>
        </p:spPr>
        <p:txBody>
          <a:bodyPr>
            <a:noAutofit/>
          </a:bodyPr>
          <a:lstStyle>
            <a:lvl1pPr>
              <a:spcAft>
                <a:spcPts val="225"/>
              </a:spcAft>
              <a:defRPr sz="1050">
                <a:solidFill>
                  <a:schemeClr val="tx1"/>
                </a:solidFill>
              </a:defRPr>
            </a:lvl1pPr>
            <a:lvl2pPr>
              <a:spcAft>
                <a:spcPts val="225"/>
              </a:spcAft>
              <a:defRPr sz="1050">
                <a:solidFill>
                  <a:schemeClr val="tx1"/>
                </a:solidFill>
              </a:defRPr>
            </a:lvl2pPr>
            <a:lvl3pPr>
              <a:spcAft>
                <a:spcPts val="225"/>
              </a:spcAft>
              <a:defRPr sz="1050">
                <a:solidFill>
                  <a:schemeClr val="tx1"/>
                </a:solidFill>
              </a:defRPr>
            </a:lvl3pPr>
            <a:lvl4pPr>
              <a:spcAft>
                <a:spcPts val="225"/>
              </a:spcAft>
              <a:defRPr sz="1050">
                <a:solidFill>
                  <a:schemeClr val="tx1"/>
                </a:solidFill>
              </a:defRPr>
            </a:lvl4pPr>
            <a:lvl5pPr>
              <a:spcAft>
                <a:spcPts val="225"/>
              </a:spcAft>
              <a:defRPr sz="1050">
                <a:solidFill>
                  <a:schemeClr val="tx1"/>
                </a:solidFill>
              </a:defRPr>
            </a:lvl5pPr>
            <a:lvl6pPr>
              <a:spcAft>
                <a:spcPts val="225"/>
              </a:spcAft>
              <a:defRPr sz="1050">
                <a:solidFill>
                  <a:schemeClr val="tx1"/>
                </a:solidFill>
              </a:defRPr>
            </a:lvl6pPr>
            <a:lvl7pPr>
              <a:spcAft>
                <a:spcPts val="225"/>
              </a:spcAft>
              <a:defRPr sz="1050">
                <a:solidFill>
                  <a:schemeClr val="tx1"/>
                </a:solidFill>
              </a:defRPr>
            </a:lvl7pPr>
            <a:lvl8pPr>
              <a:spcAft>
                <a:spcPts val="225"/>
              </a:spcAft>
              <a:defRPr sz="1050">
                <a:solidFill>
                  <a:schemeClr val="tx1"/>
                </a:solidFill>
              </a:defRPr>
            </a:lvl8pPr>
            <a:lvl9pPr>
              <a:spcAft>
                <a:spcPts val="225"/>
              </a:spcAft>
              <a:defRPr sz="1050">
                <a:solidFill>
                  <a:schemeClr val="tx1"/>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ose">
            <a:extLst>
              <a:ext uri="{FF2B5EF4-FFF2-40B4-BE49-F238E27FC236}">
                <a16:creationId xmlns:a16="http://schemas.microsoft.com/office/drawing/2014/main" id="{122BB8E3-78BA-604F-8B29-C6FE7039DBE2}"/>
              </a:ext>
            </a:extLst>
          </p:cNvPr>
          <p:cNvSpPr/>
          <p:nvPr userDrawn="1"/>
        </p:nvSpPr>
        <p:spPr bwMode="gray">
          <a:xfrm>
            <a:off x="4706542" y="1444626"/>
            <a:ext cx="1543050" cy="1714500"/>
          </a:xfrm>
          <a:prstGeom prst="rect">
            <a:avLst/>
          </a:prstGeom>
          <a:solidFill>
            <a:srgbClr val="DB536A"/>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18" name="Text Placeholder 4">
            <a:extLst>
              <a:ext uri="{FF2B5EF4-FFF2-40B4-BE49-F238E27FC236}">
                <a16:creationId xmlns:a16="http://schemas.microsoft.com/office/drawing/2014/main" id="{7EB0060D-C493-064E-AA24-09547C88997A}"/>
              </a:ext>
            </a:extLst>
          </p:cNvPr>
          <p:cNvSpPr>
            <a:spLocks noGrp="1"/>
          </p:cNvSpPr>
          <p:nvPr>
            <p:ph type="body" sz="quarter" idx="18" hasCustomPrompt="1"/>
          </p:nvPr>
        </p:nvSpPr>
        <p:spPr bwMode="gray">
          <a:xfrm>
            <a:off x="4841748" y="1676400"/>
            <a:ext cx="1268730" cy="495016"/>
          </a:xfrm>
        </p:spPr>
        <p:txBody>
          <a:bodyPr>
            <a:noAutofit/>
          </a:bodyPr>
          <a:lstStyle>
            <a:lvl1pPr marL="0" indent="0">
              <a:lnSpc>
                <a:spcPct val="80000"/>
              </a:lnSpc>
              <a:spcAft>
                <a:spcPts val="0"/>
              </a:spcAft>
              <a:buFontTx/>
              <a:buNone/>
              <a:defRPr sz="3000">
                <a:solidFill>
                  <a:schemeClr val="bg1"/>
                </a:solidFill>
              </a:defRPr>
            </a:lvl1pPr>
            <a:lvl2pPr marL="0" indent="0">
              <a:lnSpc>
                <a:spcPct val="80000"/>
              </a:lnSpc>
              <a:spcAft>
                <a:spcPts val="0"/>
              </a:spcAft>
              <a:buFontTx/>
              <a:buNone/>
              <a:defRPr sz="3000">
                <a:solidFill>
                  <a:schemeClr val="bg1"/>
                </a:solidFill>
              </a:defRPr>
            </a:lvl2pPr>
            <a:lvl3pPr marL="0" indent="0">
              <a:lnSpc>
                <a:spcPct val="80000"/>
              </a:lnSpc>
              <a:spcAft>
                <a:spcPts val="0"/>
              </a:spcAft>
              <a:buFontTx/>
              <a:buNone/>
              <a:defRPr sz="3000">
                <a:solidFill>
                  <a:schemeClr val="bg1"/>
                </a:solidFill>
              </a:defRPr>
            </a:lvl3pPr>
            <a:lvl4pPr marL="0" indent="0">
              <a:lnSpc>
                <a:spcPct val="80000"/>
              </a:lnSpc>
              <a:spcAft>
                <a:spcPts val="0"/>
              </a:spcAft>
              <a:buFontTx/>
              <a:buNone/>
              <a:defRPr sz="3000">
                <a:solidFill>
                  <a:schemeClr val="bg1"/>
                </a:solidFill>
              </a:defRPr>
            </a:lvl4pPr>
            <a:lvl5pPr marL="0" indent="0">
              <a:lnSpc>
                <a:spcPct val="80000"/>
              </a:lnSpc>
              <a:spcAft>
                <a:spcPts val="0"/>
              </a:spcAft>
              <a:buFontTx/>
              <a:buNone/>
              <a:defRPr sz="3000">
                <a:solidFill>
                  <a:schemeClr val="bg1"/>
                </a:solidFill>
              </a:defRPr>
            </a:lvl5pPr>
            <a:lvl6pPr marL="0" indent="0">
              <a:lnSpc>
                <a:spcPct val="80000"/>
              </a:lnSpc>
              <a:spcAft>
                <a:spcPts val="0"/>
              </a:spcAft>
              <a:buFontTx/>
              <a:buNone/>
              <a:defRPr sz="3000">
                <a:solidFill>
                  <a:schemeClr val="bg1"/>
                </a:solidFill>
              </a:defRPr>
            </a:lvl6pPr>
            <a:lvl7pPr marL="0" indent="0">
              <a:lnSpc>
                <a:spcPct val="80000"/>
              </a:lnSpc>
              <a:spcAft>
                <a:spcPts val="0"/>
              </a:spcAft>
              <a:buFontTx/>
              <a:buNone/>
              <a:defRPr sz="3000">
                <a:solidFill>
                  <a:schemeClr val="bg1"/>
                </a:solidFill>
              </a:defRPr>
            </a:lvl7pPr>
            <a:lvl8pPr marL="0" indent="0">
              <a:lnSpc>
                <a:spcPct val="80000"/>
              </a:lnSpc>
              <a:spcAft>
                <a:spcPts val="0"/>
              </a:spcAft>
              <a:buFontTx/>
              <a:buNone/>
              <a:defRPr sz="3000">
                <a:solidFill>
                  <a:schemeClr val="bg1"/>
                </a:solidFill>
              </a:defRPr>
            </a:lvl8pPr>
            <a:lvl9pPr marL="0" indent="0">
              <a:lnSpc>
                <a:spcPct val="80000"/>
              </a:lnSpc>
              <a:spcAft>
                <a:spcPts val="0"/>
              </a:spcAft>
              <a:buFontTx/>
              <a:buNone/>
              <a:defRPr sz="3000">
                <a:solidFill>
                  <a:schemeClr val="bg1"/>
                </a:solidFill>
              </a:defRPr>
            </a:lvl9pPr>
          </a:lstStyle>
          <a:p>
            <a:pPr lvl="0"/>
            <a:r>
              <a:rPr lang="en-US"/>
              <a:t>0</a:t>
            </a:r>
          </a:p>
        </p:txBody>
      </p:sp>
      <p:sp>
        <p:nvSpPr>
          <p:cNvPr id="17" name="Text Placeholder 5">
            <a:extLst>
              <a:ext uri="{FF2B5EF4-FFF2-40B4-BE49-F238E27FC236}">
                <a16:creationId xmlns:a16="http://schemas.microsoft.com/office/drawing/2014/main" id="{D2E61864-7397-CA45-B176-FD39B1BE21D7}"/>
              </a:ext>
            </a:extLst>
          </p:cNvPr>
          <p:cNvSpPr>
            <a:spLocks noGrp="1"/>
          </p:cNvSpPr>
          <p:nvPr>
            <p:ph type="body" sz="quarter" idx="17" hasCustomPrompt="1"/>
          </p:nvPr>
        </p:nvSpPr>
        <p:spPr bwMode="gray">
          <a:xfrm>
            <a:off x="4841748" y="2285999"/>
            <a:ext cx="1268730" cy="723900"/>
          </a:xfrm>
        </p:spPr>
        <p:txBody>
          <a:bodyPr>
            <a:noAutofit/>
          </a:bodyPr>
          <a:lstStyle>
            <a:lvl1pPr marL="0" indent="0">
              <a:spcAft>
                <a:spcPts val="0"/>
              </a:spcAft>
              <a:buFontTx/>
              <a:buNone/>
              <a:defRPr sz="1200">
                <a:solidFill>
                  <a:schemeClr val="bg1"/>
                </a:solidFill>
              </a:defRPr>
            </a:lvl1pPr>
            <a:lvl2pPr marL="0" indent="0">
              <a:spcAft>
                <a:spcPts val="0"/>
              </a:spcAft>
              <a:buFontTx/>
              <a:buNone/>
              <a:defRPr sz="1200">
                <a:solidFill>
                  <a:schemeClr val="bg1"/>
                </a:solidFill>
              </a:defRPr>
            </a:lvl2pPr>
            <a:lvl3pPr marL="0" indent="0">
              <a:spcAft>
                <a:spcPts val="0"/>
              </a:spcAft>
              <a:buFontTx/>
              <a:buNone/>
              <a:defRPr sz="1200">
                <a:solidFill>
                  <a:schemeClr val="bg1"/>
                </a:solidFill>
              </a:defRPr>
            </a:lvl3pPr>
            <a:lvl4pPr marL="0" indent="0">
              <a:spcAft>
                <a:spcPts val="0"/>
              </a:spcAft>
              <a:buFontTx/>
              <a:buNone/>
              <a:defRPr sz="1200">
                <a:solidFill>
                  <a:schemeClr val="bg1"/>
                </a:solidFill>
              </a:defRPr>
            </a:lvl4pPr>
            <a:lvl5pPr marL="0" indent="0">
              <a:spcAft>
                <a:spcPts val="0"/>
              </a:spcAft>
              <a:buFontTx/>
              <a:buNone/>
              <a:defRPr sz="1200">
                <a:solidFill>
                  <a:schemeClr val="bg1"/>
                </a:solidFill>
              </a:defRPr>
            </a:lvl5pPr>
            <a:lvl6pPr marL="0" indent="0">
              <a:spcAft>
                <a:spcPts val="0"/>
              </a:spcAft>
              <a:buFontTx/>
              <a:buNone/>
              <a:defRPr sz="1200">
                <a:solidFill>
                  <a:schemeClr val="bg1"/>
                </a:solidFill>
              </a:defRPr>
            </a:lvl6pPr>
            <a:lvl7pPr marL="0" indent="0">
              <a:spcAft>
                <a:spcPts val="0"/>
              </a:spcAft>
              <a:buFontTx/>
              <a:buNone/>
              <a:defRPr sz="1200">
                <a:solidFill>
                  <a:schemeClr val="bg1"/>
                </a:solidFill>
              </a:defRPr>
            </a:lvl7pPr>
            <a:lvl8pPr marL="0" indent="0">
              <a:spcAft>
                <a:spcPts val="0"/>
              </a:spcAft>
              <a:buFontTx/>
              <a:buNone/>
              <a:defRPr sz="1200">
                <a:solidFill>
                  <a:schemeClr val="bg1"/>
                </a:solidFill>
              </a:defRPr>
            </a:lvl8pPr>
            <a:lvl9pPr marL="0" indent="0">
              <a:spcAft>
                <a:spcPts val="0"/>
              </a:spcAft>
              <a:buFontTx/>
              <a:buNone/>
              <a:defRPr sz="1200">
                <a:solidFill>
                  <a:schemeClr val="bg1"/>
                </a:solidFill>
              </a:defRPr>
            </a:lvl9pPr>
          </a:lstStyle>
          <a:p>
            <a:pPr lvl="0"/>
            <a:r>
              <a:rPr lang="en-US"/>
              <a:t>[Category Name]</a:t>
            </a:r>
          </a:p>
        </p:txBody>
      </p:sp>
      <p:sp>
        <p:nvSpPr>
          <p:cNvPr id="16" name="Text Placeholder 6">
            <a:extLst>
              <a:ext uri="{FF2B5EF4-FFF2-40B4-BE49-F238E27FC236}">
                <a16:creationId xmlns:a16="http://schemas.microsoft.com/office/drawing/2014/main" id="{843F70DF-91C4-C849-B14B-CCA5EEFB25AF}"/>
              </a:ext>
            </a:extLst>
          </p:cNvPr>
          <p:cNvSpPr>
            <a:spLocks noGrp="1"/>
          </p:cNvSpPr>
          <p:nvPr>
            <p:ph type="body" sz="quarter" idx="16"/>
          </p:nvPr>
        </p:nvSpPr>
        <p:spPr bwMode="gray">
          <a:xfrm>
            <a:off x="6418373" y="1444626"/>
            <a:ext cx="2393442" cy="1714500"/>
          </a:xfrm>
        </p:spPr>
        <p:txBody>
          <a:bodyPr>
            <a:noAutofit/>
          </a:bodyPr>
          <a:lstStyle>
            <a:lvl1pPr>
              <a:spcAft>
                <a:spcPts val="225"/>
              </a:spcAft>
              <a:defRPr sz="1050">
                <a:solidFill>
                  <a:schemeClr val="tx1"/>
                </a:solidFill>
              </a:defRPr>
            </a:lvl1pPr>
            <a:lvl2pPr>
              <a:spcAft>
                <a:spcPts val="225"/>
              </a:spcAft>
              <a:defRPr sz="1050">
                <a:solidFill>
                  <a:schemeClr val="tx1"/>
                </a:solidFill>
              </a:defRPr>
            </a:lvl2pPr>
            <a:lvl3pPr>
              <a:spcAft>
                <a:spcPts val="225"/>
              </a:spcAft>
              <a:defRPr sz="1050">
                <a:solidFill>
                  <a:schemeClr val="tx1"/>
                </a:solidFill>
              </a:defRPr>
            </a:lvl3pPr>
            <a:lvl4pPr>
              <a:spcAft>
                <a:spcPts val="225"/>
              </a:spcAft>
              <a:defRPr sz="1050">
                <a:solidFill>
                  <a:schemeClr val="tx1"/>
                </a:solidFill>
              </a:defRPr>
            </a:lvl4pPr>
            <a:lvl5pPr>
              <a:spcAft>
                <a:spcPts val="225"/>
              </a:spcAft>
              <a:defRPr sz="1050">
                <a:solidFill>
                  <a:schemeClr val="tx1"/>
                </a:solidFill>
              </a:defRPr>
            </a:lvl5pPr>
            <a:lvl6pPr>
              <a:spcAft>
                <a:spcPts val="225"/>
              </a:spcAft>
              <a:defRPr sz="1050">
                <a:solidFill>
                  <a:schemeClr val="tx1"/>
                </a:solidFill>
              </a:defRPr>
            </a:lvl6pPr>
            <a:lvl7pPr>
              <a:spcAft>
                <a:spcPts val="225"/>
              </a:spcAft>
              <a:defRPr sz="1050">
                <a:solidFill>
                  <a:schemeClr val="tx1"/>
                </a:solidFill>
              </a:defRPr>
            </a:lvl7pPr>
            <a:lvl8pPr>
              <a:spcAft>
                <a:spcPts val="225"/>
              </a:spcAft>
              <a:defRPr sz="1050">
                <a:solidFill>
                  <a:schemeClr val="tx1"/>
                </a:solidFill>
              </a:defRPr>
            </a:lvl8pPr>
            <a:lvl9pPr>
              <a:spcAft>
                <a:spcPts val="225"/>
              </a:spcAft>
              <a:defRPr sz="1050">
                <a:solidFill>
                  <a:schemeClr val="tx1"/>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Black">
            <a:extLst>
              <a:ext uri="{FF2B5EF4-FFF2-40B4-BE49-F238E27FC236}">
                <a16:creationId xmlns:a16="http://schemas.microsoft.com/office/drawing/2014/main" id="{BBB7BF80-91B1-474B-B07B-85D47D294397}"/>
              </a:ext>
            </a:extLst>
          </p:cNvPr>
          <p:cNvSpPr/>
          <p:nvPr userDrawn="1"/>
        </p:nvSpPr>
        <p:spPr bwMode="gray">
          <a:xfrm>
            <a:off x="332186" y="3465870"/>
            <a:ext cx="1543811" cy="1714671"/>
          </a:xfrm>
          <a:prstGeom prst="rect">
            <a:avLst/>
          </a:prstGeom>
          <a:solidFill>
            <a:srgbClr val="00000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21" name="Text Placeholder 7">
            <a:extLst>
              <a:ext uri="{FF2B5EF4-FFF2-40B4-BE49-F238E27FC236}">
                <a16:creationId xmlns:a16="http://schemas.microsoft.com/office/drawing/2014/main" id="{512009F0-4886-6149-95E6-599C9EC18A30}"/>
              </a:ext>
            </a:extLst>
          </p:cNvPr>
          <p:cNvSpPr>
            <a:spLocks noGrp="1"/>
          </p:cNvSpPr>
          <p:nvPr>
            <p:ph type="body" sz="quarter" idx="21" hasCustomPrompt="1"/>
          </p:nvPr>
        </p:nvSpPr>
        <p:spPr bwMode="gray">
          <a:xfrm>
            <a:off x="466727" y="3695701"/>
            <a:ext cx="1268349" cy="495016"/>
          </a:xfrm>
        </p:spPr>
        <p:txBody>
          <a:bodyPr>
            <a:noAutofit/>
          </a:bodyPr>
          <a:lstStyle>
            <a:lvl1pPr marL="0" indent="0">
              <a:lnSpc>
                <a:spcPct val="80000"/>
              </a:lnSpc>
              <a:spcAft>
                <a:spcPts val="0"/>
              </a:spcAft>
              <a:buFontTx/>
              <a:buNone/>
              <a:defRPr sz="3000">
                <a:solidFill>
                  <a:schemeClr val="bg1"/>
                </a:solidFill>
              </a:defRPr>
            </a:lvl1pPr>
            <a:lvl2pPr marL="0" indent="0">
              <a:lnSpc>
                <a:spcPct val="80000"/>
              </a:lnSpc>
              <a:spcAft>
                <a:spcPts val="0"/>
              </a:spcAft>
              <a:buFontTx/>
              <a:buNone/>
              <a:defRPr sz="3000">
                <a:solidFill>
                  <a:schemeClr val="bg1"/>
                </a:solidFill>
              </a:defRPr>
            </a:lvl2pPr>
            <a:lvl3pPr marL="0" indent="0">
              <a:lnSpc>
                <a:spcPct val="80000"/>
              </a:lnSpc>
              <a:spcAft>
                <a:spcPts val="0"/>
              </a:spcAft>
              <a:buFontTx/>
              <a:buNone/>
              <a:defRPr sz="3000">
                <a:solidFill>
                  <a:schemeClr val="bg1"/>
                </a:solidFill>
              </a:defRPr>
            </a:lvl3pPr>
            <a:lvl4pPr marL="0" indent="0">
              <a:lnSpc>
                <a:spcPct val="80000"/>
              </a:lnSpc>
              <a:spcAft>
                <a:spcPts val="0"/>
              </a:spcAft>
              <a:buFontTx/>
              <a:buNone/>
              <a:defRPr sz="3000">
                <a:solidFill>
                  <a:schemeClr val="bg1"/>
                </a:solidFill>
              </a:defRPr>
            </a:lvl4pPr>
            <a:lvl5pPr marL="0" indent="0">
              <a:lnSpc>
                <a:spcPct val="80000"/>
              </a:lnSpc>
              <a:spcAft>
                <a:spcPts val="0"/>
              </a:spcAft>
              <a:buFontTx/>
              <a:buNone/>
              <a:defRPr sz="3000">
                <a:solidFill>
                  <a:schemeClr val="bg1"/>
                </a:solidFill>
              </a:defRPr>
            </a:lvl5pPr>
            <a:lvl6pPr marL="0" indent="0">
              <a:lnSpc>
                <a:spcPct val="80000"/>
              </a:lnSpc>
              <a:spcAft>
                <a:spcPts val="0"/>
              </a:spcAft>
              <a:buFontTx/>
              <a:buNone/>
              <a:defRPr sz="3000">
                <a:solidFill>
                  <a:schemeClr val="bg1"/>
                </a:solidFill>
              </a:defRPr>
            </a:lvl6pPr>
            <a:lvl7pPr marL="0" indent="0">
              <a:lnSpc>
                <a:spcPct val="80000"/>
              </a:lnSpc>
              <a:spcAft>
                <a:spcPts val="0"/>
              </a:spcAft>
              <a:buFontTx/>
              <a:buNone/>
              <a:defRPr sz="3000">
                <a:solidFill>
                  <a:schemeClr val="bg1"/>
                </a:solidFill>
              </a:defRPr>
            </a:lvl7pPr>
            <a:lvl8pPr marL="0" indent="0">
              <a:lnSpc>
                <a:spcPct val="80000"/>
              </a:lnSpc>
              <a:spcAft>
                <a:spcPts val="0"/>
              </a:spcAft>
              <a:buFontTx/>
              <a:buNone/>
              <a:defRPr sz="3000">
                <a:solidFill>
                  <a:schemeClr val="bg1"/>
                </a:solidFill>
              </a:defRPr>
            </a:lvl8pPr>
            <a:lvl9pPr marL="0" indent="0">
              <a:lnSpc>
                <a:spcPct val="80000"/>
              </a:lnSpc>
              <a:spcAft>
                <a:spcPts val="0"/>
              </a:spcAft>
              <a:buFontTx/>
              <a:buNone/>
              <a:defRPr sz="3000">
                <a:solidFill>
                  <a:schemeClr val="bg1"/>
                </a:solidFill>
              </a:defRPr>
            </a:lvl9pPr>
          </a:lstStyle>
          <a:p>
            <a:pPr lvl="0"/>
            <a:r>
              <a:rPr lang="en-US"/>
              <a:t>0</a:t>
            </a:r>
          </a:p>
        </p:txBody>
      </p:sp>
      <p:sp>
        <p:nvSpPr>
          <p:cNvPr id="20" name="Text Placeholder 8">
            <a:extLst>
              <a:ext uri="{FF2B5EF4-FFF2-40B4-BE49-F238E27FC236}">
                <a16:creationId xmlns:a16="http://schemas.microsoft.com/office/drawing/2014/main" id="{5AADC160-BEF5-5840-ACD9-F4E6E6C06131}"/>
              </a:ext>
            </a:extLst>
          </p:cNvPr>
          <p:cNvSpPr>
            <a:spLocks noGrp="1"/>
          </p:cNvSpPr>
          <p:nvPr>
            <p:ph type="body" sz="quarter" idx="20" hasCustomPrompt="1"/>
          </p:nvPr>
        </p:nvSpPr>
        <p:spPr bwMode="gray">
          <a:xfrm>
            <a:off x="466726" y="4305300"/>
            <a:ext cx="1268348" cy="731520"/>
          </a:xfrm>
        </p:spPr>
        <p:txBody>
          <a:bodyPr>
            <a:noAutofit/>
          </a:bodyPr>
          <a:lstStyle>
            <a:lvl1pPr marL="0" indent="0">
              <a:spcAft>
                <a:spcPts val="0"/>
              </a:spcAft>
              <a:buFontTx/>
              <a:buNone/>
              <a:defRPr sz="1200">
                <a:solidFill>
                  <a:schemeClr val="bg1"/>
                </a:solidFill>
              </a:defRPr>
            </a:lvl1pPr>
            <a:lvl2pPr marL="0" indent="0">
              <a:spcAft>
                <a:spcPts val="0"/>
              </a:spcAft>
              <a:buFontTx/>
              <a:buNone/>
              <a:defRPr sz="1200">
                <a:solidFill>
                  <a:schemeClr val="bg1"/>
                </a:solidFill>
              </a:defRPr>
            </a:lvl2pPr>
            <a:lvl3pPr marL="0" indent="0">
              <a:spcAft>
                <a:spcPts val="0"/>
              </a:spcAft>
              <a:buFontTx/>
              <a:buNone/>
              <a:defRPr sz="1200">
                <a:solidFill>
                  <a:schemeClr val="bg1"/>
                </a:solidFill>
              </a:defRPr>
            </a:lvl3pPr>
            <a:lvl4pPr marL="0" indent="0">
              <a:spcAft>
                <a:spcPts val="0"/>
              </a:spcAft>
              <a:buFontTx/>
              <a:buNone/>
              <a:defRPr sz="1200">
                <a:solidFill>
                  <a:schemeClr val="bg1"/>
                </a:solidFill>
              </a:defRPr>
            </a:lvl4pPr>
            <a:lvl5pPr marL="0" indent="0">
              <a:spcAft>
                <a:spcPts val="0"/>
              </a:spcAft>
              <a:buFontTx/>
              <a:buNone/>
              <a:defRPr sz="1200">
                <a:solidFill>
                  <a:schemeClr val="bg1"/>
                </a:solidFill>
              </a:defRPr>
            </a:lvl5pPr>
            <a:lvl6pPr marL="0" indent="0">
              <a:spcAft>
                <a:spcPts val="0"/>
              </a:spcAft>
              <a:buFontTx/>
              <a:buNone/>
              <a:defRPr sz="1200">
                <a:solidFill>
                  <a:schemeClr val="bg1"/>
                </a:solidFill>
              </a:defRPr>
            </a:lvl6pPr>
            <a:lvl7pPr marL="0" indent="0">
              <a:spcAft>
                <a:spcPts val="0"/>
              </a:spcAft>
              <a:buFontTx/>
              <a:buNone/>
              <a:defRPr sz="1200">
                <a:solidFill>
                  <a:schemeClr val="bg1"/>
                </a:solidFill>
              </a:defRPr>
            </a:lvl7pPr>
            <a:lvl8pPr marL="0" indent="0">
              <a:spcAft>
                <a:spcPts val="0"/>
              </a:spcAft>
              <a:buFontTx/>
              <a:buNone/>
              <a:defRPr sz="1200">
                <a:solidFill>
                  <a:schemeClr val="bg1"/>
                </a:solidFill>
              </a:defRPr>
            </a:lvl8pPr>
            <a:lvl9pPr marL="0" indent="0">
              <a:spcAft>
                <a:spcPts val="0"/>
              </a:spcAft>
              <a:buFontTx/>
              <a:buNone/>
              <a:defRPr sz="1200">
                <a:solidFill>
                  <a:schemeClr val="bg1"/>
                </a:solidFill>
              </a:defRPr>
            </a:lvl9pPr>
          </a:lstStyle>
          <a:p>
            <a:pPr lvl="0"/>
            <a:r>
              <a:rPr lang="en-US"/>
              <a:t>[Category Name]</a:t>
            </a:r>
          </a:p>
        </p:txBody>
      </p:sp>
      <p:sp>
        <p:nvSpPr>
          <p:cNvPr id="19" name="Text Placeholder 9">
            <a:extLst>
              <a:ext uri="{FF2B5EF4-FFF2-40B4-BE49-F238E27FC236}">
                <a16:creationId xmlns:a16="http://schemas.microsoft.com/office/drawing/2014/main" id="{7055AB89-DE22-6444-98FE-EFAB70903E48}"/>
              </a:ext>
            </a:extLst>
          </p:cNvPr>
          <p:cNvSpPr>
            <a:spLocks noGrp="1"/>
          </p:cNvSpPr>
          <p:nvPr>
            <p:ph type="body" sz="quarter" idx="19"/>
          </p:nvPr>
        </p:nvSpPr>
        <p:spPr bwMode="gray">
          <a:xfrm>
            <a:off x="2044018" y="3465151"/>
            <a:ext cx="2393442" cy="1714500"/>
          </a:xfrm>
        </p:spPr>
        <p:txBody>
          <a:bodyPr>
            <a:noAutofit/>
          </a:bodyPr>
          <a:lstStyle>
            <a:lvl1pPr>
              <a:spcAft>
                <a:spcPts val="225"/>
              </a:spcAft>
              <a:defRPr sz="1050">
                <a:solidFill>
                  <a:schemeClr val="tx1"/>
                </a:solidFill>
              </a:defRPr>
            </a:lvl1pPr>
            <a:lvl2pPr>
              <a:spcAft>
                <a:spcPts val="225"/>
              </a:spcAft>
              <a:defRPr sz="1050">
                <a:solidFill>
                  <a:schemeClr val="tx1"/>
                </a:solidFill>
              </a:defRPr>
            </a:lvl2pPr>
            <a:lvl3pPr>
              <a:spcAft>
                <a:spcPts val="225"/>
              </a:spcAft>
              <a:defRPr sz="1050">
                <a:solidFill>
                  <a:schemeClr val="tx1"/>
                </a:solidFill>
              </a:defRPr>
            </a:lvl3pPr>
            <a:lvl4pPr>
              <a:spcAft>
                <a:spcPts val="225"/>
              </a:spcAft>
              <a:defRPr sz="1050">
                <a:solidFill>
                  <a:schemeClr val="tx1"/>
                </a:solidFill>
              </a:defRPr>
            </a:lvl4pPr>
            <a:lvl5pPr>
              <a:spcAft>
                <a:spcPts val="225"/>
              </a:spcAft>
              <a:defRPr sz="1050">
                <a:solidFill>
                  <a:schemeClr val="tx1"/>
                </a:solidFill>
              </a:defRPr>
            </a:lvl5pPr>
            <a:lvl6pPr>
              <a:spcAft>
                <a:spcPts val="225"/>
              </a:spcAft>
              <a:defRPr sz="1050">
                <a:solidFill>
                  <a:schemeClr val="tx1"/>
                </a:solidFill>
              </a:defRPr>
            </a:lvl6pPr>
            <a:lvl7pPr>
              <a:spcAft>
                <a:spcPts val="225"/>
              </a:spcAft>
              <a:defRPr sz="1050">
                <a:solidFill>
                  <a:schemeClr val="tx1"/>
                </a:solidFill>
              </a:defRPr>
            </a:lvl7pPr>
            <a:lvl8pPr>
              <a:spcAft>
                <a:spcPts val="225"/>
              </a:spcAft>
              <a:defRPr sz="1050">
                <a:solidFill>
                  <a:schemeClr val="tx1"/>
                </a:solidFill>
              </a:defRPr>
            </a:lvl8pPr>
            <a:lvl9pPr>
              <a:spcAft>
                <a:spcPts val="225"/>
              </a:spcAft>
              <a:defRPr sz="1050">
                <a:solidFill>
                  <a:schemeClr val="tx1"/>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Grey">
            <a:extLst>
              <a:ext uri="{FF2B5EF4-FFF2-40B4-BE49-F238E27FC236}">
                <a16:creationId xmlns:a16="http://schemas.microsoft.com/office/drawing/2014/main" id="{5332822A-CB52-C74F-AE53-F657B6BEA30E}"/>
              </a:ext>
            </a:extLst>
          </p:cNvPr>
          <p:cNvSpPr/>
          <p:nvPr userDrawn="1"/>
        </p:nvSpPr>
        <p:spPr bwMode="gray">
          <a:xfrm>
            <a:off x="4706542" y="3466041"/>
            <a:ext cx="1543050" cy="1714500"/>
          </a:xfrm>
          <a:prstGeom prst="rect">
            <a:avLst/>
          </a:prstGeom>
          <a:solidFill>
            <a:srgbClr val="46464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24" name="Text Placeholder 10">
            <a:extLst>
              <a:ext uri="{FF2B5EF4-FFF2-40B4-BE49-F238E27FC236}">
                <a16:creationId xmlns:a16="http://schemas.microsoft.com/office/drawing/2014/main" id="{E932F4EE-6DCD-064C-8A6E-7D99FC351034}"/>
              </a:ext>
            </a:extLst>
          </p:cNvPr>
          <p:cNvSpPr>
            <a:spLocks noGrp="1"/>
          </p:cNvSpPr>
          <p:nvPr>
            <p:ph type="body" sz="quarter" idx="24" hasCustomPrompt="1"/>
          </p:nvPr>
        </p:nvSpPr>
        <p:spPr bwMode="gray">
          <a:xfrm>
            <a:off x="4841748" y="3695701"/>
            <a:ext cx="1268730" cy="495016"/>
          </a:xfrm>
        </p:spPr>
        <p:txBody>
          <a:bodyPr>
            <a:noAutofit/>
          </a:bodyPr>
          <a:lstStyle>
            <a:lvl1pPr marL="0" indent="0">
              <a:lnSpc>
                <a:spcPct val="80000"/>
              </a:lnSpc>
              <a:spcAft>
                <a:spcPts val="0"/>
              </a:spcAft>
              <a:buFontTx/>
              <a:buNone/>
              <a:defRPr sz="3000">
                <a:solidFill>
                  <a:schemeClr val="bg1"/>
                </a:solidFill>
              </a:defRPr>
            </a:lvl1pPr>
            <a:lvl2pPr marL="0" indent="0">
              <a:lnSpc>
                <a:spcPct val="80000"/>
              </a:lnSpc>
              <a:spcAft>
                <a:spcPts val="0"/>
              </a:spcAft>
              <a:buFontTx/>
              <a:buNone/>
              <a:defRPr sz="3000">
                <a:solidFill>
                  <a:schemeClr val="bg1"/>
                </a:solidFill>
              </a:defRPr>
            </a:lvl2pPr>
            <a:lvl3pPr marL="0" indent="0">
              <a:lnSpc>
                <a:spcPct val="80000"/>
              </a:lnSpc>
              <a:spcAft>
                <a:spcPts val="0"/>
              </a:spcAft>
              <a:buFontTx/>
              <a:buNone/>
              <a:defRPr sz="3000">
                <a:solidFill>
                  <a:schemeClr val="bg1"/>
                </a:solidFill>
              </a:defRPr>
            </a:lvl3pPr>
            <a:lvl4pPr marL="0" indent="0">
              <a:lnSpc>
                <a:spcPct val="80000"/>
              </a:lnSpc>
              <a:spcAft>
                <a:spcPts val="0"/>
              </a:spcAft>
              <a:buFontTx/>
              <a:buNone/>
              <a:defRPr sz="3000">
                <a:solidFill>
                  <a:schemeClr val="bg1"/>
                </a:solidFill>
              </a:defRPr>
            </a:lvl4pPr>
            <a:lvl5pPr marL="0" indent="0">
              <a:lnSpc>
                <a:spcPct val="80000"/>
              </a:lnSpc>
              <a:spcAft>
                <a:spcPts val="0"/>
              </a:spcAft>
              <a:buFontTx/>
              <a:buNone/>
              <a:defRPr sz="3000">
                <a:solidFill>
                  <a:schemeClr val="bg1"/>
                </a:solidFill>
              </a:defRPr>
            </a:lvl5pPr>
            <a:lvl6pPr marL="0" indent="0">
              <a:lnSpc>
                <a:spcPct val="80000"/>
              </a:lnSpc>
              <a:spcAft>
                <a:spcPts val="0"/>
              </a:spcAft>
              <a:buFontTx/>
              <a:buNone/>
              <a:defRPr sz="3000">
                <a:solidFill>
                  <a:schemeClr val="bg1"/>
                </a:solidFill>
              </a:defRPr>
            </a:lvl6pPr>
            <a:lvl7pPr marL="0" indent="0">
              <a:lnSpc>
                <a:spcPct val="80000"/>
              </a:lnSpc>
              <a:spcAft>
                <a:spcPts val="0"/>
              </a:spcAft>
              <a:buFontTx/>
              <a:buNone/>
              <a:defRPr sz="3000">
                <a:solidFill>
                  <a:schemeClr val="bg1"/>
                </a:solidFill>
              </a:defRPr>
            </a:lvl7pPr>
            <a:lvl8pPr marL="0" indent="0">
              <a:lnSpc>
                <a:spcPct val="80000"/>
              </a:lnSpc>
              <a:spcAft>
                <a:spcPts val="0"/>
              </a:spcAft>
              <a:buFontTx/>
              <a:buNone/>
              <a:defRPr sz="3000">
                <a:solidFill>
                  <a:schemeClr val="bg1"/>
                </a:solidFill>
              </a:defRPr>
            </a:lvl8pPr>
            <a:lvl9pPr marL="0" indent="0">
              <a:lnSpc>
                <a:spcPct val="80000"/>
              </a:lnSpc>
              <a:spcAft>
                <a:spcPts val="0"/>
              </a:spcAft>
              <a:buFontTx/>
              <a:buNone/>
              <a:defRPr sz="3000">
                <a:solidFill>
                  <a:schemeClr val="bg1"/>
                </a:solidFill>
              </a:defRPr>
            </a:lvl9pPr>
          </a:lstStyle>
          <a:p>
            <a:pPr lvl="0"/>
            <a:r>
              <a:rPr lang="en-US"/>
              <a:t>0</a:t>
            </a:r>
          </a:p>
        </p:txBody>
      </p:sp>
      <p:sp>
        <p:nvSpPr>
          <p:cNvPr id="23" name="Text Placeholder 11">
            <a:extLst>
              <a:ext uri="{FF2B5EF4-FFF2-40B4-BE49-F238E27FC236}">
                <a16:creationId xmlns:a16="http://schemas.microsoft.com/office/drawing/2014/main" id="{49896FAF-3675-FD48-BABC-7A81793ED379}"/>
              </a:ext>
            </a:extLst>
          </p:cNvPr>
          <p:cNvSpPr>
            <a:spLocks noGrp="1"/>
          </p:cNvSpPr>
          <p:nvPr>
            <p:ph type="body" sz="quarter" idx="23" hasCustomPrompt="1"/>
          </p:nvPr>
        </p:nvSpPr>
        <p:spPr bwMode="gray">
          <a:xfrm>
            <a:off x="4841748" y="4305301"/>
            <a:ext cx="1268730" cy="723900"/>
          </a:xfrm>
        </p:spPr>
        <p:txBody>
          <a:bodyPr>
            <a:noAutofit/>
          </a:bodyPr>
          <a:lstStyle>
            <a:lvl1pPr marL="0" indent="0">
              <a:spcAft>
                <a:spcPts val="0"/>
              </a:spcAft>
              <a:buFontTx/>
              <a:buNone/>
              <a:defRPr sz="1200">
                <a:solidFill>
                  <a:schemeClr val="bg1"/>
                </a:solidFill>
              </a:defRPr>
            </a:lvl1pPr>
            <a:lvl2pPr marL="0" indent="0">
              <a:spcAft>
                <a:spcPts val="0"/>
              </a:spcAft>
              <a:buFontTx/>
              <a:buNone/>
              <a:defRPr sz="1200">
                <a:solidFill>
                  <a:schemeClr val="bg1"/>
                </a:solidFill>
              </a:defRPr>
            </a:lvl2pPr>
            <a:lvl3pPr marL="0" indent="0">
              <a:spcAft>
                <a:spcPts val="0"/>
              </a:spcAft>
              <a:buFontTx/>
              <a:buNone/>
              <a:defRPr sz="1200">
                <a:solidFill>
                  <a:schemeClr val="bg1"/>
                </a:solidFill>
              </a:defRPr>
            </a:lvl3pPr>
            <a:lvl4pPr marL="0" indent="0">
              <a:spcAft>
                <a:spcPts val="0"/>
              </a:spcAft>
              <a:buFontTx/>
              <a:buNone/>
              <a:defRPr sz="1200">
                <a:solidFill>
                  <a:schemeClr val="bg1"/>
                </a:solidFill>
              </a:defRPr>
            </a:lvl4pPr>
            <a:lvl5pPr marL="0" indent="0">
              <a:spcAft>
                <a:spcPts val="0"/>
              </a:spcAft>
              <a:buFontTx/>
              <a:buNone/>
              <a:defRPr sz="1200">
                <a:solidFill>
                  <a:schemeClr val="bg1"/>
                </a:solidFill>
              </a:defRPr>
            </a:lvl5pPr>
            <a:lvl6pPr marL="0" indent="0">
              <a:spcAft>
                <a:spcPts val="0"/>
              </a:spcAft>
              <a:buFontTx/>
              <a:buNone/>
              <a:defRPr sz="1200">
                <a:solidFill>
                  <a:schemeClr val="bg1"/>
                </a:solidFill>
              </a:defRPr>
            </a:lvl6pPr>
            <a:lvl7pPr marL="0" indent="0">
              <a:spcAft>
                <a:spcPts val="0"/>
              </a:spcAft>
              <a:buFontTx/>
              <a:buNone/>
              <a:defRPr sz="1200">
                <a:solidFill>
                  <a:schemeClr val="bg1"/>
                </a:solidFill>
              </a:defRPr>
            </a:lvl7pPr>
            <a:lvl8pPr marL="0" indent="0">
              <a:spcAft>
                <a:spcPts val="0"/>
              </a:spcAft>
              <a:buFontTx/>
              <a:buNone/>
              <a:defRPr sz="1200">
                <a:solidFill>
                  <a:schemeClr val="bg1"/>
                </a:solidFill>
              </a:defRPr>
            </a:lvl8pPr>
            <a:lvl9pPr marL="0" indent="0">
              <a:spcAft>
                <a:spcPts val="0"/>
              </a:spcAft>
              <a:buFontTx/>
              <a:buNone/>
              <a:defRPr sz="1200">
                <a:solidFill>
                  <a:schemeClr val="bg1"/>
                </a:solidFill>
              </a:defRPr>
            </a:lvl9pPr>
          </a:lstStyle>
          <a:p>
            <a:pPr lvl="0"/>
            <a:r>
              <a:rPr lang="en-US"/>
              <a:t>[Category Name]</a:t>
            </a:r>
          </a:p>
        </p:txBody>
      </p:sp>
      <p:sp>
        <p:nvSpPr>
          <p:cNvPr id="22" name="Text Placeholder 12">
            <a:extLst>
              <a:ext uri="{FF2B5EF4-FFF2-40B4-BE49-F238E27FC236}">
                <a16:creationId xmlns:a16="http://schemas.microsoft.com/office/drawing/2014/main" id="{367D9585-0D57-9745-BB17-400CB807CCAF}"/>
              </a:ext>
            </a:extLst>
          </p:cNvPr>
          <p:cNvSpPr>
            <a:spLocks noGrp="1"/>
          </p:cNvSpPr>
          <p:nvPr>
            <p:ph type="body" sz="quarter" idx="22"/>
          </p:nvPr>
        </p:nvSpPr>
        <p:spPr bwMode="gray">
          <a:xfrm>
            <a:off x="6418373" y="3465151"/>
            <a:ext cx="2393442" cy="1715389"/>
          </a:xfrm>
        </p:spPr>
        <p:txBody>
          <a:bodyPr>
            <a:noAutofit/>
          </a:bodyPr>
          <a:lstStyle>
            <a:lvl1pPr>
              <a:spcAft>
                <a:spcPts val="225"/>
              </a:spcAft>
              <a:defRPr sz="1050">
                <a:solidFill>
                  <a:schemeClr val="tx1"/>
                </a:solidFill>
              </a:defRPr>
            </a:lvl1pPr>
            <a:lvl2pPr>
              <a:spcAft>
                <a:spcPts val="225"/>
              </a:spcAft>
              <a:defRPr sz="1050">
                <a:solidFill>
                  <a:schemeClr val="tx1"/>
                </a:solidFill>
              </a:defRPr>
            </a:lvl2pPr>
            <a:lvl3pPr>
              <a:spcAft>
                <a:spcPts val="225"/>
              </a:spcAft>
              <a:defRPr sz="1050">
                <a:solidFill>
                  <a:schemeClr val="tx1"/>
                </a:solidFill>
              </a:defRPr>
            </a:lvl3pPr>
            <a:lvl4pPr>
              <a:spcAft>
                <a:spcPts val="225"/>
              </a:spcAft>
              <a:defRPr sz="1050">
                <a:solidFill>
                  <a:schemeClr val="tx1"/>
                </a:solidFill>
              </a:defRPr>
            </a:lvl4pPr>
            <a:lvl5pPr>
              <a:spcAft>
                <a:spcPts val="225"/>
              </a:spcAft>
              <a:defRPr sz="1050">
                <a:solidFill>
                  <a:schemeClr val="tx1"/>
                </a:solidFill>
              </a:defRPr>
            </a:lvl5pPr>
            <a:lvl6pPr>
              <a:spcAft>
                <a:spcPts val="225"/>
              </a:spcAft>
              <a:defRPr sz="1050">
                <a:solidFill>
                  <a:schemeClr val="tx1"/>
                </a:solidFill>
              </a:defRPr>
            </a:lvl6pPr>
            <a:lvl7pPr>
              <a:spcAft>
                <a:spcPts val="225"/>
              </a:spcAft>
              <a:defRPr sz="1050">
                <a:solidFill>
                  <a:schemeClr val="tx1"/>
                </a:solidFill>
              </a:defRPr>
            </a:lvl7pPr>
            <a:lvl8pPr>
              <a:spcAft>
                <a:spcPts val="225"/>
              </a:spcAft>
              <a:defRPr sz="1050">
                <a:solidFill>
                  <a:schemeClr val="tx1"/>
                </a:solidFill>
              </a:defRPr>
            </a:lvl8pPr>
            <a:lvl9pPr>
              <a:spcAft>
                <a:spcPts val="225"/>
              </a:spcAft>
              <a:defRPr sz="1050">
                <a:solidFill>
                  <a:schemeClr val="tx1"/>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a:extLst>
              <a:ext uri="{FF2B5EF4-FFF2-40B4-BE49-F238E27FC236}">
                <a16:creationId xmlns:a16="http://schemas.microsoft.com/office/drawing/2014/main" id="{37EC187C-5363-C142-B64F-F15999B8B950}"/>
              </a:ext>
            </a:extLst>
          </p:cNvPr>
          <p:cNvSpPr>
            <a:spLocks noGrp="1"/>
          </p:cNvSpPr>
          <p:nvPr>
            <p:ph type="ftr" sz="quarter" idx="10"/>
          </p:nvPr>
        </p:nvSpPr>
        <p:spPr>
          <a:xfrm>
            <a:off x="333758" y="5275792"/>
            <a:ext cx="2135981" cy="91440"/>
          </a:xfrm>
          <a:prstGeom prst="rect">
            <a:avLst/>
          </a:prstGeom>
        </p:spPr>
        <p:txBody>
          <a:bodyPr/>
          <a:lstStyle/>
          <a:p>
            <a:endParaRPr lang="en-US"/>
          </a:p>
        </p:txBody>
      </p:sp>
      <p:sp>
        <p:nvSpPr>
          <p:cNvPr id="25" name="Footnotes">
            <a:extLst>
              <a:ext uri="{FF2B5EF4-FFF2-40B4-BE49-F238E27FC236}">
                <a16:creationId xmlns:a16="http://schemas.microsoft.com/office/drawing/2014/main" id="{F1D73492-E659-4448-966F-4635BA9FCF49}"/>
              </a:ext>
            </a:extLst>
          </p:cNvPr>
          <p:cNvSpPr>
            <a:spLocks noGrp="1"/>
          </p:cNvSpPr>
          <p:nvPr>
            <p:ph type="body" sz="quarter" idx="25"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4" name="Date Placeholder">
            <a:extLst>
              <a:ext uri="{FF2B5EF4-FFF2-40B4-BE49-F238E27FC236}">
                <a16:creationId xmlns:a16="http://schemas.microsoft.com/office/drawing/2014/main" id="{CAB6925F-A4AD-DA42-ACD3-7FA130A5DC3E}"/>
              </a:ext>
            </a:extLst>
          </p:cNvPr>
          <p:cNvSpPr>
            <a:spLocks noGrp="1"/>
          </p:cNvSpPr>
          <p:nvPr>
            <p:ph type="dt" sz="half" idx="11"/>
          </p:nvPr>
        </p:nvSpPr>
        <p:spPr/>
        <p:txBody>
          <a:bodyPr/>
          <a:lstStyle/>
          <a:p>
            <a:r>
              <a:rPr lang="en-US"/>
              <a:t>March 2021</a:t>
            </a:r>
          </a:p>
        </p:txBody>
      </p:sp>
      <p:sp>
        <p:nvSpPr>
          <p:cNvPr id="5" name="Slide Number Placeholder">
            <a:extLst>
              <a:ext uri="{FF2B5EF4-FFF2-40B4-BE49-F238E27FC236}">
                <a16:creationId xmlns:a16="http://schemas.microsoft.com/office/drawing/2014/main" id="{6EACE07B-0316-F046-829A-445D6CABB4D3}"/>
              </a:ext>
            </a:extLst>
          </p:cNvPr>
          <p:cNvSpPr>
            <a:spLocks noGrp="1"/>
          </p:cNvSpPr>
          <p:nvPr>
            <p:ph type="sldNum" sz="quarter" idx="12"/>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7215508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1_Logos">
    <p:spTree>
      <p:nvGrpSpPr>
        <p:cNvPr id="1" name=""/>
        <p:cNvGrpSpPr/>
        <p:nvPr/>
      </p:nvGrpSpPr>
      <p:grpSpPr>
        <a:xfrm>
          <a:off x="0" y="0"/>
          <a:ext cx="0" cy="0"/>
          <a:chOff x="0" y="0"/>
          <a:chExt cx="0" cy="0"/>
        </a:xfrm>
      </p:grpSpPr>
      <p:sp>
        <p:nvSpPr>
          <p:cNvPr id="6" name="Subtitle">
            <a:extLst>
              <a:ext uri="{FF2B5EF4-FFF2-40B4-BE49-F238E27FC236}">
                <a16:creationId xmlns:a16="http://schemas.microsoft.com/office/drawing/2014/main" id="{61C63E5A-BD9E-F642-A58F-26B7A4F083FE}"/>
              </a:ext>
            </a:extLst>
          </p:cNvPr>
          <p:cNvSpPr>
            <a:spLocks noGrp="1"/>
          </p:cNvSpPr>
          <p:nvPr>
            <p:ph type="subTitle" idx="26"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28" name="Text Placeholder 1">
            <a:extLst>
              <a:ext uri="{FF2B5EF4-FFF2-40B4-BE49-F238E27FC236}">
                <a16:creationId xmlns:a16="http://schemas.microsoft.com/office/drawing/2014/main" id="{E8ACD8CF-AAC6-A047-96EA-21253FE4BA37}"/>
              </a:ext>
            </a:extLst>
          </p:cNvPr>
          <p:cNvSpPr>
            <a:spLocks noGrp="1"/>
          </p:cNvSpPr>
          <p:nvPr>
            <p:ph type="body" sz="quarter" idx="41"/>
          </p:nvPr>
        </p:nvSpPr>
        <p:spPr>
          <a:xfrm>
            <a:off x="332184" y="1444627"/>
            <a:ext cx="8479630" cy="421154"/>
          </a:xfrm>
        </p:spPr>
        <p:txBody>
          <a:bodyPr/>
          <a:lstStyle>
            <a:lvl1pPr marL="0" indent="0">
              <a:spcAft>
                <a:spcPts val="0"/>
              </a:spcAft>
              <a:buFontTx/>
              <a:buNone/>
              <a:defRPr/>
            </a:lvl1pPr>
            <a:lvl2pPr marL="0" indent="0">
              <a:spcAft>
                <a:spcPts val="0"/>
              </a:spcAft>
              <a:buFontTx/>
              <a:buNone/>
              <a:defRPr/>
            </a:lvl2pPr>
            <a:lvl3pPr marL="0" indent="0">
              <a:spcAft>
                <a:spcPts val="0"/>
              </a:spcAft>
              <a:buFontTx/>
              <a:buNone/>
              <a:defRPr/>
            </a:lvl3pPr>
            <a:lvl4pPr marL="0" indent="0">
              <a:spcAft>
                <a:spcPts val="0"/>
              </a:spcAft>
              <a:buFontTx/>
              <a:buNone/>
              <a:defRPr/>
            </a:lvl4pPr>
            <a:lvl5pPr marL="0" indent="0">
              <a:spcAft>
                <a:spcPts val="0"/>
              </a:spcAft>
              <a:buFontTx/>
              <a:buNone/>
              <a:defRPr/>
            </a:lvl5pPr>
            <a:lvl6pPr marL="0" indent="0">
              <a:spcAft>
                <a:spcPts val="0"/>
              </a:spcAft>
              <a:buFontTx/>
              <a:buNone/>
              <a:defRPr/>
            </a:lvl6pPr>
            <a:lvl7pPr marL="0" indent="0">
              <a:spcAft>
                <a:spcPts val="0"/>
              </a:spcAft>
              <a:buFontTx/>
              <a:buNone/>
              <a:defRPr/>
            </a:lvl7pPr>
            <a:lvl8pPr marL="0" indent="0">
              <a:spcAft>
                <a:spcPts val="0"/>
              </a:spcAft>
              <a:buFontTx/>
              <a:buNone/>
              <a:defRPr/>
            </a:lvl8pPr>
            <a:lvl9pPr marL="0" indent="0">
              <a:spcAft>
                <a:spcPts val="0"/>
              </a:spcAft>
              <a:buFontTx/>
              <a:buNone/>
              <a:defRPr/>
            </a:lvl9pPr>
          </a:lstStyle>
          <a:p>
            <a:pPr lvl="0"/>
            <a:r>
              <a:rPr lang="en-US"/>
              <a:t>Edit Master text styles</a:t>
            </a:r>
          </a:p>
        </p:txBody>
      </p:sp>
      <p:sp>
        <p:nvSpPr>
          <p:cNvPr id="12" name="Picture Placeholder 1">
            <a:extLst>
              <a:ext uri="{FF2B5EF4-FFF2-40B4-BE49-F238E27FC236}">
                <a16:creationId xmlns:a16="http://schemas.microsoft.com/office/drawing/2014/main" id="{277FEA94-2F74-C44B-B7A4-2491A0F36517}"/>
              </a:ext>
            </a:extLst>
          </p:cNvPr>
          <p:cNvSpPr>
            <a:spLocks noGrp="1"/>
          </p:cNvSpPr>
          <p:nvPr>
            <p:ph type="pic" sz="quarter" idx="19" hasCustomPrompt="1"/>
          </p:nvPr>
        </p:nvSpPr>
        <p:spPr>
          <a:xfrm>
            <a:off x="332185" y="1988820"/>
            <a:ext cx="1481328" cy="952500"/>
          </a:xfrm>
          <a:noFill/>
        </p:spPr>
        <p:txBody>
          <a:bodyPr anchor="ctr" anchorCtr="0"/>
          <a:lstStyle>
            <a:lvl1pPr marL="0" indent="0" algn="ctr">
              <a:spcBef>
                <a:spcPts val="0"/>
              </a:spcBef>
              <a:buFontTx/>
              <a:buNone/>
              <a:defRPr sz="900" b="0">
                <a:solidFill>
                  <a:schemeClr val="tx1"/>
                </a:solidFill>
              </a:defRPr>
            </a:lvl1pPr>
          </a:lstStyle>
          <a:p>
            <a:r>
              <a:rPr lang="en-US"/>
              <a:t>Click icon to add logo</a:t>
            </a:r>
            <a:endParaRPr lang="en-GB"/>
          </a:p>
        </p:txBody>
      </p:sp>
      <p:sp>
        <p:nvSpPr>
          <p:cNvPr id="13" name="Picture Placeholder 2">
            <a:extLst>
              <a:ext uri="{FF2B5EF4-FFF2-40B4-BE49-F238E27FC236}">
                <a16:creationId xmlns:a16="http://schemas.microsoft.com/office/drawing/2014/main" id="{E35B0C01-8D10-8640-B57B-9F00287B1099}"/>
              </a:ext>
            </a:extLst>
          </p:cNvPr>
          <p:cNvSpPr>
            <a:spLocks noGrp="1"/>
          </p:cNvSpPr>
          <p:nvPr>
            <p:ph type="pic" sz="quarter" idx="27" hasCustomPrompt="1"/>
          </p:nvPr>
        </p:nvSpPr>
        <p:spPr>
          <a:xfrm>
            <a:off x="2081761" y="1988820"/>
            <a:ext cx="1481328" cy="952500"/>
          </a:xfrm>
          <a:noFill/>
        </p:spPr>
        <p:txBody>
          <a:bodyPr anchor="ctr" anchorCtr="0"/>
          <a:lstStyle>
            <a:lvl1pPr marL="0" indent="0" algn="ctr">
              <a:spcBef>
                <a:spcPts val="0"/>
              </a:spcBef>
              <a:buFontTx/>
              <a:buNone/>
              <a:defRPr sz="900" b="0">
                <a:solidFill>
                  <a:schemeClr val="tx1"/>
                </a:solidFill>
              </a:defRPr>
            </a:lvl1pPr>
          </a:lstStyle>
          <a:p>
            <a:r>
              <a:rPr lang="en-US"/>
              <a:t>Click icon to add logo</a:t>
            </a:r>
            <a:endParaRPr lang="en-GB"/>
          </a:p>
        </p:txBody>
      </p:sp>
      <p:sp>
        <p:nvSpPr>
          <p:cNvPr id="14" name="Picture Placeholder 3">
            <a:extLst>
              <a:ext uri="{FF2B5EF4-FFF2-40B4-BE49-F238E27FC236}">
                <a16:creationId xmlns:a16="http://schemas.microsoft.com/office/drawing/2014/main" id="{9D41283C-61BF-CF49-A579-FF76DB0A0127}"/>
              </a:ext>
            </a:extLst>
          </p:cNvPr>
          <p:cNvSpPr>
            <a:spLocks noGrp="1"/>
          </p:cNvSpPr>
          <p:nvPr>
            <p:ph type="pic" sz="quarter" idx="28" hasCustomPrompt="1"/>
          </p:nvPr>
        </p:nvSpPr>
        <p:spPr>
          <a:xfrm>
            <a:off x="3831337" y="1988820"/>
            <a:ext cx="1481328" cy="952500"/>
          </a:xfrm>
          <a:noFill/>
        </p:spPr>
        <p:txBody>
          <a:bodyPr anchor="ctr" anchorCtr="0"/>
          <a:lstStyle>
            <a:lvl1pPr marL="0" indent="0" algn="ctr">
              <a:spcBef>
                <a:spcPts val="0"/>
              </a:spcBef>
              <a:buFontTx/>
              <a:buNone/>
              <a:defRPr sz="900" b="0">
                <a:solidFill>
                  <a:schemeClr val="tx1"/>
                </a:solidFill>
              </a:defRPr>
            </a:lvl1pPr>
          </a:lstStyle>
          <a:p>
            <a:r>
              <a:rPr lang="en-US"/>
              <a:t>Click icon to add logo</a:t>
            </a:r>
            <a:endParaRPr lang="en-GB"/>
          </a:p>
        </p:txBody>
      </p:sp>
      <p:sp>
        <p:nvSpPr>
          <p:cNvPr id="15" name="Picture Placeholder 4">
            <a:extLst>
              <a:ext uri="{FF2B5EF4-FFF2-40B4-BE49-F238E27FC236}">
                <a16:creationId xmlns:a16="http://schemas.microsoft.com/office/drawing/2014/main" id="{458BEB64-AEEA-894E-9305-4DAF4D383C70}"/>
              </a:ext>
            </a:extLst>
          </p:cNvPr>
          <p:cNvSpPr>
            <a:spLocks noGrp="1"/>
          </p:cNvSpPr>
          <p:nvPr>
            <p:ph type="pic" sz="quarter" idx="29" hasCustomPrompt="1"/>
          </p:nvPr>
        </p:nvSpPr>
        <p:spPr>
          <a:xfrm>
            <a:off x="5580913" y="1988820"/>
            <a:ext cx="1481328" cy="952500"/>
          </a:xfrm>
          <a:noFill/>
        </p:spPr>
        <p:txBody>
          <a:bodyPr anchor="ctr" anchorCtr="0"/>
          <a:lstStyle>
            <a:lvl1pPr marL="0" indent="0" algn="ctr">
              <a:spcBef>
                <a:spcPts val="0"/>
              </a:spcBef>
              <a:buFontTx/>
              <a:buNone/>
              <a:defRPr sz="900" b="0">
                <a:solidFill>
                  <a:schemeClr val="tx1"/>
                </a:solidFill>
              </a:defRPr>
            </a:lvl1pPr>
          </a:lstStyle>
          <a:p>
            <a:r>
              <a:rPr lang="en-US"/>
              <a:t>Click icon to add logo</a:t>
            </a:r>
            <a:endParaRPr lang="en-GB"/>
          </a:p>
        </p:txBody>
      </p:sp>
      <p:sp>
        <p:nvSpPr>
          <p:cNvPr id="16" name="Picture Placeholder 5">
            <a:extLst>
              <a:ext uri="{FF2B5EF4-FFF2-40B4-BE49-F238E27FC236}">
                <a16:creationId xmlns:a16="http://schemas.microsoft.com/office/drawing/2014/main" id="{7368D934-8043-1B47-B9A4-25E006B0BFA4}"/>
              </a:ext>
            </a:extLst>
          </p:cNvPr>
          <p:cNvSpPr>
            <a:spLocks noGrp="1"/>
          </p:cNvSpPr>
          <p:nvPr>
            <p:ph type="pic" sz="quarter" idx="30" hasCustomPrompt="1"/>
          </p:nvPr>
        </p:nvSpPr>
        <p:spPr>
          <a:xfrm>
            <a:off x="7330488" y="1988820"/>
            <a:ext cx="1481328" cy="952500"/>
          </a:xfrm>
          <a:noFill/>
        </p:spPr>
        <p:txBody>
          <a:bodyPr anchor="ctr" anchorCtr="0"/>
          <a:lstStyle>
            <a:lvl1pPr marL="0" indent="0" algn="ctr">
              <a:spcBef>
                <a:spcPts val="0"/>
              </a:spcBef>
              <a:buFontTx/>
              <a:buNone/>
              <a:defRPr sz="900" b="0">
                <a:solidFill>
                  <a:schemeClr val="tx1"/>
                </a:solidFill>
              </a:defRPr>
            </a:lvl1pPr>
          </a:lstStyle>
          <a:p>
            <a:r>
              <a:rPr lang="en-US"/>
              <a:t>Click icon to add logo</a:t>
            </a:r>
            <a:endParaRPr lang="en-GB"/>
          </a:p>
        </p:txBody>
      </p:sp>
      <p:sp>
        <p:nvSpPr>
          <p:cNvPr id="17" name="Picture Placeholder 6">
            <a:extLst>
              <a:ext uri="{FF2B5EF4-FFF2-40B4-BE49-F238E27FC236}">
                <a16:creationId xmlns:a16="http://schemas.microsoft.com/office/drawing/2014/main" id="{A0FBAB18-491C-D349-AB18-9FCED7996AB8}"/>
              </a:ext>
            </a:extLst>
          </p:cNvPr>
          <p:cNvSpPr>
            <a:spLocks noGrp="1"/>
          </p:cNvSpPr>
          <p:nvPr>
            <p:ph type="pic" sz="quarter" idx="31" hasCustomPrompt="1"/>
          </p:nvPr>
        </p:nvSpPr>
        <p:spPr>
          <a:xfrm>
            <a:off x="332185" y="3101340"/>
            <a:ext cx="1481328" cy="952500"/>
          </a:xfrm>
          <a:noFill/>
        </p:spPr>
        <p:txBody>
          <a:bodyPr anchor="ctr" anchorCtr="0"/>
          <a:lstStyle>
            <a:lvl1pPr marL="0" indent="0" algn="ctr">
              <a:spcBef>
                <a:spcPts val="0"/>
              </a:spcBef>
              <a:buFontTx/>
              <a:buNone/>
              <a:defRPr sz="900" b="0">
                <a:solidFill>
                  <a:schemeClr val="tx1"/>
                </a:solidFill>
              </a:defRPr>
            </a:lvl1pPr>
          </a:lstStyle>
          <a:p>
            <a:r>
              <a:rPr lang="en-US"/>
              <a:t>Click icon to add logo</a:t>
            </a:r>
            <a:endParaRPr lang="en-GB"/>
          </a:p>
        </p:txBody>
      </p:sp>
      <p:sp>
        <p:nvSpPr>
          <p:cNvPr id="18" name="Picture Placeholder 7">
            <a:extLst>
              <a:ext uri="{FF2B5EF4-FFF2-40B4-BE49-F238E27FC236}">
                <a16:creationId xmlns:a16="http://schemas.microsoft.com/office/drawing/2014/main" id="{679938AE-0263-134B-9999-7D4C9C70AA00}"/>
              </a:ext>
            </a:extLst>
          </p:cNvPr>
          <p:cNvSpPr>
            <a:spLocks noGrp="1"/>
          </p:cNvSpPr>
          <p:nvPr>
            <p:ph type="pic" sz="quarter" idx="32" hasCustomPrompt="1"/>
          </p:nvPr>
        </p:nvSpPr>
        <p:spPr>
          <a:xfrm>
            <a:off x="2081761" y="3101340"/>
            <a:ext cx="1481328" cy="952500"/>
          </a:xfrm>
          <a:noFill/>
        </p:spPr>
        <p:txBody>
          <a:bodyPr anchor="ctr" anchorCtr="0"/>
          <a:lstStyle>
            <a:lvl1pPr marL="0" indent="0" algn="ctr">
              <a:spcBef>
                <a:spcPts val="0"/>
              </a:spcBef>
              <a:buFontTx/>
              <a:buNone/>
              <a:defRPr sz="900" b="0">
                <a:solidFill>
                  <a:schemeClr val="tx1"/>
                </a:solidFill>
              </a:defRPr>
            </a:lvl1pPr>
          </a:lstStyle>
          <a:p>
            <a:r>
              <a:rPr lang="en-US"/>
              <a:t>Click icon to add logo</a:t>
            </a:r>
            <a:endParaRPr lang="en-GB"/>
          </a:p>
        </p:txBody>
      </p:sp>
      <p:sp>
        <p:nvSpPr>
          <p:cNvPr id="19" name="Picture Placeholder 8">
            <a:extLst>
              <a:ext uri="{FF2B5EF4-FFF2-40B4-BE49-F238E27FC236}">
                <a16:creationId xmlns:a16="http://schemas.microsoft.com/office/drawing/2014/main" id="{EF32A273-0480-934E-8D32-DD33BE3A2746}"/>
              </a:ext>
            </a:extLst>
          </p:cNvPr>
          <p:cNvSpPr>
            <a:spLocks noGrp="1"/>
          </p:cNvSpPr>
          <p:nvPr>
            <p:ph type="pic" sz="quarter" idx="33" hasCustomPrompt="1"/>
          </p:nvPr>
        </p:nvSpPr>
        <p:spPr>
          <a:xfrm>
            <a:off x="3831337" y="3101340"/>
            <a:ext cx="1481328" cy="952500"/>
          </a:xfrm>
          <a:noFill/>
        </p:spPr>
        <p:txBody>
          <a:bodyPr anchor="ctr" anchorCtr="0"/>
          <a:lstStyle>
            <a:lvl1pPr marL="0" indent="0" algn="ctr">
              <a:spcBef>
                <a:spcPts val="0"/>
              </a:spcBef>
              <a:buFontTx/>
              <a:buNone/>
              <a:defRPr sz="900" b="0">
                <a:solidFill>
                  <a:schemeClr val="tx1"/>
                </a:solidFill>
              </a:defRPr>
            </a:lvl1pPr>
          </a:lstStyle>
          <a:p>
            <a:r>
              <a:rPr lang="en-US"/>
              <a:t>Click icon to add logo</a:t>
            </a:r>
            <a:endParaRPr lang="en-GB"/>
          </a:p>
        </p:txBody>
      </p:sp>
      <p:sp>
        <p:nvSpPr>
          <p:cNvPr id="20" name="Picture Placeholder 9">
            <a:extLst>
              <a:ext uri="{FF2B5EF4-FFF2-40B4-BE49-F238E27FC236}">
                <a16:creationId xmlns:a16="http://schemas.microsoft.com/office/drawing/2014/main" id="{E391ADCA-B913-3A46-B669-77A861F30660}"/>
              </a:ext>
            </a:extLst>
          </p:cNvPr>
          <p:cNvSpPr>
            <a:spLocks noGrp="1"/>
          </p:cNvSpPr>
          <p:nvPr>
            <p:ph type="pic" sz="quarter" idx="34" hasCustomPrompt="1"/>
          </p:nvPr>
        </p:nvSpPr>
        <p:spPr>
          <a:xfrm>
            <a:off x="5580913" y="3101340"/>
            <a:ext cx="1481328" cy="952500"/>
          </a:xfrm>
          <a:noFill/>
        </p:spPr>
        <p:txBody>
          <a:bodyPr anchor="ctr" anchorCtr="0"/>
          <a:lstStyle>
            <a:lvl1pPr marL="0" indent="0" algn="ctr">
              <a:spcBef>
                <a:spcPts val="0"/>
              </a:spcBef>
              <a:buFontTx/>
              <a:buNone/>
              <a:defRPr sz="900" b="0">
                <a:solidFill>
                  <a:schemeClr val="tx1"/>
                </a:solidFill>
              </a:defRPr>
            </a:lvl1pPr>
          </a:lstStyle>
          <a:p>
            <a:r>
              <a:rPr lang="en-US"/>
              <a:t>Click icon to add logo</a:t>
            </a:r>
            <a:endParaRPr lang="en-GB"/>
          </a:p>
        </p:txBody>
      </p:sp>
      <p:sp>
        <p:nvSpPr>
          <p:cNvPr id="21" name="Picture Placeholder 10">
            <a:extLst>
              <a:ext uri="{FF2B5EF4-FFF2-40B4-BE49-F238E27FC236}">
                <a16:creationId xmlns:a16="http://schemas.microsoft.com/office/drawing/2014/main" id="{9A49AD93-FD6C-0745-AA09-BF58F62CB976}"/>
              </a:ext>
            </a:extLst>
          </p:cNvPr>
          <p:cNvSpPr>
            <a:spLocks noGrp="1"/>
          </p:cNvSpPr>
          <p:nvPr>
            <p:ph type="pic" sz="quarter" idx="35" hasCustomPrompt="1"/>
          </p:nvPr>
        </p:nvSpPr>
        <p:spPr>
          <a:xfrm>
            <a:off x="7330488" y="3101340"/>
            <a:ext cx="1481328" cy="952500"/>
          </a:xfrm>
          <a:noFill/>
        </p:spPr>
        <p:txBody>
          <a:bodyPr anchor="ctr" anchorCtr="0"/>
          <a:lstStyle>
            <a:lvl1pPr marL="0" indent="0" algn="ctr">
              <a:spcBef>
                <a:spcPts val="0"/>
              </a:spcBef>
              <a:buFontTx/>
              <a:buNone/>
              <a:defRPr sz="900" b="0">
                <a:solidFill>
                  <a:schemeClr val="tx1"/>
                </a:solidFill>
              </a:defRPr>
            </a:lvl1pPr>
          </a:lstStyle>
          <a:p>
            <a:r>
              <a:rPr lang="en-US"/>
              <a:t>Click icon to add logo</a:t>
            </a:r>
            <a:endParaRPr lang="en-GB"/>
          </a:p>
        </p:txBody>
      </p:sp>
      <p:sp>
        <p:nvSpPr>
          <p:cNvPr id="22" name="Picture Placeholder 11">
            <a:extLst>
              <a:ext uri="{FF2B5EF4-FFF2-40B4-BE49-F238E27FC236}">
                <a16:creationId xmlns:a16="http://schemas.microsoft.com/office/drawing/2014/main" id="{E556C6AF-E3F7-8248-ABC5-E9ABC49C384F}"/>
              </a:ext>
            </a:extLst>
          </p:cNvPr>
          <p:cNvSpPr>
            <a:spLocks noGrp="1"/>
          </p:cNvSpPr>
          <p:nvPr>
            <p:ph type="pic" sz="quarter" idx="36" hasCustomPrompt="1"/>
          </p:nvPr>
        </p:nvSpPr>
        <p:spPr>
          <a:xfrm>
            <a:off x="332185" y="4228042"/>
            <a:ext cx="1481328" cy="952500"/>
          </a:xfrm>
          <a:noFill/>
        </p:spPr>
        <p:txBody>
          <a:bodyPr anchor="ctr" anchorCtr="0"/>
          <a:lstStyle>
            <a:lvl1pPr marL="0" indent="0" algn="ctr">
              <a:spcBef>
                <a:spcPts val="0"/>
              </a:spcBef>
              <a:buFontTx/>
              <a:buNone/>
              <a:defRPr sz="900" b="0">
                <a:solidFill>
                  <a:schemeClr val="tx1"/>
                </a:solidFill>
              </a:defRPr>
            </a:lvl1pPr>
          </a:lstStyle>
          <a:p>
            <a:r>
              <a:rPr lang="en-US"/>
              <a:t>Click icon to add logo</a:t>
            </a:r>
            <a:endParaRPr lang="en-GB"/>
          </a:p>
        </p:txBody>
      </p:sp>
      <p:sp>
        <p:nvSpPr>
          <p:cNvPr id="23" name="Picture Placeholder 12">
            <a:extLst>
              <a:ext uri="{FF2B5EF4-FFF2-40B4-BE49-F238E27FC236}">
                <a16:creationId xmlns:a16="http://schemas.microsoft.com/office/drawing/2014/main" id="{7E37D1FC-A6AC-434B-9334-A218F7228E9F}"/>
              </a:ext>
            </a:extLst>
          </p:cNvPr>
          <p:cNvSpPr>
            <a:spLocks noGrp="1"/>
          </p:cNvSpPr>
          <p:nvPr>
            <p:ph type="pic" sz="quarter" idx="37" hasCustomPrompt="1"/>
          </p:nvPr>
        </p:nvSpPr>
        <p:spPr>
          <a:xfrm>
            <a:off x="2081761" y="4228042"/>
            <a:ext cx="1481328" cy="952500"/>
          </a:xfrm>
          <a:noFill/>
        </p:spPr>
        <p:txBody>
          <a:bodyPr anchor="ctr" anchorCtr="0"/>
          <a:lstStyle>
            <a:lvl1pPr marL="0" indent="0" algn="ctr">
              <a:spcBef>
                <a:spcPts val="0"/>
              </a:spcBef>
              <a:buFontTx/>
              <a:buNone/>
              <a:defRPr sz="900" b="0">
                <a:solidFill>
                  <a:schemeClr val="tx1"/>
                </a:solidFill>
              </a:defRPr>
            </a:lvl1pPr>
          </a:lstStyle>
          <a:p>
            <a:r>
              <a:rPr lang="en-US"/>
              <a:t>Click icon to add logo</a:t>
            </a:r>
            <a:endParaRPr lang="en-GB"/>
          </a:p>
        </p:txBody>
      </p:sp>
      <p:sp>
        <p:nvSpPr>
          <p:cNvPr id="24" name="Picture Placeholder 13">
            <a:extLst>
              <a:ext uri="{FF2B5EF4-FFF2-40B4-BE49-F238E27FC236}">
                <a16:creationId xmlns:a16="http://schemas.microsoft.com/office/drawing/2014/main" id="{506AE4A5-2066-154B-A22A-55649E9A00E7}"/>
              </a:ext>
            </a:extLst>
          </p:cNvPr>
          <p:cNvSpPr>
            <a:spLocks noGrp="1"/>
          </p:cNvSpPr>
          <p:nvPr>
            <p:ph type="pic" sz="quarter" idx="38" hasCustomPrompt="1"/>
          </p:nvPr>
        </p:nvSpPr>
        <p:spPr>
          <a:xfrm>
            <a:off x="3831337" y="4228042"/>
            <a:ext cx="1481328" cy="952500"/>
          </a:xfrm>
          <a:noFill/>
        </p:spPr>
        <p:txBody>
          <a:bodyPr anchor="ctr" anchorCtr="0"/>
          <a:lstStyle>
            <a:lvl1pPr marL="0" indent="0" algn="ctr">
              <a:spcBef>
                <a:spcPts val="0"/>
              </a:spcBef>
              <a:buFontTx/>
              <a:buNone/>
              <a:defRPr sz="900" b="0">
                <a:solidFill>
                  <a:schemeClr val="tx1"/>
                </a:solidFill>
              </a:defRPr>
            </a:lvl1pPr>
          </a:lstStyle>
          <a:p>
            <a:r>
              <a:rPr lang="en-US"/>
              <a:t>Click icon to add logo</a:t>
            </a:r>
            <a:endParaRPr lang="en-GB"/>
          </a:p>
        </p:txBody>
      </p:sp>
      <p:sp>
        <p:nvSpPr>
          <p:cNvPr id="25" name="Picture Placeholder 14">
            <a:extLst>
              <a:ext uri="{FF2B5EF4-FFF2-40B4-BE49-F238E27FC236}">
                <a16:creationId xmlns:a16="http://schemas.microsoft.com/office/drawing/2014/main" id="{38481484-A1F9-944C-8416-EF7A652C303A}"/>
              </a:ext>
            </a:extLst>
          </p:cNvPr>
          <p:cNvSpPr>
            <a:spLocks noGrp="1"/>
          </p:cNvSpPr>
          <p:nvPr>
            <p:ph type="pic" sz="quarter" idx="39" hasCustomPrompt="1"/>
          </p:nvPr>
        </p:nvSpPr>
        <p:spPr>
          <a:xfrm>
            <a:off x="5580913" y="4228042"/>
            <a:ext cx="1481328" cy="952500"/>
          </a:xfrm>
          <a:noFill/>
        </p:spPr>
        <p:txBody>
          <a:bodyPr anchor="ctr" anchorCtr="0"/>
          <a:lstStyle>
            <a:lvl1pPr marL="0" indent="0" algn="ctr">
              <a:spcBef>
                <a:spcPts val="0"/>
              </a:spcBef>
              <a:buFontTx/>
              <a:buNone/>
              <a:defRPr sz="900" b="0">
                <a:solidFill>
                  <a:schemeClr val="tx1"/>
                </a:solidFill>
              </a:defRPr>
            </a:lvl1pPr>
          </a:lstStyle>
          <a:p>
            <a:r>
              <a:rPr lang="en-US"/>
              <a:t>Click icon to add logo</a:t>
            </a:r>
            <a:endParaRPr lang="en-GB"/>
          </a:p>
        </p:txBody>
      </p:sp>
      <p:sp>
        <p:nvSpPr>
          <p:cNvPr id="26" name="Picture Placeholder 15">
            <a:extLst>
              <a:ext uri="{FF2B5EF4-FFF2-40B4-BE49-F238E27FC236}">
                <a16:creationId xmlns:a16="http://schemas.microsoft.com/office/drawing/2014/main" id="{B0A2AC27-5F38-F444-A513-0FB522CB077F}"/>
              </a:ext>
            </a:extLst>
          </p:cNvPr>
          <p:cNvSpPr>
            <a:spLocks noGrp="1"/>
          </p:cNvSpPr>
          <p:nvPr>
            <p:ph type="pic" sz="quarter" idx="40" hasCustomPrompt="1"/>
          </p:nvPr>
        </p:nvSpPr>
        <p:spPr>
          <a:xfrm>
            <a:off x="7330488" y="4228042"/>
            <a:ext cx="1481328" cy="952500"/>
          </a:xfrm>
          <a:noFill/>
        </p:spPr>
        <p:txBody>
          <a:bodyPr anchor="ctr" anchorCtr="0"/>
          <a:lstStyle>
            <a:lvl1pPr marL="0" indent="0" algn="ctr">
              <a:spcBef>
                <a:spcPts val="0"/>
              </a:spcBef>
              <a:buFontTx/>
              <a:buNone/>
              <a:defRPr sz="900" b="0">
                <a:solidFill>
                  <a:schemeClr val="tx1"/>
                </a:solidFill>
              </a:defRPr>
            </a:lvl1pPr>
          </a:lstStyle>
          <a:p>
            <a:r>
              <a:rPr lang="en-US"/>
              <a:t>Click icon to add logo</a:t>
            </a:r>
            <a:endParaRPr lang="en-GB"/>
          </a:p>
        </p:txBody>
      </p:sp>
      <p:sp>
        <p:nvSpPr>
          <p:cNvPr id="3" name="Footer Placeholder">
            <a:extLst>
              <a:ext uri="{FF2B5EF4-FFF2-40B4-BE49-F238E27FC236}">
                <a16:creationId xmlns:a16="http://schemas.microsoft.com/office/drawing/2014/main" id="{FBDF5DE5-9FAD-9842-BA03-185711D76ADC}"/>
              </a:ext>
            </a:extLst>
          </p:cNvPr>
          <p:cNvSpPr>
            <a:spLocks noGrp="1"/>
          </p:cNvSpPr>
          <p:nvPr>
            <p:ph type="ftr" sz="quarter" idx="10"/>
          </p:nvPr>
        </p:nvSpPr>
        <p:spPr>
          <a:xfrm>
            <a:off x="333758" y="5275792"/>
            <a:ext cx="2135981" cy="91440"/>
          </a:xfrm>
          <a:prstGeom prst="rect">
            <a:avLst/>
          </a:prstGeom>
        </p:spPr>
        <p:txBody>
          <a:bodyPr/>
          <a:lstStyle/>
          <a:p>
            <a:endParaRPr lang="en-US"/>
          </a:p>
        </p:txBody>
      </p:sp>
      <p:sp>
        <p:nvSpPr>
          <p:cNvPr id="27" name="Footnotes">
            <a:extLst>
              <a:ext uri="{FF2B5EF4-FFF2-40B4-BE49-F238E27FC236}">
                <a16:creationId xmlns:a16="http://schemas.microsoft.com/office/drawing/2014/main" id="{DD8B5F4F-C81D-464D-B5FC-5F8941870CF3}"/>
              </a:ext>
            </a:extLst>
          </p:cNvPr>
          <p:cNvSpPr>
            <a:spLocks noGrp="1"/>
          </p:cNvSpPr>
          <p:nvPr>
            <p:ph type="body" sz="quarter" idx="25"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4" name="Date Placeholder">
            <a:extLst>
              <a:ext uri="{FF2B5EF4-FFF2-40B4-BE49-F238E27FC236}">
                <a16:creationId xmlns:a16="http://schemas.microsoft.com/office/drawing/2014/main" id="{470A3029-D834-5149-96EF-70010D8D5EB6}"/>
              </a:ext>
            </a:extLst>
          </p:cNvPr>
          <p:cNvSpPr>
            <a:spLocks noGrp="1"/>
          </p:cNvSpPr>
          <p:nvPr>
            <p:ph type="dt" sz="half" idx="11"/>
          </p:nvPr>
        </p:nvSpPr>
        <p:spPr/>
        <p:txBody>
          <a:bodyPr/>
          <a:lstStyle/>
          <a:p>
            <a:r>
              <a:rPr lang="en-US"/>
              <a:t>March 2021</a:t>
            </a:r>
          </a:p>
        </p:txBody>
      </p:sp>
      <p:sp>
        <p:nvSpPr>
          <p:cNvPr id="5" name="Slide Number Placeholder">
            <a:extLst>
              <a:ext uri="{FF2B5EF4-FFF2-40B4-BE49-F238E27FC236}">
                <a16:creationId xmlns:a16="http://schemas.microsoft.com/office/drawing/2014/main" id="{4BA74217-EAC3-D448-A73B-A482F813E146}"/>
              </a:ext>
            </a:extLst>
          </p:cNvPr>
          <p:cNvSpPr>
            <a:spLocks noGrp="1"/>
          </p:cNvSpPr>
          <p:nvPr>
            <p:ph type="sldNum" sz="quarter" idx="12"/>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
        <p:nvSpPr>
          <p:cNvPr id="2" name="Title 1">
            <a:extLst>
              <a:ext uri="{FF2B5EF4-FFF2-40B4-BE49-F238E27FC236}">
                <a16:creationId xmlns:a16="http://schemas.microsoft.com/office/drawing/2014/main" id="{9DA79FDD-B382-2D42-94A1-F4A769613FAF}"/>
              </a:ext>
            </a:extLst>
          </p:cNvPr>
          <p:cNvSpPr>
            <a:spLocks noGrp="1"/>
          </p:cNvSpPr>
          <p:nvPr>
            <p:ph type="title" hasCustomPrompt="1"/>
          </p:nvPr>
        </p:nvSpPr>
        <p:spPr/>
        <p:txBody>
          <a:bodyPr/>
          <a:lstStyle/>
          <a:p>
            <a:r>
              <a:rPr lang="en-US"/>
              <a:t>[Slide title]</a:t>
            </a:r>
          </a:p>
        </p:txBody>
      </p:sp>
    </p:spTree>
    <p:extLst>
      <p:ext uri="{BB962C8B-B14F-4D97-AF65-F5344CB8AC3E}">
        <p14:creationId xmlns:p14="http://schemas.microsoft.com/office/powerpoint/2010/main" val="17627765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1_Logo Comparison - Lin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543E7D3-2872-FE4B-8657-6517BAB224B2}"/>
              </a:ext>
            </a:extLst>
          </p:cNvPr>
          <p:cNvSpPr>
            <a:spLocks noGrp="1"/>
          </p:cNvSpPr>
          <p:nvPr>
            <p:ph type="title" hasCustomPrompt="1"/>
          </p:nvPr>
        </p:nvSpPr>
        <p:spPr/>
        <p:txBody>
          <a:bodyPr/>
          <a:lstStyle>
            <a:lvl1pPr>
              <a:defRPr/>
            </a:lvl1pPr>
          </a:lstStyle>
          <a:p>
            <a:r>
              <a:rPr lang="en-US"/>
              <a:t>[Slide title]</a:t>
            </a:r>
          </a:p>
        </p:txBody>
      </p:sp>
      <p:sp>
        <p:nvSpPr>
          <p:cNvPr id="8" name="Subtitle">
            <a:extLst>
              <a:ext uri="{FF2B5EF4-FFF2-40B4-BE49-F238E27FC236}">
                <a16:creationId xmlns:a16="http://schemas.microsoft.com/office/drawing/2014/main" id="{417EBE95-CD22-944F-9CE5-6B58F40DED7A}"/>
              </a:ext>
            </a:extLst>
          </p:cNvPr>
          <p:cNvSpPr>
            <a:spLocks noGrp="1"/>
          </p:cNvSpPr>
          <p:nvPr>
            <p:ph type="subTitle" idx="13"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11" name="Bar">
            <a:extLst>
              <a:ext uri="{FF2B5EF4-FFF2-40B4-BE49-F238E27FC236}">
                <a16:creationId xmlns:a16="http://schemas.microsoft.com/office/drawing/2014/main" id="{4D8B9BE4-5761-9F4F-BDA1-3B11510CD047}"/>
              </a:ext>
            </a:extLst>
          </p:cNvPr>
          <p:cNvSpPr/>
          <p:nvPr userDrawn="1"/>
        </p:nvSpPr>
        <p:spPr bwMode="auto">
          <a:xfrm>
            <a:off x="332184" y="2476500"/>
            <a:ext cx="4105276" cy="381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3" name="Content Placeholder 1"/>
          <p:cNvSpPr>
            <a:spLocks noGrp="1"/>
          </p:cNvSpPr>
          <p:nvPr>
            <p:ph sz="half" idx="1" hasCustomPrompt="1"/>
          </p:nvPr>
        </p:nvSpPr>
        <p:spPr>
          <a:xfrm>
            <a:off x="329184" y="2628900"/>
            <a:ext cx="4107942" cy="2552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13" name="Bar">
            <a:extLst>
              <a:ext uri="{FF2B5EF4-FFF2-40B4-BE49-F238E27FC236}">
                <a16:creationId xmlns:a16="http://schemas.microsoft.com/office/drawing/2014/main" id="{D90CDC5F-C799-A042-9D2A-98D887B93F77}"/>
              </a:ext>
            </a:extLst>
          </p:cNvPr>
          <p:cNvSpPr/>
          <p:nvPr userDrawn="1"/>
        </p:nvSpPr>
        <p:spPr bwMode="auto">
          <a:xfrm>
            <a:off x="4707255" y="2476500"/>
            <a:ext cx="4105276" cy="381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4" name="Content Placeholder 2"/>
          <p:cNvSpPr>
            <a:spLocks noGrp="1"/>
          </p:cNvSpPr>
          <p:nvPr>
            <p:ph sz="half" idx="2" hasCustomPrompt="1"/>
          </p:nvPr>
        </p:nvSpPr>
        <p:spPr>
          <a:xfrm>
            <a:off x="4704588" y="2628898"/>
            <a:ext cx="4107942" cy="255270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Footer Placeholder">
            <a:extLst>
              <a:ext uri="{FF2B5EF4-FFF2-40B4-BE49-F238E27FC236}">
                <a16:creationId xmlns:a16="http://schemas.microsoft.com/office/drawing/2014/main" id="{6CBFAA4A-4BAE-B84D-BD9A-91B54570DF1E}"/>
              </a:ext>
            </a:extLst>
          </p:cNvPr>
          <p:cNvSpPr>
            <a:spLocks noGrp="1"/>
          </p:cNvSpPr>
          <p:nvPr>
            <p:ph type="ftr" sz="quarter" idx="11"/>
          </p:nvPr>
        </p:nvSpPr>
        <p:spPr>
          <a:xfrm>
            <a:off x="333758" y="5275792"/>
            <a:ext cx="2135981" cy="91440"/>
          </a:xfrm>
          <a:prstGeom prst="rect">
            <a:avLst/>
          </a:prstGeom>
        </p:spPr>
        <p:txBody>
          <a:bodyPr/>
          <a:lstStyle/>
          <a:p>
            <a:endParaRPr lang="en-US"/>
          </a:p>
        </p:txBody>
      </p:sp>
      <p:sp>
        <p:nvSpPr>
          <p:cNvPr id="12" name="Footnotes">
            <a:extLst>
              <a:ext uri="{FF2B5EF4-FFF2-40B4-BE49-F238E27FC236}">
                <a16:creationId xmlns:a16="http://schemas.microsoft.com/office/drawing/2014/main" id="{DB21F35D-5956-4D01-BAEF-45C35CDC72BE}"/>
              </a:ext>
            </a:extLst>
          </p:cNvPr>
          <p:cNvSpPr>
            <a:spLocks noGrp="1"/>
          </p:cNvSpPr>
          <p:nvPr>
            <p:ph type="body" sz="quarter" idx="17"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6" name="Date Placeholder">
            <a:extLst>
              <a:ext uri="{FF2B5EF4-FFF2-40B4-BE49-F238E27FC236}">
                <a16:creationId xmlns:a16="http://schemas.microsoft.com/office/drawing/2014/main" id="{48FFBCCC-86E9-7F42-828A-FB95454399E5}"/>
              </a:ext>
            </a:extLst>
          </p:cNvPr>
          <p:cNvSpPr>
            <a:spLocks noGrp="1"/>
          </p:cNvSpPr>
          <p:nvPr>
            <p:ph type="dt" sz="half" idx="10"/>
          </p:nvPr>
        </p:nvSpPr>
        <p:spPr/>
        <p:txBody>
          <a:bodyPr/>
          <a:lstStyle/>
          <a:p>
            <a:r>
              <a:rPr lang="en-US"/>
              <a:t>March 2021</a:t>
            </a:r>
          </a:p>
        </p:txBody>
      </p:sp>
      <p:sp>
        <p:nvSpPr>
          <p:cNvPr id="10" name="Slide Number Placeholder">
            <a:extLst>
              <a:ext uri="{FF2B5EF4-FFF2-40B4-BE49-F238E27FC236}">
                <a16:creationId xmlns:a16="http://schemas.microsoft.com/office/drawing/2014/main" id="{7690CCDB-9368-FF4C-A00C-C580BC33D0EE}"/>
              </a:ext>
            </a:extLst>
          </p:cNvPr>
          <p:cNvSpPr>
            <a:spLocks noGrp="1"/>
          </p:cNvSpPr>
          <p:nvPr>
            <p:ph type="sldNum" sz="quarter" idx="12"/>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7117846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1_Logo Comparison - Boxe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4E03734-1E6A-2C4B-8E87-1887754108D8}"/>
              </a:ext>
            </a:extLst>
          </p:cNvPr>
          <p:cNvSpPr/>
          <p:nvPr userDrawn="1"/>
        </p:nvSpPr>
        <p:spPr>
          <a:xfrm>
            <a:off x="4703874" y="1444626"/>
            <a:ext cx="4107942" cy="3735917"/>
          </a:xfrm>
          <a:prstGeom prst="rect">
            <a:avLst/>
          </a:prstGeom>
          <a:solidFill>
            <a:srgbClr val="DEDEDE"/>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5" name="Rectangle 4">
            <a:extLst>
              <a:ext uri="{FF2B5EF4-FFF2-40B4-BE49-F238E27FC236}">
                <a16:creationId xmlns:a16="http://schemas.microsoft.com/office/drawing/2014/main" id="{262A0D13-4A1D-6845-BBE6-3EE2B49A6D07}"/>
              </a:ext>
            </a:extLst>
          </p:cNvPr>
          <p:cNvSpPr/>
          <p:nvPr userDrawn="1"/>
        </p:nvSpPr>
        <p:spPr>
          <a:xfrm>
            <a:off x="329186" y="1444626"/>
            <a:ext cx="4107941" cy="3735917"/>
          </a:xfrm>
          <a:prstGeom prst="rect">
            <a:avLst/>
          </a:prstGeom>
          <a:solidFill>
            <a:srgbClr val="00000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2" name="Title">
            <a:extLst>
              <a:ext uri="{FF2B5EF4-FFF2-40B4-BE49-F238E27FC236}">
                <a16:creationId xmlns:a16="http://schemas.microsoft.com/office/drawing/2014/main" id="{9543E7D3-2872-FE4B-8657-6517BAB224B2}"/>
              </a:ext>
            </a:extLst>
          </p:cNvPr>
          <p:cNvSpPr>
            <a:spLocks noGrp="1"/>
          </p:cNvSpPr>
          <p:nvPr>
            <p:ph type="title" hasCustomPrompt="1"/>
          </p:nvPr>
        </p:nvSpPr>
        <p:spPr/>
        <p:txBody>
          <a:bodyPr/>
          <a:lstStyle>
            <a:lvl1pPr>
              <a:defRPr/>
            </a:lvl1pPr>
          </a:lstStyle>
          <a:p>
            <a:r>
              <a:rPr lang="en-US"/>
              <a:t>[Slide title]</a:t>
            </a:r>
          </a:p>
        </p:txBody>
      </p:sp>
      <p:sp>
        <p:nvSpPr>
          <p:cNvPr id="8" name="Subtitle">
            <a:extLst>
              <a:ext uri="{FF2B5EF4-FFF2-40B4-BE49-F238E27FC236}">
                <a16:creationId xmlns:a16="http://schemas.microsoft.com/office/drawing/2014/main" id="{417EBE95-CD22-944F-9CE5-6B58F40DED7A}"/>
              </a:ext>
            </a:extLst>
          </p:cNvPr>
          <p:cNvSpPr>
            <a:spLocks noGrp="1"/>
          </p:cNvSpPr>
          <p:nvPr>
            <p:ph type="subTitle" idx="13"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3" name="Content Placeholder 1"/>
          <p:cNvSpPr>
            <a:spLocks noGrp="1"/>
          </p:cNvSpPr>
          <p:nvPr>
            <p:ph sz="half" idx="1" hasCustomPrompt="1"/>
          </p:nvPr>
        </p:nvSpPr>
        <p:spPr bwMode="gray">
          <a:xfrm>
            <a:off x="603504" y="2857503"/>
            <a:ext cx="3559302" cy="216833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2"/>
          <p:cNvSpPr>
            <a:spLocks noGrp="1"/>
          </p:cNvSpPr>
          <p:nvPr>
            <p:ph sz="half" idx="2" hasCustomPrompt="1"/>
          </p:nvPr>
        </p:nvSpPr>
        <p:spPr>
          <a:xfrm>
            <a:off x="4977093" y="2857503"/>
            <a:ext cx="3559302" cy="2168339"/>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a:extLst>
              <a:ext uri="{FF2B5EF4-FFF2-40B4-BE49-F238E27FC236}">
                <a16:creationId xmlns:a16="http://schemas.microsoft.com/office/drawing/2014/main" id="{6CBFAA4A-4BAE-B84D-BD9A-91B54570DF1E}"/>
              </a:ext>
            </a:extLst>
          </p:cNvPr>
          <p:cNvSpPr>
            <a:spLocks noGrp="1"/>
          </p:cNvSpPr>
          <p:nvPr>
            <p:ph type="ftr" sz="quarter" idx="11"/>
          </p:nvPr>
        </p:nvSpPr>
        <p:spPr>
          <a:xfrm>
            <a:off x="333758" y="5275792"/>
            <a:ext cx="2135981" cy="91440"/>
          </a:xfrm>
          <a:prstGeom prst="rect">
            <a:avLst/>
          </a:prstGeom>
        </p:spPr>
        <p:txBody>
          <a:bodyPr/>
          <a:lstStyle/>
          <a:p>
            <a:endParaRPr lang="en-US"/>
          </a:p>
        </p:txBody>
      </p:sp>
      <p:sp>
        <p:nvSpPr>
          <p:cNvPr id="12" name="Footnotes">
            <a:extLst>
              <a:ext uri="{FF2B5EF4-FFF2-40B4-BE49-F238E27FC236}">
                <a16:creationId xmlns:a16="http://schemas.microsoft.com/office/drawing/2014/main" id="{DB21F35D-5956-4D01-BAEF-45C35CDC72BE}"/>
              </a:ext>
            </a:extLst>
          </p:cNvPr>
          <p:cNvSpPr>
            <a:spLocks noGrp="1"/>
          </p:cNvSpPr>
          <p:nvPr>
            <p:ph type="body" sz="quarter" idx="17"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6" name="Date Placeholder">
            <a:extLst>
              <a:ext uri="{FF2B5EF4-FFF2-40B4-BE49-F238E27FC236}">
                <a16:creationId xmlns:a16="http://schemas.microsoft.com/office/drawing/2014/main" id="{48FFBCCC-86E9-7F42-828A-FB95454399E5}"/>
              </a:ext>
            </a:extLst>
          </p:cNvPr>
          <p:cNvSpPr>
            <a:spLocks noGrp="1"/>
          </p:cNvSpPr>
          <p:nvPr>
            <p:ph type="dt" sz="half" idx="10"/>
          </p:nvPr>
        </p:nvSpPr>
        <p:spPr/>
        <p:txBody>
          <a:bodyPr/>
          <a:lstStyle/>
          <a:p>
            <a:r>
              <a:rPr lang="en-US"/>
              <a:t>March 2021</a:t>
            </a:r>
          </a:p>
        </p:txBody>
      </p:sp>
      <p:sp>
        <p:nvSpPr>
          <p:cNvPr id="10" name="Slide Number Placeholder">
            <a:extLst>
              <a:ext uri="{FF2B5EF4-FFF2-40B4-BE49-F238E27FC236}">
                <a16:creationId xmlns:a16="http://schemas.microsoft.com/office/drawing/2014/main" id="{7690CCDB-9368-FF4C-A00C-C580BC33D0EE}"/>
              </a:ext>
            </a:extLst>
          </p:cNvPr>
          <p:cNvSpPr>
            <a:spLocks noGrp="1"/>
          </p:cNvSpPr>
          <p:nvPr>
            <p:ph type="sldNum" sz="quarter" idx="12"/>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7061618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1_Section Header - Side Image">
    <p:bg>
      <p:bgPr>
        <a:solidFill>
          <a:srgbClr val="000000"/>
        </a:solidFill>
        <a:effectLst/>
      </p:bgPr>
    </p:bg>
    <p:spTree>
      <p:nvGrpSpPr>
        <p:cNvPr id="1" name=""/>
        <p:cNvGrpSpPr/>
        <p:nvPr/>
      </p:nvGrpSpPr>
      <p:grpSpPr>
        <a:xfrm>
          <a:off x="0" y="0"/>
          <a:ext cx="0" cy="0"/>
          <a:chOff x="0" y="0"/>
          <a:chExt cx="0" cy="0"/>
        </a:xfrm>
      </p:grpSpPr>
      <p:sp>
        <p:nvSpPr>
          <p:cNvPr id="5" name="Section Type">
            <a:extLst>
              <a:ext uri="{FF2B5EF4-FFF2-40B4-BE49-F238E27FC236}">
                <a16:creationId xmlns:a16="http://schemas.microsoft.com/office/drawing/2014/main" id="{52988535-80EB-3446-B474-E7F9D510F1A5}"/>
              </a:ext>
            </a:extLst>
          </p:cNvPr>
          <p:cNvSpPr>
            <a:spLocks noGrp="1"/>
          </p:cNvSpPr>
          <p:nvPr>
            <p:ph type="body" sz="quarter" idx="10" hasCustomPrompt="1"/>
          </p:nvPr>
        </p:nvSpPr>
        <p:spPr>
          <a:xfrm>
            <a:off x="332187" y="357188"/>
            <a:ext cx="4105275" cy="228600"/>
          </a:xfrm>
        </p:spPr>
        <p:txBody>
          <a:bodyPr>
            <a:normAutofit/>
          </a:bodyPr>
          <a:lstStyle>
            <a:lvl1pPr marL="0" indent="0">
              <a:spcBef>
                <a:spcPts val="0"/>
              </a:spcBef>
              <a:spcAft>
                <a:spcPts val="0"/>
              </a:spcAft>
              <a:buFontTx/>
              <a:buNone/>
              <a:defRPr sz="900" b="0" cap="all" baseline="0">
                <a:solidFill>
                  <a:schemeClr val="tx1"/>
                </a:solidFill>
              </a:defRPr>
            </a:lvl1pPr>
            <a:lvl2pPr marL="0" indent="0">
              <a:spcBef>
                <a:spcPts val="0"/>
              </a:spcBef>
              <a:spcAft>
                <a:spcPts val="0"/>
              </a:spcAft>
              <a:buFontTx/>
              <a:buNone/>
              <a:defRPr sz="900" b="0" cap="all" baseline="0">
                <a:solidFill>
                  <a:schemeClr val="tx1"/>
                </a:solidFill>
              </a:defRPr>
            </a:lvl2pPr>
            <a:lvl3pPr marL="0" indent="0">
              <a:spcBef>
                <a:spcPts val="0"/>
              </a:spcBef>
              <a:spcAft>
                <a:spcPts val="0"/>
              </a:spcAft>
              <a:buFontTx/>
              <a:buNone/>
              <a:defRPr sz="900" b="0" cap="all" baseline="0">
                <a:solidFill>
                  <a:schemeClr val="tx1"/>
                </a:solidFill>
              </a:defRPr>
            </a:lvl3pPr>
            <a:lvl4pPr marL="0" indent="0">
              <a:spcBef>
                <a:spcPts val="0"/>
              </a:spcBef>
              <a:spcAft>
                <a:spcPts val="0"/>
              </a:spcAft>
              <a:buFontTx/>
              <a:buNone/>
              <a:defRPr sz="900" b="0" cap="all" baseline="0">
                <a:solidFill>
                  <a:schemeClr val="tx1"/>
                </a:solidFill>
              </a:defRPr>
            </a:lvl4pPr>
            <a:lvl5pPr marL="0" indent="0">
              <a:spcBef>
                <a:spcPts val="0"/>
              </a:spcBef>
              <a:spcAft>
                <a:spcPts val="0"/>
              </a:spcAft>
              <a:buFontTx/>
              <a:buNone/>
              <a:defRPr sz="900" b="0" cap="all" baseline="0">
                <a:solidFill>
                  <a:schemeClr val="tx1"/>
                </a:solidFill>
              </a:defRPr>
            </a:lvl5pPr>
            <a:lvl6pPr marL="0" indent="0">
              <a:spcBef>
                <a:spcPts val="0"/>
              </a:spcBef>
              <a:spcAft>
                <a:spcPts val="0"/>
              </a:spcAft>
              <a:buFontTx/>
              <a:buNone/>
              <a:defRPr sz="900" b="0" cap="all" baseline="0">
                <a:solidFill>
                  <a:schemeClr val="tx1"/>
                </a:solidFill>
              </a:defRPr>
            </a:lvl6pPr>
            <a:lvl7pPr marL="0" indent="0">
              <a:spcBef>
                <a:spcPts val="0"/>
              </a:spcBef>
              <a:spcAft>
                <a:spcPts val="0"/>
              </a:spcAft>
              <a:buFontTx/>
              <a:buNone/>
              <a:defRPr sz="900" b="0" cap="all" baseline="0">
                <a:solidFill>
                  <a:schemeClr val="tx1"/>
                </a:solidFill>
              </a:defRPr>
            </a:lvl7pPr>
            <a:lvl8pPr marL="0" indent="0">
              <a:spcBef>
                <a:spcPts val="0"/>
              </a:spcBef>
              <a:spcAft>
                <a:spcPts val="0"/>
              </a:spcAft>
              <a:buFontTx/>
              <a:buNone/>
              <a:defRPr sz="900" b="0" cap="all" baseline="0">
                <a:solidFill>
                  <a:schemeClr val="tx1"/>
                </a:solidFill>
              </a:defRPr>
            </a:lvl8pPr>
            <a:lvl9pPr marL="0" indent="0">
              <a:spcBef>
                <a:spcPts val="0"/>
              </a:spcBef>
              <a:spcAft>
                <a:spcPts val="0"/>
              </a:spcAft>
              <a:buFontTx/>
              <a:buNone/>
              <a:defRPr sz="900" b="0" cap="all" baseline="0">
                <a:solidFill>
                  <a:schemeClr val="tx1"/>
                </a:solidFill>
              </a:defRPr>
            </a:lvl9pPr>
          </a:lstStyle>
          <a:p>
            <a:pPr lvl="0"/>
            <a:r>
              <a:rPr lang="en-US"/>
              <a:t>[OPTIONAL SECTION TYPE]</a:t>
            </a:r>
          </a:p>
        </p:txBody>
      </p:sp>
      <p:sp>
        <p:nvSpPr>
          <p:cNvPr id="2" name="Title"/>
          <p:cNvSpPr>
            <a:spLocks noGrp="1"/>
          </p:cNvSpPr>
          <p:nvPr>
            <p:ph type="title" hasCustomPrompt="1"/>
          </p:nvPr>
        </p:nvSpPr>
        <p:spPr>
          <a:xfrm>
            <a:off x="332187" y="1444624"/>
            <a:ext cx="4105275" cy="1527176"/>
          </a:xfrm>
        </p:spPr>
        <p:txBody>
          <a:bodyPr anchor="b" anchorCtr="0">
            <a:noAutofit/>
          </a:bodyPr>
          <a:lstStyle>
            <a:lvl1pPr>
              <a:lnSpc>
                <a:spcPct val="85000"/>
              </a:lnSpc>
              <a:defRPr sz="3300" b="0" spc="0" baseline="0">
                <a:solidFill>
                  <a:schemeClr val="tx1"/>
                </a:solidFill>
                <a:latin typeface="+mj-lt"/>
              </a:defRPr>
            </a:lvl1pPr>
          </a:lstStyle>
          <a:p>
            <a:r>
              <a:rPr lang="en-US"/>
              <a:t>[Section header title]</a:t>
            </a:r>
            <a:endParaRPr lang="en-GB"/>
          </a:p>
        </p:txBody>
      </p:sp>
      <p:sp>
        <p:nvSpPr>
          <p:cNvPr id="6" name="Bar">
            <a:extLst>
              <a:ext uri="{FF2B5EF4-FFF2-40B4-BE49-F238E27FC236}">
                <a16:creationId xmlns:a16="http://schemas.microsoft.com/office/drawing/2014/main" id="{8117813E-FB79-0541-B817-A2281A6CDC85}"/>
              </a:ext>
            </a:extLst>
          </p:cNvPr>
          <p:cNvSpPr/>
          <p:nvPr userDrawn="1"/>
        </p:nvSpPr>
        <p:spPr bwMode="hidden">
          <a:xfrm>
            <a:off x="332184" y="3124200"/>
            <a:ext cx="4105276" cy="76200"/>
          </a:xfrm>
          <a:prstGeom prst="rect">
            <a:avLst/>
          </a:prstGeom>
          <a:solidFill>
            <a:srgbClr val="DB536A"/>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8" name="Text Placeholder 1">
            <a:extLst>
              <a:ext uri="{FF2B5EF4-FFF2-40B4-BE49-F238E27FC236}">
                <a16:creationId xmlns:a16="http://schemas.microsoft.com/office/drawing/2014/main" id="{5355CA45-C21A-C844-AF8F-CAACF6B32D46}"/>
              </a:ext>
            </a:extLst>
          </p:cNvPr>
          <p:cNvSpPr>
            <a:spLocks noGrp="1"/>
          </p:cNvSpPr>
          <p:nvPr>
            <p:ph type="body" sz="quarter" idx="11"/>
          </p:nvPr>
        </p:nvSpPr>
        <p:spPr>
          <a:xfrm>
            <a:off x="332187" y="3352801"/>
            <a:ext cx="4105275" cy="1827742"/>
          </a:xfrm>
        </p:spPr>
        <p:txBody>
          <a:bodyPr>
            <a:noAutofit/>
          </a:bodyPr>
          <a:lstStyle>
            <a:lvl1pPr marL="137156" indent="-137156">
              <a:spcAft>
                <a:spcPts val="450"/>
              </a:spcAft>
              <a:buFont typeface="Arial" panose="020B0604020202020204" pitchFamily="34" charset="0"/>
              <a:buChar char="•"/>
              <a:defRPr sz="1200" b="0">
                <a:solidFill>
                  <a:schemeClr val="tx1"/>
                </a:solidFill>
              </a:defRPr>
            </a:lvl1pPr>
            <a:lvl2pPr marL="274313" indent="-137156">
              <a:spcAft>
                <a:spcPts val="450"/>
              </a:spcAft>
              <a:buFont typeface="Arial" panose="020B0604020202020204" pitchFamily="34" charset="0"/>
              <a:buChar char="–"/>
              <a:defRPr sz="1200" b="0"/>
            </a:lvl2pPr>
            <a:lvl3pPr marL="411470" indent="-137156">
              <a:spcAft>
                <a:spcPts val="450"/>
              </a:spcAft>
              <a:buFont typeface="Arial" panose="020B0604020202020204" pitchFamily="34" charset="0"/>
              <a:buChar char="•"/>
              <a:defRPr sz="1200" b="0"/>
            </a:lvl3pPr>
            <a:lvl4pPr marL="548627" indent="-137156">
              <a:spcAft>
                <a:spcPts val="450"/>
              </a:spcAft>
              <a:buFont typeface="Arial" panose="020B0604020202020204" pitchFamily="34" charset="0"/>
              <a:buChar char="–"/>
              <a:defRPr sz="1200" b="0"/>
            </a:lvl4pPr>
            <a:lvl5pPr marL="685783" indent="-137156">
              <a:spcAft>
                <a:spcPts val="450"/>
              </a:spcAft>
              <a:buFont typeface="Arial" panose="020B0604020202020204" pitchFamily="34" charset="0"/>
              <a:buChar char="•"/>
              <a:defRPr sz="1200" b="0"/>
            </a:lvl5pPr>
            <a:lvl6pPr marL="822940" indent="-137156">
              <a:spcAft>
                <a:spcPts val="450"/>
              </a:spcAft>
              <a:buFont typeface="Arial" panose="020B0604020202020204" pitchFamily="34" charset="0"/>
              <a:buChar char="–"/>
              <a:defRPr sz="1200" b="0"/>
            </a:lvl6pPr>
            <a:lvl7pPr marL="960096" indent="-137156">
              <a:spcAft>
                <a:spcPts val="450"/>
              </a:spcAft>
              <a:buFont typeface="Arial" panose="020B0604020202020204" pitchFamily="34" charset="0"/>
              <a:buChar char="•"/>
              <a:defRPr sz="1200" b="0"/>
            </a:lvl7pPr>
            <a:lvl8pPr marL="1097252" indent="-137156">
              <a:spcAft>
                <a:spcPts val="450"/>
              </a:spcAft>
              <a:buFont typeface="Arial" panose="020B0604020202020204" pitchFamily="34" charset="0"/>
              <a:buChar char="–"/>
              <a:defRPr sz="1200" b="0"/>
            </a:lvl8pPr>
            <a:lvl9pPr marL="1234409" indent="-137156">
              <a:spcAft>
                <a:spcPts val="450"/>
              </a:spcAft>
              <a:buFont typeface="Arial" panose="020B0604020202020204" pitchFamily="34" charset="0"/>
              <a:buChar char="•"/>
              <a:defRPr sz="1200" b="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1">
            <a:extLst>
              <a:ext uri="{FF2B5EF4-FFF2-40B4-BE49-F238E27FC236}">
                <a16:creationId xmlns:a16="http://schemas.microsoft.com/office/drawing/2014/main" id="{D58F453D-E968-664E-88AB-B0FB9EE3536E}"/>
              </a:ext>
            </a:extLst>
          </p:cNvPr>
          <p:cNvSpPr>
            <a:spLocks noGrp="1"/>
          </p:cNvSpPr>
          <p:nvPr>
            <p:ph type="pic" sz="quarter" idx="22"/>
          </p:nvPr>
        </p:nvSpPr>
        <p:spPr>
          <a:xfrm>
            <a:off x="4572000" y="0"/>
            <a:ext cx="4572000" cy="5715000"/>
          </a:xfrm>
          <a:solidFill>
            <a:srgbClr val="7D7D7D"/>
          </a:solidFill>
        </p:spPr>
        <p:txBody>
          <a:bodyPr vert="horz" lIns="0" tIns="0" rIns="0" bIns="0" rtlCol="0" anchor="ctr" anchorCtr="0">
            <a:normAutofit/>
          </a:bodyPr>
          <a:lstStyle>
            <a:lvl1pPr marL="0" indent="0" algn="ctr">
              <a:buFont typeface="Arial" panose="020B0604020202020204" pitchFamily="34" charset="0"/>
              <a:buNone/>
              <a:defRPr lang="en-GB" sz="900" b="0" dirty="0">
                <a:solidFill>
                  <a:schemeClr val="tx1"/>
                </a:solidFill>
              </a:defRPr>
            </a:lvl1pPr>
          </a:lstStyle>
          <a:p>
            <a:pPr lvl="0" algn="ctr"/>
            <a:r>
              <a:rPr lang="en-US"/>
              <a:t>Click icon to add picture</a:t>
            </a:r>
            <a:endParaRPr lang="en-GB"/>
          </a:p>
        </p:txBody>
      </p:sp>
      <p:sp>
        <p:nvSpPr>
          <p:cNvPr id="11" name="Footer Placeholder">
            <a:extLst>
              <a:ext uri="{FF2B5EF4-FFF2-40B4-BE49-F238E27FC236}">
                <a16:creationId xmlns:a16="http://schemas.microsoft.com/office/drawing/2014/main" id="{1C7D1B88-02A7-3F48-89C8-3F169943A964}"/>
              </a:ext>
            </a:extLst>
          </p:cNvPr>
          <p:cNvSpPr>
            <a:spLocks noGrp="1"/>
          </p:cNvSpPr>
          <p:nvPr>
            <p:ph type="ftr" sz="quarter" idx="24"/>
          </p:nvPr>
        </p:nvSpPr>
        <p:spPr>
          <a:xfrm>
            <a:off x="333758" y="5275792"/>
            <a:ext cx="2135981" cy="91440"/>
          </a:xfrm>
          <a:prstGeom prst="rect">
            <a:avLst/>
          </a:prstGeom>
        </p:spPr>
        <p:txBody>
          <a:bodyPr/>
          <a:lstStyle/>
          <a:p>
            <a:endParaRPr lang="en-US"/>
          </a:p>
        </p:txBody>
      </p:sp>
      <p:sp>
        <p:nvSpPr>
          <p:cNvPr id="14" name="Footnotes">
            <a:extLst>
              <a:ext uri="{FF2B5EF4-FFF2-40B4-BE49-F238E27FC236}">
                <a16:creationId xmlns:a16="http://schemas.microsoft.com/office/drawing/2014/main" id="{E1717E7D-1BA9-4685-B640-D888B0091E8F}"/>
              </a:ext>
            </a:extLst>
          </p:cNvPr>
          <p:cNvSpPr>
            <a:spLocks noGrp="1"/>
          </p:cNvSpPr>
          <p:nvPr>
            <p:ph type="body" sz="quarter" idx="17" hasCustomPrompt="1"/>
          </p:nvPr>
        </p:nvSpPr>
        <p:spPr>
          <a:xfrm>
            <a:off x="1824228" y="5295898"/>
            <a:ext cx="2613232"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10" name="Date Placeholder">
            <a:extLst>
              <a:ext uri="{FF2B5EF4-FFF2-40B4-BE49-F238E27FC236}">
                <a16:creationId xmlns:a16="http://schemas.microsoft.com/office/drawing/2014/main" id="{2C9BCE8E-6601-E548-BFB9-4556F941FA62}"/>
              </a:ext>
            </a:extLst>
          </p:cNvPr>
          <p:cNvSpPr>
            <a:spLocks noGrp="1"/>
          </p:cNvSpPr>
          <p:nvPr>
            <p:ph type="dt" sz="half" idx="23"/>
          </p:nvPr>
        </p:nvSpPr>
        <p:spPr/>
        <p:txBody>
          <a:bodyPr/>
          <a:lstStyle/>
          <a:p>
            <a:r>
              <a:rPr lang="en-US"/>
              <a:t>March 2021</a:t>
            </a:r>
          </a:p>
        </p:txBody>
      </p:sp>
      <p:sp>
        <p:nvSpPr>
          <p:cNvPr id="12" name="Slide Number Placeholder">
            <a:extLst>
              <a:ext uri="{FF2B5EF4-FFF2-40B4-BE49-F238E27FC236}">
                <a16:creationId xmlns:a16="http://schemas.microsoft.com/office/drawing/2014/main" id="{A842A3A3-641B-924E-A2DE-FA230A7A48AD}"/>
              </a:ext>
            </a:extLst>
          </p:cNvPr>
          <p:cNvSpPr>
            <a:spLocks noGrp="1"/>
          </p:cNvSpPr>
          <p:nvPr>
            <p:ph type="sldNum" sz="quarter" idx="25"/>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95895107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Section Header - Bottom Image">
    <p:bg>
      <p:bgRef idx="1001">
        <a:schemeClr val="bg1"/>
      </p:bgRef>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192" y="1325"/>
          <a:ext cx="1190" cy="1322"/>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3" name="Object 2" hidden="1"/>
                      <p:cNvPicPr/>
                      <p:nvPr/>
                    </p:nvPicPr>
                    <p:blipFill>
                      <a:blip r:embed="rId4"/>
                      <a:stretch>
                        <a:fillRect/>
                      </a:stretch>
                    </p:blipFill>
                    <p:spPr>
                      <a:xfrm>
                        <a:off x="1192" y="1325"/>
                        <a:ext cx="1190" cy="1322"/>
                      </a:xfrm>
                      <a:prstGeom prst="rect">
                        <a:avLst/>
                      </a:prstGeom>
                    </p:spPr>
                  </p:pic>
                </p:oleObj>
              </mc:Fallback>
            </mc:AlternateContent>
          </a:graphicData>
        </a:graphic>
      </p:graphicFrame>
      <p:sp>
        <p:nvSpPr>
          <p:cNvPr id="9" name="Picture Placeholder 1">
            <a:extLst>
              <a:ext uri="{FF2B5EF4-FFF2-40B4-BE49-F238E27FC236}">
                <a16:creationId xmlns:a16="http://schemas.microsoft.com/office/drawing/2014/main" id="{D58F453D-E968-664E-88AB-B0FB9EE3536E}"/>
              </a:ext>
            </a:extLst>
          </p:cNvPr>
          <p:cNvSpPr>
            <a:spLocks noGrp="1"/>
          </p:cNvSpPr>
          <p:nvPr>
            <p:ph type="pic" sz="quarter" idx="22"/>
          </p:nvPr>
        </p:nvSpPr>
        <p:spPr bwMode="hidden">
          <a:xfrm>
            <a:off x="0" y="3429003"/>
            <a:ext cx="9144000" cy="2285999"/>
          </a:xfrm>
          <a:solidFill>
            <a:srgbClr val="DEDEDE"/>
          </a:solidFill>
        </p:spPr>
        <p:txBody>
          <a:bodyPr anchor="ctr" anchorCtr="0"/>
          <a:lstStyle>
            <a:lvl1pPr marL="0" indent="0" algn="ctr">
              <a:spcBef>
                <a:spcPts val="0"/>
              </a:spcBef>
              <a:buFontTx/>
              <a:buNone/>
              <a:defRPr sz="900" b="0">
                <a:solidFill>
                  <a:schemeClr val="tx1"/>
                </a:solidFill>
              </a:defRPr>
            </a:lvl1pPr>
          </a:lstStyle>
          <a:p>
            <a:r>
              <a:rPr lang="en-US"/>
              <a:t>Click icon to add picture</a:t>
            </a:r>
            <a:endParaRPr lang="en-GB"/>
          </a:p>
        </p:txBody>
      </p:sp>
      <p:sp>
        <p:nvSpPr>
          <p:cNvPr id="6" name="Bar">
            <a:extLst>
              <a:ext uri="{FF2B5EF4-FFF2-40B4-BE49-F238E27FC236}">
                <a16:creationId xmlns:a16="http://schemas.microsoft.com/office/drawing/2014/main" id="{8117813E-FB79-0541-B817-A2281A6CDC85}"/>
              </a:ext>
            </a:extLst>
          </p:cNvPr>
          <p:cNvSpPr/>
          <p:nvPr userDrawn="1"/>
        </p:nvSpPr>
        <p:spPr bwMode="hidden">
          <a:xfrm>
            <a:off x="-1" y="3352800"/>
            <a:ext cx="9144000"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5" name="Section Type">
            <a:extLst>
              <a:ext uri="{FF2B5EF4-FFF2-40B4-BE49-F238E27FC236}">
                <a16:creationId xmlns:a16="http://schemas.microsoft.com/office/drawing/2014/main" id="{52988535-80EB-3446-B474-E7F9D510F1A5}"/>
              </a:ext>
            </a:extLst>
          </p:cNvPr>
          <p:cNvSpPr>
            <a:spLocks noGrp="1"/>
          </p:cNvSpPr>
          <p:nvPr>
            <p:ph type="body" sz="quarter" idx="10" hasCustomPrompt="1"/>
          </p:nvPr>
        </p:nvSpPr>
        <p:spPr>
          <a:xfrm>
            <a:off x="332187" y="357188"/>
            <a:ext cx="4105275" cy="228600"/>
          </a:xfrm>
        </p:spPr>
        <p:txBody>
          <a:bodyPr>
            <a:normAutofit/>
          </a:bodyPr>
          <a:lstStyle>
            <a:lvl1pPr marL="0" indent="0">
              <a:spcBef>
                <a:spcPts val="0"/>
              </a:spcBef>
              <a:spcAft>
                <a:spcPts val="0"/>
              </a:spcAft>
              <a:buFontTx/>
              <a:buNone/>
              <a:defRPr sz="900" b="0" cap="all" baseline="0">
                <a:solidFill>
                  <a:schemeClr val="tx1"/>
                </a:solidFill>
              </a:defRPr>
            </a:lvl1pPr>
            <a:lvl2pPr marL="0" indent="0">
              <a:spcBef>
                <a:spcPts val="0"/>
              </a:spcBef>
              <a:spcAft>
                <a:spcPts val="0"/>
              </a:spcAft>
              <a:buFontTx/>
              <a:buNone/>
              <a:defRPr sz="900" b="0" cap="all" baseline="0">
                <a:solidFill>
                  <a:schemeClr val="tx1"/>
                </a:solidFill>
              </a:defRPr>
            </a:lvl2pPr>
            <a:lvl3pPr marL="0" indent="0">
              <a:spcBef>
                <a:spcPts val="0"/>
              </a:spcBef>
              <a:spcAft>
                <a:spcPts val="0"/>
              </a:spcAft>
              <a:buFontTx/>
              <a:buNone/>
              <a:defRPr sz="900" b="0" cap="all" baseline="0">
                <a:solidFill>
                  <a:schemeClr val="tx1"/>
                </a:solidFill>
              </a:defRPr>
            </a:lvl3pPr>
            <a:lvl4pPr marL="0" indent="0">
              <a:spcBef>
                <a:spcPts val="0"/>
              </a:spcBef>
              <a:spcAft>
                <a:spcPts val="0"/>
              </a:spcAft>
              <a:buFontTx/>
              <a:buNone/>
              <a:defRPr sz="900" b="0" cap="all" baseline="0">
                <a:solidFill>
                  <a:schemeClr val="tx1"/>
                </a:solidFill>
              </a:defRPr>
            </a:lvl4pPr>
            <a:lvl5pPr marL="0" indent="0">
              <a:spcBef>
                <a:spcPts val="0"/>
              </a:spcBef>
              <a:spcAft>
                <a:spcPts val="0"/>
              </a:spcAft>
              <a:buFontTx/>
              <a:buNone/>
              <a:defRPr sz="900" b="0" cap="all" baseline="0">
                <a:solidFill>
                  <a:schemeClr val="tx1"/>
                </a:solidFill>
              </a:defRPr>
            </a:lvl5pPr>
            <a:lvl6pPr marL="0" indent="0">
              <a:spcBef>
                <a:spcPts val="0"/>
              </a:spcBef>
              <a:spcAft>
                <a:spcPts val="0"/>
              </a:spcAft>
              <a:buFontTx/>
              <a:buNone/>
              <a:defRPr sz="900" b="0" cap="all" baseline="0">
                <a:solidFill>
                  <a:schemeClr val="tx1"/>
                </a:solidFill>
              </a:defRPr>
            </a:lvl6pPr>
            <a:lvl7pPr marL="0" indent="0">
              <a:spcBef>
                <a:spcPts val="0"/>
              </a:spcBef>
              <a:spcAft>
                <a:spcPts val="0"/>
              </a:spcAft>
              <a:buFontTx/>
              <a:buNone/>
              <a:defRPr sz="900" b="0" cap="all" baseline="0">
                <a:solidFill>
                  <a:schemeClr val="tx1"/>
                </a:solidFill>
              </a:defRPr>
            </a:lvl7pPr>
            <a:lvl8pPr marL="0" indent="0">
              <a:spcBef>
                <a:spcPts val="0"/>
              </a:spcBef>
              <a:spcAft>
                <a:spcPts val="0"/>
              </a:spcAft>
              <a:buFontTx/>
              <a:buNone/>
              <a:defRPr sz="900" b="0" cap="all" baseline="0">
                <a:solidFill>
                  <a:schemeClr val="tx1"/>
                </a:solidFill>
              </a:defRPr>
            </a:lvl8pPr>
            <a:lvl9pPr marL="0" indent="0">
              <a:spcBef>
                <a:spcPts val="0"/>
              </a:spcBef>
              <a:spcAft>
                <a:spcPts val="0"/>
              </a:spcAft>
              <a:buFontTx/>
              <a:buNone/>
              <a:defRPr sz="900" b="0" cap="all" baseline="0">
                <a:solidFill>
                  <a:schemeClr val="tx1"/>
                </a:solidFill>
              </a:defRPr>
            </a:lvl9pPr>
          </a:lstStyle>
          <a:p>
            <a:pPr lvl="0"/>
            <a:r>
              <a:rPr lang="en-US"/>
              <a:t>[OPTIONAL SECTION TYPE]</a:t>
            </a:r>
          </a:p>
        </p:txBody>
      </p:sp>
      <p:sp>
        <p:nvSpPr>
          <p:cNvPr id="2" name="Title"/>
          <p:cNvSpPr>
            <a:spLocks noGrp="1"/>
          </p:cNvSpPr>
          <p:nvPr>
            <p:ph type="title" hasCustomPrompt="1"/>
          </p:nvPr>
        </p:nvSpPr>
        <p:spPr>
          <a:xfrm>
            <a:off x="332184" y="647959"/>
            <a:ext cx="8476488" cy="914400"/>
          </a:xfrm>
        </p:spPr>
        <p:txBody>
          <a:bodyPr vert="horz" anchor="b" anchorCtr="0">
            <a:noAutofit/>
          </a:bodyPr>
          <a:lstStyle>
            <a:lvl1pPr>
              <a:lnSpc>
                <a:spcPct val="85000"/>
              </a:lnSpc>
              <a:defRPr sz="3300" b="0" spc="0" baseline="0">
                <a:solidFill>
                  <a:schemeClr val="tx1"/>
                </a:solidFill>
                <a:latin typeface="+mj-lt"/>
              </a:defRPr>
            </a:lvl1pPr>
          </a:lstStyle>
          <a:p>
            <a:r>
              <a:rPr lang="en-US"/>
              <a:t>[Section header title]</a:t>
            </a:r>
            <a:endParaRPr lang="en-GB"/>
          </a:p>
        </p:txBody>
      </p:sp>
      <p:sp>
        <p:nvSpPr>
          <p:cNvPr id="8" name="Text Placeholder 1">
            <a:extLst>
              <a:ext uri="{FF2B5EF4-FFF2-40B4-BE49-F238E27FC236}">
                <a16:creationId xmlns:a16="http://schemas.microsoft.com/office/drawing/2014/main" id="{5355CA45-C21A-C844-AF8F-CAACF6B32D46}"/>
              </a:ext>
            </a:extLst>
          </p:cNvPr>
          <p:cNvSpPr>
            <a:spLocks noGrp="1"/>
          </p:cNvSpPr>
          <p:nvPr>
            <p:ph type="body" sz="quarter" idx="11"/>
          </p:nvPr>
        </p:nvSpPr>
        <p:spPr>
          <a:xfrm>
            <a:off x="332187" y="1752600"/>
            <a:ext cx="4105275" cy="1371600"/>
          </a:xfrm>
        </p:spPr>
        <p:txBody>
          <a:bodyPr>
            <a:noAutofit/>
          </a:bodyPr>
          <a:lstStyle>
            <a:lvl1pPr marL="137156" indent="-137156">
              <a:spcAft>
                <a:spcPts val="450"/>
              </a:spcAft>
              <a:buFont typeface="Arial" panose="020B0604020202020204" pitchFamily="34" charset="0"/>
              <a:buChar char="•"/>
              <a:defRPr sz="1200" b="0">
                <a:solidFill>
                  <a:schemeClr val="tx1"/>
                </a:solidFill>
              </a:defRPr>
            </a:lvl1pPr>
            <a:lvl2pPr marL="274313" indent="-137156">
              <a:spcAft>
                <a:spcPts val="450"/>
              </a:spcAft>
              <a:buFont typeface="Arial" panose="020B0604020202020204" pitchFamily="34" charset="0"/>
              <a:buChar char="–"/>
              <a:defRPr sz="1200" b="0">
                <a:solidFill>
                  <a:schemeClr val="tx1"/>
                </a:solidFill>
              </a:defRPr>
            </a:lvl2pPr>
            <a:lvl3pPr marL="411470" indent="-137156">
              <a:spcAft>
                <a:spcPts val="450"/>
              </a:spcAft>
              <a:buFont typeface="Arial" panose="020B0604020202020204" pitchFamily="34" charset="0"/>
              <a:buChar char="•"/>
              <a:defRPr sz="1200" b="0">
                <a:solidFill>
                  <a:schemeClr val="tx1"/>
                </a:solidFill>
              </a:defRPr>
            </a:lvl3pPr>
            <a:lvl4pPr marL="548627" indent="-137156">
              <a:spcAft>
                <a:spcPts val="450"/>
              </a:spcAft>
              <a:buFont typeface="Arial" panose="020B0604020202020204" pitchFamily="34" charset="0"/>
              <a:buChar char="–"/>
              <a:defRPr sz="1200" b="0">
                <a:solidFill>
                  <a:schemeClr val="tx1"/>
                </a:solidFill>
              </a:defRPr>
            </a:lvl4pPr>
            <a:lvl5pPr marL="685783" indent="-137156">
              <a:spcAft>
                <a:spcPts val="450"/>
              </a:spcAft>
              <a:buFont typeface="Arial" panose="020B0604020202020204" pitchFamily="34" charset="0"/>
              <a:buChar char="•"/>
              <a:defRPr sz="1200" b="0">
                <a:solidFill>
                  <a:schemeClr val="tx1"/>
                </a:solidFill>
              </a:defRPr>
            </a:lvl5pPr>
            <a:lvl6pPr marL="822940" indent="-137156">
              <a:spcAft>
                <a:spcPts val="450"/>
              </a:spcAft>
              <a:buFont typeface="Arial" panose="020B0604020202020204" pitchFamily="34" charset="0"/>
              <a:buChar char="–"/>
              <a:defRPr sz="1200"/>
            </a:lvl6pPr>
            <a:lvl7pPr marL="960096" indent="-137156">
              <a:spcAft>
                <a:spcPts val="450"/>
              </a:spcAft>
              <a:buFont typeface="Arial" panose="020B0604020202020204" pitchFamily="34" charset="0"/>
              <a:buChar char="•"/>
              <a:defRPr sz="1200"/>
            </a:lvl7pPr>
            <a:lvl8pPr marL="1097252" indent="-137156">
              <a:spcAft>
                <a:spcPts val="450"/>
              </a:spcAft>
              <a:buFont typeface="Arial" panose="020B0604020202020204" pitchFamily="34" charset="0"/>
              <a:buChar char="–"/>
              <a:defRPr sz="1200"/>
            </a:lvl8pPr>
            <a:lvl9pPr marL="1234409" indent="-137156">
              <a:spcAft>
                <a:spcPts val="450"/>
              </a:spcAft>
              <a:buFont typeface="Arial" panose="020B0604020202020204" pitchFamily="34" charset="0"/>
              <a:buChar cha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a:extLst>
              <a:ext uri="{FF2B5EF4-FFF2-40B4-BE49-F238E27FC236}">
                <a16:creationId xmlns:a16="http://schemas.microsoft.com/office/drawing/2014/main" id="{1C7D1B88-02A7-3F48-89C8-3F169943A964}"/>
              </a:ext>
            </a:extLst>
          </p:cNvPr>
          <p:cNvSpPr>
            <a:spLocks noGrp="1"/>
          </p:cNvSpPr>
          <p:nvPr>
            <p:ph type="ftr" sz="quarter" idx="24"/>
          </p:nvPr>
        </p:nvSpPr>
        <p:spPr>
          <a:xfrm>
            <a:off x="333758" y="5275792"/>
            <a:ext cx="2135981" cy="91440"/>
          </a:xfrm>
          <a:prstGeom prst="rect">
            <a:avLst/>
          </a:prstGeom>
        </p:spPr>
        <p:txBody>
          <a:bodyPr/>
          <a:lstStyle/>
          <a:p>
            <a:endParaRPr lang="en-US"/>
          </a:p>
        </p:txBody>
      </p:sp>
      <p:sp>
        <p:nvSpPr>
          <p:cNvPr id="14" name="Footnotes">
            <a:extLst>
              <a:ext uri="{FF2B5EF4-FFF2-40B4-BE49-F238E27FC236}">
                <a16:creationId xmlns:a16="http://schemas.microsoft.com/office/drawing/2014/main" id="{E33E977B-92E0-4BB8-9A60-40AEDC50D510}"/>
              </a:ext>
            </a:extLst>
          </p:cNvPr>
          <p:cNvSpPr>
            <a:spLocks noGrp="1"/>
          </p:cNvSpPr>
          <p:nvPr>
            <p:ph type="body" sz="quarter" idx="17"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10" name="Date Placeholder">
            <a:extLst>
              <a:ext uri="{FF2B5EF4-FFF2-40B4-BE49-F238E27FC236}">
                <a16:creationId xmlns:a16="http://schemas.microsoft.com/office/drawing/2014/main" id="{2C9BCE8E-6601-E548-BFB9-4556F941FA62}"/>
              </a:ext>
            </a:extLst>
          </p:cNvPr>
          <p:cNvSpPr>
            <a:spLocks noGrp="1"/>
          </p:cNvSpPr>
          <p:nvPr>
            <p:ph type="dt" sz="half" idx="23"/>
          </p:nvPr>
        </p:nvSpPr>
        <p:spPr/>
        <p:txBody>
          <a:bodyPr/>
          <a:lstStyle/>
          <a:p>
            <a:r>
              <a:rPr lang="en-US"/>
              <a:t>March 2021</a:t>
            </a:r>
          </a:p>
        </p:txBody>
      </p:sp>
      <p:sp>
        <p:nvSpPr>
          <p:cNvPr id="12" name="Slide Number Placeholder">
            <a:extLst>
              <a:ext uri="{FF2B5EF4-FFF2-40B4-BE49-F238E27FC236}">
                <a16:creationId xmlns:a16="http://schemas.microsoft.com/office/drawing/2014/main" id="{A842A3A3-641B-924E-A2DE-FA230A7A48AD}"/>
              </a:ext>
            </a:extLst>
          </p:cNvPr>
          <p:cNvSpPr>
            <a:spLocks noGrp="1"/>
          </p:cNvSpPr>
          <p:nvPr>
            <p:ph type="sldNum" sz="quarter" idx="25"/>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22841770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1_Section Header - Full Image Light">
    <p:bg>
      <p:bgRef idx="1001">
        <a:schemeClr val="bg1"/>
      </p:bgRef>
    </p:bg>
    <p:spTree>
      <p:nvGrpSpPr>
        <p:cNvPr id="1" name=""/>
        <p:cNvGrpSpPr/>
        <p:nvPr/>
      </p:nvGrpSpPr>
      <p:grpSpPr>
        <a:xfrm>
          <a:off x="0" y="0"/>
          <a:ext cx="0" cy="0"/>
          <a:chOff x="0" y="0"/>
          <a:chExt cx="0" cy="0"/>
        </a:xfrm>
      </p:grpSpPr>
      <p:sp>
        <p:nvSpPr>
          <p:cNvPr id="9" name="Picture Placeholder 1">
            <a:extLst>
              <a:ext uri="{FF2B5EF4-FFF2-40B4-BE49-F238E27FC236}">
                <a16:creationId xmlns:a16="http://schemas.microsoft.com/office/drawing/2014/main" id="{D58F453D-E968-664E-88AB-B0FB9EE3536E}"/>
              </a:ext>
            </a:extLst>
          </p:cNvPr>
          <p:cNvSpPr>
            <a:spLocks noGrp="1"/>
          </p:cNvSpPr>
          <p:nvPr>
            <p:ph type="pic" sz="quarter" idx="22"/>
          </p:nvPr>
        </p:nvSpPr>
        <p:spPr bwMode="hidden">
          <a:xfrm>
            <a:off x="0" y="0"/>
            <a:ext cx="9144000" cy="5715000"/>
          </a:xfrm>
          <a:solidFill>
            <a:srgbClr val="DEDEDE"/>
          </a:solidFill>
        </p:spPr>
        <p:txBody>
          <a:bodyPr anchor="ctr" anchorCtr="0"/>
          <a:lstStyle>
            <a:lvl1pPr marL="0" indent="0" algn="ctr">
              <a:spcBef>
                <a:spcPts val="0"/>
              </a:spcBef>
              <a:buFontTx/>
              <a:buNone/>
              <a:defRPr sz="900" b="0">
                <a:solidFill>
                  <a:schemeClr val="tx1"/>
                </a:solidFill>
              </a:defRPr>
            </a:lvl1pPr>
          </a:lstStyle>
          <a:p>
            <a:r>
              <a:rPr lang="en-US"/>
              <a:t>Click icon to add picture</a:t>
            </a:r>
            <a:endParaRPr lang="en-GB"/>
          </a:p>
        </p:txBody>
      </p:sp>
      <p:sp>
        <p:nvSpPr>
          <p:cNvPr id="5" name="Section Type">
            <a:extLst>
              <a:ext uri="{FF2B5EF4-FFF2-40B4-BE49-F238E27FC236}">
                <a16:creationId xmlns:a16="http://schemas.microsoft.com/office/drawing/2014/main" id="{52988535-80EB-3446-B474-E7F9D510F1A5}"/>
              </a:ext>
            </a:extLst>
          </p:cNvPr>
          <p:cNvSpPr>
            <a:spLocks noGrp="1"/>
          </p:cNvSpPr>
          <p:nvPr>
            <p:ph type="body" sz="quarter" idx="10" hasCustomPrompt="1"/>
          </p:nvPr>
        </p:nvSpPr>
        <p:spPr>
          <a:xfrm>
            <a:off x="332187" y="357188"/>
            <a:ext cx="4105275" cy="228600"/>
          </a:xfrm>
        </p:spPr>
        <p:txBody>
          <a:bodyPr>
            <a:normAutofit/>
          </a:bodyPr>
          <a:lstStyle>
            <a:lvl1pPr marL="0" indent="0">
              <a:spcBef>
                <a:spcPts val="0"/>
              </a:spcBef>
              <a:spcAft>
                <a:spcPts val="0"/>
              </a:spcAft>
              <a:buFontTx/>
              <a:buNone/>
              <a:defRPr sz="900" b="0" cap="all" baseline="0">
                <a:solidFill>
                  <a:schemeClr val="tx1"/>
                </a:solidFill>
              </a:defRPr>
            </a:lvl1pPr>
            <a:lvl2pPr marL="0" indent="0">
              <a:spcBef>
                <a:spcPts val="0"/>
              </a:spcBef>
              <a:spcAft>
                <a:spcPts val="0"/>
              </a:spcAft>
              <a:buFontTx/>
              <a:buNone/>
              <a:defRPr sz="900" b="0" cap="all" baseline="0">
                <a:solidFill>
                  <a:schemeClr val="tx1"/>
                </a:solidFill>
              </a:defRPr>
            </a:lvl2pPr>
            <a:lvl3pPr marL="0" indent="0">
              <a:spcBef>
                <a:spcPts val="0"/>
              </a:spcBef>
              <a:spcAft>
                <a:spcPts val="0"/>
              </a:spcAft>
              <a:buFontTx/>
              <a:buNone/>
              <a:defRPr sz="900" b="0" cap="all" baseline="0">
                <a:solidFill>
                  <a:schemeClr val="tx1"/>
                </a:solidFill>
              </a:defRPr>
            </a:lvl3pPr>
            <a:lvl4pPr marL="0" indent="0">
              <a:spcBef>
                <a:spcPts val="0"/>
              </a:spcBef>
              <a:spcAft>
                <a:spcPts val="0"/>
              </a:spcAft>
              <a:buFontTx/>
              <a:buNone/>
              <a:defRPr sz="900" b="0" cap="all" baseline="0">
                <a:solidFill>
                  <a:schemeClr val="tx1"/>
                </a:solidFill>
              </a:defRPr>
            </a:lvl4pPr>
            <a:lvl5pPr marL="0" indent="0">
              <a:spcBef>
                <a:spcPts val="0"/>
              </a:spcBef>
              <a:spcAft>
                <a:spcPts val="0"/>
              </a:spcAft>
              <a:buFontTx/>
              <a:buNone/>
              <a:defRPr sz="900" b="0" cap="all" baseline="0">
                <a:solidFill>
                  <a:schemeClr val="tx1"/>
                </a:solidFill>
              </a:defRPr>
            </a:lvl5pPr>
            <a:lvl6pPr marL="0" indent="0">
              <a:spcBef>
                <a:spcPts val="0"/>
              </a:spcBef>
              <a:spcAft>
                <a:spcPts val="0"/>
              </a:spcAft>
              <a:buFontTx/>
              <a:buNone/>
              <a:defRPr sz="900" b="0" cap="all" baseline="0">
                <a:solidFill>
                  <a:schemeClr val="tx1"/>
                </a:solidFill>
              </a:defRPr>
            </a:lvl6pPr>
            <a:lvl7pPr marL="0" indent="0">
              <a:spcBef>
                <a:spcPts val="0"/>
              </a:spcBef>
              <a:spcAft>
                <a:spcPts val="0"/>
              </a:spcAft>
              <a:buFontTx/>
              <a:buNone/>
              <a:defRPr sz="900" b="0" cap="all" baseline="0">
                <a:solidFill>
                  <a:schemeClr val="tx1"/>
                </a:solidFill>
              </a:defRPr>
            </a:lvl7pPr>
            <a:lvl8pPr marL="0" indent="0">
              <a:spcBef>
                <a:spcPts val="0"/>
              </a:spcBef>
              <a:spcAft>
                <a:spcPts val="0"/>
              </a:spcAft>
              <a:buFontTx/>
              <a:buNone/>
              <a:defRPr sz="900" b="0" cap="all" baseline="0">
                <a:solidFill>
                  <a:schemeClr val="tx1"/>
                </a:solidFill>
              </a:defRPr>
            </a:lvl8pPr>
            <a:lvl9pPr marL="0" indent="0">
              <a:spcBef>
                <a:spcPts val="0"/>
              </a:spcBef>
              <a:spcAft>
                <a:spcPts val="0"/>
              </a:spcAft>
              <a:buFontTx/>
              <a:buNone/>
              <a:defRPr sz="900" b="0" cap="all" baseline="0">
                <a:solidFill>
                  <a:schemeClr val="tx1"/>
                </a:solidFill>
              </a:defRPr>
            </a:lvl9pPr>
          </a:lstStyle>
          <a:p>
            <a:pPr lvl="0"/>
            <a:r>
              <a:rPr lang="en-US"/>
              <a:t>[OPTIONAL SECTION TYPE]</a:t>
            </a:r>
          </a:p>
        </p:txBody>
      </p:sp>
      <p:sp>
        <p:nvSpPr>
          <p:cNvPr id="2" name="Title"/>
          <p:cNvSpPr>
            <a:spLocks noGrp="1"/>
          </p:cNvSpPr>
          <p:nvPr>
            <p:ph type="title" hasCustomPrompt="1"/>
          </p:nvPr>
        </p:nvSpPr>
        <p:spPr>
          <a:xfrm>
            <a:off x="332187" y="1444624"/>
            <a:ext cx="2646759" cy="1527176"/>
          </a:xfrm>
        </p:spPr>
        <p:txBody>
          <a:bodyPr anchor="b" anchorCtr="0">
            <a:noAutofit/>
          </a:bodyPr>
          <a:lstStyle>
            <a:lvl1pPr>
              <a:lnSpc>
                <a:spcPct val="85000"/>
              </a:lnSpc>
              <a:defRPr sz="3300" b="0" spc="0" baseline="0">
                <a:solidFill>
                  <a:schemeClr val="tx1"/>
                </a:solidFill>
                <a:latin typeface="+mj-lt"/>
              </a:defRPr>
            </a:lvl1pPr>
          </a:lstStyle>
          <a:p>
            <a:r>
              <a:rPr lang="en-US"/>
              <a:t>[Section header title]</a:t>
            </a:r>
            <a:endParaRPr lang="en-GB"/>
          </a:p>
        </p:txBody>
      </p:sp>
      <p:sp>
        <p:nvSpPr>
          <p:cNvPr id="16" name="Bar">
            <a:extLst>
              <a:ext uri="{FF2B5EF4-FFF2-40B4-BE49-F238E27FC236}">
                <a16:creationId xmlns:a16="http://schemas.microsoft.com/office/drawing/2014/main" id="{06AFE152-FC0C-F34D-8F3A-ED144329DBD7}"/>
              </a:ext>
            </a:extLst>
          </p:cNvPr>
          <p:cNvSpPr>
            <a:spLocks noGrp="1"/>
          </p:cNvSpPr>
          <p:nvPr>
            <p:ph type="body" sz="quarter" idx="26" hasCustomPrompt="1"/>
          </p:nvPr>
        </p:nvSpPr>
        <p:spPr bwMode="hidden">
          <a:xfrm>
            <a:off x="332185" y="3124200"/>
            <a:ext cx="2647188" cy="76200"/>
          </a:xfrm>
          <a:solidFill>
            <a:srgbClr val="A32020"/>
          </a:solidFill>
        </p:spPr>
        <p:txBody>
          <a:bodyPr anchor="ctr" anchorCtr="0">
            <a:noAutofit/>
          </a:bodyPr>
          <a:lstStyle>
            <a:lvl1pPr marL="0" algn="ctr">
              <a:spcAft>
                <a:spcPts val="0"/>
              </a:spcAft>
              <a:buFontTx/>
              <a:buNone/>
              <a:defRPr sz="100" b="0">
                <a:solidFill>
                  <a:srgbClr val="A32020"/>
                </a:solidFill>
              </a:defRPr>
            </a:lvl1pPr>
            <a:lvl2pPr marL="0" algn="ctr">
              <a:spcAft>
                <a:spcPts val="0"/>
              </a:spcAft>
              <a:buFontTx/>
              <a:buNone/>
              <a:defRPr sz="100" b="0">
                <a:solidFill>
                  <a:schemeClr val="tx1"/>
                </a:solidFill>
              </a:defRPr>
            </a:lvl2pPr>
            <a:lvl3pPr marL="0" indent="0" algn="ctr">
              <a:spcAft>
                <a:spcPts val="0"/>
              </a:spcAft>
              <a:buFontTx/>
              <a:buNone/>
              <a:defRPr sz="100" b="0">
                <a:solidFill>
                  <a:schemeClr val="tx1"/>
                </a:solidFill>
              </a:defRPr>
            </a:lvl3pPr>
            <a:lvl4pPr marL="0" indent="0" algn="ctr">
              <a:spcAft>
                <a:spcPts val="0"/>
              </a:spcAft>
              <a:buFontTx/>
              <a:buNone/>
              <a:defRPr sz="100" b="0">
                <a:solidFill>
                  <a:schemeClr val="tx1"/>
                </a:solidFill>
              </a:defRPr>
            </a:lvl4pPr>
            <a:lvl5pPr marL="0" indent="0" algn="ctr">
              <a:spcAft>
                <a:spcPts val="0"/>
              </a:spcAft>
              <a:buFontTx/>
              <a:buNone/>
              <a:defRPr sz="100" b="0">
                <a:solidFill>
                  <a:schemeClr val="tx1"/>
                </a:solidFill>
              </a:defRPr>
            </a:lvl5pPr>
            <a:lvl6pPr marL="0" indent="0" algn="ctr">
              <a:spcAft>
                <a:spcPts val="0"/>
              </a:spcAft>
              <a:buFontTx/>
              <a:buNone/>
              <a:defRPr sz="100" b="0">
                <a:solidFill>
                  <a:schemeClr val="tx1"/>
                </a:solidFill>
              </a:defRPr>
            </a:lvl6pPr>
            <a:lvl7pPr marL="0" indent="0" algn="ctr">
              <a:spcAft>
                <a:spcPts val="0"/>
              </a:spcAft>
              <a:buFontTx/>
              <a:buNone/>
              <a:defRPr sz="100" b="0">
                <a:solidFill>
                  <a:schemeClr val="tx1"/>
                </a:solidFill>
              </a:defRPr>
            </a:lvl7pPr>
            <a:lvl8pPr marL="0" indent="0" algn="ctr">
              <a:spcAft>
                <a:spcPts val="0"/>
              </a:spcAft>
              <a:buFontTx/>
              <a:buNone/>
              <a:defRPr sz="100" b="0">
                <a:solidFill>
                  <a:schemeClr val="tx1"/>
                </a:solidFill>
              </a:defRPr>
            </a:lvl8pPr>
            <a:lvl9pPr marL="0" indent="0" algn="ctr">
              <a:spcAft>
                <a:spcPts val="0"/>
              </a:spcAft>
              <a:buFontTx/>
              <a:buNone/>
              <a:defRPr sz="100" b="0">
                <a:solidFill>
                  <a:schemeClr val="tx1"/>
                </a:solidFill>
              </a:defRPr>
            </a:lvl9pPr>
          </a:lstStyle>
          <a:p>
            <a:pPr lvl="0"/>
            <a:r>
              <a:rPr lang="en-US"/>
              <a:t> </a:t>
            </a:r>
          </a:p>
        </p:txBody>
      </p:sp>
      <p:sp>
        <p:nvSpPr>
          <p:cNvPr id="8" name="Text Placeholder 1">
            <a:extLst>
              <a:ext uri="{FF2B5EF4-FFF2-40B4-BE49-F238E27FC236}">
                <a16:creationId xmlns:a16="http://schemas.microsoft.com/office/drawing/2014/main" id="{5355CA45-C21A-C844-AF8F-CAACF6B32D46}"/>
              </a:ext>
            </a:extLst>
          </p:cNvPr>
          <p:cNvSpPr>
            <a:spLocks noGrp="1"/>
          </p:cNvSpPr>
          <p:nvPr>
            <p:ph type="body" sz="quarter" idx="11"/>
          </p:nvPr>
        </p:nvSpPr>
        <p:spPr>
          <a:xfrm>
            <a:off x="332187" y="3352801"/>
            <a:ext cx="2646759" cy="1827742"/>
          </a:xfrm>
        </p:spPr>
        <p:txBody>
          <a:bodyPr>
            <a:normAutofit/>
          </a:bodyPr>
          <a:lstStyle>
            <a:lvl1pPr marL="137156" indent="-137156">
              <a:spcAft>
                <a:spcPts val="450"/>
              </a:spcAft>
              <a:buFont typeface="Arial" panose="020B0604020202020204" pitchFamily="34" charset="0"/>
              <a:buChar char="•"/>
              <a:defRPr sz="1200" b="0">
                <a:solidFill>
                  <a:schemeClr val="tx1"/>
                </a:solidFill>
              </a:defRPr>
            </a:lvl1pPr>
            <a:lvl2pPr marL="274313" indent="-137156">
              <a:spcAft>
                <a:spcPts val="450"/>
              </a:spcAft>
              <a:buFont typeface="Arial" panose="020B0604020202020204" pitchFamily="34" charset="0"/>
              <a:buChar char="–"/>
              <a:defRPr sz="1200">
                <a:solidFill>
                  <a:schemeClr val="tx1"/>
                </a:solidFill>
              </a:defRPr>
            </a:lvl2pPr>
            <a:lvl3pPr marL="411470" indent="-137156">
              <a:spcAft>
                <a:spcPts val="450"/>
              </a:spcAft>
              <a:buFont typeface="Arial" panose="020B0604020202020204" pitchFamily="34" charset="0"/>
              <a:buChar char="•"/>
              <a:defRPr sz="1200">
                <a:solidFill>
                  <a:schemeClr val="tx1"/>
                </a:solidFill>
              </a:defRPr>
            </a:lvl3pPr>
            <a:lvl4pPr marL="548627" indent="-137156">
              <a:spcAft>
                <a:spcPts val="450"/>
              </a:spcAft>
              <a:buFont typeface="Arial" panose="020B0604020202020204" pitchFamily="34" charset="0"/>
              <a:buChar char="–"/>
              <a:defRPr sz="1200">
                <a:solidFill>
                  <a:schemeClr val="tx1"/>
                </a:solidFill>
              </a:defRPr>
            </a:lvl4pPr>
            <a:lvl5pPr marL="685783" indent="-137156">
              <a:spcAft>
                <a:spcPts val="450"/>
              </a:spcAft>
              <a:buFont typeface="Arial" panose="020B0604020202020204" pitchFamily="34" charset="0"/>
              <a:buChar char="•"/>
              <a:defRPr sz="1200">
                <a:solidFill>
                  <a:schemeClr val="tx1"/>
                </a:solidFill>
              </a:defRPr>
            </a:lvl5pPr>
            <a:lvl6pPr marL="822940" indent="-137156">
              <a:spcAft>
                <a:spcPts val="450"/>
              </a:spcAft>
              <a:buFont typeface="Arial" panose="020B0604020202020204" pitchFamily="34" charset="0"/>
              <a:buChar char="–"/>
              <a:defRPr/>
            </a:lvl6pPr>
            <a:lvl7pPr marL="960096" indent="-137156">
              <a:spcAft>
                <a:spcPts val="450"/>
              </a:spcAft>
              <a:buFont typeface="Arial" panose="020B0604020202020204" pitchFamily="34" charset="0"/>
              <a:buChar char="•"/>
              <a:defRPr/>
            </a:lvl7pPr>
            <a:lvl8pPr marL="1097252" indent="-137156">
              <a:spcAft>
                <a:spcPts val="450"/>
              </a:spcAft>
              <a:buFont typeface="Arial" panose="020B0604020202020204" pitchFamily="34" charset="0"/>
              <a:buChar char="–"/>
              <a:defRPr/>
            </a:lvl8pPr>
            <a:lvl9pPr marL="1234409" indent="-137156">
              <a:spcAft>
                <a:spcPts val="450"/>
              </a:spcAft>
              <a:buFont typeface="Arial" panose="020B0604020202020204" pitchFamily="34" charset="0"/>
              <a:buChar cha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a:extLst>
              <a:ext uri="{FF2B5EF4-FFF2-40B4-BE49-F238E27FC236}">
                <a16:creationId xmlns:a16="http://schemas.microsoft.com/office/drawing/2014/main" id="{1C7D1B88-02A7-3F48-89C8-3F169943A964}"/>
              </a:ext>
            </a:extLst>
          </p:cNvPr>
          <p:cNvSpPr>
            <a:spLocks noGrp="1"/>
          </p:cNvSpPr>
          <p:nvPr>
            <p:ph type="ftr" sz="quarter" idx="24"/>
          </p:nvPr>
        </p:nvSpPr>
        <p:spPr>
          <a:xfrm>
            <a:off x="333758" y="5275792"/>
            <a:ext cx="2135981" cy="91440"/>
          </a:xfrm>
          <a:prstGeom prst="rect">
            <a:avLst/>
          </a:prstGeom>
        </p:spPr>
        <p:txBody>
          <a:bodyPr/>
          <a:lstStyle/>
          <a:p>
            <a:endParaRPr lang="en-US"/>
          </a:p>
        </p:txBody>
      </p:sp>
      <p:sp>
        <p:nvSpPr>
          <p:cNvPr id="14" name="Footnotes">
            <a:extLst>
              <a:ext uri="{FF2B5EF4-FFF2-40B4-BE49-F238E27FC236}">
                <a16:creationId xmlns:a16="http://schemas.microsoft.com/office/drawing/2014/main" id="{D3E5E154-CDEF-499C-ADEB-2769D545AED5}"/>
              </a:ext>
            </a:extLst>
          </p:cNvPr>
          <p:cNvSpPr>
            <a:spLocks noGrp="1"/>
          </p:cNvSpPr>
          <p:nvPr>
            <p:ph type="body" sz="quarter" idx="17"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10" name="Date Placeholder">
            <a:extLst>
              <a:ext uri="{FF2B5EF4-FFF2-40B4-BE49-F238E27FC236}">
                <a16:creationId xmlns:a16="http://schemas.microsoft.com/office/drawing/2014/main" id="{2C9BCE8E-6601-E548-BFB9-4556F941FA62}"/>
              </a:ext>
            </a:extLst>
          </p:cNvPr>
          <p:cNvSpPr>
            <a:spLocks noGrp="1"/>
          </p:cNvSpPr>
          <p:nvPr>
            <p:ph type="dt" sz="half" idx="23"/>
          </p:nvPr>
        </p:nvSpPr>
        <p:spPr/>
        <p:txBody>
          <a:bodyPr/>
          <a:lstStyle/>
          <a:p>
            <a:r>
              <a:rPr lang="en-US"/>
              <a:t>March 2021</a:t>
            </a:r>
          </a:p>
        </p:txBody>
      </p:sp>
      <p:sp>
        <p:nvSpPr>
          <p:cNvPr id="12" name="Slide Number Placeholder">
            <a:extLst>
              <a:ext uri="{FF2B5EF4-FFF2-40B4-BE49-F238E27FC236}">
                <a16:creationId xmlns:a16="http://schemas.microsoft.com/office/drawing/2014/main" id="{A842A3A3-641B-924E-A2DE-FA230A7A48AD}"/>
              </a:ext>
            </a:extLst>
          </p:cNvPr>
          <p:cNvSpPr>
            <a:spLocks noGrp="1"/>
          </p:cNvSpPr>
          <p:nvPr>
            <p:ph type="sldNum" sz="quarter" idx="25"/>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24765361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1_Section Header - Full Image Dark">
    <p:bg>
      <p:bgPr>
        <a:solidFill>
          <a:srgbClr val="000000"/>
        </a:solidFill>
        <a:effectLst/>
      </p:bgPr>
    </p:bg>
    <p:spTree>
      <p:nvGrpSpPr>
        <p:cNvPr id="1" name=""/>
        <p:cNvGrpSpPr/>
        <p:nvPr/>
      </p:nvGrpSpPr>
      <p:grpSpPr>
        <a:xfrm>
          <a:off x="0" y="0"/>
          <a:ext cx="0" cy="0"/>
          <a:chOff x="0" y="0"/>
          <a:chExt cx="0" cy="0"/>
        </a:xfrm>
      </p:grpSpPr>
      <p:sp>
        <p:nvSpPr>
          <p:cNvPr id="9" name="Picture Placeholder 1">
            <a:extLst>
              <a:ext uri="{FF2B5EF4-FFF2-40B4-BE49-F238E27FC236}">
                <a16:creationId xmlns:a16="http://schemas.microsoft.com/office/drawing/2014/main" id="{D58F453D-E968-664E-88AB-B0FB9EE3536E}"/>
              </a:ext>
            </a:extLst>
          </p:cNvPr>
          <p:cNvSpPr>
            <a:spLocks noGrp="1"/>
          </p:cNvSpPr>
          <p:nvPr>
            <p:ph type="pic" sz="quarter" idx="22"/>
          </p:nvPr>
        </p:nvSpPr>
        <p:spPr bwMode="hidden">
          <a:xfrm>
            <a:off x="0" y="0"/>
            <a:ext cx="9144000" cy="5715000"/>
          </a:xfrm>
          <a:solidFill>
            <a:srgbClr val="7D7D7D"/>
          </a:solidFill>
        </p:spPr>
        <p:txBody>
          <a:bodyPr anchor="ctr" anchorCtr="0"/>
          <a:lstStyle>
            <a:lvl1pPr marL="0" indent="0" algn="ctr">
              <a:spcBef>
                <a:spcPts val="0"/>
              </a:spcBef>
              <a:buFontTx/>
              <a:buNone/>
              <a:defRPr sz="900" b="0">
                <a:solidFill>
                  <a:schemeClr val="tx1"/>
                </a:solidFill>
              </a:defRPr>
            </a:lvl1pPr>
          </a:lstStyle>
          <a:p>
            <a:r>
              <a:rPr lang="en-US"/>
              <a:t>Click icon to add picture</a:t>
            </a:r>
            <a:endParaRPr lang="en-GB"/>
          </a:p>
        </p:txBody>
      </p:sp>
      <p:sp>
        <p:nvSpPr>
          <p:cNvPr id="5" name="Section Type">
            <a:extLst>
              <a:ext uri="{FF2B5EF4-FFF2-40B4-BE49-F238E27FC236}">
                <a16:creationId xmlns:a16="http://schemas.microsoft.com/office/drawing/2014/main" id="{52988535-80EB-3446-B474-E7F9D510F1A5}"/>
              </a:ext>
            </a:extLst>
          </p:cNvPr>
          <p:cNvSpPr>
            <a:spLocks noGrp="1"/>
          </p:cNvSpPr>
          <p:nvPr>
            <p:ph type="body" sz="quarter" idx="10" hasCustomPrompt="1"/>
          </p:nvPr>
        </p:nvSpPr>
        <p:spPr>
          <a:xfrm>
            <a:off x="332187" y="357188"/>
            <a:ext cx="4105275" cy="228600"/>
          </a:xfrm>
        </p:spPr>
        <p:txBody>
          <a:bodyPr>
            <a:normAutofit/>
          </a:bodyPr>
          <a:lstStyle>
            <a:lvl1pPr marL="0" indent="0">
              <a:spcBef>
                <a:spcPts val="0"/>
              </a:spcBef>
              <a:spcAft>
                <a:spcPts val="0"/>
              </a:spcAft>
              <a:buFontTx/>
              <a:buNone/>
              <a:defRPr sz="900" b="0" cap="all" baseline="0">
                <a:solidFill>
                  <a:schemeClr val="tx1"/>
                </a:solidFill>
              </a:defRPr>
            </a:lvl1pPr>
            <a:lvl2pPr marL="0" indent="0">
              <a:spcBef>
                <a:spcPts val="0"/>
              </a:spcBef>
              <a:spcAft>
                <a:spcPts val="0"/>
              </a:spcAft>
              <a:buFontTx/>
              <a:buNone/>
              <a:defRPr sz="900" b="0" cap="all" baseline="0">
                <a:solidFill>
                  <a:schemeClr val="tx1"/>
                </a:solidFill>
              </a:defRPr>
            </a:lvl2pPr>
            <a:lvl3pPr marL="0" indent="0">
              <a:spcBef>
                <a:spcPts val="0"/>
              </a:spcBef>
              <a:spcAft>
                <a:spcPts val="0"/>
              </a:spcAft>
              <a:buFontTx/>
              <a:buNone/>
              <a:defRPr sz="900" b="0" cap="all" baseline="0">
                <a:solidFill>
                  <a:schemeClr val="tx1"/>
                </a:solidFill>
              </a:defRPr>
            </a:lvl3pPr>
            <a:lvl4pPr marL="0" indent="0">
              <a:spcBef>
                <a:spcPts val="0"/>
              </a:spcBef>
              <a:spcAft>
                <a:spcPts val="0"/>
              </a:spcAft>
              <a:buFontTx/>
              <a:buNone/>
              <a:defRPr sz="900" b="0" cap="all" baseline="0">
                <a:solidFill>
                  <a:schemeClr val="tx1"/>
                </a:solidFill>
              </a:defRPr>
            </a:lvl4pPr>
            <a:lvl5pPr marL="0" indent="0">
              <a:spcBef>
                <a:spcPts val="0"/>
              </a:spcBef>
              <a:spcAft>
                <a:spcPts val="0"/>
              </a:spcAft>
              <a:buFontTx/>
              <a:buNone/>
              <a:defRPr sz="900" b="0" cap="all" baseline="0">
                <a:solidFill>
                  <a:schemeClr val="tx1"/>
                </a:solidFill>
              </a:defRPr>
            </a:lvl5pPr>
            <a:lvl6pPr marL="0" indent="0">
              <a:spcBef>
                <a:spcPts val="0"/>
              </a:spcBef>
              <a:spcAft>
                <a:spcPts val="0"/>
              </a:spcAft>
              <a:buFontTx/>
              <a:buNone/>
              <a:defRPr sz="900" b="0" cap="all" baseline="0">
                <a:solidFill>
                  <a:schemeClr val="tx1"/>
                </a:solidFill>
              </a:defRPr>
            </a:lvl6pPr>
            <a:lvl7pPr marL="0" indent="0">
              <a:spcBef>
                <a:spcPts val="0"/>
              </a:spcBef>
              <a:spcAft>
                <a:spcPts val="0"/>
              </a:spcAft>
              <a:buFontTx/>
              <a:buNone/>
              <a:defRPr sz="900" b="0" cap="all" baseline="0">
                <a:solidFill>
                  <a:schemeClr val="tx1"/>
                </a:solidFill>
              </a:defRPr>
            </a:lvl7pPr>
            <a:lvl8pPr marL="0" indent="0">
              <a:spcBef>
                <a:spcPts val="0"/>
              </a:spcBef>
              <a:spcAft>
                <a:spcPts val="0"/>
              </a:spcAft>
              <a:buFontTx/>
              <a:buNone/>
              <a:defRPr sz="900" b="0" cap="all" baseline="0">
                <a:solidFill>
                  <a:schemeClr val="tx1"/>
                </a:solidFill>
              </a:defRPr>
            </a:lvl8pPr>
            <a:lvl9pPr marL="0" indent="0">
              <a:spcBef>
                <a:spcPts val="0"/>
              </a:spcBef>
              <a:spcAft>
                <a:spcPts val="0"/>
              </a:spcAft>
              <a:buFontTx/>
              <a:buNone/>
              <a:defRPr sz="900" b="0" cap="all" baseline="0">
                <a:solidFill>
                  <a:schemeClr val="tx1"/>
                </a:solidFill>
              </a:defRPr>
            </a:lvl9pPr>
          </a:lstStyle>
          <a:p>
            <a:pPr lvl="0"/>
            <a:r>
              <a:rPr lang="en-US"/>
              <a:t>[OPTIONAL SECTION TYPE]</a:t>
            </a:r>
          </a:p>
        </p:txBody>
      </p:sp>
      <p:sp>
        <p:nvSpPr>
          <p:cNvPr id="2" name="Title"/>
          <p:cNvSpPr>
            <a:spLocks noGrp="1"/>
          </p:cNvSpPr>
          <p:nvPr>
            <p:ph type="title" hasCustomPrompt="1"/>
          </p:nvPr>
        </p:nvSpPr>
        <p:spPr>
          <a:xfrm>
            <a:off x="332187" y="1444624"/>
            <a:ext cx="2646759" cy="1527176"/>
          </a:xfrm>
        </p:spPr>
        <p:txBody>
          <a:bodyPr anchor="b" anchorCtr="0">
            <a:noAutofit/>
          </a:bodyPr>
          <a:lstStyle>
            <a:lvl1pPr>
              <a:lnSpc>
                <a:spcPct val="85000"/>
              </a:lnSpc>
              <a:defRPr sz="3300" b="0" spc="0" baseline="0">
                <a:solidFill>
                  <a:schemeClr val="tx1"/>
                </a:solidFill>
                <a:latin typeface="+mj-lt"/>
              </a:defRPr>
            </a:lvl1pPr>
          </a:lstStyle>
          <a:p>
            <a:r>
              <a:rPr lang="en-US"/>
              <a:t>[Section header title]</a:t>
            </a:r>
            <a:endParaRPr lang="en-GB"/>
          </a:p>
        </p:txBody>
      </p:sp>
      <p:sp>
        <p:nvSpPr>
          <p:cNvPr id="13" name="Bar">
            <a:extLst>
              <a:ext uri="{FF2B5EF4-FFF2-40B4-BE49-F238E27FC236}">
                <a16:creationId xmlns:a16="http://schemas.microsoft.com/office/drawing/2014/main" id="{600C692D-8381-4D83-B819-179D35536A5D}"/>
              </a:ext>
            </a:extLst>
          </p:cNvPr>
          <p:cNvSpPr>
            <a:spLocks noGrp="1"/>
          </p:cNvSpPr>
          <p:nvPr>
            <p:ph type="body" sz="quarter" idx="26" hasCustomPrompt="1"/>
          </p:nvPr>
        </p:nvSpPr>
        <p:spPr bwMode="hidden">
          <a:xfrm>
            <a:off x="332185" y="3124200"/>
            <a:ext cx="2647188" cy="76200"/>
          </a:xfrm>
          <a:solidFill>
            <a:schemeClr val="tx1"/>
          </a:solidFill>
        </p:spPr>
        <p:txBody>
          <a:bodyPr anchor="ctr" anchorCtr="0">
            <a:noAutofit/>
          </a:bodyPr>
          <a:lstStyle>
            <a:lvl1pPr marL="0" algn="ctr">
              <a:spcAft>
                <a:spcPts val="0"/>
              </a:spcAft>
              <a:buFontTx/>
              <a:buNone/>
              <a:defRPr sz="100" b="0">
                <a:solidFill>
                  <a:schemeClr val="tx1"/>
                </a:solidFill>
              </a:defRPr>
            </a:lvl1pPr>
            <a:lvl2pPr marL="0" algn="ctr">
              <a:spcAft>
                <a:spcPts val="0"/>
              </a:spcAft>
              <a:buFontTx/>
              <a:buNone/>
              <a:defRPr sz="100" b="0">
                <a:solidFill>
                  <a:schemeClr val="tx1"/>
                </a:solidFill>
              </a:defRPr>
            </a:lvl2pPr>
            <a:lvl3pPr marL="0" indent="0" algn="ctr">
              <a:spcAft>
                <a:spcPts val="0"/>
              </a:spcAft>
              <a:buFontTx/>
              <a:buNone/>
              <a:defRPr sz="100" b="0">
                <a:solidFill>
                  <a:schemeClr val="tx1"/>
                </a:solidFill>
              </a:defRPr>
            </a:lvl3pPr>
            <a:lvl4pPr marL="0" indent="0" algn="ctr">
              <a:spcAft>
                <a:spcPts val="0"/>
              </a:spcAft>
              <a:buFontTx/>
              <a:buNone/>
              <a:defRPr sz="100" b="0">
                <a:solidFill>
                  <a:schemeClr val="tx1"/>
                </a:solidFill>
              </a:defRPr>
            </a:lvl4pPr>
            <a:lvl5pPr marL="0" indent="0" algn="ctr">
              <a:spcAft>
                <a:spcPts val="0"/>
              </a:spcAft>
              <a:buFontTx/>
              <a:buNone/>
              <a:defRPr sz="100" b="0">
                <a:solidFill>
                  <a:schemeClr val="tx1"/>
                </a:solidFill>
              </a:defRPr>
            </a:lvl5pPr>
            <a:lvl6pPr marL="0" indent="0" algn="ctr">
              <a:spcAft>
                <a:spcPts val="0"/>
              </a:spcAft>
              <a:buFontTx/>
              <a:buNone/>
              <a:defRPr sz="100" b="0">
                <a:solidFill>
                  <a:schemeClr val="tx1"/>
                </a:solidFill>
              </a:defRPr>
            </a:lvl6pPr>
            <a:lvl7pPr marL="0" indent="0" algn="ctr">
              <a:spcAft>
                <a:spcPts val="0"/>
              </a:spcAft>
              <a:buFontTx/>
              <a:buNone/>
              <a:defRPr sz="100" b="0">
                <a:solidFill>
                  <a:schemeClr val="tx1"/>
                </a:solidFill>
              </a:defRPr>
            </a:lvl7pPr>
            <a:lvl8pPr marL="0" indent="0" algn="ctr">
              <a:spcAft>
                <a:spcPts val="0"/>
              </a:spcAft>
              <a:buFontTx/>
              <a:buNone/>
              <a:defRPr sz="100" b="0">
                <a:solidFill>
                  <a:schemeClr val="tx1"/>
                </a:solidFill>
              </a:defRPr>
            </a:lvl8pPr>
            <a:lvl9pPr marL="0" indent="0" algn="ctr">
              <a:spcAft>
                <a:spcPts val="0"/>
              </a:spcAft>
              <a:buFontTx/>
              <a:buNone/>
              <a:defRPr sz="100" b="0">
                <a:solidFill>
                  <a:schemeClr val="tx1"/>
                </a:solidFill>
              </a:defRPr>
            </a:lvl9pPr>
          </a:lstStyle>
          <a:p>
            <a:pPr lvl="0"/>
            <a:r>
              <a:rPr lang="en-US"/>
              <a:t> </a:t>
            </a:r>
          </a:p>
        </p:txBody>
      </p:sp>
      <p:sp>
        <p:nvSpPr>
          <p:cNvPr id="8" name="Text Placeholder 1">
            <a:extLst>
              <a:ext uri="{FF2B5EF4-FFF2-40B4-BE49-F238E27FC236}">
                <a16:creationId xmlns:a16="http://schemas.microsoft.com/office/drawing/2014/main" id="{5355CA45-C21A-C844-AF8F-CAACF6B32D46}"/>
              </a:ext>
            </a:extLst>
          </p:cNvPr>
          <p:cNvSpPr>
            <a:spLocks noGrp="1"/>
          </p:cNvSpPr>
          <p:nvPr>
            <p:ph type="body" sz="quarter" idx="11"/>
          </p:nvPr>
        </p:nvSpPr>
        <p:spPr>
          <a:xfrm>
            <a:off x="332187" y="3352801"/>
            <a:ext cx="2646759" cy="1827742"/>
          </a:xfrm>
        </p:spPr>
        <p:txBody>
          <a:bodyPr/>
          <a:lstStyle>
            <a:lvl1pPr marL="137156" indent="-137156">
              <a:spcAft>
                <a:spcPts val="450"/>
              </a:spcAft>
              <a:buFont typeface="Arial" panose="020B0604020202020204" pitchFamily="34" charset="0"/>
              <a:buChar char="•"/>
              <a:defRPr sz="1200" b="0">
                <a:solidFill>
                  <a:schemeClr val="tx1"/>
                </a:solidFill>
              </a:defRPr>
            </a:lvl1pPr>
            <a:lvl2pPr marL="274313" indent="-137156">
              <a:spcAft>
                <a:spcPts val="450"/>
              </a:spcAft>
              <a:buFont typeface="Arial" panose="020B0604020202020204" pitchFamily="34" charset="0"/>
              <a:buChar char="–"/>
              <a:defRPr/>
            </a:lvl2pPr>
            <a:lvl3pPr marL="411470" indent="-137156">
              <a:spcAft>
                <a:spcPts val="450"/>
              </a:spcAft>
              <a:buFont typeface="Arial" panose="020B0604020202020204" pitchFamily="34" charset="0"/>
              <a:buChar char="•"/>
              <a:defRPr/>
            </a:lvl3pPr>
            <a:lvl4pPr marL="548627" indent="-137156">
              <a:spcAft>
                <a:spcPts val="450"/>
              </a:spcAft>
              <a:buFont typeface="Arial" panose="020B0604020202020204" pitchFamily="34" charset="0"/>
              <a:buChar char="–"/>
              <a:defRPr/>
            </a:lvl4pPr>
            <a:lvl5pPr marL="685783" indent="-137156">
              <a:spcAft>
                <a:spcPts val="450"/>
              </a:spcAft>
              <a:buFont typeface="Arial" panose="020B0604020202020204" pitchFamily="34" charset="0"/>
              <a:buChar char="•"/>
              <a:defRPr/>
            </a:lvl5pPr>
            <a:lvl6pPr marL="822940" indent="-137156">
              <a:spcAft>
                <a:spcPts val="450"/>
              </a:spcAft>
              <a:buFont typeface="Arial" panose="020B0604020202020204" pitchFamily="34" charset="0"/>
              <a:buChar char="–"/>
              <a:defRPr/>
            </a:lvl6pPr>
            <a:lvl7pPr marL="960096" indent="-137156">
              <a:spcAft>
                <a:spcPts val="450"/>
              </a:spcAft>
              <a:buFont typeface="Arial" panose="020B0604020202020204" pitchFamily="34" charset="0"/>
              <a:buChar char="•"/>
              <a:defRPr/>
            </a:lvl7pPr>
            <a:lvl8pPr marL="1097252" indent="-137156">
              <a:spcAft>
                <a:spcPts val="450"/>
              </a:spcAft>
              <a:buFont typeface="Arial" panose="020B0604020202020204" pitchFamily="34" charset="0"/>
              <a:buChar char="–"/>
              <a:defRPr/>
            </a:lvl8pPr>
            <a:lvl9pPr marL="1234409" indent="-137156">
              <a:spcAft>
                <a:spcPts val="450"/>
              </a:spcAft>
              <a:buFont typeface="Arial" panose="020B0604020202020204" pitchFamily="34" charset="0"/>
              <a:buChar cha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a:extLst>
              <a:ext uri="{FF2B5EF4-FFF2-40B4-BE49-F238E27FC236}">
                <a16:creationId xmlns:a16="http://schemas.microsoft.com/office/drawing/2014/main" id="{1C7D1B88-02A7-3F48-89C8-3F169943A964}"/>
              </a:ext>
            </a:extLst>
          </p:cNvPr>
          <p:cNvSpPr>
            <a:spLocks noGrp="1"/>
          </p:cNvSpPr>
          <p:nvPr>
            <p:ph type="ftr" sz="quarter" idx="24"/>
          </p:nvPr>
        </p:nvSpPr>
        <p:spPr>
          <a:xfrm>
            <a:off x="333758" y="5275792"/>
            <a:ext cx="2135981" cy="91440"/>
          </a:xfrm>
          <a:prstGeom prst="rect">
            <a:avLst/>
          </a:prstGeom>
        </p:spPr>
        <p:txBody>
          <a:bodyPr/>
          <a:lstStyle/>
          <a:p>
            <a:endParaRPr lang="en-US"/>
          </a:p>
        </p:txBody>
      </p:sp>
      <p:sp>
        <p:nvSpPr>
          <p:cNvPr id="15" name="Footnotes">
            <a:extLst>
              <a:ext uri="{FF2B5EF4-FFF2-40B4-BE49-F238E27FC236}">
                <a16:creationId xmlns:a16="http://schemas.microsoft.com/office/drawing/2014/main" id="{B598DA4A-0197-49AF-9758-AC9330B723EC}"/>
              </a:ext>
            </a:extLst>
          </p:cNvPr>
          <p:cNvSpPr>
            <a:spLocks noGrp="1"/>
          </p:cNvSpPr>
          <p:nvPr>
            <p:ph type="body" sz="quarter" idx="17"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10" name="Date Placeholder">
            <a:extLst>
              <a:ext uri="{FF2B5EF4-FFF2-40B4-BE49-F238E27FC236}">
                <a16:creationId xmlns:a16="http://schemas.microsoft.com/office/drawing/2014/main" id="{2C9BCE8E-6601-E548-BFB9-4556F941FA62}"/>
              </a:ext>
            </a:extLst>
          </p:cNvPr>
          <p:cNvSpPr>
            <a:spLocks noGrp="1"/>
          </p:cNvSpPr>
          <p:nvPr>
            <p:ph type="dt" sz="half" idx="23"/>
          </p:nvPr>
        </p:nvSpPr>
        <p:spPr/>
        <p:txBody>
          <a:bodyPr/>
          <a:lstStyle/>
          <a:p>
            <a:r>
              <a:rPr lang="en-US"/>
              <a:t>March 2021</a:t>
            </a:r>
          </a:p>
        </p:txBody>
      </p:sp>
      <p:sp>
        <p:nvSpPr>
          <p:cNvPr id="12" name="Slide Number Placeholder">
            <a:extLst>
              <a:ext uri="{FF2B5EF4-FFF2-40B4-BE49-F238E27FC236}">
                <a16:creationId xmlns:a16="http://schemas.microsoft.com/office/drawing/2014/main" id="{A842A3A3-641B-924E-A2DE-FA230A7A48AD}"/>
              </a:ext>
            </a:extLst>
          </p:cNvPr>
          <p:cNvSpPr>
            <a:spLocks noGrp="1"/>
          </p:cNvSpPr>
          <p:nvPr>
            <p:ph type="sldNum" sz="quarter" idx="25"/>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75118781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Section Header - Big Number">
    <p:bg>
      <p:bgPr>
        <a:solidFill>
          <a:srgbClr val="000000"/>
        </a:solidFill>
        <a:effectLst/>
      </p:bgPr>
    </p:bg>
    <p:spTree>
      <p:nvGrpSpPr>
        <p:cNvPr id="1" name=""/>
        <p:cNvGrpSpPr/>
        <p:nvPr/>
      </p:nvGrpSpPr>
      <p:grpSpPr>
        <a:xfrm>
          <a:off x="0" y="0"/>
          <a:ext cx="0" cy="0"/>
          <a:chOff x="0" y="0"/>
          <a:chExt cx="0" cy="0"/>
        </a:xfrm>
      </p:grpSpPr>
      <p:sp>
        <p:nvSpPr>
          <p:cNvPr id="9" name="Picture Placeholder 1">
            <a:extLst>
              <a:ext uri="{FF2B5EF4-FFF2-40B4-BE49-F238E27FC236}">
                <a16:creationId xmlns:a16="http://schemas.microsoft.com/office/drawing/2014/main" id="{D58F453D-E968-664E-88AB-B0FB9EE3536E}"/>
              </a:ext>
            </a:extLst>
          </p:cNvPr>
          <p:cNvSpPr>
            <a:spLocks noGrp="1"/>
          </p:cNvSpPr>
          <p:nvPr>
            <p:ph type="pic" sz="quarter" idx="22"/>
          </p:nvPr>
        </p:nvSpPr>
        <p:spPr bwMode="hidden">
          <a:xfrm>
            <a:off x="0" y="0"/>
            <a:ext cx="9144000" cy="5715000"/>
          </a:xfrm>
          <a:solidFill>
            <a:srgbClr val="7D7D7D"/>
          </a:solidFill>
        </p:spPr>
        <p:txBody>
          <a:bodyPr anchor="ctr" anchorCtr="0"/>
          <a:lstStyle>
            <a:lvl1pPr marL="0" indent="0" algn="ctr">
              <a:spcBef>
                <a:spcPts val="0"/>
              </a:spcBef>
              <a:buFontTx/>
              <a:buNone/>
              <a:defRPr sz="900" b="0">
                <a:solidFill>
                  <a:schemeClr val="tx1"/>
                </a:solidFill>
              </a:defRPr>
            </a:lvl1pPr>
          </a:lstStyle>
          <a:p>
            <a:r>
              <a:rPr lang="en-US"/>
              <a:t>Click icon to add picture</a:t>
            </a:r>
            <a:endParaRPr lang="en-GB"/>
          </a:p>
        </p:txBody>
      </p:sp>
      <p:sp>
        <p:nvSpPr>
          <p:cNvPr id="5" name="Section Number">
            <a:extLst>
              <a:ext uri="{FF2B5EF4-FFF2-40B4-BE49-F238E27FC236}">
                <a16:creationId xmlns:a16="http://schemas.microsoft.com/office/drawing/2014/main" id="{52988535-80EB-3446-B474-E7F9D510F1A5}"/>
              </a:ext>
            </a:extLst>
          </p:cNvPr>
          <p:cNvSpPr>
            <a:spLocks noGrp="1"/>
          </p:cNvSpPr>
          <p:nvPr>
            <p:ph type="body" sz="quarter" idx="10" hasCustomPrompt="1"/>
          </p:nvPr>
        </p:nvSpPr>
        <p:spPr>
          <a:xfrm>
            <a:off x="332186" y="357189"/>
            <a:ext cx="2056453" cy="4823353"/>
          </a:xfrm>
        </p:spPr>
        <p:txBody>
          <a:bodyPr anchor="t" anchorCtr="0">
            <a:normAutofit/>
          </a:bodyPr>
          <a:lstStyle>
            <a:lvl1pPr marL="0" indent="0" algn="ctr">
              <a:lnSpc>
                <a:spcPts val="22949"/>
              </a:lnSpc>
              <a:spcBef>
                <a:spcPts val="0"/>
              </a:spcBef>
              <a:spcAft>
                <a:spcPts val="0"/>
              </a:spcAft>
              <a:buFontTx/>
              <a:buNone/>
              <a:defRPr sz="26999" b="0" cap="none" baseline="0">
                <a:solidFill>
                  <a:schemeClr val="tx1"/>
                </a:solidFill>
                <a:latin typeface="+mj-lt"/>
              </a:defRPr>
            </a:lvl1pPr>
            <a:lvl2pPr marL="0" indent="0" algn="ctr">
              <a:spcBef>
                <a:spcPts val="0"/>
              </a:spcBef>
              <a:buFontTx/>
              <a:buNone/>
              <a:defRPr sz="900" b="0" cap="none" baseline="0"/>
            </a:lvl2pPr>
            <a:lvl3pPr marL="0" indent="0" algn="ctr">
              <a:spcBef>
                <a:spcPts val="0"/>
              </a:spcBef>
              <a:buFontTx/>
              <a:buNone/>
              <a:defRPr sz="900" b="0" cap="none" baseline="0"/>
            </a:lvl3pPr>
            <a:lvl4pPr marL="0" indent="0" algn="ctr">
              <a:spcBef>
                <a:spcPts val="0"/>
              </a:spcBef>
              <a:buFontTx/>
              <a:buNone/>
              <a:defRPr sz="900" b="0" cap="none" baseline="0"/>
            </a:lvl4pPr>
            <a:lvl5pPr marL="0" indent="0" algn="ctr">
              <a:spcBef>
                <a:spcPts val="0"/>
              </a:spcBef>
              <a:buFontTx/>
              <a:buNone/>
              <a:defRPr sz="900" b="0" cap="none" baseline="0"/>
            </a:lvl5pPr>
            <a:lvl6pPr marL="0" indent="0" algn="ctr">
              <a:spcBef>
                <a:spcPts val="0"/>
              </a:spcBef>
              <a:buFontTx/>
              <a:buNone/>
              <a:defRPr sz="900" b="0" cap="none" baseline="0"/>
            </a:lvl6pPr>
            <a:lvl7pPr marL="0" indent="0" algn="ctr">
              <a:spcBef>
                <a:spcPts val="0"/>
              </a:spcBef>
              <a:buFontTx/>
              <a:buNone/>
              <a:defRPr sz="900" b="0" cap="none" baseline="0"/>
            </a:lvl7pPr>
            <a:lvl8pPr marL="0" indent="0" algn="ctr">
              <a:spcBef>
                <a:spcPts val="0"/>
              </a:spcBef>
              <a:buFontTx/>
              <a:buNone/>
              <a:defRPr sz="900" b="0" cap="none" baseline="0"/>
            </a:lvl8pPr>
            <a:lvl9pPr marL="0" indent="0" algn="ctr">
              <a:spcBef>
                <a:spcPts val="0"/>
              </a:spcBef>
              <a:buFontTx/>
              <a:buNone/>
              <a:defRPr sz="900" b="0" cap="none" baseline="0"/>
            </a:lvl9pPr>
          </a:lstStyle>
          <a:p>
            <a:pPr lvl="0"/>
            <a:r>
              <a:rPr lang="en-US"/>
              <a:t>0</a:t>
            </a:r>
          </a:p>
        </p:txBody>
      </p:sp>
      <p:sp>
        <p:nvSpPr>
          <p:cNvPr id="2" name="Title"/>
          <p:cNvSpPr>
            <a:spLocks noGrp="1"/>
          </p:cNvSpPr>
          <p:nvPr>
            <p:ph type="title" hasCustomPrompt="1"/>
          </p:nvPr>
        </p:nvSpPr>
        <p:spPr>
          <a:xfrm>
            <a:off x="2537462" y="357188"/>
            <a:ext cx="3358515" cy="2191896"/>
          </a:xfrm>
        </p:spPr>
        <p:txBody>
          <a:bodyPr anchor="b" anchorCtr="0">
            <a:noAutofit/>
          </a:bodyPr>
          <a:lstStyle>
            <a:lvl1pPr>
              <a:lnSpc>
                <a:spcPct val="85000"/>
              </a:lnSpc>
              <a:defRPr sz="3300" b="0" spc="0" baseline="0">
                <a:solidFill>
                  <a:schemeClr val="tx1"/>
                </a:solidFill>
                <a:latin typeface="+mj-lt"/>
              </a:defRPr>
            </a:lvl1pPr>
          </a:lstStyle>
          <a:p>
            <a:r>
              <a:rPr lang="en-US"/>
              <a:t>[Section header title]</a:t>
            </a:r>
            <a:endParaRPr lang="en-GB"/>
          </a:p>
        </p:txBody>
      </p:sp>
      <p:sp>
        <p:nvSpPr>
          <p:cNvPr id="4" name="Bar">
            <a:extLst>
              <a:ext uri="{FF2B5EF4-FFF2-40B4-BE49-F238E27FC236}">
                <a16:creationId xmlns:a16="http://schemas.microsoft.com/office/drawing/2014/main" id="{7166B4F7-20FE-E54D-A2F7-89BA11550B16}"/>
              </a:ext>
            </a:extLst>
          </p:cNvPr>
          <p:cNvSpPr>
            <a:spLocks noGrp="1"/>
          </p:cNvSpPr>
          <p:nvPr>
            <p:ph type="body" sz="quarter" idx="26" hasCustomPrompt="1"/>
          </p:nvPr>
        </p:nvSpPr>
        <p:spPr bwMode="hidden">
          <a:xfrm>
            <a:off x="2537460" y="2705366"/>
            <a:ext cx="3358516" cy="76200"/>
          </a:xfrm>
          <a:solidFill>
            <a:schemeClr val="tx1"/>
          </a:solidFill>
        </p:spPr>
        <p:txBody>
          <a:bodyPr anchor="ctr" anchorCtr="0">
            <a:noAutofit/>
          </a:bodyPr>
          <a:lstStyle>
            <a:lvl1pPr marL="0" algn="ctr">
              <a:spcAft>
                <a:spcPts val="0"/>
              </a:spcAft>
              <a:buFontTx/>
              <a:buNone/>
              <a:defRPr sz="100" b="0">
                <a:solidFill>
                  <a:schemeClr val="tx1"/>
                </a:solidFill>
              </a:defRPr>
            </a:lvl1pPr>
            <a:lvl2pPr marL="0" algn="ctr">
              <a:spcAft>
                <a:spcPts val="0"/>
              </a:spcAft>
              <a:buFontTx/>
              <a:buNone/>
              <a:defRPr sz="100" b="0">
                <a:solidFill>
                  <a:schemeClr val="tx1"/>
                </a:solidFill>
              </a:defRPr>
            </a:lvl2pPr>
            <a:lvl3pPr marL="0" indent="0" algn="ctr">
              <a:spcAft>
                <a:spcPts val="0"/>
              </a:spcAft>
              <a:buFontTx/>
              <a:buNone/>
              <a:defRPr sz="100" b="0">
                <a:solidFill>
                  <a:schemeClr val="tx1"/>
                </a:solidFill>
              </a:defRPr>
            </a:lvl3pPr>
            <a:lvl4pPr marL="0" indent="0" algn="ctr">
              <a:spcAft>
                <a:spcPts val="0"/>
              </a:spcAft>
              <a:buFontTx/>
              <a:buNone/>
              <a:defRPr sz="100" b="0">
                <a:solidFill>
                  <a:schemeClr val="tx1"/>
                </a:solidFill>
              </a:defRPr>
            </a:lvl4pPr>
            <a:lvl5pPr marL="0" indent="0" algn="ctr">
              <a:spcAft>
                <a:spcPts val="0"/>
              </a:spcAft>
              <a:buFontTx/>
              <a:buNone/>
              <a:defRPr sz="100" b="0">
                <a:solidFill>
                  <a:schemeClr val="tx1"/>
                </a:solidFill>
              </a:defRPr>
            </a:lvl5pPr>
            <a:lvl6pPr marL="0" indent="0" algn="ctr">
              <a:spcAft>
                <a:spcPts val="0"/>
              </a:spcAft>
              <a:buFontTx/>
              <a:buNone/>
              <a:defRPr sz="100" b="0">
                <a:solidFill>
                  <a:schemeClr val="tx1"/>
                </a:solidFill>
              </a:defRPr>
            </a:lvl6pPr>
            <a:lvl7pPr marL="0" indent="0" algn="ctr">
              <a:spcAft>
                <a:spcPts val="0"/>
              </a:spcAft>
              <a:buFontTx/>
              <a:buNone/>
              <a:defRPr sz="100" b="0">
                <a:solidFill>
                  <a:schemeClr val="tx1"/>
                </a:solidFill>
              </a:defRPr>
            </a:lvl7pPr>
            <a:lvl8pPr marL="0" indent="0" algn="ctr">
              <a:spcAft>
                <a:spcPts val="0"/>
              </a:spcAft>
              <a:buFontTx/>
              <a:buNone/>
              <a:defRPr sz="100" b="0">
                <a:solidFill>
                  <a:schemeClr val="tx1"/>
                </a:solidFill>
              </a:defRPr>
            </a:lvl8pPr>
            <a:lvl9pPr marL="0" indent="0" algn="ctr">
              <a:spcAft>
                <a:spcPts val="0"/>
              </a:spcAft>
              <a:buFontTx/>
              <a:buNone/>
              <a:defRPr sz="100" b="0">
                <a:solidFill>
                  <a:schemeClr val="tx1"/>
                </a:solidFill>
              </a:defRPr>
            </a:lvl9pPr>
          </a:lstStyle>
          <a:p>
            <a:pPr lvl="0"/>
            <a:r>
              <a:rPr lang="en-US"/>
              <a:t> </a:t>
            </a:r>
          </a:p>
        </p:txBody>
      </p:sp>
      <p:sp>
        <p:nvSpPr>
          <p:cNvPr id="8" name="Text Placeholder 1">
            <a:extLst>
              <a:ext uri="{FF2B5EF4-FFF2-40B4-BE49-F238E27FC236}">
                <a16:creationId xmlns:a16="http://schemas.microsoft.com/office/drawing/2014/main" id="{5355CA45-C21A-C844-AF8F-CAACF6B32D46}"/>
              </a:ext>
            </a:extLst>
          </p:cNvPr>
          <p:cNvSpPr>
            <a:spLocks noGrp="1"/>
          </p:cNvSpPr>
          <p:nvPr>
            <p:ph type="body" sz="quarter" idx="11"/>
          </p:nvPr>
        </p:nvSpPr>
        <p:spPr>
          <a:xfrm>
            <a:off x="2537461" y="2933701"/>
            <a:ext cx="3358514" cy="2246842"/>
          </a:xfrm>
        </p:spPr>
        <p:txBody>
          <a:bodyPr>
            <a:noAutofit/>
          </a:bodyPr>
          <a:lstStyle>
            <a:lvl1pPr marL="137156" indent="-137156">
              <a:spcAft>
                <a:spcPts val="450"/>
              </a:spcAft>
              <a:buFont typeface="Arial" panose="020B0604020202020204" pitchFamily="34" charset="0"/>
              <a:buChar char="•"/>
              <a:defRPr sz="1200" b="0">
                <a:solidFill>
                  <a:schemeClr val="tx1"/>
                </a:solidFill>
              </a:defRPr>
            </a:lvl1pPr>
            <a:lvl2pPr marL="274313" indent="-137156">
              <a:spcAft>
                <a:spcPts val="450"/>
              </a:spcAft>
              <a:buFont typeface="Arial" panose="020B0604020202020204" pitchFamily="34" charset="0"/>
              <a:buChar char="–"/>
              <a:defRPr sz="1200"/>
            </a:lvl2pPr>
            <a:lvl3pPr marL="411470" indent="-137156">
              <a:spcAft>
                <a:spcPts val="450"/>
              </a:spcAft>
              <a:buFont typeface="Arial" panose="020B0604020202020204" pitchFamily="34" charset="0"/>
              <a:buChar char="•"/>
              <a:defRPr sz="1200"/>
            </a:lvl3pPr>
            <a:lvl4pPr marL="548627" indent="-137156">
              <a:spcAft>
                <a:spcPts val="450"/>
              </a:spcAft>
              <a:buFont typeface="Arial" panose="020B0604020202020204" pitchFamily="34" charset="0"/>
              <a:buChar char="–"/>
              <a:defRPr sz="1200"/>
            </a:lvl4pPr>
            <a:lvl5pPr marL="685783" indent="-137156">
              <a:spcAft>
                <a:spcPts val="450"/>
              </a:spcAft>
              <a:buFont typeface="Arial" panose="020B0604020202020204" pitchFamily="34" charset="0"/>
              <a:buChar char="•"/>
              <a:defRPr sz="1200"/>
            </a:lvl5pPr>
            <a:lvl6pPr marL="822940" indent="-137156">
              <a:spcAft>
                <a:spcPts val="450"/>
              </a:spcAft>
              <a:buFont typeface="Arial" panose="020B0604020202020204" pitchFamily="34" charset="0"/>
              <a:buChar char="–"/>
              <a:defRPr sz="1200"/>
            </a:lvl6pPr>
            <a:lvl7pPr marL="960096" indent="-137156">
              <a:spcAft>
                <a:spcPts val="450"/>
              </a:spcAft>
              <a:buFont typeface="Arial" panose="020B0604020202020204" pitchFamily="34" charset="0"/>
              <a:buChar char="•"/>
              <a:defRPr sz="1200"/>
            </a:lvl7pPr>
            <a:lvl8pPr marL="1097252" indent="-137156">
              <a:spcAft>
                <a:spcPts val="450"/>
              </a:spcAft>
              <a:buFont typeface="Arial" panose="020B0604020202020204" pitchFamily="34" charset="0"/>
              <a:buChar char="–"/>
              <a:defRPr sz="1200"/>
            </a:lvl8pPr>
            <a:lvl9pPr marL="1234409" indent="-137156">
              <a:spcAft>
                <a:spcPts val="450"/>
              </a:spcAft>
              <a:buFont typeface="Arial" panose="020B0604020202020204" pitchFamily="34" charset="0"/>
              <a:buChar cha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a:extLst>
              <a:ext uri="{FF2B5EF4-FFF2-40B4-BE49-F238E27FC236}">
                <a16:creationId xmlns:a16="http://schemas.microsoft.com/office/drawing/2014/main" id="{1C7D1B88-02A7-3F48-89C8-3F169943A964}"/>
              </a:ext>
            </a:extLst>
          </p:cNvPr>
          <p:cNvSpPr>
            <a:spLocks noGrp="1"/>
          </p:cNvSpPr>
          <p:nvPr>
            <p:ph type="ftr" sz="quarter" idx="24"/>
          </p:nvPr>
        </p:nvSpPr>
        <p:spPr>
          <a:xfrm>
            <a:off x="333758" y="5275792"/>
            <a:ext cx="2135981" cy="91440"/>
          </a:xfrm>
          <a:prstGeom prst="rect">
            <a:avLst/>
          </a:prstGeom>
        </p:spPr>
        <p:txBody>
          <a:bodyPr/>
          <a:lstStyle/>
          <a:p>
            <a:endParaRPr lang="en-US"/>
          </a:p>
        </p:txBody>
      </p:sp>
      <p:sp>
        <p:nvSpPr>
          <p:cNvPr id="14" name="Footnotes">
            <a:extLst>
              <a:ext uri="{FF2B5EF4-FFF2-40B4-BE49-F238E27FC236}">
                <a16:creationId xmlns:a16="http://schemas.microsoft.com/office/drawing/2014/main" id="{183F22C8-89D6-4ED3-B7C8-8AA28CEE8CE4}"/>
              </a:ext>
            </a:extLst>
          </p:cNvPr>
          <p:cNvSpPr>
            <a:spLocks noGrp="1"/>
          </p:cNvSpPr>
          <p:nvPr>
            <p:ph type="body" sz="quarter" idx="17"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10" name="Date Placeholder">
            <a:extLst>
              <a:ext uri="{FF2B5EF4-FFF2-40B4-BE49-F238E27FC236}">
                <a16:creationId xmlns:a16="http://schemas.microsoft.com/office/drawing/2014/main" id="{2C9BCE8E-6601-E548-BFB9-4556F941FA62}"/>
              </a:ext>
            </a:extLst>
          </p:cNvPr>
          <p:cNvSpPr>
            <a:spLocks noGrp="1"/>
          </p:cNvSpPr>
          <p:nvPr>
            <p:ph type="dt" sz="half" idx="23"/>
          </p:nvPr>
        </p:nvSpPr>
        <p:spPr/>
        <p:txBody>
          <a:bodyPr/>
          <a:lstStyle/>
          <a:p>
            <a:r>
              <a:rPr lang="en-US"/>
              <a:t>March 2021</a:t>
            </a:r>
          </a:p>
        </p:txBody>
      </p:sp>
      <p:sp>
        <p:nvSpPr>
          <p:cNvPr id="12" name="Slide Number Placeholder">
            <a:extLst>
              <a:ext uri="{FF2B5EF4-FFF2-40B4-BE49-F238E27FC236}">
                <a16:creationId xmlns:a16="http://schemas.microsoft.com/office/drawing/2014/main" id="{A842A3A3-641B-924E-A2DE-FA230A7A48AD}"/>
              </a:ext>
            </a:extLst>
          </p:cNvPr>
          <p:cNvSpPr>
            <a:spLocks noGrp="1"/>
          </p:cNvSpPr>
          <p:nvPr>
            <p:ph type="sldNum" sz="quarter" idx="25"/>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54674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5" name="Picture 4" descr="A picture containing text, sky, outdoor&#10;&#10;Description automatically generated">
            <a:extLst>
              <a:ext uri="{FF2B5EF4-FFF2-40B4-BE49-F238E27FC236}">
                <a16:creationId xmlns:a16="http://schemas.microsoft.com/office/drawing/2014/main" id="{CEA14D63-AAF4-1540-9773-BA1C39B5B70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4" name="Rectangle 3"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35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26" name="Subtitle 2"/>
          <p:cNvSpPr>
            <a:spLocks noGrp="1"/>
          </p:cNvSpPr>
          <p:nvPr>
            <p:ph type="subTitle" idx="1" hasCustomPrompt="1"/>
          </p:nvPr>
        </p:nvSpPr>
        <p:spPr bwMode="white">
          <a:xfrm>
            <a:off x="218662" y="1108108"/>
            <a:ext cx="6296258" cy="452436"/>
          </a:xfrm>
          <a:prstGeom prst="rect">
            <a:avLst/>
          </a:prstGeom>
        </p:spPr>
        <p:txBody>
          <a:bodyPr anchor="t"/>
          <a:lstStyle>
            <a:lvl1pPr marL="0" indent="0" algn="l">
              <a:lnSpc>
                <a:spcPct val="100000"/>
              </a:lnSpc>
              <a:spcBef>
                <a:spcPts val="0"/>
              </a:spcBef>
              <a:spcAft>
                <a:spcPts val="0"/>
              </a:spcAft>
              <a:buNone/>
              <a:defRPr sz="900">
                <a:solidFill>
                  <a:schemeClr val="tx2"/>
                </a:solidFill>
                <a:latin typeface="+mn-lt"/>
                <a:ea typeface="+mn-ea"/>
                <a:cs typeface="+mn-cs"/>
                <a:sym typeface="+mn-lt"/>
              </a:defRPr>
            </a:lvl1pPr>
            <a:lvl2pPr marL="326502" indent="0" algn="ctr">
              <a:buNone/>
              <a:defRPr sz="1428"/>
            </a:lvl2pPr>
            <a:lvl3pPr marL="653003" indent="0" algn="ctr">
              <a:buNone/>
              <a:defRPr sz="1286"/>
            </a:lvl3pPr>
            <a:lvl4pPr marL="979505" indent="0" algn="ctr">
              <a:buNone/>
              <a:defRPr sz="1143"/>
            </a:lvl4pPr>
            <a:lvl5pPr marL="1306004" indent="0" algn="ctr">
              <a:buNone/>
              <a:defRPr sz="1143"/>
            </a:lvl5pPr>
            <a:lvl6pPr marL="1632506" indent="0" algn="ctr">
              <a:buNone/>
              <a:defRPr sz="1143"/>
            </a:lvl6pPr>
            <a:lvl7pPr marL="1959007" indent="0" algn="ctr">
              <a:buNone/>
              <a:defRPr sz="1143"/>
            </a:lvl7pPr>
            <a:lvl8pPr marL="2285509" indent="0" algn="ctr">
              <a:buNone/>
              <a:defRPr sz="1143"/>
            </a:lvl8pPr>
            <a:lvl9pPr marL="2612010" indent="0" algn="ctr">
              <a:buNone/>
              <a:defRPr sz="1143"/>
            </a:lvl9pPr>
          </a:lstStyle>
          <a:p>
            <a:r>
              <a:rPr lang="en-US"/>
              <a:t>Click to add subtitle/contacts/date</a:t>
            </a:r>
          </a:p>
        </p:txBody>
      </p:sp>
      <p:sp>
        <p:nvSpPr>
          <p:cNvPr id="27" name="Title 1"/>
          <p:cNvSpPr>
            <a:spLocks noGrp="1"/>
          </p:cNvSpPr>
          <p:nvPr>
            <p:ph type="ctrTitle" hasCustomPrompt="1"/>
          </p:nvPr>
        </p:nvSpPr>
        <p:spPr bwMode="ltGray">
          <a:xfrm>
            <a:off x="218662" y="346047"/>
            <a:ext cx="6296258" cy="685141"/>
          </a:xfrm>
          <a:prstGeom prst="rect">
            <a:avLst/>
          </a:prstGeom>
        </p:spPr>
        <p:txBody>
          <a:bodyPr anchor="b">
            <a:normAutofit/>
          </a:bodyPr>
          <a:lstStyle>
            <a:lvl1pPr algn="l">
              <a:lnSpc>
                <a:spcPct val="100000"/>
              </a:lnSpc>
              <a:defRPr sz="1350" cap="all" baseline="0">
                <a:solidFill>
                  <a:schemeClr val="tx2"/>
                </a:solidFill>
                <a:latin typeface="+mj-lt"/>
                <a:ea typeface="+mj-ea"/>
                <a:cs typeface="+mj-cs"/>
                <a:sym typeface="+mj-lt"/>
              </a:defRPr>
            </a:lvl1pPr>
          </a:lstStyle>
          <a:p>
            <a:r>
              <a:rPr lang="en-US"/>
              <a:t>Title in Title Case</a:t>
            </a:r>
          </a:p>
        </p:txBody>
      </p:sp>
    </p:spTree>
    <p:extLst>
      <p:ext uri="{BB962C8B-B14F-4D97-AF65-F5344CB8AC3E}">
        <p14:creationId xmlns:p14="http://schemas.microsoft.com/office/powerpoint/2010/main" val="8067486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1_Title Only - White">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87CAB1A9-F515-884B-906F-F80430ACA23E}"/>
              </a:ext>
            </a:extLst>
          </p:cNvPr>
          <p:cNvSpPr>
            <a:spLocks noGrp="1"/>
          </p:cNvSpPr>
          <p:nvPr>
            <p:ph type="title" hasCustomPrompt="1"/>
          </p:nvPr>
        </p:nvSpPr>
        <p:spPr/>
        <p:txBody>
          <a:bodyPr/>
          <a:lstStyle>
            <a:lvl1pPr>
              <a:defRPr/>
            </a:lvl1pPr>
          </a:lstStyle>
          <a:p>
            <a:r>
              <a:rPr lang="en-US"/>
              <a:t>[Slide title]</a:t>
            </a:r>
          </a:p>
        </p:txBody>
      </p:sp>
      <p:sp>
        <p:nvSpPr>
          <p:cNvPr id="6" name="Subtitle">
            <a:extLst>
              <a:ext uri="{FF2B5EF4-FFF2-40B4-BE49-F238E27FC236}">
                <a16:creationId xmlns:a16="http://schemas.microsoft.com/office/drawing/2014/main" id="{298DDE95-B1C5-FB4C-8BF7-12046F6A30F2}"/>
              </a:ext>
            </a:extLst>
          </p:cNvPr>
          <p:cNvSpPr>
            <a:spLocks noGrp="1"/>
          </p:cNvSpPr>
          <p:nvPr>
            <p:ph type="subTitle" idx="13"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7" name="Footer Placeholder">
            <a:extLst>
              <a:ext uri="{FF2B5EF4-FFF2-40B4-BE49-F238E27FC236}">
                <a16:creationId xmlns:a16="http://schemas.microsoft.com/office/drawing/2014/main" id="{39824D97-CFC5-B740-BB2A-7151A01897E8}"/>
              </a:ext>
            </a:extLst>
          </p:cNvPr>
          <p:cNvSpPr>
            <a:spLocks noGrp="1"/>
          </p:cNvSpPr>
          <p:nvPr>
            <p:ph type="ftr" sz="quarter" idx="11"/>
          </p:nvPr>
        </p:nvSpPr>
        <p:spPr>
          <a:xfrm>
            <a:off x="333758" y="5275792"/>
            <a:ext cx="2135981" cy="91440"/>
          </a:xfrm>
          <a:prstGeom prst="rect">
            <a:avLst/>
          </a:prstGeom>
        </p:spPr>
        <p:txBody>
          <a:bodyPr/>
          <a:lstStyle/>
          <a:p>
            <a:endParaRPr lang="en-US"/>
          </a:p>
        </p:txBody>
      </p:sp>
      <p:sp>
        <p:nvSpPr>
          <p:cNvPr id="10" name="Footnotes">
            <a:extLst>
              <a:ext uri="{FF2B5EF4-FFF2-40B4-BE49-F238E27FC236}">
                <a16:creationId xmlns:a16="http://schemas.microsoft.com/office/drawing/2014/main" id="{B85135FE-5CD1-40E8-8312-B6FE7B4FD826}"/>
              </a:ext>
            </a:extLst>
          </p:cNvPr>
          <p:cNvSpPr>
            <a:spLocks noGrp="1"/>
          </p:cNvSpPr>
          <p:nvPr>
            <p:ph type="body" sz="quarter" idx="17"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2" name="Date Placeholder">
            <a:extLst>
              <a:ext uri="{FF2B5EF4-FFF2-40B4-BE49-F238E27FC236}">
                <a16:creationId xmlns:a16="http://schemas.microsoft.com/office/drawing/2014/main" id="{036D2812-6DE4-364B-8CB0-1D8FC82CD78B}"/>
              </a:ext>
            </a:extLst>
          </p:cNvPr>
          <p:cNvSpPr>
            <a:spLocks noGrp="1"/>
          </p:cNvSpPr>
          <p:nvPr>
            <p:ph type="dt" sz="half" idx="10"/>
          </p:nvPr>
        </p:nvSpPr>
        <p:spPr/>
        <p:txBody>
          <a:bodyPr/>
          <a:lstStyle/>
          <a:p>
            <a:r>
              <a:rPr lang="en-US"/>
              <a:t>March 2021</a:t>
            </a:r>
          </a:p>
        </p:txBody>
      </p:sp>
      <p:sp>
        <p:nvSpPr>
          <p:cNvPr id="8" name="Slide Number Placeholder">
            <a:extLst>
              <a:ext uri="{FF2B5EF4-FFF2-40B4-BE49-F238E27FC236}">
                <a16:creationId xmlns:a16="http://schemas.microsoft.com/office/drawing/2014/main" id="{21FE94C2-E576-414B-B371-4FE3223A8A1E}"/>
              </a:ext>
            </a:extLst>
          </p:cNvPr>
          <p:cNvSpPr>
            <a:spLocks noGrp="1"/>
          </p:cNvSpPr>
          <p:nvPr>
            <p:ph type="sldNum" sz="quarter" idx="12"/>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4809883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1_Title Only - Burgundy">
    <p:bg>
      <p:bgPr>
        <a:solidFill>
          <a:srgbClr val="A32020"/>
        </a:solidFill>
        <a:effectLst/>
      </p:bgPr>
    </p:bg>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D3C529F5-F2B6-304B-A585-B8FB1F4B394D}"/>
              </a:ext>
            </a:extLst>
          </p:cNvPr>
          <p:cNvSpPr>
            <a:spLocks noGrp="1"/>
          </p:cNvSpPr>
          <p:nvPr>
            <p:ph type="title" hasCustomPrompt="1"/>
          </p:nvPr>
        </p:nvSpPr>
        <p:spPr/>
        <p:txBody>
          <a:bodyPr/>
          <a:lstStyle>
            <a:lvl1pPr>
              <a:defRPr/>
            </a:lvl1pPr>
          </a:lstStyle>
          <a:p>
            <a:r>
              <a:rPr lang="en-US"/>
              <a:t>[Slide title]</a:t>
            </a:r>
          </a:p>
        </p:txBody>
      </p:sp>
      <p:sp>
        <p:nvSpPr>
          <p:cNvPr id="6" name="Subtitle">
            <a:extLst>
              <a:ext uri="{FF2B5EF4-FFF2-40B4-BE49-F238E27FC236}">
                <a16:creationId xmlns:a16="http://schemas.microsoft.com/office/drawing/2014/main" id="{EA33E5AE-D003-3340-851C-47314818E701}"/>
              </a:ext>
            </a:extLst>
          </p:cNvPr>
          <p:cNvSpPr>
            <a:spLocks noGrp="1"/>
          </p:cNvSpPr>
          <p:nvPr>
            <p:ph type="subTitle" idx="13"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1"/>
                </a:solidFill>
              </a:defRPr>
            </a:lvl1pPr>
            <a:lvl2pPr marL="0" indent="0" algn="l">
              <a:lnSpc>
                <a:spcPct val="100000"/>
              </a:lnSpc>
              <a:spcBef>
                <a:spcPts val="0"/>
              </a:spcBef>
              <a:spcAft>
                <a:spcPts val="0"/>
              </a:spcAft>
              <a:buNone/>
              <a:defRPr sz="1350" b="1">
                <a:solidFill>
                  <a:schemeClr val="tx1"/>
                </a:solidFill>
              </a:defRPr>
            </a:lvl2pPr>
            <a:lvl3pPr marL="0" indent="0" algn="l">
              <a:lnSpc>
                <a:spcPct val="100000"/>
              </a:lnSpc>
              <a:spcBef>
                <a:spcPts val="0"/>
              </a:spcBef>
              <a:spcAft>
                <a:spcPts val="0"/>
              </a:spcAft>
              <a:buNone/>
              <a:defRPr sz="1350" b="1">
                <a:solidFill>
                  <a:schemeClr val="tx1"/>
                </a:solidFill>
              </a:defRPr>
            </a:lvl3pPr>
            <a:lvl4pPr marL="0" indent="0" algn="l">
              <a:lnSpc>
                <a:spcPct val="100000"/>
              </a:lnSpc>
              <a:spcBef>
                <a:spcPts val="0"/>
              </a:spcBef>
              <a:spcAft>
                <a:spcPts val="0"/>
              </a:spcAft>
              <a:buNone/>
              <a:defRPr sz="1350" b="1">
                <a:solidFill>
                  <a:schemeClr val="tx1"/>
                </a:solidFill>
              </a:defRPr>
            </a:lvl4pPr>
            <a:lvl5pPr marL="0" indent="0" algn="l">
              <a:lnSpc>
                <a:spcPct val="100000"/>
              </a:lnSpc>
              <a:spcBef>
                <a:spcPts val="0"/>
              </a:spcBef>
              <a:spcAft>
                <a:spcPts val="0"/>
              </a:spcAft>
              <a:buNone/>
              <a:defRPr sz="1350" b="1">
                <a:solidFill>
                  <a:schemeClr val="tx1"/>
                </a:solidFill>
              </a:defRPr>
            </a:lvl5pPr>
            <a:lvl6pPr marL="0" indent="0" algn="l">
              <a:lnSpc>
                <a:spcPct val="100000"/>
              </a:lnSpc>
              <a:spcBef>
                <a:spcPts val="0"/>
              </a:spcBef>
              <a:spcAft>
                <a:spcPts val="0"/>
              </a:spcAft>
              <a:buNone/>
              <a:defRPr sz="1350" b="1">
                <a:solidFill>
                  <a:schemeClr val="tx1"/>
                </a:solidFill>
              </a:defRPr>
            </a:lvl6pPr>
            <a:lvl7pPr marL="0" indent="0" algn="l">
              <a:lnSpc>
                <a:spcPct val="100000"/>
              </a:lnSpc>
              <a:spcBef>
                <a:spcPts val="0"/>
              </a:spcBef>
              <a:spcAft>
                <a:spcPts val="0"/>
              </a:spcAft>
              <a:buNone/>
              <a:defRPr sz="1350" b="1">
                <a:solidFill>
                  <a:schemeClr val="tx1"/>
                </a:solidFill>
              </a:defRPr>
            </a:lvl7pPr>
            <a:lvl8pPr marL="0" indent="0" algn="l">
              <a:lnSpc>
                <a:spcPct val="100000"/>
              </a:lnSpc>
              <a:spcBef>
                <a:spcPts val="0"/>
              </a:spcBef>
              <a:spcAft>
                <a:spcPts val="0"/>
              </a:spcAft>
              <a:buNone/>
              <a:defRPr sz="1350" b="1">
                <a:solidFill>
                  <a:schemeClr val="tx1"/>
                </a:solidFill>
              </a:defRPr>
            </a:lvl8pPr>
            <a:lvl9pPr marL="0" indent="0" algn="l">
              <a:lnSpc>
                <a:spcPct val="100000"/>
              </a:lnSpc>
              <a:spcBef>
                <a:spcPts val="0"/>
              </a:spcBef>
              <a:spcAft>
                <a:spcPts val="0"/>
              </a:spcAft>
              <a:buNone/>
              <a:defRPr sz="1350" b="1">
                <a:solidFill>
                  <a:schemeClr val="tx1"/>
                </a:solidFill>
              </a:defRPr>
            </a:lvl9pPr>
          </a:lstStyle>
          <a:p>
            <a:r>
              <a:rPr lang="en-US"/>
              <a:t>[Optional slide subtitle]</a:t>
            </a:r>
          </a:p>
        </p:txBody>
      </p:sp>
      <p:sp>
        <p:nvSpPr>
          <p:cNvPr id="7" name="Footer Placeholder">
            <a:extLst>
              <a:ext uri="{FF2B5EF4-FFF2-40B4-BE49-F238E27FC236}">
                <a16:creationId xmlns:a16="http://schemas.microsoft.com/office/drawing/2014/main" id="{39824D97-CFC5-B740-BB2A-7151A01897E8}"/>
              </a:ext>
            </a:extLst>
          </p:cNvPr>
          <p:cNvSpPr>
            <a:spLocks noGrp="1"/>
          </p:cNvSpPr>
          <p:nvPr>
            <p:ph type="ftr" sz="quarter" idx="11"/>
          </p:nvPr>
        </p:nvSpPr>
        <p:spPr>
          <a:xfrm>
            <a:off x="333758" y="5275792"/>
            <a:ext cx="2135981" cy="91440"/>
          </a:xfrm>
          <a:prstGeom prst="rect">
            <a:avLst/>
          </a:prstGeom>
        </p:spPr>
        <p:txBody>
          <a:bodyPr/>
          <a:lstStyle/>
          <a:p>
            <a:endParaRPr lang="en-US"/>
          </a:p>
        </p:txBody>
      </p:sp>
      <p:sp>
        <p:nvSpPr>
          <p:cNvPr id="10" name="Footnotes">
            <a:extLst>
              <a:ext uri="{FF2B5EF4-FFF2-40B4-BE49-F238E27FC236}">
                <a16:creationId xmlns:a16="http://schemas.microsoft.com/office/drawing/2014/main" id="{4C66A89B-95AB-475D-8159-A0DC7CB62EE4}"/>
              </a:ext>
            </a:extLst>
          </p:cNvPr>
          <p:cNvSpPr>
            <a:spLocks noGrp="1"/>
          </p:cNvSpPr>
          <p:nvPr>
            <p:ph type="body" sz="quarter" idx="17"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2" name="Date Placeholder">
            <a:extLst>
              <a:ext uri="{FF2B5EF4-FFF2-40B4-BE49-F238E27FC236}">
                <a16:creationId xmlns:a16="http://schemas.microsoft.com/office/drawing/2014/main" id="{036D2812-6DE4-364B-8CB0-1D8FC82CD78B}"/>
              </a:ext>
            </a:extLst>
          </p:cNvPr>
          <p:cNvSpPr>
            <a:spLocks noGrp="1"/>
          </p:cNvSpPr>
          <p:nvPr>
            <p:ph type="dt" sz="half" idx="10"/>
          </p:nvPr>
        </p:nvSpPr>
        <p:spPr/>
        <p:txBody>
          <a:bodyPr/>
          <a:lstStyle/>
          <a:p>
            <a:r>
              <a:rPr lang="en-US"/>
              <a:t>March 2021</a:t>
            </a:r>
          </a:p>
        </p:txBody>
      </p:sp>
      <p:sp>
        <p:nvSpPr>
          <p:cNvPr id="8" name="Slide Number Placeholder">
            <a:extLst>
              <a:ext uri="{FF2B5EF4-FFF2-40B4-BE49-F238E27FC236}">
                <a16:creationId xmlns:a16="http://schemas.microsoft.com/office/drawing/2014/main" id="{21FE94C2-E576-414B-B371-4FE3223A8A1E}"/>
              </a:ext>
            </a:extLst>
          </p:cNvPr>
          <p:cNvSpPr>
            <a:spLocks noGrp="1"/>
          </p:cNvSpPr>
          <p:nvPr>
            <p:ph type="sldNum" sz="quarter" idx="12"/>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219380825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1_Title Only - Black">
    <p:bg>
      <p:bgPr>
        <a:solidFill>
          <a:srgbClr val="000000"/>
        </a:solidFill>
        <a:effectLst/>
      </p:bgPr>
    </p:bg>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D3C529F5-F2B6-304B-A585-B8FB1F4B394D}"/>
              </a:ext>
            </a:extLst>
          </p:cNvPr>
          <p:cNvSpPr>
            <a:spLocks noGrp="1"/>
          </p:cNvSpPr>
          <p:nvPr>
            <p:ph type="title" hasCustomPrompt="1"/>
          </p:nvPr>
        </p:nvSpPr>
        <p:spPr/>
        <p:txBody>
          <a:bodyPr/>
          <a:lstStyle>
            <a:lvl1pPr>
              <a:defRPr/>
            </a:lvl1pPr>
          </a:lstStyle>
          <a:p>
            <a:r>
              <a:rPr lang="en-US"/>
              <a:t>[Slide title]</a:t>
            </a:r>
          </a:p>
        </p:txBody>
      </p:sp>
      <p:sp>
        <p:nvSpPr>
          <p:cNvPr id="6" name="Subtitle">
            <a:extLst>
              <a:ext uri="{FF2B5EF4-FFF2-40B4-BE49-F238E27FC236}">
                <a16:creationId xmlns:a16="http://schemas.microsoft.com/office/drawing/2014/main" id="{EA33E5AE-D003-3340-851C-47314818E701}"/>
              </a:ext>
            </a:extLst>
          </p:cNvPr>
          <p:cNvSpPr>
            <a:spLocks noGrp="1"/>
          </p:cNvSpPr>
          <p:nvPr>
            <p:ph type="subTitle" idx="13"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rgbClr val="DB536A"/>
                </a:solidFill>
              </a:defRPr>
            </a:lvl1pPr>
            <a:lvl2pPr marL="0" indent="0" algn="l">
              <a:lnSpc>
                <a:spcPct val="100000"/>
              </a:lnSpc>
              <a:spcBef>
                <a:spcPts val="0"/>
              </a:spcBef>
              <a:spcAft>
                <a:spcPts val="0"/>
              </a:spcAft>
              <a:buNone/>
              <a:defRPr sz="1350" b="1">
                <a:solidFill>
                  <a:srgbClr val="DB536A"/>
                </a:solidFill>
              </a:defRPr>
            </a:lvl2pPr>
            <a:lvl3pPr marL="0" indent="0" algn="l">
              <a:lnSpc>
                <a:spcPct val="100000"/>
              </a:lnSpc>
              <a:spcBef>
                <a:spcPts val="0"/>
              </a:spcBef>
              <a:spcAft>
                <a:spcPts val="0"/>
              </a:spcAft>
              <a:buNone/>
              <a:defRPr sz="1350" b="1">
                <a:solidFill>
                  <a:srgbClr val="DB536A"/>
                </a:solidFill>
              </a:defRPr>
            </a:lvl3pPr>
            <a:lvl4pPr marL="0" indent="0" algn="l">
              <a:lnSpc>
                <a:spcPct val="100000"/>
              </a:lnSpc>
              <a:spcBef>
                <a:spcPts val="0"/>
              </a:spcBef>
              <a:spcAft>
                <a:spcPts val="0"/>
              </a:spcAft>
              <a:buNone/>
              <a:defRPr sz="1350" b="1">
                <a:solidFill>
                  <a:srgbClr val="DB536A"/>
                </a:solidFill>
              </a:defRPr>
            </a:lvl4pPr>
            <a:lvl5pPr marL="0" indent="0" algn="l">
              <a:lnSpc>
                <a:spcPct val="100000"/>
              </a:lnSpc>
              <a:spcBef>
                <a:spcPts val="0"/>
              </a:spcBef>
              <a:spcAft>
                <a:spcPts val="0"/>
              </a:spcAft>
              <a:buNone/>
              <a:defRPr sz="1350" b="1">
                <a:solidFill>
                  <a:srgbClr val="DB536A"/>
                </a:solidFill>
              </a:defRPr>
            </a:lvl5pPr>
            <a:lvl6pPr marL="0" indent="0" algn="l">
              <a:lnSpc>
                <a:spcPct val="100000"/>
              </a:lnSpc>
              <a:spcBef>
                <a:spcPts val="0"/>
              </a:spcBef>
              <a:spcAft>
                <a:spcPts val="0"/>
              </a:spcAft>
              <a:buNone/>
              <a:defRPr sz="1350" b="1">
                <a:solidFill>
                  <a:srgbClr val="DB536A"/>
                </a:solidFill>
              </a:defRPr>
            </a:lvl6pPr>
            <a:lvl7pPr marL="0" indent="0" algn="l">
              <a:lnSpc>
                <a:spcPct val="100000"/>
              </a:lnSpc>
              <a:spcBef>
                <a:spcPts val="0"/>
              </a:spcBef>
              <a:spcAft>
                <a:spcPts val="0"/>
              </a:spcAft>
              <a:buNone/>
              <a:defRPr sz="1350" b="1">
                <a:solidFill>
                  <a:srgbClr val="DB536A"/>
                </a:solidFill>
              </a:defRPr>
            </a:lvl7pPr>
            <a:lvl8pPr marL="0" indent="0" algn="l">
              <a:lnSpc>
                <a:spcPct val="100000"/>
              </a:lnSpc>
              <a:spcBef>
                <a:spcPts val="0"/>
              </a:spcBef>
              <a:spcAft>
                <a:spcPts val="0"/>
              </a:spcAft>
              <a:buNone/>
              <a:defRPr sz="1350" b="1">
                <a:solidFill>
                  <a:srgbClr val="DB536A"/>
                </a:solidFill>
              </a:defRPr>
            </a:lvl8pPr>
            <a:lvl9pPr marL="0" indent="0" algn="l">
              <a:lnSpc>
                <a:spcPct val="100000"/>
              </a:lnSpc>
              <a:spcBef>
                <a:spcPts val="0"/>
              </a:spcBef>
              <a:spcAft>
                <a:spcPts val="0"/>
              </a:spcAft>
              <a:buNone/>
              <a:defRPr sz="1350" b="1">
                <a:solidFill>
                  <a:srgbClr val="DB536A"/>
                </a:solidFill>
              </a:defRPr>
            </a:lvl9pPr>
          </a:lstStyle>
          <a:p>
            <a:r>
              <a:rPr lang="en-US"/>
              <a:t>[Optional slide subtitle]</a:t>
            </a:r>
          </a:p>
        </p:txBody>
      </p:sp>
      <p:sp>
        <p:nvSpPr>
          <p:cNvPr id="7" name="Footer Placeholder">
            <a:extLst>
              <a:ext uri="{FF2B5EF4-FFF2-40B4-BE49-F238E27FC236}">
                <a16:creationId xmlns:a16="http://schemas.microsoft.com/office/drawing/2014/main" id="{39824D97-CFC5-B740-BB2A-7151A01897E8}"/>
              </a:ext>
            </a:extLst>
          </p:cNvPr>
          <p:cNvSpPr>
            <a:spLocks noGrp="1"/>
          </p:cNvSpPr>
          <p:nvPr>
            <p:ph type="ftr" sz="quarter" idx="11"/>
          </p:nvPr>
        </p:nvSpPr>
        <p:spPr>
          <a:xfrm>
            <a:off x="333758" y="5275792"/>
            <a:ext cx="2135981" cy="91440"/>
          </a:xfrm>
          <a:prstGeom prst="rect">
            <a:avLst/>
          </a:prstGeom>
        </p:spPr>
        <p:txBody>
          <a:bodyPr/>
          <a:lstStyle/>
          <a:p>
            <a:endParaRPr lang="en-US"/>
          </a:p>
        </p:txBody>
      </p:sp>
      <p:sp>
        <p:nvSpPr>
          <p:cNvPr id="10" name="Footnotes">
            <a:extLst>
              <a:ext uri="{FF2B5EF4-FFF2-40B4-BE49-F238E27FC236}">
                <a16:creationId xmlns:a16="http://schemas.microsoft.com/office/drawing/2014/main" id="{4C66A89B-95AB-475D-8159-A0DC7CB62EE4}"/>
              </a:ext>
            </a:extLst>
          </p:cNvPr>
          <p:cNvSpPr>
            <a:spLocks noGrp="1"/>
          </p:cNvSpPr>
          <p:nvPr>
            <p:ph type="body" sz="quarter" idx="17"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2" name="Date Placeholder">
            <a:extLst>
              <a:ext uri="{FF2B5EF4-FFF2-40B4-BE49-F238E27FC236}">
                <a16:creationId xmlns:a16="http://schemas.microsoft.com/office/drawing/2014/main" id="{036D2812-6DE4-364B-8CB0-1D8FC82CD78B}"/>
              </a:ext>
            </a:extLst>
          </p:cNvPr>
          <p:cNvSpPr>
            <a:spLocks noGrp="1"/>
          </p:cNvSpPr>
          <p:nvPr>
            <p:ph type="dt" sz="half" idx="10"/>
          </p:nvPr>
        </p:nvSpPr>
        <p:spPr/>
        <p:txBody>
          <a:bodyPr/>
          <a:lstStyle/>
          <a:p>
            <a:r>
              <a:rPr lang="en-US"/>
              <a:t>March 2021</a:t>
            </a:r>
          </a:p>
        </p:txBody>
      </p:sp>
      <p:sp>
        <p:nvSpPr>
          <p:cNvPr id="8" name="Slide Number Placeholder">
            <a:extLst>
              <a:ext uri="{FF2B5EF4-FFF2-40B4-BE49-F238E27FC236}">
                <a16:creationId xmlns:a16="http://schemas.microsoft.com/office/drawing/2014/main" id="{21FE94C2-E576-414B-B371-4FE3223A8A1E}"/>
              </a:ext>
            </a:extLst>
          </p:cNvPr>
          <p:cNvSpPr>
            <a:spLocks noGrp="1"/>
          </p:cNvSpPr>
          <p:nvPr>
            <p:ph type="sldNum" sz="quarter" idx="12"/>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275817436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1_Blank - White">
    <p:spTree>
      <p:nvGrpSpPr>
        <p:cNvPr id="1" name=""/>
        <p:cNvGrpSpPr/>
        <p:nvPr/>
      </p:nvGrpSpPr>
      <p:grpSpPr>
        <a:xfrm>
          <a:off x="0" y="0"/>
          <a:ext cx="0" cy="0"/>
          <a:chOff x="0" y="0"/>
          <a:chExt cx="0" cy="0"/>
        </a:xfrm>
      </p:grpSpPr>
      <p:sp>
        <p:nvSpPr>
          <p:cNvPr id="6" name="Footer Placeholder">
            <a:extLst>
              <a:ext uri="{FF2B5EF4-FFF2-40B4-BE49-F238E27FC236}">
                <a16:creationId xmlns:a16="http://schemas.microsoft.com/office/drawing/2014/main" id="{5938A7F3-DC46-CF40-A1B5-B3296748142D}"/>
              </a:ext>
            </a:extLst>
          </p:cNvPr>
          <p:cNvSpPr>
            <a:spLocks noGrp="1"/>
          </p:cNvSpPr>
          <p:nvPr>
            <p:ph type="ftr" sz="quarter" idx="11"/>
          </p:nvPr>
        </p:nvSpPr>
        <p:spPr>
          <a:xfrm>
            <a:off x="333758" y="5275792"/>
            <a:ext cx="2135981" cy="91440"/>
          </a:xfrm>
          <a:prstGeom prst="rect">
            <a:avLst/>
          </a:prstGeom>
        </p:spPr>
        <p:txBody>
          <a:bodyPr/>
          <a:lstStyle/>
          <a:p>
            <a:endParaRPr lang="en-US"/>
          </a:p>
        </p:txBody>
      </p:sp>
      <p:sp>
        <p:nvSpPr>
          <p:cNvPr id="9" name="Footnotes">
            <a:extLst>
              <a:ext uri="{FF2B5EF4-FFF2-40B4-BE49-F238E27FC236}">
                <a16:creationId xmlns:a16="http://schemas.microsoft.com/office/drawing/2014/main" id="{9A66386D-BDC1-46BC-8978-1302D7E2A923}"/>
              </a:ext>
            </a:extLst>
          </p:cNvPr>
          <p:cNvSpPr>
            <a:spLocks noGrp="1"/>
          </p:cNvSpPr>
          <p:nvPr>
            <p:ph type="body" sz="quarter" idx="17"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5" name="Date Placeholder">
            <a:extLst>
              <a:ext uri="{FF2B5EF4-FFF2-40B4-BE49-F238E27FC236}">
                <a16:creationId xmlns:a16="http://schemas.microsoft.com/office/drawing/2014/main" id="{8B231672-7D46-4844-96B1-EB8717E46B9F}"/>
              </a:ext>
            </a:extLst>
          </p:cNvPr>
          <p:cNvSpPr>
            <a:spLocks noGrp="1"/>
          </p:cNvSpPr>
          <p:nvPr>
            <p:ph type="dt" sz="half" idx="10"/>
          </p:nvPr>
        </p:nvSpPr>
        <p:spPr/>
        <p:txBody>
          <a:bodyPr/>
          <a:lstStyle/>
          <a:p>
            <a:r>
              <a:rPr lang="en-US"/>
              <a:t>March 2021</a:t>
            </a:r>
          </a:p>
        </p:txBody>
      </p:sp>
      <p:sp>
        <p:nvSpPr>
          <p:cNvPr id="7" name="Slide Number Placeholder">
            <a:extLst>
              <a:ext uri="{FF2B5EF4-FFF2-40B4-BE49-F238E27FC236}">
                <a16:creationId xmlns:a16="http://schemas.microsoft.com/office/drawing/2014/main" id="{C0713116-8DC7-DB4B-A478-3D294AB206B2}"/>
              </a:ext>
            </a:extLst>
          </p:cNvPr>
          <p:cNvSpPr>
            <a:spLocks noGrp="1"/>
          </p:cNvSpPr>
          <p:nvPr>
            <p:ph type="sldNum" sz="quarter" idx="12"/>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11842049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1_Blank - Black">
    <p:bg>
      <p:bgPr>
        <a:solidFill>
          <a:srgbClr val="000000"/>
        </a:solidFill>
        <a:effectLst/>
      </p:bgPr>
    </p:bg>
    <p:spTree>
      <p:nvGrpSpPr>
        <p:cNvPr id="1" name=""/>
        <p:cNvGrpSpPr/>
        <p:nvPr/>
      </p:nvGrpSpPr>
      <p:grpSpPr>
        <a:xfrm>
          <a:off x="0" y="0"/>
          <a:ext cx="0" cy="0"/>
          <a:chOff x="0" y="0"/>
          <a:chExt cx="0" cy="0"/>
        </a:xfrm>
      </p:grpSpPr>
      <p:sp>
        <p:nvSpPr>
          <p:cNvPr id="6" name="Footer Placeholder">
            <a:extLst>
              <a:ext uri="{FF2B5EF4-FFF2-40B4-BE49-F238E27FC236}">
                <a16:creationId xmlns:a16="http://schemas.microsoft.com/office/drawing/2014/main" id="{5938A7F3-DC46-CF40-A1B5-B3296748142D}"/>
              </a:ext>
            </a:extLst>
          </p:cNvPr>
          <p:cNvSpPr>
            <a:spLocks noGrp="1"/>
          </p:cNvSpPr>
          <p:nvPr>
            <p:ph type="ftr" sz="quarter" idx="11"/>
          </p:nvPr>
        </p:nvSpPr>
        <p:spPr>
          <a:xfrm>
            <a:off x="333758" y="5275792"/>
            <a:ext cx="2135981" cy="91440"/>
          </a:xfrm>
          <a:prstGeom prst="rect">
            <a:avLst/>
          </a:prstGeom>
        </p:spPr>
        <p:txBody>
          <a:bodyPr/>
          <a:lstStyle/>
          <a:p>
            <a:endParaRPr lang="en-US"/>
          </a:p>
        </p:txBody>
      </p:sp>
      <p:sp>
        <p:nvSpPr>
          <p:cNvPr id="9" name="Footnotes">
            <a:extLst>
              <a:ext uri="{FF2B5EF4-FFF2-40B4-BE49-F238E27FC236}">
                <a16:creationId xmlns:a16="http://schemas.microsoft.com/office/drawing/2014/main" id="{408FFBE3-5C3A-4DE5-B358-B1B4E34C1ACD}"/>
              </a:ext>
            </a:extLst>
          </p:cNvPr>
          <p:cNvSpPr>
            <a:spLocks noGrp="1"/>
          </p:cNvSpPr>
          <p:nvPr>
            <p:ph type="body" sz="quarter" idx="17"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5" name="Date Placeholder">
            <a:extLst>
              <a:ext uri="{FF2B5EF4-FFF2-40B4-BE49-F238E27FC236}">
                <a16:creationId xmlns:a16="http://schemas.microsoft.com/office/drawing/2014/main" id="{8B231672-7D46-4844-96B1-EB8717E46B9F}"/>
              </a:ext>
            </a:extLst>
          </p:cNvPr>
          <p:cNvSpPr>
            <a:spLocks noGrp="1"/>
          </p:cNvSpPr>
          <p:nvPr>
            <p:ph type="dt" sz="half" idx="10"/>
          </p:nvPr>
        </p:nvSpPr>
        <p:spPr/>
        <p:txBody>
          <a:bodyPr/>
          <a:lstStyle/>
          <a:p>
            <a:r>
              <a:rPr lang="en-US"/>
              <a:t>March 2021</a:t>
            </a:r>
          </a:p>
        </p:txBody>
      </p:sp>
      <p:sp>
        <p:nvSpPr>
          <p:cNvPr id="7" name="Slide Number Placeholder">
            <a:extLst>
              <a:ext uri="{FF2B5EF4-FFF2-40B4-BE49-F238E27FC236}">
                <a16:creationId xmlns:a16="http://schemas.microsoft.com/office/drawing/2014/main" id="{C0713116-8DC7-DB4B-A478-3D294AB206B2}"/>
              </a:ext>
            </a:extLst>
          </p:cNvPr>
          <p:cNvSpPr>
            <a:spLocks noGrp="1"/>
          </p:cNvSpPr>
          <p:nvPr>
            <p:ph type="sldNum" sz="quarter" idx="12"/>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187141821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Thank You">
    <p:bg>
      <p:bgRef idx="1001">
        <a:schemeClr val="bg1"/>
      </p:bgRef>
    </p:bg>
    <p:spTree>
      <p:nvGrpSpPr>
        <p:cNvPr id="1" name=""/>
        <p:cNvGrpSpPr/>
        <p:nvPr/>
      </p:nvGrpSpPr>
      <p:grpSpPr>
        <a:xfrm>
          <a:off x="0" y="0"/>
          <a:ext cx="0" cy="0"/>
          <a:chOff x="0" y="0"/>
          <a:chExt cx="0" cy="0"/>
        </a:xfrm>
      </p:grpSpPr>
      <p:pic>
        <p:nvPicPr>
          <p:cNvPr id="9" name="Strategy&amp;">
            <a:extLst>
              <a:ext uri="{FF2B5EF4-FFF2-40B4-BE49-F238E27FC236}">
                <a16:creationId xmlns:a16="http://schemas.microsoft.com/office/drawing/2014/main" id="{32D3FF9D-6306-DB41-876C-F45786CD672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10741" y="291043"/>
            <a:ext cx="1371600" cy="407459"/>
          </a:xfrm>
          <a:prstGeom prst="rect">
            <a:avLst/>
          </a:prstGeom>
        </p:spPr>
      </p:pic>
      <p:sp>
        <p:nvSpPr>
          <p:cNvPr id="16" name="Title">
            <a:extLst>
              <a:ext uri="{FF2B5EF4-FFF2-40B4-BE49-F238E27FC236}">
                <a16:creationId xmlns:a16="http://schemas.microsoft.com/office/drawing/2014/main" id="{BA860F73-05C1-2440-B75E-8C8ABA5A0AAD}"/>
              </a:ext>
            </a:extLst>
          </p:cNvPr>
          <p:cNvSpPr txBox="1">
            <a:spLocks/>
          </p:cNvSpPr>
          <p:nvPr userDrawn="1"/>
        </p:nvSpPr>
        <p:spPr>
          <a:xfrm>
            <a:off x="332186" y="1444626"/>
            <a:ext cx="4105274" cy="1108340"/>
          </a:xfrm>
          <a:prstGeom prst="rect">
            <a:avLst/>
          </a:prstGeom>
        </p:spPr>
        <p:txBody>
          <a:bodyPr vert="horz" lIns="0" tIns="0" rIns="0" bIns="0" rtlCol="0" anchor="b" anchorCtr="0">
            <a:noAutofit/>
          </a:bodyPr>
          <a:lstStyle>
            <a:lvl1pPr algn="l" defTabSz="914400" rtl="0" eaLnBrk="1" latinLnBrk="0" hangingPunct="1">
              <a:lnSpc>
                <a:spcPct val="85000"/>
              </a:lnSpc>
              <a:spcBef>
                <a:spcPct val="0"/>
              </a:spcBef>
              <a:buNone/>
              <a:defRPr sz="4400" kern="1200">
                <a:solidFill>
                  <a:schemeClr val="tx1"/>
                </a:solidFill>
                <a:latin typeface="+mj-lt"/>
                <a:ea typeface="+mj-ea"/>
                <a:cs typeface="+mj-cs"/>
              </a:defRPr>
            </a:lvl1pPr>
          </a:lstStyle>
          <a:p>
            <a:r>
              <a:rPr lang="en-US" sz="3300"/>
              <a:t>Thank you</a:t>
            </a:r>
            <a:endParaRPr lang="en-GB" sz="3300"/>
          </a:p>
        </p:txBody>
      </p:sp>
      <p:sp>
        <p:nvSpPr>
          <p:cNvPr id="12" name="Bar">
            <a:extLst>
              <a:ext uri="{FF2B5EF4-FFF2-40B4-BE49-F238E27FC236}">
                <a16:creationId xmlns:a16="http://schemas.microsoft.com/office/drawing/2014/main" id="{2A9EE898-B870-4E48-A2B7-FE0A7812B418}"/>
              </a:ext>
            </a:extLst>
          </p:cNvPr>
          <p:cNvSpPr/>
          <p:nvPr userDrawn="1"/>
        </p:nvSpPr>
        <p:spPr bwMode="hidden">
          <a:xfrm>
            <a:off x="332187" y="2705366"/>
            <a:ext cx="4105276"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3" name="Legal">
            <a:extLst>
              <a:ext uri="{FF2B5EF4-FFF2-40B4-BE49-F238E27FC236}">
                <a16:creationId xmlns:a16="http://schemas.microsoft.com/office/drawing/2014/main" id="{799AD469-221A-3343-A997-2B54D2F4EBC7}"/>
              </a:ext>
            </a:extLst>
          </p:cNvPr>
          <p:cNvSpPr txBox="1"/>
          <p:nvPr userDrawn="1"/>
        </p:nvSpPr>
        <p:spPr>
          <a:xfrm>
            <a:off x="332187" y="4038600"/>
            <a:ext cx="8479629" cy="1143000"/>
          </a:xfrm>
          <a:prstGeom prst="rect">
            <a:avLst/>
          </a:prstGeom>
          <a:noFill/>
        </p:spPr>
        <p:txBody>
          <a:bodyPr wrap="square" lIns="0" tIns="0" rIns="0" bIns="0" rtlCol="0" anchor="b" anchorCtr="0">
            <a:noAutofit/>
          </a:bodyPr>
          <a:lstStyle/>
          <a:p>
            <a:pPr marL="0" marR="0" lvl="0" indent="0" algn="l" defTabSz="685783" rtl="0" eaLnBrk="1" fontAlgn="auto" latinLnBrk="0" hangingPunct="1">
              <a:lnSpc>
                <a:spcPct val="100000"/>
              </a:lnSpc>
              <a:spcBef>
                <a:spcPts val="0"/>
              </a:spcBef>
              <a:spcAft>
                <a:spcPts val="900"/>
              </a:spcAft>
              <a:buClrTx/>
              <a:buSzPct val="100000"/>
              <a:buFont typeface="Arial"/>
              <a:buNone/>
              <a:tabLst/>
              <a:defRPr/>
            </a:pPr>
            <a:r>
              <a:rPr lang="en-GB" sz="900" b="1"/>
              <a:t>strategyand.pwc.com</a:t>
            </a:r>
          </a:p>
          <a:p>
            <a:pPr marL="0" marR="0" lvl="0" indent="0" algn="l" defTabSz="685783" rtl="0" eaLnBrk="1" fontAlgn="auto" latinLnBrk="0" hangingPunct="1">
              <a:lnSpc>
                <a:spcPct val="100000"/>
              </a:lnSpc>
              <a:spcBef>
                <a:spcPts val="0"/>
              </a:spcBef>
              <a:spcAft>
                <a:spcPts val="0"/>
              </a:spcAft>
              <a:buClrTx/>
              <a:buSzPct val="100000"/>
              <a:buFont typeface="Arial"/>
              <a:buNone/>
              <a:tabLst/>
              <a:defRPr/>
            </a:pPr>
            <a:r>
              <a:rPr lang="en-US" sz="900"/>
              <a:t>© 2019 PwC. All rights reserved.</a:t>
            </a:r>
          </a:p>
          <a:p>
            <a:pPr marL="0" marR="0" lvl="0" indent="0" algn="l" defTabSz="685783" rtl="0" eaLnBrk="1" fontAlgn="auto" latinLnBrk="0" hangingPunct="1">
              <a:lnSpc>
                <a:spcPct val="100000"/>
              </a:lnSpc>
              <a:spcBef>
                <a:spcPts val="0"/>
              </a:spcBef>
              <a:spcAft>
                <a:spcPts val="0"/>
              </a:spcAft>
              <a:buClrTx/>
              <a:buSzPct val="100000"/>
              <a:buFont typeface="Arial"/>
              <a:buNone/>
              <a:tabLst/>
              <a:defRPr/>
            </a:pPr>
            <a:r>
              <a:rPr lang="en-US" sz="900"/>
              <a:t>PwC refers to the PwC network and/or one or more of its member firms, each of which is a separate legal entity. Please see pwc.com/structure for further details.</a:t>
            </a:r>
          </a:p>
          <a:p>
            <a:pPr marL="0" marR="0" lvl="0" indent="0" algn="l" defTabSz="685783" rtl="0" eaLnBrk="1" fontAlgn="auto" latinLnBrk="0" hangingPunct="1">
              <a:lnSpc>
                <a:spcPct val="100000"/>
              </a:lnSpc>
              <a:spcBef>
                <a:spcPts val="0"/>
              </a:spcBef>
              <a:spcAft>
                <a:spcPts val="0"/>
              </a:spcAft>
              <a:buClrTx/>
              <a:buSzPct val="100000"/>
              <a:buFont typeface="Arial"/>
              <a:buNone/>
              <a:tabLst/>
              <a:defRPr/>
            </a:pPr>
            <a:r>
              <a:rPr lang="en-US" sz="900" b="1"/>
              <a:t>Disclaimer:</a:t>
            </a:r>
            <a:r>
              <a:rPr lang="en-US" sz="900" b="0"/>
              <a:t> This content is general information purposes only, and should not be used as a substitute for consultation with professional advisors.</a:t>
            </a:r>
            <a:endParaRPr lang="en-GB" sz="900" b="0"/>
          </a:p>
        </p:txBody>
      </p:sp>
    </p:spTree>
    <p:extLst>
      <p:ext uri="{BB962C8B-B14F-4D97-AF65-F5344CB8AC3E}">
        <p14:creationId xmlns:p14="http://schemas.microsoft.com/office/powerpoint/2010/main" val="35671799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2_Thank You">
    <p:bg>
      <p:bgRef idx="1001">
        <a:schemeClr val="bg1"/>
      </p:bgRef>
    </p:bg>
    <p:spTree>
      <p:nvGrpSpPr>
        <p:cNvPr id="1" name=""/>
        <p:cNvGrpSpPr/>
        <p:nvPr/>
      </p:nvGrpSpPr>
      <p:grpSpPr>
        <a:xfrm>
          <a:off x="0" y="0"/>
          <a:ext cx="0" cy="0"/>
          <a:chOff x="0" y="0"/>
          <a:chExt cx="0" cy="0"/>
        </a:xfrm>
      </p:grpSpPr>
      <p:sp>
        <p:nvSpPr>
          <p:cNvPr id="16" name="Title">
            <a:extLst>
              <a:ext uri="{FF2B5EF4-FFF2-40B4-BE49-F238E27FC236}">
                <a16:creationId xmlns:a16="http://schemas.microsoft.com/office/drawing/2014/main" id="{BA860F73-05C1-2440-B75E-8C8ABA5A0AAD}"/>
              </a:ext>
            </a:extLst>
          </p:cNvPr>
          <p:cNvSpPr txBox="1">
            <a:spLocks/>
          </p:cNvSpPr>
          <p:nvPr userDrawn="1"/>
        </p:nvSpPr>
        <p:spPr>
          <a:xfrm>
            <a:off x="332186" y="1444626"/>
            <a:ext cx="4105274" cy="1108340"/>
          </a:xfrm>
          <a:prstGeom prst="rect">
            <a:avLst/>
          </a:prstGeom>
        </p:spPr>
        <p:txBody>
          <a:bodyPr vert="horz" lIns="0" tIns="0" rIns="0" bIns="0" rtlCol="0" anchor="b" anchorCtr="0">
            <a:noAutofit/>
          </a:bodyPr>
          <a:lstStyle>
            <a:lvl1pPr algn="l" defTabSz="914400" rtl="0" eaLnBrk="1" latinLnBrk="0" hangingPunct="1">
              <a:lnSpc>
                <a:spcPct val="85000"/>
              </a:lnSpc>
              <a:spcBef>
                <a:spcPct val="0"/>
              </a:spcBef>
              <a:buNone/>
              <a:defRPr sz="4400" kern="1200">
                <a:solidFill>
                  <a:schemeClr val="tx1"/>
                </a:solidFill>
                <a:latin typeface="+mj-lt"/>
                <a:ea typeface="+mj-ea"/>
                <a:cs typeface="+mj-cs"/>
              </a:defRPr>
            </a:lvl1pPr>
          </a:lstStyle>
          <a:p>
            <a:r>
              <a:rPr lang="en-US" sz="3300"/>
              <a:t>Thank you</a:t>
            </a:r>
            <a:endParaRPr lang="en-GB" sz="3300"/>
          </a:p>
        </p:txBody>
      </p:sp>
      <p:sp>
        <p:nvSpPr>
          <p:cNvPr id="12" name="Bar">
            <a:extLst>
              <a:ext uri="{FF2B5EF4-FFF2-40B4-BE49-F238E27FC236}">
                <a16:creationId xmlns:a16="http://schemas.microsoft.com/office/drawing/2014/main" id="{2A9EE898-B870-4E48-A2B7-FE0A7812B418}"/>
              </a:ext>
            </a:extLst>
          </p:cNvPr>
          <p:cNvSpPr/>
          <p:nvPr userDrawn="1"/>
        </p:nvSpPr>
        <p:spPr bwMode="hidden">
          <a:xfrm>
            <a:off x="332187" y="2705366"/>
            <a:ext cx="4105276"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3" name="Legal">
            <a:extLst>
              <a:ext uri="{FF2B5EF4-FFF2-40B4-BE49-F238E27FC236}">
                <a16:creationId xmlns:a16="http://schemas.microsoft.com/office/drawing/2014/main" id="{799AD469-221A-3343-A997-2B54D2F4EBC7}"/>
              </a:ext>
            </a:extLst>
          </p:cNvPr>
          <p:cNvSpPr txBox="1"/>
          <p:nvPr userDrawn="1"/>
        </p:nvSpPr>
        <p:spPr>
          <a:xfrm>
            <a:off x="332187" y="4038600"/>
            <a:ext cx="8479629" cy="1143000"/>
          </a:xfrm>
          <a:prstGeom prst="rect">
            <a:avLst/>
          </a:prstGeom>
          <a:noFill/>
        </p:spPr>
        <p:txBody>
          <a:bodyPr wrap="square" lIns="0" tIns="0" rIns="0" bIns="0" rtlCol="0" anchor="b" anchorCtr="0">
            <a:noAutofit/>
          </a:bodyPr>
          <a:lstStyle/>
          <a:p>
            <a:pPr marL="0" marR="0" lvl="0" indent="0" algn="l" defTabSz="685783" rtl="0" eaLnBrk="1" fontAlgn="auto" latinLnBrk="0" hangingPunct="1">
              <a:lnSpc>
                <a:spcPct val="100000"/>
              </a:lnSpc>
              <a:spcBef>
                <a:spcPts val="0"/>
              </a:spcBef>
              <a:spcAft>
                <a:spcPts val="900"/>
              </a:spcAft>
              <a:buClrTx/>
              <a:buSzPct val="100000"/>
              <a:buFont typeface="Arial"/>
              <a:buNone/>
              <a:tabLst/>
              <a:defRPr/>
            </a:pPr>
            <a:r>
              <a:rPr lang="en-GB" sz="900" b="1"/>
              <a:t>strategyand.pwc.com</a:t>
            </a:r>
          </a:p>
          <a:p>
            <a:pPr marL="0" marR="0" lvl="0" indent="0" algn="l" defTabSz="685783" rtl="0" eaLnBrk="1" fontAlgn="auto" latinLnBrk="0" hangingPunct="1">
              <a:lnSpc>
                <a:spcPct val="100000"/>
              </a:lnSpc>
              <a:spcBef>
                <a:spcPts val="0"/>
              </a:spcBef>
              <a:spcAft>
                <a:spcPts val="0"/>
              </a:spcAft>
              <a:buClrTx/>
              <a:buSzPct val="100000"/>
              <a:buFont typeface="Arial"/>
              <a:buNone/>
              <a:tabLst/>
              <a:defRPr/>
            </a:pPr>
            <a:r>
              <a:rPr lang="en-US" sz="900"/>
              <a:t>© 2019 PwC. All rights reserved.</a:t>
            </a:r>
          </a:p>
          <a:p>
            <a:pPr marL="0" marR="0" lvl="0" indent="0" algn="l" defTabSz="685783" rtl="0" eaLnBrk="1" fontAlgn="auto" latinLnBrk="0" hangingPunct="1">
              <a:lnSpc>
                <a:spcPct val="100000"/>
              </a:lnSpc>
              <a:spcBef>
                <a:spcPts val="0"/>
              </a:spcBef>
              <a:spcAft>
                <a:spcPts val="0"/>
              </a:spcAft>
              <a:buClrTx/>
              <a:buSzPct val="100000"/>
              <a:buFont typeface="Arial"/>
              <a:buNone/>
              <a:tabLst/>
              <a:defRPr/>
            </a:pPr>
            <a:r>
              <a:rPr lang="en-US" sz="900"/>
              <a:t>PwC refers to the PwC network and/or one or more of its member firms, each of which is a separate legal entity. Please see pwc.com/structure for further details.</a:t>
            </a:r>
          </a:p>
          <a:p>
            <a:pPr marL="0" marR="0" lvl="0" indent="0" algn="l" defTabSz="685783" rtl="0" eaLnBrk="1" fontAlgn="auto" latinLnBrk="0" hangingPunct="1">
              <a:lnSpc>
                <a:spcPct val="100000"/>
              </a:lnSpc>
              <a:spcBef>
                <a:spcPts val="0"/>
              </a:spcBef>
              <a:spcAft>
                <a:spcPts val="0"/>
              </a:spcAft>
              <a:buClrTx/>
              <a:buSzPct val="100000"/>
              <a:buFont typeface="Arial"/>
              <a:buNone/>
              <a:tabLst/>
              <a:defRPr/>
            </a:pPr>
            <a:r>
              <a:rPr lang="en-US" sz="900" b="1"/>
              <a:t>Disclaimer:</a:t>
            </a:r>
            <a:r>
              <a:rPr lang="en-US" sz="900" b="0"/>
              <a:t> This content is general information purposes only, and should not be used as a substitute for consultation with professional advisors.</a:t>
            </a:r>
            <a:endParaRPr lang="en-GB" sz="900" b="0"/>
          </a:p>
        </p:txBody>
      </p:sp>
      <p:grpSp>
        <p:nvGrpSpPr>
          <p:cNvPr id="7" name="Group 6"/>
          <p:cNvGrpSpPr/>
          <p:nvPr userDrawn="1"/>
        </p:nvGrpSpPr>
        <p:grpSpPr>
          <a:xfrm>
            <a:off x="210741" y="291044"/>
            <a:ext cx="1371600" cy="456626"/>
            <a:chOff x="280988" y="349250"/>
            <a:chExt cx="1828800" cy="547951"/>
          </a:xfrm>
        </p:grpSpPr>
        <p:grpSp>
          <p:nvGrpSpPr>
            <p:cNvPr id="8" name="Group 7"/>
            <p:cNvGrpSpPr/>
            <p:nvPr userDrawn="1"/>
          </p:nvGrpSpPr>
          <p:grpSpPr>
            <a:xfrm>
              <a:off x="442913" y="784183"/>
              <a:ext cx="1167021" cy="113018"/>
              <a:chOff x="3638550" y="6351588"/>
              <a:chExt cx="2967038" cy="287338"/>
            </a:xfrm>
            <a:solidFill>
              <a:schemeClr val="tx1"/>
            </a:solidFill>
          </p:grpSpPr>
          <p:sp>
            <p:nvSpPr>
              <p:cNvPr id="10" name="Freeform 9"/>
              <p:cNvSpPr>
                <a:spLocks noEditPoints="1"/>
              </p:cNvSpPr>
              <p:nvPr/>
            </p:nvSpPr>
            <p:spPr bwMode="auto">
              <a:xfrm>
                <a:off x="3638550" y="6369050"/>
                <a:ext cx="169863" cy="204788"/>
              </a:xfrm>
              <a:custGeom>
                <a:avLst/>
                <a:gdLst>
                  <a:gd name="T0" fmla="*/ 29 w 50"/>
                  <a:gd name="T1" fmla="*/ 0 h 60"/>
                  <a:gd name="T2" fmla="*/ 43 w 50"/>
                  <a:gd name="T3" fmla="*/ 3 h 60"/>
                  <a:gd name="T4" fmla="*/ 50 w 50"/>
                  <a:gd name="T5" fmla="*/ 15 h 60"/>
                  <a:gd name="T6" fmla="*/ 24 w 50"/>
                  <a:gd name="T7" fmla="*/ 37 h 60"/>
                  <a:gd name="T8" fmla="*/ 18 w 50"/>
                  <a:gd name="T9" fmla="*/ 37 h 60"/>
                  <a:gd name="T10" fmla="*/ 15 w 50"/>
                  <a:gd name="T11" fmla="*/ 54 h 60"/>
                  <a:gd name="T12" fmla="*/ 15 w 50"/>
                  <a:gd name="T13" fmla="*/ 56 h 60"/>
                  <a:gd name="T14" fmla="*/ 21 w 50"/>
                  <a:gd name="T15" fmla="*/ 56 h 60"/>
                  <a:gd name="T16" fmla="*/ 21 w 50"/>
                  <a:gd name="T17" fmla="*/ 60 h 60"/>
                  <a:gd name="T18" fmla="*/ 0 w 50"/>
                  <a:gd name="T19" fmla="*/ 60 h 60"/>
                  <a:gd name="T20" fmla="*/ 0 w 50"/>
                  <a:gd name="T21" fmla="*/ 56 h 60"/>
                  <a:gd name="T22" fmla="*/ 6 w 50"/>
                  <a:gd name="T23" fmla="*/ 56 h 60"/>
                  <a:gd name="T24" fmla="*/ 7 w 50"/>
                  <a:gd name="T25" fmla="*/ 54 h 60"/>
                  <a:gd name="T26" fmla="*/ 17 w 50"/>
                  <a:gd name="T27" fmla="*/ 6 h 60"/>
                  <a:gd name="T28" fmla="*/ 16 w 50"/>
                  <a:gd name="T29" fmla="*/ 4 h 60"/>
                  <a:gd name="T30" fmla="*/ 10 w 50"/>
                  <a:gd name="T31" fmla="*/ 4 h 60"/>
                  <a:gd name="T32" fmla="*/ 10 w 50"/>
                  <a:gd name="T33" fmla="*/ 0 h 60"/>
                  <a:gd name="T34" fmla="*/ 29 w 50"/>
                  <a:gd name="T35" fmla="*/ 0 h 60"/>
                  <a:gd name="T36" fmla="*/ 19 w 50"/>
                  <a:gd name="T37" fmla="*/ 33 h 60"/>
                  <a:gd name="T38" fmla="*/ 22 w 50"/>
                  <a:gd name="T39" fmla="*/ 33 h 60"/>
                  <a:gd name="T40" fmla="*/ 42 w 50"/>
                  <a:gd name="T41" fmla="*/ 16 h 60"/>
                  <a:gd name="T42" fmla="*/ 28 w 50"/>
                  <a:gd name="T43" fmla="*/ 4 h 60"/>
                  <a:gd name="T44" fmla="*/ 24 w 50"/>
                  <a:gd name="T45" fmla="*/ 4 h 60"/>
                  <a:gd name="T46" fmla="*/ 19 w 50"/>
                  <a:gd name="T47" fmla="*/ 33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0" h="60">
                    <a:moveTo>
                      <a:pt x="29" y="0"/>
                    </a:moveTo>
                    <a:cubicBezTo>
                      <a:pt x="36" y="0"/>
                      <a:pt x="40" y="1"/>
                      <a:pt x="43" y="3"/>
                    </a:cubicBezTo>
                    <a:cubicBezTo>
                      <a:pt x="48" y="5"/>
                      <a:pt x="50" y="9"/>
                      <a:pt x="50" y="15"/>
                    </a:cubicBezTo>
                    <a:cubicBezTo>
                      <a:pt x="50" y="28"/>
                      <a:pt x="39" y="37"/>
                      <a:pt x="24" y="37"/>
                    </a:cubicBezTo>
                    <a:cubicBezTo>
                      <a:pt x="22" y="37"/>
                      <a:pt x="22" y="37"/>
                      <a:pt x="18" y="37"/>
                    </a:cubicBezTo>
                    <a:cubicBezTo>
                      <a:pt x="15" y="54"/>
                      <a:pt x="15" y="54"/>
                      <a:pt x="15" y="54"/>
                    </a:cubicBezTo>
                    <a:cubicBezTo>
                      <a:pt x="15" y="56"/>
                      <a:pt x="15" y="56"/>
                      <a:pt x="15" y="56"/>
                    </a:cubicBezTo>
                    <a:cubicBezTo>
                      <a:pt x="21" y="56"/>
                      <a:pt x="21" y="56"/>
                      <a:pt x="21" y="56"/>
                    </a:cubicBezTo>
                    <a:cubicBezTo>
                      <a:pt x="21" y="60"/>
                      <a:pt x="21" y="60"/>
                      <a:pt x="21" y="60"/>
                    </a:cubicBezTo>
                    <a:cubicBezTo>
                      <a:pt x="0" y="60"/>
                      <a:pt x="0" y="60"/>
                      <a:pt x="0" y="60"/>
                    </a:cubicBezTo>
                    <a:cubicBezTo>
                      <a:pt x="0" y="56"/>
                      <a:pt x="0" y="56"/>
                      <a:pt x="0" y="56"/>
                    </a:cubicBezTo>
                    <a:cubicBezTo>
                      <a:pt x="6" y="56"/>
                      <a:pt x="6" y="56"/>
                      <a:pt x="6" y="56"/>
                    </a:cubicBezTo>
                    <a:cubicBezTo>
                      <a:pt x="7" y="54"/>
                      <a:pt x="7" y="54"/>
                      <a:pt x="7" y="54"/>
                    </a:cubicBezTo>
                    <a:cubicBezTo>
                      <a:pt x="17" y="6"/>
                      <a:pt x="17" y="6"/>
                      <a:pt x="17" y="6"/>
                    </a:cubicBezTo>
                    <a:cubicBezTo>
                      <a:pt x="16" y="4"/>
                      <a:pt x="16" y="4"/>
                      <a:pt x="16" y="4"/>
                    </a:cubicBezTo>
                    <a:cubicBezTo>
                      <a:pt x="10" y="4"/>
                      <a:pt x="10" y="4"/>
                      <a:pt x="10" y="4"/>
                    </a:cubicBezTo>
                    <a:cubicBezTo>
                      <a:pt x="10" y="0"/>
                      <a:pt x="10" y="0"/>
                      <a:pt x="10" y="0"/>
                    </a:cubicBezTo>
                    <a:lnTo>
                      <a:pt x="29" y="0"/>
                    </a:lnTo>
                    <a:close/>
                    <a:moveTo>
                      <a:pt x="19" y="33"/>
                    </a:moveTo>
                    <a:cubicBezTo>
                      <a:pt x="20" y="33"/>
                      <a:pt x="21" y="33"/>
                      <a:pt x="22" y="33"/>
                    </a:cubicBezTo>
                    <a:cubicBezTo>
                      <a:pt x="35" y="33"/>
                      <a:pt x="42" y="27"/>
                      <a:pt x="42" y="16"/>
                    </a:cubicBezTo>
                    <a:cubicBezTo>
                      <a:pt x="42" y="8"/>
                      <a:pt x="38" y="4"/>
                      <a:pt x="28" y="4"/>
                    </a:cubicBezTo>
                    <a:cubicBezTo>
                      <a:pt x="27" y="4"/>
                      <a:pt x="27" y="4"/>
                      <a:pt x="24" y="4"/>
                    </a:cubicBezTo>
                    <a:lnTo>
                      <a:pt x="19" y="33"/>
                    </a:ln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11" name="Freeform 10"/>
              <p:cNvSpPr>
                <a:spLocks noEditPoints="1"/>
              </p:cNvSpPr>
              <p:nvPr/>
            </p:nvSpPr>
            <p:spPr bwMode="auto">
              <a:xfrm>
                <a:off x="3808413" y="6427788"/>
                <a:ext cx="139700" cy="146050"/>
              </a:xfrm>
              <a:custGeom>
                <a:avLst/>
                <a:gdLst>
                  <a:gd name="T0" fmla="*/ 39 w 41"/>
                  <a:gd name="T1" fmla="*/ 0 h 43"/>
                  <a:gd name="T2" fmla="*/ 36 w 41"/>
                  <a:gd name="T3" fmla="*/ 13 h 43"/>
                  <a:gd name="T4" fmla="*/ 32 w 41"/>
                  <a:gd name="T5" fmla="*/ 28 h 43"/>
                  <a:gd name="T6" fmla="*/ 32 w 41"/>
                  <a:gd name="T7" fmla="*/ 35 h 43"/>
                  <a:gd name="T8" fmla="*/ 36 w 41"/>
                  <a:gd name="T9" fmla="*/ 38 h 43"/>
                  <a:gd name="T10" fmla="*/ 41 w 41"/>
                  <a:gd name="T11" fmla="*/ 38 h 43"/>
                  <a:gd name="T12" fmla="*/ 41 w 41"/>
                  <a:gd name="T13" fmla="*/ 40 h 43"/>
                  <a:gd name="T14" fmla="*/ 30 w 41"/>
                  <a:gd name="T15" fmla="*/ 43 h 43"/>
                  <a:gd name="T16" fmla="*/ 25 w 41"/>
                  <a:gd name="T17" fmla="*/ 36 h 43"/>
                  <a:gd name="T18" fmla="*/ 12 w 41"/>
                  <a:gd name="T19" fmla="*/ 43 h 43"/>
                  <a:gd name="T20" fmla="*/ 0 w 41"/>
                  <a:gd name="T21" fmla="*/ 28 h 43"/>
                  <a:gd name="T22" fmla="*/ 24 w 41"/>
                  <a:gd name="T23" fmla="*/ 0 h 43"/>
                  <a:gd name="T24" fmla="*/ 33 w 41"/>
                  <a:gd name="T25" fmla="*/ 2 h 43"/>
                  <a:gd name="T26" fmla="*/ 34 w 41"/>
                  <a:gd name="T27" fmla="*/ 0 h 43"/>
                  <a:gd name="T28" fmla="*/ 39 w 41"/>
                  <a:gd name="T29" fmla="*/ 0 h 43"/>
                  <a:gd name="T30" fmla="*/ 26 w 41"/>
                  <a:gd name="T31" fmla="*/ 4 h 43"/>
                  <a:gd name="T32" fmla="*/ 25 w 41"/>
                  <a:gd name="T33" fmla="*/ 3 h 43"/>
                  <a:gd name="T34" fmla="*/ 7 w 41"/>
                  <a:gd name="T35" fmla="*/ 27 h 43"/>
                  <a:gd name="T36" fmla="*/ 15 w 41"/>
                  <a:gd name="T37" fmla="*/ 38 h 43"/>
                  <a:gd name="T38" fmla="*/ 25 w 41"/>
                  <a:gd name="T39" fmla="*/ 32 h 43"/>
                  <a:gd name="T40" fmla="*/ 30 w 41"/>
                  <a:gd name="T41" fmla="*/ 9 h 43"/>
                  <a:gd name="T42" fmla="*/ 26 w 41"/>
                  <a:gd name="T43" fmla="*/ 4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1" h="43">
                    <a:moveTo>
                      <a:pt x="39" y="0"/>
                    </a:moveTo>
                    <a:cubicBezTo>
                      <a:pt x="38" y="2"/>
                      <a:pt x="37" y="6"/>
                      <a:pt x="36" y="13"/>
                    </a:cubicBezTo>
                    <a:cubicBezTo>
                      <a:pt x="32" y="28"/>
                      <a:pt x="32" y="28"/>
                      <a:pt x="32" y="28"/>
                    </a:cubicBezTo>
                    <a:cubicBezTo>
                      <a:pt x="32" y="32"/>
                      <a:pt x="32" y="33"/>
                      <a:pt x="32" y="35"/>
                    </a:cubicBezTo>
                    <a:cubicBezTo>
                      <a:pt x="32" y="37"/>
                      <a:pt x="33" y="38"/>
                      <a:pt x="36" y="38"/>
                    </a:cubicBezTo>
                    <a:cubicBezTo>
                      <a:pt x="37" y="38"/>
                      <a:pt x="38" y="38"/>
                      <a:pt x="41" y="38"/>
                    </a:cubicBezTo>
                    <a:cubicBezTo>
                      <a:pt x="41" y="40"/>
                      <a:pt x="41" y="40"/>
                      <a:pt x="41" y="40"/>
                    </a:cubicBezTo>
                    <a:cubicBezTo>
                      <a:pt x="35" y="43"/>
                      <a:pt x="33" y="43"/>
                      <a:pt x="30" y="43"/>
                    </a:cubicBezTo>
                    <a:cubicBezTo>
                      <a:pt x="27" y="43"/>
                      <a:pt x="25" y="41"/>
                      <a:pt x="25" y="36"/>
                    </a:cubicBezTo>
                    <a:cubicBezTo>
                      <a:pt x="20" y="41"/>
                      <a:pt x="16" y="43"/>
                      <a:pt x="12" y="43"/>
                    </a:cubicBezTo>
                    <a:cubicBezTo>
                      <a:pt x="4" y="43"/>
                      <a:pt x="0" y="37"/>
                      <a:pt x="0" y="28"/>
                    </a:cubicBezTo>
                    <a:cubicBezTo>
                      <a:pt x="0" y="12"/>
                      <a:pt x="11" y="0"/>
                      <a:pt x="24" y="0"/>
                    </a:cubicBezTo>
                    <a:cubicBezTo>
                      <a:pt x="27" y="0"/>
                      <a:pt x="30" y="1"/>
                      <a:pt x="33" y="2"/>
                    </a:cubicBezTo>
                    <a:cubicBezTo>
                      <a:pt x="34" y="0"/>
                      <a:pt x="34" y="0"/>
                      <a:pt x="34" y="0"/>
                    </a:cubicBezTo>
                    <a:lnTo>
                      <a:pt x="39" y="0"/>
                    </a:lnTo>
                    <a:close/>
                    <a:moveTo>
                      <a:pt x="26" y="4"/>
                    </a:moveTo>
                    <a:cubicBezTo>
                      <a:pt x="26" y="3"/>
                      <a:pt x="25" y="3"/>
                      <a:pt x="25" y="3"/>
                    </a:cubicBezTo>
                    <a:cubicBezTo>
                      <a:pt x="15" y="3"/>
                      <a:pt x="7" y="14"/>
                      <a:pt x="7" y="27"/>
                    </a:cubicBezTo>
                    <a:cubicBezTo>
                      <a:pt x="7" y="34"/>
                      <a:pt x="10" y="38"/>
                      <a:pt x="15" y="38"/>
                    </a:cubicBezTo>
                    <a:cubicBezTo>
                      <a:pt x="18" y="38"/>
                      <a:pt x="21" y="37"/>
                      <a:pt x="25" y="32"/>
                    </a:cubicBezTo>
                    <a:cubicBezTo>
                      <a:pt x="30" y="9"/>
                      <a:pt x="30" y="9"/>
                      <a:pt x="30" y="9"/>
                    </a:cubicBezTo>
                    <a:lnTo>
                      <a:pt x="26" y="4"/>
                    </a:ln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13" name="Freeform 12"/>
              <p:cNvSpPr>
                <a:spLocks/>
              </p:cNvSpPr>
              <p:nvPr/>
            </p:nvSpPr>
            <p:spPr bwMode="auto">
              <a:xfrm>
                <a:off x="3968750" y="6427788"/>
                <a:ext cx="111125" cy="146050"/>
              </a:xfrm>
              <a:custGeom>
                <a:avLst/>
                <a:gdLst>
                  <a:gd name="T0" fmla="*/ 15 w 33"/>
                  <a:gd name="T1" fmla="*/ 0 h 43"/>
                  <a:gd name="T2" fmla="*/ 12 w 33"/>
                  <a:gd name="T3" fmla="*/ 12 h 43"/>
                  <a:gd name="T4" fmla="*/ 28 w 33"/>
                  <a:gd name="T5" fmla="*/ 0 h 43"/>
                  <a:gd name="T6" fmla="*/ 33 w 33"/>
                  <a:gd name="T7" fmla="*/ 5 h 43"/>
                  <a:gd name="T8" fmla="*/ 27 w 33"/>
                  <a:gd name="T9" fmla="*/ 10 h 43"/>
                  <a:gd name="T10" fmla="*/ 26 w 33"/>
                  <a:gd name="T11" fmla="*/ 10 h 43"/>
                  <a:gd name="T12" fmla="*/ 24 w 33"/>
                  <a:gd name="T13" fmla="*/ 6 h 43"/>
                  <a:gd name="T14" fmla="*/ 11 w 33"/>
                  <a:gd name="T15" fmla="*/ 22 h 43"/>
                  <a:gd name="T16" fmla="*/ 7 w 33"/>
                  <a:gd name="T17" fmla="*/ 43 h 43"/>
                  <a:gd name="T18" fmla="*/ 0 w 33"/>
                  <a:gd name="T19" fmla="*/ 43 h 43"/>
                  <a:gd name="T20" fmla="*/ 7 w 33"/>
                  <a:gd name="T21" fmla="*/ 7 h 43"/>
                  <a:gd name="T22" fmla="*/ 0 w 33"/>
                  <a:gd name="T23" fmla="*/ 5 h 43"/>
                  <a:gd name="T24" fmla="*/ 0 w 33"/>
                  <a:gd name="T25" fmla="*/ 3 h 43"/>
                  <a:gd name="T26" fmla="*/ 13 w 33"/>
                  <a:gd name="T27" fmla="*/ 0 h 43"/>
                  <a:gd name="T28" fmla="*/ 15 w 33"/>
                  <a:gd name="T29"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 h="43">
                    <a:moveTo>
                      <a:pt x="15" y="0"/>
                    </a:moveTo>
                    <a:cubicBezTo>
                      <a:pt x="12" y="12"/>
                      <a:pt x="12" y="12"/>
                      <a:pt x="12" y="12"/>
                    </a:cubicBezTo>
                    <a:cubicBezTo>
                      <a:pt x="18" y="4"/>
                      <a:pt x="23" y="0"/>
                      <a:pt x="28" y="0"/>
                    </a:cubicBezTo>
                    <a:cubicBezTo>
                      <a:pt x="31" y="0"/>
                      <a:pt x="33" y="2"/>
                      <a:pt x="33" y="5"/>
                    </a:cubicBezTo>
                    <a:cubicBezTo>
                      <a:pt x="33" y="8"/>
                      <a:pt x="30" y="10"/>
                      <a:pt x="27" y="10"/>
                    </a:cubicBezTo>
                    <a:cubicBezTo>
                      <a:pt x="26" y="10"/>
                      <a:pt x="26" y="10"/>
                      <a:pt x="26" y="10"/>
                    </a:cubicBezTo>
                    <a:cubicBezTo>
                      <a:pt x="24" y="6"/>
                      <a:pt x="24" y="6"/>
                      <a:pt x="24" y="6"/>
                    </a:cubicBezTo>
                    <a:cubicBezTo>
                      <a:pt x="16" y="9"/>
                      <a:pt x="13" y="13"/>
                      <a:pt x="11" y="22"/>
                    </a:cubicBezTo>
                    <a:cubicBezTo>
                      <a:pt x="7" y="43"/>
                      <a:pt x="7" y="43"/>
                      <a:pt x="7" y="43"/>
                    </a:cubicBezTo>
                    <a:cubicBezTo>
                      <a:pt x="0" y="43"/>
                      <a:pt x="0" y="43"/>
                      <a:pt x="0" y="43"/>
                    </a:cubicBezTo>
                    <a:cubicBezTo>
                      <a:pt x="7" y="7"/>
                      <a:pt x="7" y="7"/>
                      <a:pt x="7" y="7"/>
                    </a:cubicBezTo>
                    <a:cubicBezTo>
                      <a:pt x="0" y="5"/>
                      <a:pt x="0" y="5"/>
                      <a:pt x="0" y="5"/>
                    </a:cubicBezTo>
                    <a:cubicBezTo>
                      <a:pt x="0" y="3"/>
                      <a:pt x="0" y="3"/>
                      <a:pt x="0" y="3"/>
                    </a:cubicBezTo>
                    <a:cubicBezTo>
                      <a:pt x="13" y="0"/>
                      <a:pt x="13" y="0"/>
                      <a:pt x="13" y="0"/>
                    </a:cubicBezTo>
                    <a:lnTo>
                      <a:pt x="15" y="0"/>
                    </a:ln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14" name="Freeform 8"/>
              <p:cNvSpPr>
                <a:spLocks/>
              </p:cNvSpPr>
              <p:nvPr/>
            </p:nvSpPr>
            <p:spPr bwMode="auto">
              <a:xfrm>
                <a:off x="4094163" y="6399213"/>
                <a:ext cx="87313" cy="174625"/>
              </a:xfrm>
              <a:custGeom>
                <a:avLst/>
                <a:gdLst>
                  <a:gd name="T0" fmla="*/ 15 w 26"/>
                  <a:gd name="T1" fmla="*/ 0 h 51"/>
                  <a:gd name="T2" fmla="*/ 13 w 26"/>
                  <a:gd name="T3" fmla="*/ 10 h 51"/>
                  <a:gd name="T4" fmla="*/ 26 w 26"/>
                  <a:gd name="T5" fmla="*/ 10 h 51"/>
                  <a:gd name="T6" fmla="*/ 26 w 26"/>
                  <a:gd name="T7" fmla="*/ 13 h 51"/>
                  <a:gd name="T8" fmla="*/ 13 w 26"/>
                  <a:gd name="T9" fmla="*/ 13 h 51"/>
                  <a:gd name="T10" fmla="*/ 8 w 26"/>
                  <a:gd name="T11" fmla="*/ 37 h 51"/>
                  <a:gd name="T12" fmla="*/ 8 w 26"/>
                  <a:gd name="T13" fmla="*/ 41 h 51"/>
                  <a:gd name="T14" fmla="*/ 13 w 26"/>
                  <a:gd name="T15" fmla="*/ 46 h 51"/>
                  <a:gd name="T16" fmla="*/ 21 w 26"/>
                  <a:gd name="T17" fmla="*/ 44 h 51"/>
                  <a:gd name="T18" fmla="*/ 21 w 26"/>
                  <a:gd name="T19" fmla="*/ 47 h 51"/>
                  <a:gd name="T20" fmla="*/ 7 w 26"/>
                  <a:gd name="T21" fmla="*/ 51 h 51"/>
                  <a:gd name="T22" fmla="*/ 0 w 26"/>
                  <a:gd name="T23" fmla="*/ 43 h 51"/>
                  <a:gd name="T24" fmla="*/ 1 w 26"/>
                  <a:gd name="T25" fmla="*/ 37 h 51"/>
                  <a:gd name="T26" fmla="*/ 6 w 26"/>
                  <a:gd name="T27" fmla="*/ 13 h 51"/>
                  <a:gd name="T28" fmla="*/ 0 w 26"/>
                  <a:gd name="T29" fmla="*/ 14 h 51"/>
                  <a:gd name="T30" fmla="*/ 0 w 26"/>
                  <a:gd name="T31" fmla="*/ 11 h 51"/>
                  <a:gd name="T32" fmla="*/ 7 w 26"/>
                  <a:gd name="T33" fmla="*/ 8 h 51"/>
                  <a:gd name="T34" fmla="*/ 11 w 26"/>
                  <a:gd name="T35" fmla="*/ 0 h 51"/>
                  <a:gd name="T36" fmla="*/ 15 w 26"/>
                  <a:gd name="T3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 h="51">
                    <a:moveTo>
                      <a:pt x="15" y="0"/>
                    </a:moveTo>
                    <a:cubicBezTo>
                      <a:pt x="13" y="10"/>
                      <a:pt x="13" y="10"/>
                      <a:pt x="13" y="10"/>
                    </a:cubicBezTo>
                    <a:cubicBezTo>
                      <a:pt x="26" y="10"/>
                      <a:pt x="26" y="10"/>
                      <a:pt x="26" y="10"/>
                    </a:cubicBezTo>
                    <a:cubicBezTo>
                      <a:pt x="26" y="13"/>
                      <a:pt x="26" y="13"/>
                      <a:pt x="26" y="13"/>
                    </a:cubicBezTo>
                    <a:cubicBezTo>
                      <a:pt x="13" y="13"/>
                      <a:pt x="13" y="13"/>
                      <a:pt x="13" y="13"/>
                    </a:cubicBezTo>
                    <a:cubicBezTo>
                      <a:pt x="8" y="37"/>
                      <a:pt x="8" y="37"/>
                      <a:pt x="8" y="37"/>
                    </a:cubicBezTo>
                    <a:cubicBezTo>
                      <a:pt x="8" y="39"/>
                      <a:pt x="8" y="40"/>
                      <a:pt x="8" y="41"/>
                    </a:cubicBezTo>
                    <a:cubicBezTo>
                      <a:pt x="8" y="44"/>
                      <a:pt x="9" y="46"/>
                      <a:pt x="13" y="46"/>
                    </a:cubicBezTo>
                    <a:cubicBezTo>
                      <a:pt x="15" y="46"/>
                      <a:pt x="18" y="46"/>
                      <a:pt x="21" y="44"/>
                    </a:cubicBezTo>
                    <a:cubicBezTo>
                      <a:pt x="21" y="47"/>
                      <a:pt x="21" y="47"/>
                      <a:pt x="21" y="47"/>
                    </a:cubicBezTo>
                    <a:cubicBezTo>
                      <a:pt x="15" y="50"/>
                      <a:pt x="11" y="51"/>
                      <a:pt x="7" y="51"/>
                    </a:cubicBezTo>
                    <a:cubicBezTo>
                      <a:pt x="3" y="51"/>
                      <a:pt x="0" y="48"/>
                      <a:pt x="0" y="43"/>
                    </a:cubicBezTo>
                    <a:cubicBezTo>
                      <a:pt x="0" y="41"/>
                      <a:pt x="0" y="40"/>
                      <a:pt x="1" y="37"/>
                    </a:cubicBezTo>
                    <a:cubicBezTo>
                      <a:pt x="6" y="13"/>
                      <a:pt x="6" y="13"/>
                      <a:pt x="6" y="13"/>
                    </a:cubicBezTo>
                    <a:cubicBezTo>
                      <a:pt x="0" y="14"/>
                      <a:pt x="0" y="14"/>
                      <a:pt x="0" y="14"/>
                    </a:cubicBezTo>
                    <a:cubicBezTo>
                      <a:pt x="0" y="11"/>
                      <a:pt x="0" y="11"/>
                      <a:pt x="0" y="11"/>
                    </a:cubicBezTo>
                    <a:cubicBezTo>
                      <a:pt x="7" y="8"/>
                      <a:pt x="7" y="8"/>
                      <a:pt x="7" y="8"/>
                    </a:cubicBezTo>
                    <a:cubicBezTo>
                      <a:pt x="11" y="0"/>
                      <a:pt x="11" y="0"/>
                      <a:pt x="11" y="0"/>
                    </a:cubicBezTo>
                    <a:lnTo>
                      <a:pt x="15" y="0"/>
                    </a:ln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15" name="Freeform 9"/>
              <p:cNvSpPr>
                <a:spLocks noEditPoints="1"/>
              </p:cNvSpPr>
              <p:nvPr/>
            </p:nvSpPr>
            <p:spPr bwMode="auto">
              <a:xfrm>
                <a:off x="4246563" y="6427788"/>
                <a:ext cx="128588" cy="146050"/>
              </a:xfrm>
              <a:custGeom>
                <a:avLst/>
                <a:gdLst>
                  <a:gd name="T0" fmla="*/ 38 w 38"/>
                  <a:gd name="T1" fmla="*/ 17 h 43"/>
                  <a:gd name="T2" fmla="*/ 15 w 38"/>
                  <a:gd name="T3" fmla="*/ 43 h 43"/>
                  <a:gd name="T4" fmla="*/ 0 w 38"/>
                  <a:gd name="T5" fmla="*/ 27 h 43"/>
                  <a:gd name="T6" fmla="*/ 23 w 38"/>
                  <a:gd name="T7" fmla="*/ 0 h 43"/>
                  <a:gd name="T8" fmla="*/ 38 w 38"/>
                  <a:gd name="T9" fmla="*/ 17 h 43"/>
                  <a:gd name="T10" fmla="*/ 8 w 38"/>
                  <a:gd name="T11" fmla="*/ 26 h 43"/>
                  <a:gd name="T12" fmla="*/ 16 w 38"/>
                  <a:gd name="T13" fmla="*/ 40 h 43"/>
                  <a:gd name="T14" fmla="*/ 30 w 38"/>
                  <a:gd name="T15" fmla="*/ 17 h 43"/>
                  <a:gd name="T16" fmla="*/ 21 w 38"/>
                  <a:gd name="T17" fmla="*/ 4 h 43"/>
                  <a:gd name="T18" fmla="*/ 8 w 38"/>
                  <a:gd name="T19" fmla="*/ 26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43">
                    <a:moveTo>
                      <a:pt x="38" y="17"/>
                    </a:moveTo>
                    <a:cubicBezTo>
                      <a:pt x="38" y="31"/>
                      <a:pt x="28" y="43"/>
                      <a:pt x="15" y="43"/>
                    </a:cubicBezTo>
                    <a:cubicBezTo>
                      <a:pt x="6" y="43"/>
                      <a:pt x="0" y="37"/>
                      <a:pt x="0" y="27"/>
                    </a:cubicBezTo>
                    <a:cubicBezTo>
                      <a:pt x="0" y="12"/>
                      <a:pt x="10" y="0"/>
                      <a:pt x="23" y="0"/>
                    </a:cubicBezTo>
                    <a:cubicBezTo>
                      <a:pt x="32" y="0"/>
                      <a:pt x="38" y="7"/>
                      <a:pt x="38" y="17"/>
                    </a:cubicBezTo>
                    <a:close/>
                    <a:moveTo>
                      <a:pt x="8" y="26"/>
                    </a:moveTo>
                    <a:cubicBezTo>
                      <a:pt x="8" y="35"/>
                      <a:pt x="11" y="40"/>
                      <a:pt x="16" y="40"/>
                    </a:cubicBezTo>
                    <a:cubicBezTo>
                      <a:pt x="24" y="40"/>
                      <a:pt x="30" y="30"/>
                      <a:pt x="30" y="17"/>
                    </a:cubicBezTo>
                    <a:cubicBezTo>
                      <a:pt x="30" y="8"/>
                      <a:pt x="27" y="4"/>
                      <a:pt x="21" y="4"/>
                    </a:cubicBezTo>
                    <a:cubicBezTo>
                      <a:pt x="14" y="4"/>
                      <a:pt x="8" y="14"/>
                      <a:pt x="8" y="26"/>
                    </a:cubicBez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17" name="Freeform 10"/>
              <p:cNvSpPr>
                <a:spLocks/>
              </p:cNvSpPr>
              <p:nvPr/>
            </p:nvSpPr>
            <p:spPr bwMode="auto">
              <a:xfrm>
                <a:off x="4344988" y="6351588"/>
                <a:ext cx="166688" cy="287338"/>
              </a:xfrm>
              <a:custGeom>
                <a:avLst/>
                <a:gdLst>
                  <a:gd name="T0" fmla="*/ 37 w 49"/>
                  <a:gd name="T1" fmla="*/ 4 h 84"/>
                  <a:gd name="T2" fmla="*/ 29 w 49"/>
                  <a:gd name="T3" fmla="*/ 24 h 84"/>
                  <a:gd name="T4" fmla="*/ 42 w 49"/>
                  <a:gd name="T5" fmla="*/ 24 h 84"/>
                  <a:gd name="T6" fmla="*/ 42 w 49"/>
                  <a:gd name="T7" fmla="*/ 28 h 84"/>
                  <a:gd name="T8" fmla="*/ 29 w 49"/>
                  <a:gd name="T9" fmla="*/ 28 h 84"/>
                  <a:gd name="T10" fmla="*/ 25 w 49"/>
                  <a:gd name="T11" fmla="*/ 53 h 84"/>
                  <a:gd name="T12" fmla="*/ 19 w 49"/>
                  <a:gd name="T13" fmla="*/ 73 h 84"/>
                  <a:gd name="T14" fmla="*/ 5 w 49"/>
                  <a:gd name="T15" fmla="*/ 84 h 84"/>
                  <a:gd name="T16" fmla="*/ 0 w 49"/>
                  <a:gd name="T17" fmla="*/ 79 h 84"/>
                  <a:gd name="T18" fmla="*/ 2 w 49"/>
                  <a:gd name="T19" fmla="*/ 75 h 84"/>
                  <a:gd name="T20" fmla="*/ 11 w 49"/>
                  <a:gd name="T21" fmla="*/ 78 h 84"/>
                  <a:gd name="T22" fmla="*/ 18 w 49"/>
                  <a:gd name="T23" fmla="*/ 54 h 84"/>
                  <a:gd name="T24" fmla="*/ 22 w 49"/>
                  <a:gd name="T25" fmla="*/ 28 h 84"/>
                  <a:gd name="T26" fmla="*/ 16 w 49"/>
                  <a:gd name="T27" fmla="*/ 29 h 84"/>
                  <a:gd name="T28" fmla="*/ 16 w 49"/>
                  <a:gd name="T29" fmla="*/ 26 h 84"/>
                  <a:gd name="T30" fmla="*/ 23 w 49"/>
                  <a:gd name="T31" fmla="*/ 23 h 84"/>
                  <a:gd name="T32" fmla="*/ 41 w 49"/>
                  <a:gd name="T33" fmla="*/ 0 h 84"/>
                  <a:gd name="T34" fmla="*/ 49 w 49"/>
                  <a:gd name="T35" fmla="*/ 5 h 84"/>
                  <a:gd name="T36" fmla="*/ 44 w 49"/>
                  <a:gd name="T37" fmla="*/ 10 h 84"/>
                  <a:gd name="T38" fmla="*/ 37 w 49"/>
                  <a:gd name="T39" fmla="*/ 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 h="84">
                    <a:moveTo>
                      <a:pt x="37" y="4"/>
                    </a:moveTo>
                    <a:cubicBezTo>
                      <a:pt x="34" y="6"/>
                      <a:pt x="31" y="13"/>
                      <a:pt x="29" y="24"/>
                    </a:cubicBezTo>
                    <a:cubicBezTo>
                      <a:pt x="42" y="24"/>
                      <a:pt x="42" y="24"/>
                      <a:pt x="42" y="24"/>
                    </a:cubicBezTo>
                    <a:cubicBezTo>
                      <a:pt x="42" y="28"/>
                      <a:pt x="42" y="28"/>
                      <a:pt x="42" y="28"/>
                    </a:cubicBezTo>
                    <a:cubicBezTo>
                      <a:pt x="29" y="28"/>
                      <a:pt x="29" y="28"/>
                      <a:pt x="29" y="28"/>
                    </a:cubicBezTo>
                    <a:cubicBezTo>
                      <a:pt x="25" y="53"/>
                      <a:pt x="25" y="53"/>
                      <a:pt x="25" y="53"/>
                    </a:cubicBezTo>
                    <a:cubicBezTo>
                      <a:pt x="24" y="63"/>
                      <a:pt x="22" y="68"/>
                      <a:pt x="19" y="73"/>
                    </a:cubicBezTo>
                    <a:cubicBezTo>
                      <a:pt x="14" y="80"/>
                      <a:pt x="9" y="84"/>
                      <a:pt x="5" y="84"/>
                    </a:cubicBezTo>
                    <a:cubicBezTo>
                      <a:pt x="2" y="84"/>
                      <a:pt x="0" y="82"/>
                      <a:pt x="0" y="79"/>
                    </a:cubicBezTo>
                    <a:cubicBezTo>
                      <a:pt x="0" y="77"/>
                      <a:pt x="0" y="76"/>
                      <a:pt x="2" y="75"/>
                    </a:cubicBezTo>
                    <a:cubicBezTo>
                      <a:pt x="11" y="78"/>
                      <a:pt x="11" y="78"/>
                      <a:pt x="11" y="78"/>
                    </a:cubicBezTo>
                    <a:cubicBezTo>
                      <a:pt x="15" y="74"/>
                      <a:pt x="16" y="69"/>
                      <a:pt x="18" y="54"/>
                    </a:cubicBezTo>
                    <a:cubicBezTo>
                      <a:pt x="22" y="28"/>
                      <a:pt x="22" y="28"/>
                      <a:pt x="22" y="28"/>
                    </a:cubicBezTo>
                    <a:cubicBezTo>
                      <a:pt x="16" y="29"/>
                      <a:pt x="16" y="29"/>
                      <a:pt x="16" y="29"/>
                    </a:cubicBezTo>
                    <a:cubicBezTo>
                      <a:pt x="16" y="26"/>
                      <a:pt x="16" y="26"/>
                      <a:pt x="16" y="26"/>
                    </a:cubicBezTo>
                    <a:cubicBezTo>
                      <a:pt x="23" y="23"/>
                      <a:pt x="23" y="23"/>
                      <a:pt x="23" y="23"/>
                    </a:cubicBezTo>
                    <a:cubicBezTo>
                      <a:pt x="26" y="9"/>
                      <a:pt x="33" y="0"/>
                      <a:pt x="41" y="0"/>
                    </a:cubicBezTo>
                    <a:cubicBezTo>
                      <a:pt x="45" y="0"/>
                      <a:pt x="49" y="2"/>
                      <a:pt x="49" y="5"/>
                    </a:cubicBezTo>
                    <a:cubicBezTo>
                      <a:pt x="49" y="8"/>
                      <a:pt x="47" y="9"/>
                      <a:pt x="44" y="10"/>
                    </a:cubicBezTo>
                    <a:lnTo>
                      <a:pt x="37" y="4"/>
                    </a:ln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18" name="Freeform 11"/>
              <p:cNvSpPr>
                <a:spLocks/>
              </p:cNvSpPr>
              <p:nvPr/>
            </p:nvSpPr>
            <p:spPr bwMode="auto">
              <a:xfrm>
                <a:off x="4551363" y="6399213"/>
                <a:ext cx="85725" cy="174625"/>
              </a:xfrm>
              <a:custGeom>
                <a:avLst/>
                <a:gdLst>
                  <a:gd name="T0" fmla="*/ 14 w 25"/>
                  <a:gd name="T1" fmla="*/ 0 h 51"/>
                  <a:gd name="T2" fmla="*/ 13 w 25"/>
                  <a:gd name="T3" fmla="*/ 10 h 51"/>
                  <a:gd name="T4" fmla="*/ 25 w 25"/>
                  <a:gd name="T5" fmla="*/ 10 h 51"/>
                  <a:gd name="T6" fmla="*/ 25 w 25"/>
                  <a:gd name="T7" fmla="*/ 13 h 51"/>
                  <a:gd name="T8" fmla="*/ 12 w 25"/>
                  <a:gd name="T9" fmla="*/ 13 h 51"/>
                  <a:gd name="T10" fmla="*/ 7 w 25"/>
                  <a:gd name="T11" fmla="*/ 37 h 51"/>
                  <a:gd name="T12" fmla="*/ 7 w 25"/>
                  <a:gd name="T13" fmla="*/ 41 h 51"/>
                  <a:gd name="T14" fmla="*/ 12 w 25"/>
                  <a:gd name="T15" fmla="*/ 46 h 51"/>
                  <a:gd name="T16" fmla="*/ 20 w 25"/>
                  <a:gd name="T17" fmla="*/ 44 h 51"/>
                  <a:gd name="T18" fmla="*/ 20 w 25"/>
                  <a:gd name="T19" fmla="*/ 47 h 51"/>
                  <a:gd name="T20" fmla="*/ 7 w 25"/>
                  <a:gd name="T21" fmla="*/ 51 h 51"/>
                  <a:gd name="T22" fmla="*/ 0 w 25"/>
                  <a:gd name="T23" fmla="*/ 43 h 51"/>
                  <a:gd name="T24" fmla="*/ 0 w 25"/>
                  <a:gd name="T25" fmla="*/ 37 h 51"/>
                  <a:gd name="T26" fmla="*/ 5 w 25"/>
                  <a:gd name="T27" fmla="*/ 13 h 51"/>
                  <a:gd name="T28" fmla="*/ 0 w 25"/>
                  <a:gd name="T29" fmla="*/ 14 h 51"/>
                  <a:gd name="T30" fmla="*/ 0 w 25"/>
                  <a:gd name="T31" fmla="*/ 11 h 51"/>
                  <a:gd name="T32" fmla="*/ 6 w 25"/>
                  <a:gd name="T33" fmla="*/ 8 h 51"/>
                  <a:gd name="T34" fmla="*/ 10 w 25"/>
                  <a:gd name="T35" fmla="*/ 0 h 51"/>
                  <a:gd name="T36" fmla="*/ 14 w 25"/>
                  <a:gd name="T3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 h="51">
                    <a:moveTo>
                      <a:pt x="14" y="0"/>
                    </a:moveTo>
                    <a:cubicBezTo>
                      <a:pt x="13" y="10"/>
                      <a:pt x="13" y="10"/>
                      <a:pt x="13" y="10"/>
                    </a:cubicBezTo>
                    <a:cubicBezTo>
                      <a:pt x="25" y="10"/>
                      <a:pt x="25" y="10"/>
                      <a:pt x="25" y="10"/>
                    </a:cubicBezTo>
                    <a:cubicBezTo>
                      <a:pt x="25" y="13"/>
                      <a:pt x="25" y="13"/>
                      <a:pt x="25" y="13"/>
                    </a:cubicBezTo>
                    <a:cubicBezTo>
                      <a:pt x="12" y="13"/>
                      <a:pt x="12" y="13"/>
                      <a:pt x="12" y="13"/>
                    </a:cubicBezTo>
                    <a:cubicBezTo>
                      <a:pt x="7" y="37"/>
                      <a:pt x="7" y="37"/>
                      <a:pt x="7" y="37"/>
                    </a:cubicBezTo>
                    <a:cubicBezTo>
                      <a:pt x="7" y="39"/>
                      <a:pt x="7" y="40"/>
                      <a:pt x="7" y="41"/>
                    </a:cubicBezTo>
                    <a:cubicBezTo>
                      <a:pt x="7" y="44"/>
                      <a:pt x="9" y="46"/>
                      <a:pt x="12" y="46"/>
                    </a:cubicBezTo>
                    <a:cubicBezTo>
                      <a:pt x="14" y="46"/>
                      <a:pt x="17" y="46"/>
                      <a:pt x="20" y="44"/>
                    </a:cubicBezTo>
                    <a:cubicBezTo>
                      <a:pt x="20" y="47"/>
                      <a:pt x="20" y="47"/>
                      <a:pt x="20" y="47"/>
                    </a:cubicBezTo>
                    <a:cubicBezTo>
                      <a:pt x="14" y="50"/>
                      <a:pt x="10" y="51"/>
                      <a:pt x="7" y="51"/>
                    </a:cubicBezTo>
                    <a:cubicBezTo>
                      <a:pt x="2" y="51"/>
                      <a:pt x="0" y="48"/>
                      <a:pt x="0" y="43"/>
                    </a:cubicBezTo>
                    <a:cubicBezTo>
                      <a:pt x="0" y="41"/>
                      <a:pt x="0" y="40"/>
                      <a:pt x="0" y="37"/>
                    </a:cubicBezTo>
                    <a:cubicBezTo>
                      <a:pt x="5" y="13"/>
                      <a:pt x="5" y="13"/>
                      <a:pt x="5" y="13"/>
                    </a:cubicBezTo>
                    <a:cubicBezTo>
                      <a:pt x="0" y="14"/>
                      <a:pt x="0" y="14"/>
                      <a:pt x="0" y="14"/>
                    </a:cubicBezTo>
                    <a:cubicBezTo>
                      <a:pt x="0" y="11"/>
                      <a:pt x="0" y="11"/>
                      <a:pt x="0" y="11"/>
                    </a:cubicBezTo>
                    <a:cubicBezTo>
                      <a:pt x="6" y="8"/>
                      <a:pt x="6" y="8"/>
                      <a:pt x="6" y="8"/>
                    </a:cubicBezTo>
                    <a:cubicBezTo>
                      <a:pt x="10" y="0"/>
                      <a:pt x="10" y="0"/>
                      <a:pt x="10" y="0"/>
                    </a:cubicBezTo>
                    <a:lnTo>
                      <a:pt x="14" y="0"/>
                    </a:ln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19" name="Freeform 12"/>
              <p:cNvSpPr>
                <a:spLocks/>
              </p:cNvSpPr>
              <p:nvPr/>
            </p:nvSpPr>
            <p:spPr bwMode="auto">
              <a:xfrm>
                <a:off x="4640263" y="6351588"/>
                <a:ext cx="146050" cy="222250"/>
              </a:xfrm>
              <a:custGeom>
                <a:avLst/>
                <a:gdLst>
                  <a:gd name="T0" fmla="*/ 21 w 43"/>
                  <a:gd name="T1" fmla="*/ 0 h 65"/>
                  <a:gd name="T2" fmla="*/ 17 w 43"/>
                  <a:gd name="T3" fmla="*/ 15 h 65"/>
                  <a:gd name="T4" fmla="*/ 14 w 43"/>
                  <a:gd name="T5" fmla="*/ 30 h 65"/>
                  <a:gd name="T6" fmla="*/ 31 w 43"/>
                  <a:gd name="T7" fmla="*/ 22 h 65"/>
                  <a:gd name="T8" fmla="*/ 39 w 43"/>
                  <a:gd name="T9" fmla="*/ 29 h 65"/>
                  <a:gd name="T10" fmla="*/ 37 w 43"/>
                  <a:gd name="T11" fmla="*/ 37 h 65"/>
                  <a:gd name="T12" fmla="*/ 34 w 43"/>
                  <a:gd name="T13" fmla="*/ 51 h 65"/>
                  <a:gd name="T14" fmla="*/ 33 w 43"/>
                  <a:gd name="T15" fmla="*/ 56 h 65"/>
                  <a:gd name="T16" fmla="*/ 38 w 43"/>
                  <a:gd name="T17" fmla="*/ 61 h 65"/>
                  <a:gd name="T18" fmla="*/ 43 w 43"/>
                  <a:gd name="T19" fmla="*/ 60 h 65"/>
                  <a:gd name="T20" fmla="*/ 43 w 43"/>
                  <a:gd name="T21" fmla="*/ 62 h 65"/>
                  <a:gd name="T22" fmla="*/ 32 w 43"/>
                  <a:gd name="T23" fmla="*/ 65 h 65"/>
                  <a:gd name="T24" fmla="*/ 26 w 43"/>
                  <a:gd name="T25" fmla="*/ 60 h 65"/>
                  <a:gd name="T26" fmla="*/ 26 w 43"/>
                  <a:gd name="T27" fmla="*/ 55 h 65"/>
                  <a:gd name="T28" fmla="*/ 30 w 43"/>
                  <a:gd name="T29" fmla="*/ 39 h 65"/>
                  <a:gd name="T30" fmla="*/ 31 w 43"/>
                  <a:gd name="T31" fmla="*/ 33 h 65"/>
                  <a:gd name="T32" fmla="*/ 27 w 43"/>
                  <a:gd name="T33" fmla="*/ 27 h 65"/>
                  <a:gd name="T34" fmla="*/ 13 w 43"/>
                  <a:gd name="T35" fmla="*/ 35 h 65"/>
                  <a:gd name="T36" fmla="*/ 8 w 43"/>
                  <a:gd name="T37" fmla="*/ 65 h 65"/>
                  <a:gd name="T38" fmla="*/ 0 w 43"/>
                  <a:gd name="T39" fmla="*/ 65 h 65"/>
                  <a:gd name="T40" fmla="*/ 12 w 43"/>
                  <a:gd name="T41" fmla="*/ 6 h 65"/>
                  <a:gd name="T42" fmla="*/ 4 w 43"/>
                  <a:gd name="T43" fmla="*/ 5 h 65"/>
                  <a:gd name="T44" fmla="*/ 4 w 43"/>
                  <a:gd name="T45" fmla="*/ 2 h 65"/>
                  <a:gd name="T46" fmla="*/ 18 w 43"/>
                  <a:gd name="T47" fmla="*/ 0 h 65"/>
                  <a:gd name="T48" fmla="*/ 21 w 43"/>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3" h="65">
                    <a:moveTo>
                      <a:pt x="21" y="0"/>
                    </a:moveTo>
                    <a:cubicBezTo>
                      <a:pt x="19" y="6"/>
                      <a:pt x="18" y="10"/>
                      <a:pt x="17" y="15"/>
                    </a:cubicBezTo>
                    <a:cubicBezTo>
                      <a:pt x="14" y="30"/>
                      <a:pt x="14" y="30"/>
                      <a:pt x="14" y="30"/>
                    </a:cubicBezTo>
                    <a:cubicBezTo>
                      <a:pt x="22" y="24"/>
                      <a:pt x="27" y="22"/>
                      <a:pt x="31" y="22"/>
                    </a:cubicBezTo>
                    <a:cubicBezTo>
                      <a:pt x="36" y="22"/>
                      <a:pt x="39" y="25"/>
                      <a:pt x="39" y="29"/>
                    </a:cubicBezTo>
                    <a:cubicBezTo>
                      <a:pt x="39" y="31"/>
                      <a:pt x="38" y="33"/>
                      <a:pt x="37" y="37"/>
                    </a:cubicBezTo>
                    <a:cubicBezTo>
                      <a:pt x="34" y="51"/>
                      <a:pt x="34" y="51"/>
                      <a:pt x="34" y="51"/>
                    </a:cubicBezTo>
                    <a:cubicBezTo>
                      <a:pt x="34" y="53"/>
                      <a:pt x="33" y="55"/>
                      <a:pt x="33" y="56"/>
                    </a:cubicBezTo>
                    <a:cubicBezTo>
                      <a:pt x="33" y="59"/>
                      <a:pt x="35" y="61"/>
                      <a:pt x="38" y="61"/>
                    </a:cubicBezTo>
                    <a:cubicBezTo>
                      <a:pt x="39" y="61"/>
                      <a:pt x="41" y="60"/>
                      <a:pt x="43" y="60"/>
                    </a:cubicBezTo>
                    <a:cubicBezTo>
                      <a:pt x="43" y="62"/>
                      <a:pt x="43" y="62"/>
                      <a:pt x="43" y="62"/>
                    </a:cubicBezTo>
                    <a:cubicBezTo>
                      <a:pt x="38" y="64"/>
                      <a:pt x="35" y="65"/>
                      <a:pt x="32" y="65"/>
                    </a:cubicBezTo>
                    <a:cubicBezTo>
                      <a:pt x="28" y="65"/>
                      <a:pt x="26" y="63"/>
                      <a:pt x="26" y="60"/>
                    </a:cubicBezTo>
                    <a:cubicBezTo>
                      <a:pt x="26" y="58"/>
                      <a:pt x="26" y="57"/>
                      <a:pt x="26" y="55"/>
                    </a:cubicBezTo>
                    <a:cubicBezTo>
                      <a:pt x="30" y="39"/>
                      <a:pt x="30" y="39"/>
                      <a:pt x="30" y="39"/>
                    </a:cubicBezTo>
                    <a:cubicBezTo>
                      <a:pt x="31" y="36"/>
                      <a:pt x="31" y="34"/>
                      <a:pt x="31" y="33"/>
                    </a:cubicBezTo>
                    <a:cubicBezTo>
                      <a:pt x="31" y="29"/>
                      <a:pt x="29" y="27"/>
                      <a:pt x="27" y="27"/>
                    </a:cubicBezTo>
                    <a:cubicBezTo>
                      <a:pt x="23" y="27"/>
                      <a:pt x="19" y="30"/>
                      <a:pt x="13" y="35"/>
                    </a:cubicBezTo>
                    <a:cubicBezTo>
                      <a:pt x="8" y="65"/>
                      <a:pt x="8" y="65"/>
                      <a:pt x="8" y="65"/>
                    </a:cubicBezTo>
                    <a:cubicBezTo>
                      <a:pt x="0" y="65"/>
                      <a:pt x="0" y="65"/>
                      <a:pt x="0" y="65"/>
                    </a:cubicBezTo>
                    <a:cubicBezTo>
                      <a:pt x="12" y="6"/>
                      <a:pt x="12" y="6"/>
                      <a:pt x="12" y="6"/>
                    </a:cubicBezTo>
                    <a:cubicBezTo>
                      <a:pt x="4" y="5"/>
                      <a:pt x="4" y="5"/>
                      <a:pt x="4" y="5"/>
                    </a:cubicBezTo>
                    <a:cubicBezTo>
                      <a:pt x="4" y="2"/>
                      <a:pt x="4" y="2"/>
                      <a:pt x="4" y="2"/>
                    </a:cubicBezTo>
                    <a:cubicBezTo>
                      <a:pt x="18" y="0"/>
                      <a:pt x="18" y="0"/>
                      <a:pt x="18" y="0"/>
                    </a:cubicBezTo>
                    <a:lnTo>
                      <a:pt x="21" y="0"/>
                    </a:ln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20" name="Freeform 13"/>
              <p:cNvSpPr>
                <a:spLocks noEditPoints="1"/>
              </p:cNvSpPr>
              <p:nvPr/>
            </p:nvSpPr>
            <p:spPr bwMode="auto">
              <a:xfrm>
                <a:off x="4803775" y="6427788"/>
                <a:ext cx="104775" cy="146050"/>
              </a:xfrm>
              <a:custGeom>
                <a:avLst/>
                <a:gdLst>
                  <a:gd name="T0" fmla="*/ 30 w 31"/>
                  <a:gd name="T1" fmla="*/ 35 h 43"/>
                  <a:gd name="T2" fmla="*/ 13 w 31"/>
                  <a:gd name="T3" fmla="*/ 43 h 43"/>
                  <a:gd name="T4" fmla="*/ 0 w 31"/>
                  <a:gd name="T5" fmla="*/ 27 h 43"/>
                  <a:gd name="T6" fmla="*/ 11 w 31"/>
                  <a:gd name="T7" fmla="*/ 5 h 43"/>
                  <a:gd name="T8" fmla="*/ 22 w 31"/>
                  <a:gd name="T9" fmla="*/ 0 h 43"/>
                  <a:gd name="T10" fmla="*/ 31 w 31"/>
                  <a:gd name="T11" fmla="*/ 9 h 43"/>
                  <a:gd name="T12" fmla="*/ 7 w 31"/>
                  <a:gd name="T13" fmla="*/ 23 h 43"/>
                  <a:gd name="T14" fmla="*/ 7 w 31"/>
                  <a:gd name="T15" fmla="*/ 27 h 43"/>
                  <a:gd name="T16" fmla="*/ 16 w 31"/>
                  <a:gd name="T17" fmla="*/ 38 h 43"/>
                  <a:gd name="T18" fmla="*/ 30 w 31"/>
                  <a:gd name="T19" fmla="*/ 31 h 43"/>
                  <a:gd name="T20" fmla="*/ 30 w 31"/>
                  <a:gd name="T21" fmla="*/ 35 h 43"/>
                  <a:gd name="T22" fmla="*/ 20 w 31"/>
                  <a:gd name="T23" fmla="*/ 17 h 43"/>
                  <a:gd name="T24" fmla="*/ 25 w 31"/>
                  <a:gd name="T25" fmla="*/ 9 h 43"/>
                  <a:gd name="T26" fmla="*/ 20 w 31"/>
                  <a:gd name="T27" fmla="*/ 4 h 43"/>
                  <a:gd name="T28" fmla="*/ 8 w 31"/>
                  <a:gd name="T29" fmla="*/ 20 h 43"/>
                  <a:gd name="T30" fmla="*/ 20 w 31"/>
                  <a:gd name="T31" fmla="*/ 1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 h="43">
                    <a:moveTo>
                      <a:pt x="30" y="35"/>
                    </a:moveTo>
                    <a:cubicBezTo>
                      <a:pt x="24" y="41"/>
                      <a:pt x="19" y="43"/>
                      <a:pt x="13" y="43"/>
                    </a:cubicBezTo>
                    <a:cubicBezTo>
                      <a:pt x="5" y="43"/>
                      <a:pt x="0" y="37"/>
                      <a:pt x="0" y="27"/>
                    </a:cubicBezTo>
                    <a:cubicBezTo>
                      <a:pt x="0" y="18"/>
                      <a:pt x="4" y="10"/>
                      <a:pt x="11" y="5"/>
                    </a:cubicBezTo>
                    <a:cubicBezTo>
                      <a:pt x="14" y="2"/>
                      <a:pt x="19" y="0"/>
                      <a:pt x="22" y="0"/>
                    </a:cubicBezTo>
                    <a:cubicBezTo>
                      <a:pt x="28" y="0"/>
                      <a:pt x="31" y="4"/>
                      <a:pt x="31" y="9"/>
                    </a:cubicBezTo>
                    <a:cubicBezTo>
                      <a:pt x="31" y="17"/>
                      <a:pt x="23" y="22"/>
                      <a:pt x="7" y="23"/>
                    </a:cubicBezTo>
                    <a:cubicBezTo>
                      <a:pt x="7" y="24"/>
                      <a:pt x="7" y="26"/>
                      <a:pt x="7" y="27"/>
                    </a:cubicBezTo>
                    <a:cubicBezTo>
                      <a:pt x="7" y="34"/>
                      <a:pt x="10" y="38"/>
                      <a:pt x="16" y="38"/>
                    </a:cubicBezTo>
                    <a:cubicBezTo>
                      <a:pt x="20" y="38"/>
                      <a:pt x="25" y="36"/>
                      <a:pt x="30" y="31"/>
                    </a:cubicBezTo>
                    <a:lnTo>
                      <a:pt x="30" y="35"/>
                    </a:lnTo>
                    <a:close/>
                    <a:moveTo>
                      <a:pt x="20" y="17"/>
                    </a:moveTo>
                    <a:cubicBezTo>
                      <a:pt x="23" y="14"/>
                      <a:pt x="25" y="12"/>
                      <a:pt x="25" y="9"/>
                    </a:cubicBezTo>
                    <a:cubicBezTo>
                      <a:pt x="25" y="6"/>
                      <a:pt x="23" y="4"/>
                      <a:pt x="20" y="4"/>
                    </a:cubicBezTo>
                    <a:cubicBezTo>
                      <a:pt x="15" y="4"/>
                      <a:pt x="10" y="10"/>
                      <a:pt x="8" y="20"/>
                    </a:cubicBezTo>
                    <a:cubicBezTo>
                      <a:pt x="13" y="20"/>
                      <a:pt x="17" y="19"/>
                      <a:pt x="20"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21" name="Freeform 14"/>
              <p:cNvSpPr>
                <a:spLocks noEditPoints="1"/>
              </p:cNvSpPr>
              <p:nvPr/>
            </p:nvSpPr>
            <p:spPr bwMode="auto">
              <a:xfrm>
                <a:off x="4976813" y="6369050"/>
                <a:ext cx="169863" cy="204788"/>
              </a:xfrm>
              <a:custGeom>
                <a:avLst/>
                <a:gdLst>
                  <a:gd name="T0" fmla="*/ 28 w 50"/>
                  <a:gd name="T1" fmla="*/ 0 h 60"/>
                  <a:gd name="T2" fmla="*/ 43 w 50"/>
                  <a:gd name="T3" fmla="*/ 3 h 60"/>
                  <a:gd name="T4" fmla="*/ 50 w 50"/>
                  <a:gd name="T5" fmla="*/ 15 h 60"/>
                  <a:gd name="T6" fmla="*/ 23 w 50"/>
                  <a:gd name="T7" fmla="*/ 37 h 60"/>
                  <a:gd name="T8" fmla="*/ 18 w 50"/>
                  <a:gd name="T9" fmla="*/ 37 h 60"/>
                  <a:gd name="T10" fmla="*/ 14 w 50"/>
                  <a:gd name="T11" fmla="*/ 54 h 60"/>
                  <a:gd name="T12" fmla="*/ 15 w 50"/>
                  <a:gd name="T13" fmla="*/ 56 h 60"/>
                  <a:gd name="T14" fmla="*/ 21 w 50"/>
                  <a:gd name="T15" fmla="*/ 56 h 60"/>
                  <a:gd name="T16" fmla="*/ 21 w 50"/>
                  <a:gd name="T17" fmla="*/ 60 h 60"/>
                  <a:gd name="T18" fmla="*/ 0 w 50"/>
                  <a:gd name="T19" fmla="*/ 60 h 60"/>
                  <a:gd name="T20" fmla="*/ 0 w 50"/>
                  <a:gd name="T21" fmla="*/ 56 h 60"/>
                  <a:gd name="T22" fmla="*/ 5 w 50"/>
                  <a:gd name="T23" fmla="*/ 56 h 60"/>
                  <a:gd name="T24" fmla="*/ 7 w 50"/>
                  <a:gd name="T25" fmla="*/ 54 h 60"/>
                  <a:gd name="T26" fmla="*/ 16 w 50"/>
                  <a:gd name="T27" fmla="*/ 6 h 60"/>
                  <a:gd name="T28" fmla="*/ 15 w 50"/>
                  <a:gd name="T29" fmla="*/ 4 h 60"/>
                  <a:gd name="T30" fmla="*/ 10 w 50"/>
                  <a:gd name="T31" fmla="*/ 4 h 60"/>
                  <a:gd name="T32" fmla="*/ 10 w 50"/>
                  <a:gd name="T33" fmla="*/ 0 h 60"/>
                  <a:gd name="T34" fmla="*/ 28 w 50"/>
                  <a:gd name="T35" fmla="*/ 0 h 60"/>
                  <a:gd name="T36" fmla="*/ 18 w 50"/>
                  <a:gd name="T37" fmla="*/ 33 h 60"/>
                  <a:gd name="T38" fmla="*/ 22 w 50"/>
                  <a:gd name="T39" fmla="*/ 33 h 60"/>
                  <a:gd name="T40" fmla="*/ 42 w 50"/>
                  <a:gd name="T41" fmla="*/ 16 h 60"/>
                  <a:gd name="T42" fmla="*/ 28 w 50"/>
                  <a:gd name="T43" fmla="*/ 4 h 60"/>
                  <a:gd name="T44" fmla="*/ 24 w 50"/>
                  <a:gd name="T45" fmla="*/ 4 h 60"/>
                  <a:gd name="T46" fmla="*/ 18 w 50"/>
                  <a:gd name="T47" fmla="*/ 33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0" h="60">
                    <a:moveTo>
                      <a:pt x="28" y="0"/>
                    </a:moveTo>
                    <a:cubicBezTo>
                      <a:pt x="36" y="0"/>
                      <a:pt x="40" y="1"/>
                      <a:pt x="43" y="3"/>
                    </a:cubicBezTo>
                    <a:cubicBezTo>
                      <a:pt x="48" y="5"/>
                      <a:pt x="50" y="9"/>
                      <a:pt x="50" y="15"/>
                    </a:cubicBezTo>
                    <a:cubicBezTo>
                      <a:pt x="50" y="28"/>
                      <a:pt x="39" y="37"/>
                      <a:pt x="23" y="37"/>
                    </a:cubicBezTo>
                    <a:cubicBezTo>
                      <a:pt x="22" y="37"/>
                      <a:pt x="21" y="37"/>
                      <a:pt x="18" y="37"/>
                    </a:cubicBezTo>
                    <a:cubicBezTo>
                      <a:pt x="14" y="54"/>
                      <a:pt x="14" y="54"/>
                      <a:pt x="14" y="54"/>
                    </a:cubicBezTo>
                    <a:cubicBezTo>
                      <a:pt x="15" y="56"/>
                      <a:pt x="15" y="56"/>
                      <a:pt x="15" y="56"/>
                    </a:cubicBezTo>
                    <a:cubicBezTo>
                      <a:pt x="21" y="56"/>
                      <a:pt x="21" y="56"/>
                      <a:pt x="21" y="56"/>
                    </a:cubicBezTo>
                    <a:cubicBezTo>
                      <a:pt x="21" y="60"/>
                      <a:pt x="21" y="60"/>
                      <a:pt x="21" y="60"/>
                    </a:cubicBezTo>
                    <a:cubicBezTo>
                      <a:pt x="0" y="60"/>
                      <a:pt x="0" y="60"/>
                      <a:pt x="0" y="60"/>
                    </a:cubicBezTo>
                    <a:cubicBezTo>
                      <a:pt x="0" y="56"/>
                      <a:pt x="0" y="56"/>
                      <a:pt x="0" y="56"/>
                    </a:cubicBezTo>
                    <a:cubicBezTo>
                      <a:pt x="5" y="56"/>
                      <a:pt x="5" y="56"/>
                      <a:pt x="5" y="56"/>
                    </a:cubicBezTo>
                    <a:cubicBezTo>
                      <a:pt x="7" y="54"/>
                      <a:pt x="7" y="54"/>
                      <a:pt x="7" y="54"/>
                    </a:cubicBezTo>
                    <a:cubicBezTo>
                      <a:pt x="16" y="6"/>
                      <a:pt x="16" y="6"/>
                      <a:pt x="16" y="6"/>
                    </a:cubicBezTo>
                    <a:cubicBezTo>
                      <a:pt x="15" y="4"/>
                      <a:pt x="15" y="4"/>
                      <a:pt x="15" y="4"/>
                    </a:cubicBezTo>
                    <a:cubicBezTo>
                      <a:pt x="10" y="4"/>
                      <a:pt x="10" y="4"/>
                      <a:pt x="10" y="4"/>
                    </a:cubicBezTo>
                    <a:cubicBezTo>
                      <a:pt x="10" y="0"/>
                      <a:pt x="10" y="0"/>
                      <a:pt x="10" y="0"/>
                    </a:cubicBezTo>
                    <a:lnTo>
                      <a:pt x="28" y="0"/>
                    </a:lnTo>
                    <a:close/>
                    <a:moveTo>
                      <a:pt x="18" y="33"/>
                    </a:moveTo>
                    <a:cubicBezTo>
                      <a:pt x="20" y="33"/>
                      <a:pt x="21" y="33"/>
                      <a:pt x="22" y="33"/>
                    </a:cubicBezTo>
                    <a:cubicBezTo>
                      <a:pt x="35" y="33"/>
                      <a:pt x="42" y="27"/>
                      <a:pt x="42" y="16"/>
                    </a:cubicBezTo>
                    <a:cubicBezTo>
                      <a:pt x="42" y="8"/>
                      <a:pt x="37" y="4"/>
                      <a:pt x="28" y="4"/>
                    </a:cubicBezTo>
                    <a:cubicBezTo>
                      <a:pt x="27" y="4"/>
                      <a:pt x="27" y="4"/>
                      <a:pt x="24" y="4"/>
                    </a:cubicBezTo>
                    <a:lnTo>
                      <a:pt x="18" y="33"/>
                    </a:ln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22" name="Freeform 15"/>
              <p:cNvSpPr>
                <a:spLocks/>
              </p:cNvSpPr>
              <p:nvPr/>
            </p:nvSpPr>
            <p:spPr bwMode="auto">
              <a:xfrm>
                <a:off x="5156200" y="6427788"/>
                <a:ext cx="206375" cy="146050"/>
              </a:xfrm>
              <a:custGeom>
                <a:avLst/>
                <a:gdLst>
                  <a:gd name="T0" fmla="*/ 13 w 61"/>
                  <a:gd name="T1" fmla="*/ 0 h 43"/>
                  <a:gd name="T2" fmla="*/ 15 w 61"/>
                  <a:gd name="T3" fmla="*/ 35 h 43"/>
                  <a:gd name="T4" fmla="*/ 31 w 61"/>
                  <a:gd name="T5" fmla="*/ 2 h 43"/>
                  <a:gd name="T6" fmla="*/ 37 w 61"/>
                  <a:gd name="T7" fmla="*/ 1 h 43"/>
                  <a:gd name="T8" fmla="*/ 39 w 61"/>
                  <a:gd name="T9" fmla="*/ 36 h 43"/>
                  <a:gd name="T10" fmla="*/ 43 w 61"/>
                  <a:gd name="T11" fmla="*/ 30 h 43"/>
                  <a:gd name="T12" fmla="*/ 53 w 61"/>
                  <a:gd name="T13" fmla="*/ 12 h 43"/>
                  <a:gd name="T14" fmla="*/ 52 w 61"/>
                  <a:gd name="T15" fmla="*/ 2 h 43"/>
                  <a:gd name="T16" fmla="*/ 56 w 61"/>
                  <a:gd name="T17" fmla="*/ 0 h 43"/>
                  <a:gd name="T18" fmla="*/ 61 w 61"/>
                  <a:gd name="T19" fmla="*/ 5 h 43"/>
                  <a:gd name="T20" fmla="*/ 38 w 61"/>
                  <a:gd name="T21" fmla="*/ 43 h 43"/>
                  <a:gd name="T22" fmla="*/ 33 w 61"/>
                  <a:gd name="T23" fmla="*/ 43 h 43"/>
                  <a:gd name="T24" fmla="*/ 31 w 61"/>
                  <a:gd name="T25" fmla="*/ 12 h 43"/>
                  <a:gd name="T26" fmla="*/ 14 w 61"/>
                  <a:gd name="T27" fmla="*/ 43 h 43"/>
                  <a:gd name="T28" fmla="*/ 8 w 61"/>
                  <a:gd name="T29" fmla="*/ 43 h 43"/>
                  <a:gd name="T30" fmla="*/ 9 w 61"/>
                  <a:gd name="T31" fmla="*/ 41 h 43"/>
                  <a:gd name="T32" fmla="*/ 7 w 61"/>
                  <a:gd name="T33" fmla="*/ 6 h 43"/>
                  <a:gd name="T34" fmla="*/ 0 w 61"/>
                  <a:gd name="T35" fmla="*/ 5 h 43"/>
                  <a:gd name="T36" fmla="*/ 0 w 61"/>
                  <a:gd name="T37" fmla="*/ 3 h 43"/>
                  <a:gd name="T38" fmla="*/ 10 w 61"/>
                  <a:gd name="T39" fmla="*/ 0 h 43"/>
                  <a:gd name="T40" fmla="*/ 13 w 61"/>
                  <a:gd name="T41"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1" h="43">
                    <a:moveTo>
                      <a:pt x="13" y="0"/>
                    </a:moveTo>
                    <a:cubicBezTo>
                      <a:pt x="15" y="35"/>
                      <a:pt x="15" y="35"/>
                      <a:pt x="15" y="35"/>
                    </a:cubicBezTo>
                    <a:cubicBezTo>
                      <a:pt x="25" y="16"/>
                      <a:pt x="27" y="12"/>
                      <a:pt x="31" y="2"/>
                    </a:cubicBezTo>
                    <a:cubicBezTo>
                      <a:pt x="37" y="1"/>
                      <a:pt x="37" y="1"/>
                      <a:pt x="37" y="1"/>
                    </a:cubicBezTo>
                    <a:cubicBezTo>
                      <a:pt x="37" y="12"/>
                      <a:pt x="38" y="21"/>
                      <a:pt x="39" y="36"/>
                    </a:cubicBezTo>
                    <a:cubicBezTo>
                      <a:pt x="41" y="33"/>
                      <a:pt x="42" y="32"/>
                      <a:pt x="43" y="30"/>
                    </a:cubicBezTo>
                    <a:cubicBezTo>
                      <a:pt x="48" y="23"/>
                      <a:pt x="52" y="17"/>
                      <a:pt x="53" y="12"/>
                    </a:cubicBezTo>
                    <a:cubicBezTo>
                      <a:pt x="52" y="2"/>
                      <a:pt x="52" y="2"/>
                      <a:pt x="52" y="2"/>
                    </a:cubicBezTo>
                    <a:cubicBezTo>
                      <a:pt x="53" y="1"/>
                      <a:pt x="54" y="0"/>
                      <a:pt x="56" y="0"/>
                    </a:cubicBezTo>
                    <a:cubicBezTo>
                      <a:pt x="59" y="0"/>
                      <a:pt x="61" y="2"/>
                      <a:pt x="61" y="5"/>
                    </a:cubicBezTo>
                    <a:cubicBezTo>
                      <a:pt x="61" y="11"/>
                      <a:pt x="56" y="19"/>
                      <a:pt x="38" y="43"/>
                    </a:cubicBezTo>
                    <a:cubicBezTo>
                      <a:pt x="33" y="43"/>
                      <a:pt x="33" y="43"/>
                      <a:pt x="33" y="43"/>
                    </a:cubicBezTo>
                    <a:cubicBezTo>
                      <a:pt x="31" y="12"/>
                      <a:pt x="31" y="12"/>
                      <a:pt x="31" y="12"/>
                    </a:cubicBezTo>
                    <a:cubicBezTo>
                      <a:pt x="27" y="20"/>
                      <a:pt x="23" y="26"/>
                      <a:pt x="14" y="43"/>
                    </a:cubicBezTo>
                    <a:cubicBezTo>
                      <a:pt x="8" y="43"/>
                      <a:pt x="8" y="43"/>
                      <a:pt x="8" y="43"/>
                    </a:cubicBezTo>
                    <a:cubicBezTo>
                      <a:pt x="9" y="41"/>
                      <a:pt x="9" y="41"/>
                      <a:pt x="9" y="41"/>
                    </a:cubicBezTo>
                    <a:cubicBezTo>
                      <a:pt x="7" y="6"/>
                      <a:pt x="7" y="6"/>
                      <a:pt x="7" y="6"/>
                    </a:cubicBezTo>
                    <a:cubicBezTo>
                      <a:pt x="0" y="5"/>
                      <a:pt x="0" y="5"/>
                      <a:pt x="0" y="5"/>
                    </a:cubicBezTo>
                    <a:cubicBezTo>
                      <a:pt x="0" y="3"/>
                      <a:pt x="0" y="3"/>
                      <a:pt x="0" y="3"/>
                    </a:cubicBezTo>
                    <a:cubicBezTo>
                      <a:pt x="10" y="0"/>
                      <a:pt x="10" y="0"/>
                      <a:pt x="10" y="0"/>
                    </a:cubicBezTo>
                    <a:lnTo>
                      <a:pt x="13" y="0"/>
                    </a:ln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23" name="Freeform 16"/>
              <p:cNvSpPr>
                <a:spLocks/>
              </p:cNvSpPr>
              <p:nvPr/>
            </p:nvSpPr>
            <p:spPr bwMode="auto">
              <a:xfrm>
                <a:off x="5373688" y="6365875"/>
                <a:ext cx="173038" cy="211138"/>
              </a:xfrm>
              <a:custGeom>
                <a:avLst/>
                <a:gdLst>
                  <a:gd name="T0" fmla="*/ 49 w 51"/>
                  <a:gd name="T1" fmla="*/ 17 h 62"/>
                  <a:gd name="T2" fmla="*/ 45 w 51"/>
                  <a:gd name="T3" fmla="*/ 17 h 62"/>
                  <a:gd name="T4" fmla="*/ 45 w 51"/>
                  <a:gd name="T5" fmla="*/ 9 h 62"/>
                  <a:gd name="T6" fmla="*/ 44 w 51"/>
                  <a:gd name="T7" fmla="*/ 7 h 62"/>
                  <a:gd name="T8" fmla="*/ 35 w 51"/>
                  <a:gd name="T9" fmla="*/ 5 h 62"/>
                  <a:gd name="T10" fmla="*/ 9 w 51"/>
                  <a:gd name="T11" fmla="*/ 38 h 62"/>
                  <a:gd name="T12" fmla="*/ 27 w 51"/>
                  <a:gd name="T13" fmla="*/ 57 h 62"/>
                  <a:gd name="T14" fmla="*/ 34 w 51"/>
                  <a:gd name="T15" fmla="*/ 56 h 62"/>
                  <a:gd name="T16" fmla="*/ 36 w 51"/>
                  <a:gd name="T17" fmla="*/ 55 h 62"/>
                  <a:gd name="T18" fmla="*/ 40 w 51"/>
                  <a:gd name="T19" fmla="*/ 45 h 62"/>
                  <a:gd name="T20" fmla="*/ 44 w 51"/>
                  <a:gd name="T21" fmla="*/ 45 h 62"/>
                  <a:gd name="T22" fmla="*/ 41 w 51"/>
                  <a:gd name="T23" fmla="*/ 59 h 62"/>
                  <a:gd name="T24" fmla="*/ 24 w 51"/>
                  <a:gd name="T25" fmla="*/ 62 h 62"/>
                  <a:gd name="T26" fmla="*/ 0 w 51"/>
                  <a:gd name="T27" fmla="*/ 37 h 62"/>
                  <a:gd name="T28" fmla="*/ 35 w 51"/>
                  <a:gd name="T29" fmla="*/ 0 h 62"/>
                  <a:gd name="T30" fmla="*/ 51 w 51"/>
                  <a:gd name="T31" fmla="*/ 3 h 62"/>
                  <a:gd name="T32" fmla="*/ 49 w 51"/>
                  <a:gd name="T33" fmla="*/ 17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1" h="62">
                    <a:moveTo>
                      <a:pt x="49" y="17"/>
                    </a:moveTo>
                    <a:cubicBezTo>
                      <a:pt x="45" y="17"/>
                      <a:pt x="45" y="17"/>
                      <a:pt x="45" y="17"/>
                    </a:cubicBezTo>
                    <a:cubicBezTo>
                      <a:pt x="45" y="9"/>
                      <a:pt x="45" y="9"/>
                      <a:pt x="45" y="9"/>
                    </a:cubicBezTo>
                    <a:cubicBezTo>
                      <a:pt x="44" y="7"/>
                      <a:pt x="44" y="7"/>
                      <a:pt x="44" y="7"/>
                    </a:cubicBezTo>
                    <a:cubicBezTo>
                      <a:pt x="41" y="5"/>
                      <a:pt x="39" y="5"/>
                      <a:pt x="35" y="5"/>
                    </a:cubicBezTo>
                    <a:cubicBezTo>
                      <a:pt x="20" y="5"/>
                      <a:pt x="9" y="19"/>
                      <a:pt x="9" y="38"/>
                    </a:cubicBezTo>
                    <a:cubicBezTo>
                      <a:pt x="9" y="50"/>
                      <a:pt x="15" y="57"/>
                      <a:pt x="27" y="57"/>
                    </a:cubicBezTo>
                    <a:cubicBezTo>
                      <a:pt x="29" y="57"/>
                      <a:pt x="31" y="57"/>
                      <a:pt x="34" y="56"/>
                    </a:cubicBezTo>
                    <a:cubicBezTo>
                      <a:pt x="36" y="55"/>
                      <a:pt x="36" y="55"/>
                      <a:pt x="36" y="55"/>
                    </a:cubicBezTo>
                    <a:cubicBezTo>
                      <a:pt x="40" y="45"/>
                      <a:pt x="40" y="45"/>
                      <a:pt x="40" y="45"/>
                    </a:cubicBezTo>
                    <a:cubicBezTo>
                      <a:pt x="44" y="45"/>
                      <a:pt x="44" y="45"/>
                      <a:pt x="44" y="45"/>
                    </a:cubicBezTo>
                    <a:cubicBezTo>
                      <a:pt x="41" y="59"/>
                      <a:pt x="41" y="59"/>
                      <a:pt x="41" y="59"/>
                    </a:cubicBezTo>
                    <a:cubicBezTo>
                      <a:pt x="34" y="61"/>
                      <a:pt x="29" y="62"/>
                      <a:pt x="24" y="62"/>
                    </a:cubicBezTo>
                    <a:cubicBezTo>
                      <a:pt x="9" y="62"/>
                      <a:pt x="0" y="52"/>
                      <a:pt x="0" y="37"/>
                    </a:cubicBezTo>
                    <a:cubicBezTo>
                      <a:pt x="0" y="17"/>
                      <a:pt x="16" y="0"/>
                      <a:pt x="35" y="0"/>
                    </a:cubicBezTo>
                    <a:cubicBezTo>
                      <a:pt x="40" y="0"/>
                      <a:pt x="45" y="1"/>
                      <a:pt x="51" y="3"/>
                    </a:cubicBezTo>
                    <a:lnTo>
                      <a:pt x="49" y="17"/>
                    </a:ln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24" name="Freeform 17"/>
              <p:cNvSpPr>
                <a:spLocks/>
              </p:cNvSpPr>
              <p:nvPr/>
            </p:nvSpPr>
            <p:spPr bwMode="auto">
              <a:xfrm>
                <a:off x="5611813" y="6427788"/>
                <a:ext cx="146050" cy="146050"/>
              </a:xfrm>
              <a:custGeom>
                <a:avLst/>
                <a:gdLst>
                  <a:gd name="T0" fmla="*/ 15 w 43"/>
                  <a:gd name="T1" fmla="*/ 0 h 43"/>
                  <a:gd name="T2" fmla="*/ 14 w 43"/>
                  <a:gd name="T3" fmla="*/ 9 h 43"/>
                  <a:gd name="T4" fmla="*/ 31 w 43"/>
                  <a:gd name="T5" fmla="*/ 0 h 43"/>
                  <a:gd name="T6" fmla="*/ 38 w 43"/>
                  <a:gd name="T7" fmla="*/ 7 h 43"/>
                  <a:gd name="T8" fmla="*/ 37 w 43"/>
                  <a:gd name="T9" fmla="*/ 15 h 43"/>
                  <a:gd name="T10" fmla="*/ 34 w 43"/>
                  <a:gd name="T11" fmla="*/ 29 h 43"/>
                  <a:gd name="T12" fmla="*/ 33 w 43"/>
                  <a:gd name="T13" fmla="*/ 34 h 43"/>
                  <a:gd name="T14" fmla="*/ 38 w 43"/>
                  <a:gd name="T15" fmla="*/ 39 h 43"/>
                  <a:gd name="T16" fmla="*/ 43 w 43"/>
                  <a:gd name="T17" fmla="*/ 38 h 43"/>
                  <a:gd name="T18" fmla="*/ 43 w 43"/>
                  <a:gd name="T19" fmla="*/ 40 h 43"/>
                  <a:gd name="T20" fmla="*/ 32 w 43"/>
                  <a:gd name="T21" fmla="*/ 43 h 43"/>
                  <a:gd name="T22" fmla="*/ 26 w 43"/>
                  <a:gd name="T23" fmla="*/ 38 h 43"/>
                  <a:gd name="T24" fmla="*/ 26 w 43"/>
                  <a:gd name="T25" fmla="*/ 33 h 43"/>
                  <a:gd name="T26" fmla="*/ 30 w 43"/>
                  <a:gd name="T27" fmla="*/ 17 h 43"/>
                  <a:gd name="T28" fmla="*/ 31 w 43"/>
                  <a:gd name="T29" fmla="*/ 11 h 43"/>
                  <a:gd name="T30" fmla="*/ 26 w 43"/>
                  <a:gd name="T31" fmla="*/ 5 h 43"/>
                  <a:gd name="T32" fmla="*/ 13 w 43"/>
                  <a:gd name="T33" fmla="*/ 13 h 43"/>
                  <a:gd name="T34" fmla="*/ 8 w 43"/>
                  <a:gd name="T35" fmla="*/ 43 h 43"/>
                  <a:gd name="T36" fmla="*/ 0 w 43"/>
                  <a:gd name="T37" fmla="*/ 43 h 43"/>
                  <a:gd name="T38" fmla="*/ 7 w 43"/>
                  <a:gd name="T39" fmla="*/ 7 h 43"/>
                  <a:gd name="T40" fmla="*/ 0 w 43"/>
                  <a:gd name="T41" fmla="*/ 5 h 43"/>
                  <a:gd name="T42" fmla="*/ 0 w 43"/>
                  <a:gd name="T43" fmla="*/ 3 h 43"/>
                  <a:gd name="T44" fmla="*/ 13 w 43"/>
                  <a:gd name="T45" fmla="*/ 0 h 43"/>
                  <a:gd name="T46" fmla="*/ 15 w 43"/>
                  <a:gd name="T47"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3" h="43">
                    <a:moveTo>
                      <a:pt x="15" y="0"/>
                    </a:moveTo>
                    <a:cubicBezTo>
                      <a:pt x="14" y="9"/>
                      <a:pt x="14" y="9"/>
                      <a:pt x="14" y="9"/>
                    </a:cubicBezTo>
                    <a:cubicBezTo>
                      <a:pt x="22" y="2"/>
                      <a:pt x="26" y="0"/>
                      <a:pt x="31" y="0"/>
                    </a:cubicBezTo>
                    <a:cubicBezTo>
                      <a:pt x="35" y="0"/>
                      <a:pt x="38" y="3"/>
                      <a:pt x="38" y="7"/>
                    </a:cubicBezTo>
                    <a:cubicBezTo>
                      <a:pt x="38" y="9"/>
                      <a:pt x="38" y="10"/>
                      <a:pt x="37" y="15"/>
                    </a:cubicBezTo>
                    <a:cubicBezTo>
                      <a:pt x="34" y="29"/>
                      <a:pt x="34" y="29"/>
                      <a:pt x="34" y="29"/>
                    </a:cubicBezTo>
                    <a:cubicBezTo>
                      <a:pt x="33" y="32"/>
                      <a:pt x="33" y="33"/>
                      <a:pt x="33" y="34"/>
                    </a:cubicBezTo>
                    <a:cubicBezTo>
                      <a:pt x="33" y="37"/>
                      <a:pt x="35" y="39"/>
                      <a:pt x="38" y="39"/>
                    </a:cubicBezTo>
                    <a:cubicBezTo>
                      <a:pt x="39" y="39"/>
                      <a:pt x="40" y="38"/>
                      <a:pt x="43" y="38"/>
                    </a:cubicBezTo>
                    <a:cubicBezTo>
                      <a:pt x="43" y="40"/>
                      <a:pt x="43" y="40"/>
                      <a:pt x="43" y="40"/>
                    </a:cubicBezTo>
                    <a:cubicBezTo>
                      <a:pt x="37" y="43"/>
                      <a:pt x="35" y="43"/>
                      <a:pt x="32" y="43"/>
                    </a:cubicBezTo>
                    <a:cubicBezTo>
                      <a:pt x="28" y="43"/>
                      <a:pt x="26" y="41"/>
                      <a:pt x="26" y="38"/>
                    </a:cubicBezTo>
                    <a:cubicBezTo>
                      <a:pt x="26" y="37"/>
                      <a:pt x="26" y="35"/>
                      <a:pt x="26" y="33"/>
                    </a:cubicBezTo>
                    <a:cubicBezTo>
                      <a:pt x="30" y="17"/>
                      <a:pt x="30" y="17"/>
                      <a:pt x="30" y="17"/>
                    </a:cubicBezTo>
                    <a:cubicBezTo>
                      <a:pt x="31" y="15"/>
                      <a:pt x="31" y="12"/>
                      <a:pt x="31" y="11"/>
                    </a:cubicBezTo>
                    <a:cubicBezTo>
                      <a:pt x="31" y="7"/>
                      <a:pt x="29" y="5"/>
                      <a:pt x="26" y="5"/>
                    </a:cubicBezTo>
                    <a:cubicBezTo>
                      <a:pt x="23" y="5"/>
                      <a:pt x="19" y="8"/>
                      <a:pt x="13" y="13"/>
                    </a:cubicBezTo>
                    <a:cubicBezTo>
                      <a:pt x="8" y="43"/>
                      <a:pt x="8" y="43"/>
                      <a:pt x="8" y="43"/>
                    </a:cubicBezTo>
                    <a:cubicBezTo>
                      <a:pt x="0" y="43"/>
                      <a:pt x="0" y="43"/>
                      <a:pt x="0" y="43"/>
                    </a:cubicBezTo>
                    <a:cubicBezTo>
                      <a:pt x="7" y="7"/>
                      <a:pt x="7" y="7"/>
                      <a:pt x="7" y="7"/>
                    </a:cubicBezTo>
                    <a:cubicBezTo>
                      <a:pt x="0" y="5"/>
                      <a:pt x="0" y="5"/>
                      <a:pt x="0" y="5"/>
                    </a:cubicBezTo>
                    <a:cubicBezTo>
                      <a:pt x="0" y="3"/>
                      <a:pt x="0" y="3"/>
                      <a:pt x="0" y="3"/>
                    </a:cubicBezTo>
                    <a:cubicBezTo>
                      <a:pt x="13" y="0"/>
                      <a:pt x="13" y="0"/>
                      <a:pt x="13" y="0"/>
                    </a:cubicBezTo>
                    <a:lnTo>
                      <a:pt x="15" y="0"/>
                    </a:ln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25" name="Freeform 18"/>
              <p:cNvSpPr>
                <a:spLocks noEditPoints="1"/>
              </p:cNvSpPr>
              <p:nvPr/>
            </p:nvSpPr>
            <p:spPr bwMode="auto">
              <a:xfrm>
                <a:off x="5773738" y="6427788"/>
                <a:ext cx="106363" cy="146050"/>
              </a:xfrm>
              <a:custGeom>
                <a:avLst/>
                <a:gdLst>
                  <a:gd name="T0" fmla="*/ 30 w 31"/>
                  <a:gd name="T1" fmla="*/ 35 h 43"/>
                  <a:gd name="T2" fmla="*/ 13 w 31"/>
                  <a:gd name="T3" fmla="*/ 43 h 43"/>
                  <a:gd name="T4" fmla="*/ 0 w 31"/>
                  <a:gd name="T5" fmla="*/ 27 h 43"/>
                  <a:gd name="T6" fmla="*/ 10 w 31"/>
                  <a:gd name="T7" fmla="*/ 5 h 43"/>
                  <a:gd name="T8" fmla="*/ 22 w 31"/>
                  <a:gd name="T9" fmla="*/ 0 h 43"/>
                  <a:gd name="T10" fmla="*/ 31 w 31"/>
                  <a:gd name="T11" fmla="*/ 9 h 43"/>
                  <a:gd name="T12" fmla="*/ 7 w 31"/>
                  <a:gd name="T13" fmla="*/ 23 h 43"/>
                  <a:gd name="T14" fmla="*/ 7 w 31"/>
                  <a:gd name="T15" fmla="*/ 27 h 43"/>
                  <a:gd name="T16" fmla="*/ 16 w 31"/>
                  <a:gd name="T17" fmla="*/ 38 h 43"/>
                  <a:gd name="T18" fmla="*/ 30 w 31"/>
                  <a:gd name="T19" fmla="*/ 31 h 43"/>
                  <a:gd name="T20" fmla="*/ 30 w 31"/>
                  <a:gd name="T21" fmla="*/ 35 h 43"/>
                  <a:gd name="T22" fmla="*/ 19 w 31"/>
                  <a:gd name="T23" fmla="*/ 17 h 43"/>
                  <a:gd name="T24" fmla="*/ 25 w 31"/>
                  <a:gd name="T25" fmla="*/ 9 h 43"/>
                  <a:gd name="T26" fmla="*/ 20 w 31"/>
                  <a:gd name="T27" fmla="*/ 4 h 43"/>
                  <a:gd name="T28" fmla="*/ 7 w 31"/>
                  <a:gd name="T29" fmla="*/ 20 h 43"/>
                  <a:gd name="T30" fmla="*/ 19 w 31"/>
                  <a:gd name="T31" fmla="*/ 1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 h="43">
                    <a:moveTo>
                      <a:pt x="30" y="35"/>
                    </a:moveTo>
                    <a:cubicBezTo>
                      <a:pt x="24" y="41"/>
                      <a:pt x="19" y="43"/>
                      <a:pt x="13" y="43"/>
                    </a:cubicBezTo>
                    <a:cubicBezTo>
                      <a:pt x="5" y="43"/>
                      <a:pt x="0" y="37"/>
                      <a:pt x="0" y="27"/>
                    </a:cubicBezTo>
                    <a:cubicBezTo>
                      <a:pt x="0" y="18"/>
                      <a:pt x="4" y="10"/>
                      <a:pt x="10" y="5"/>
                    </a:cubicBezTo>
                    <a:cubicBezTo>
                      <a:pt x="14" y="2"/>
                      <a:pt x="18" y="0"/>
                      <a:pt x="22" y="0"/>
                    </a:cubicBezTo>
                    <a:cubicBezTo>
                      <a:pt x="27" y="0"/>
                      <a:pt x="31" y="4"/>
                      <a:pt x="31" y="9"/>
                    </a:cubicBezTo>
                    <a:cubicBezTo>
                      <a:pt x="31" y="17"/>
                      <a:pt x="22" y="22"/>
                      <a:pt x="7" y="23"/>
                    </a:cubicBezTo>
                    <a:cubicBezTo>
                      <a:pt x="7" y="24"/>
                      <a:pt x="7" y="26"/>
                      <a:pt x="7" y="27"/>
                    </a:cubicBezTo>
                    <a:cubicBezTo>
                      <a:pt x="7" y="34"/>
                      <a:pt x="10" y="38"/>
                      <a:pt x="16" y="38"/>
                    </a:cubicBezTo>
                    <a:cubicBezTo>
                      <a:pt x="20" y="38"/>
                      <a:pt x="24" y="36"/>
                      <a:pt x="30" y="31"/>
                    </a:cubicBezTo>
                    <a:lnTo>
                      <a:pt x="30" y="35"/>
                    </a:lnTo>
                    <a:close/>
                    <a:moveTo>
                      <a:pt x="19" y="17"/>
                    </a:moveTo>
                    <a:cubicBezTo>
                      <a:pt x="23" y="14"/>
                      <a:pt x="25" y="12"/>
                      <a:pt x="25" y="9"/>
                    </a:cubicBezTo>
                    <a:cubicBezTo>
                      <a:pt x="25" y="6"/>
                      <a:pt x="23" y="4"/>
                      <a:pt x="20" y="4"/>
                    </a:cubicBezTo>
                    <a:cubicBezTo>
                      <a:pt x="15" y="4"/>
                      <a:pt x="10" y="10"/>
                      <a:pt x="7" y="20"/>
                    </a:cubicBezTo>
                    <a:cubicBezTo>
                      <a:pt x="13" y="20"/>
                      <a:pt x="16" y="19"/>
                      <a:pt x="19"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26" name="Freeform 19"/>
              <p:cNvSpPr>
                <a:spLocks/>
              </p:cNvSpPr>
              <p:nvPr/>
            </p:nvSpPr>
            <p:spPr bwMode="auto">
              <a:xfrm>
                <a:off x="5902325" y="6399213"/>
                <a:ext cx="88900" cy="174625"/>
              </a:xfrm>
              <a:custGeom>
                <a:avLst/>
                <a:gdLst>
                  <a:gd name="T0" fmla="*/ 15 w 26"/>
                  <a:gd name="T1" fmla="*/ 0 h 51"/>
                  <a:gd name="T2" fmla="*/ 13 w 26"/>
                  <a:gd name="T3" fmla="*/ 10 h 51"/>
                  <a:gd name="T4" fmla="*/ 26 w 26"/>
                  <a:gd name="T5" fmla="*/ 10 h 51"/>
                  <a:gd name="T6" fmla="*/ 26 w 26"/>
                  <a:gd name="T7" fmla="*/ 13 h 51"/>
                  <a:gd name="T8" fmla="*/ 13 w 26"/>
                  <a:gd name="T9" fmla="*/ 13 h 51"/>
                  <a:gd name="T10" fmla="*/ 8 w 26"/>
                  <a:gd name="T11" fmla="*/ 37 h 51"/>
                  <a:gd name="T12" fmla="*/ 8 w 26"/>
                  <a:gd name="T13" fmla="*/ 41 h 51"/>
                  <a:gd name="T14" fmla="*/ 13 w 26"/>
                  <a:gd name="T15" fmla="*/ 46 h 51"/>
                  <a:gd name="T16" fmla="*/ 21 w 26"/>
                  <a:gd name="T17" fmla="*/ 44 h 51"/>
                  <a:gd name="T18" fmla="*/ 21 w 26"/>
                  <a:gd name="T19" fmla="*/ 47 h 51"/>
                  <a:gd name="T20" fmla="*/ 7 w 26"/>
                  <a:gd name="T21" fmla="*/ 51 h 51"/>
                  <a:gd name="T22" fmla="*/ 0 w 26"/>
                  <a:gd name="T23" fmla="*/ 43 h 51"/>
                  <a:gd name="T24" fmla="*/ 1 w 26"/>
                  <a:gd name="T25" fmla="*/ 37 h 51"/>
                  <a:gd name="T26" fmla="*/ 6 w 26"/>
                  <a:gd name="T27" fmla="*/ 13 h 51"/>
                  <a:gd name="T28" fmla="*/ 0 w 26"/>
                  <a:gd name="T29" fmla="*/ 14 h 51"/>
                  <a:gd name="T30" fmla="*/ 0 w 26"/>
                  <a:gd name="T31" fmla="*/ 11 h 51"/>
                  <a:gd name="T32" fmla="*/ 7 w 26"/>
                  <a:gd name="T33" fmla="*/ 8 h 51"/>
                  <a:gd name="T34" fmla="*/ 11 w 26"/>
                  <a:gd name="T35" fmla="*/ 0 h 51"/>
                  <a:gd name="T36" fmla="*/ 15 w 26"/>
                  <a:gd name="T3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 h="51">
                    <a:moveTo>
                      <a:pt x="15" y="0"/>
                    </a:moveTo>
                    <a:cubicBezTo>
                      <a:pt x="13" y="10"/>
                      <a:pt x="13" y="10"/>
                      <a:pt x="13" y="10"/>
                    </a:cubicBezTo>
                    <a:cubicBezTo>
                      <a:pt x="26" y="10"/>
                      <a:pt x="26" y="10"/>
                      <a:pt x="26" y="10"/>
                    </a:cubicBezTo>
                    <a:cubicBezTo>
                      <a:pt x="26" y="13"/>
                      <a:pt x="26" y="13"/>
                      <a:pt x="26" y="13"/>
                    </a:cubicBezTo>
                    <a:cubicBezTo>
                      <a:pt x="13" y="13"/>
                      <a:pt x="13" y="13"/>
                      <a:pt x="13" y="13"/>
                    </a:cubicBezTo>
                    <a:cubicBezTo>
                      <a:pt x="8" y="37"/>
                      <a:pt x="8" y="37"/>
                      <a:pt x="8" y="37"/>
                    </a:cubicBezTo>
                    <a:cubicBezTo>
                      <a:pt x="8" y="39"/>
                      <a:pt x="8" y="40"/>
                      <a:pt x="8" y="41"/>
                    </a:cubicBezTo>
                    <a:cubicBezTo>
                      <a:pt x="8" y="44"/>
                      <a:pt x="9" y="46"/>
                      <a:pt x="13" y="46"/>
                    </a:cubicBezTo>
                    <a:cubicBezTo>
                      <a:pt x="15" y="46"/>
                      <a:pt x="18" y="46"/>
                      <a:pt x="21" y="44"/>
                    </a:cubicBezTo>
                    <a:cubicBezTo>
                      <a:pt x="21" y="47"/>
                      <a:pt x="21" y="47"/>
                      <a:pt x="21" y="47"/>
                    </a:cubicBezTo>
                    <a:cubicBezTo>
                      <a:pt x="15" y="50"/>
                      <a:pt x="11" y="51"/>
                      <a:pt x="7" y="51"/>
                    </a:cubicBezTo>
                    <a:cubicBezTo>
                      <a:pt x="3" y="51"/>
                      <a:pt x="0" y="48"/>
                      <a:pt x="0" y="43"/>
                    </a:cubicBezTo>
                    <a:cubicBezTo>
                      <a:pt x="0" y="41"/>
                      <a:pt x="1" y="40"/>
                      <a:pt x="1" y="37"/>
                    </a:cubicBezTo>
                    <a:cubicBezTo>
                      <a:pt x="6" y="13"/>
                      <a:pt x="6" y="13"/>
                      <a:pt x="6" y="13"/>
                    </a:cubicBezTo>
                    <a:cubicBezTo>
                      <a:pt x="0" y="14"/>
                      <a:pt x="0" y="14"/>
                      <a:pt x="0" y="14"/>
                    </a:cubicBezTo>
                    <a:cubicBezTo>
                      <a:pt x="0" y="11"/>
                      <a:pt x="0" y="11"/>
                      <a:pt x="0" y="11"/>
                    </a:cubicBezTo>
                    <a:cubicBezTo>
                      <a:pt x="7" y="8"/>
                      <a:pt x="7" y="8"/>
                      <a:pt x="7" y="8"/>
                    </a:cubicBezTo>
                    <a:cubicBezTo>
                      <a:pt x="11" y="0"/>
                      <a:pt x="11" y="0"/>
                      <a:pt x="11" y="0"/>
                    </a:cubicBezTo>
                    <a:lnTo>
                      <a:pt x="15" y="0"/>
                    </a:ln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27" name="Freeform 20"/>
              <p:cNvSpPr>
                <a:spLocks/>
              </p:cNvSpPr>
              <p:nvPr/>
            </p:nvSpPr>
            <p:spPr bwMode="auto">
              <a:xfrm>
                <a:off x="6000750" y="6427788"/>
                <a:ext cx="204788" cy="146050"/>
              </a:xfrm>
              <a:custGeom>
                <a:avLst/>
                <a:gdLst>
                  <a:gd name="T0" fmla="*/ 13 w 60"/>
                  <a:gd name="T1" fmla="*/ 0 h 43"/>
                  <a:gd name="T2" fmla="*/ 15 w 60"/>
                  <a:gd name="T3" fmla="*/ 35 h 43"/>
                  <a:gd name="T4" fmla="*/ 31 w 60"/>
                  <a:gd name="T5" fmla="*/ 2 h 43"/>
                  <a:gd name="T6" fmla="*/ 37 w 60"/>
                  <a:gd name="T7" fmla="*/ 1 h 43"/>
                  <a:gd name="T8" fmla="*/ 39 w 60"/>
                  <a:gd name="T9" fmla="*/ 36 h 43"/>
                  <a:gd name="T10" fmla="*/ 43 w 60"/>
                  <a:gd name="T11" fmla="*/ 30 h 43"/>
                  <a:gd name="T12" fmla="*/ 53 w 60"/>
                  <a:gd name="T13" fmla="*/ 12 h 43"/>
                  <a:gd name="T14" fmla="*/ 51 w 60"/>
                  <a:gd name="T15" fmla="*/ 2 h 43"/>
                  <a:gd name="T16" fmla="*/ 56 w 60"/>
                  <a:gd name="T17" fmla="*/ 0 h 43"/>
                  <a:gd name="T18" fmla="*/ 60 w 60"/>
                  <a:gd name="T19" fmla="*/ 5 h 43"/>
                  <a:gd name="T20" fmla="*/ 38 w 60"/>
                  <a:gd name="T21" fmla="*/ 43 h 43"/>
                  <a:gd name="T22" fmla="*/ 33 w 60"/>
                  <a:gd name="T23" fmla="*/ 43 h 43"/>
                  <a:gd name="T24" fmla="*/ 31 w 60"/>
                  <a:gd name="T25" fmla="*/ 12 h 43"/>
                  <a:gd name="T26" fmla="*/ 14 w 60"/>
                  <a:gd name="T27" fmla="*/ 43 h 43"/>
                  <a:gd name="T28" fmla="*/ 8 w 60"/>
                  <a:gd name="T29" fmla="*/ 43 h 43"/>
                  <a:gd name="T30" fmla="*/ 9 w 60"/>
                  <a:gd name="T31" fmla="*/ 41 h 43"/>
                  <a:gd name="T32" fmla="*/ 6 w 60"/>
                  <a:gd name="T33" fmla="*/ 6 h 43"/>
                  <a:gd name="T34" fmla="*/ 0 w 60"/>
                  <a:gd name="T35" fmla="*/ 5 h 43"/>
                  <a:gd name="T36" fmla="*/ 0 w 60"/>
                  <a:gd name="T37" fmla="*/ 3 h 43"/>
                  <a:gd name="T38" fmla="*/ 10 w 60"/>
                  <a:gd name="T39" fmla="*/ 0 h 43"/>
                  <a:gd name="T40" fmla="*/ 13 w 60"/>
                  <a:gd name="T41"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 h="43">
                    <a:moveTo>
                      <a:pt x="13" y="0"/>
                    </a:moveTo>
                    <a:cubicBezTo>
                      <a:pt x="15" y="35"/>
                      <a:pt x="15" y="35"/>
                      <a:pt x="15" y="35"/>
                    </a:cubicBezTo>
                    <a:cubicBezTo>
                      <a:pt x="25" y="16"/>
                      <a:pt x="27" y="12"/>
                      <a:pt x="31" y="2"/>
                    </a:cubicBezTo>
                    <a:cubicBezTo>
                      <a:pt x="37" y="1"/>
                      <a:pt x="37" y="1"/>
                      <a:pt x="37" y="1"/>
                    </a:cubicBezTo>
                    <a:cubicBezTo>
                      <a:pt x="37" y="12"/>
                      <a:pt x="38" y="21"/>
                      <a:pt x="39" y="36"/>
                    </a:cubicBezTo>
                    <a:cubicBezTo>
                      <a:pt x="41" y="33"/>
                      <a:pt x="42" y="32"/>
                      <a:pt x="43" y="30"/>
                    </a:cubicBezTo>
                    <a:cubicBezTo>
                      <a:pt x="48" y="23"/>
                      <a:pt x="52" y="17"/>
                      <a:pt x="53" y="12"/>
                    </a:cubicBezTo>
                    <a:cubicBezTo>
                      <a:pt x="51" y="2"/>
                      <a:pt x="51" y="2"/>
                      <a:pt x="51" y="2"/>
                    </a:cubicBezTo>
                    <a:cubicBezTo>
                      <a:pt x="53" y="1"/>
                      <a:pt x="54" y="0"/>
                      <a:pt x="56" y="0"/>
                    </a:cubicBezTo>
                    <a:cubicBezTo>
                      <a:pt x="59" y="0"/>
                      <a:pt x="60" y="2"/>
                      <a:pt x="60" y="5"/>
                    </a:cubicBezTo>
                    <a:cubicBezTo>
                      <a:pt x="60" y="11"/>
                      <a:pt x="56" y="19"/>
                      <a:pt x="38" y="43"/>
                    </a:cubicBezTo>
                    <a:cubicBezTo>
                      <a:pt x="33" y="43"/>
                      <a:pt x="33" y="43"/>
                      <a:pt x="33" y="43"/>
                    </a:cubicBezTo>
                    <a:cubicBezTo>
                      <a:pt x="31" y="12"/>
                      <a:pt x="31" y="12"/>
                      <a:pt x="31" y="12"/>
                    </a:cubicBezTo>
                    <a:cubicBezTo>
                      <a:pt x="27" y="20"/>
                      <a:pt x="23" y="26"/>
                      <a:pt x="14" y="43"/>
                    </a:cubicBezTo>
                    <a:cubicBezTo>
                      <a:pt x="8" y="43"/>
                      <a:pt x="8" y="43"/>
                      <a:pt x="8" y="43"/>
                    </a:cubicBezTo>
                    <a:cubicBezTo>
                      <a:pt x="9" y="41"/>
                      <a:pt x="9" y="41"/>
                      <a:pt x="9" y="41"/>
                    </a:cubicBezTo>
                    <a:cubicBezTo>
                      <a:pt x="6" y="6"/>
                      <a:pt x="6" y="6"/>
                      <a:pt x="6" y="6"/>
                    </a:cubicBezTo>
                    <a:cubicBezTo>
                      <a:pt x="0" y="5"/>
                      <a:pt x="0" y="5"/>
                      <a:pt x="0" y="5"/>
                    </a:cubicBezTo>
                    <a:cubicBezTo>
                      <a:pt x="0" y="3"/>
                      <a:pt x="0" y="3"/>
                      <a:pt x="0" y="3"/>
                    </a:cubicBezTo>
                    <a:cubicBezTo>
                      <a:pt x="10" y="0"/>
                      <a:pt x="10" y="0"/>
                      <a:pt x="10" y="0"/>
                    </a:cubicBezTo>
                    <a:lnTo>
                      <a:pt x="13" y="0"/>
                    </a:ln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28" name="Freeform 21"/>
              <p:cNvSpPr>
                <a:spLocks noEditPoints="1"/>
              </p:cNvSpPr>
              <p:nvPr/>
            </p:nvSpPr>
            <p:spPr bwMode="auto">
              <a:xfrm>
                <a:off x="6208713" y="6427788"/>
                <a:ext cx="128588" cy="146050"/>
              </a:xfrm>
              <a:custGeom>
                <a:avLst/>
                <a:gdLst>
                  <a:gd name="T0" fmla="*/ 38 w 38"/>
                  <a:gd name="T1" fmla="*/ 17 h 43"/>
                  <a:gd name="T2" fmla="*/ 15 w 38"/>
                  <a:gd name="T3" fmla="*/ 43 h 43"/>
                  <a:gd name="T4" fmla="*/ 0 w 38"/>
                  <a:gd name="T5" fmla="*/ 27 h 43"/>
                  <a:gd name="T6" fmla="*/ 23 w 38"/>
                  <a:gd name="T7" fmla="*/ 0 h 43"/>
                  <a:gd name="T8" fmla="*/ 38 w 38"/>
                  <a:gd name="T9" fmla="*/ 17 h 43"/>
                  <a:gd name="T10" fmla="*/ 8 w 38"/>
                  <a:gd name="T11" fmla="*/ 26 h 43"/>
                  <a:gd name="T12" fmla="*/ 16 w 38"/>
                  <a:gd name="T13" fmla="*/ 40 h 43"/>
                  <a:gd name="T14" fmla="*/ 30 w 38"/>
                  <a:gd name="T15" fmla="*/ 17 h 43"/>
                  <a:gd name="T16" fmla="*/ 22 w 38"/>
                  <a:gd name="T17" fmla="*/ 4 h 43"/>
                  <a:gd name="T18" fmla="*/ 8 w 38"/>
                  <a:gd name="T19" fmla="*/ 26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43">
                    <a:moveTo>
                      <a:pt x="38" y="17"/>
                    </a:moveTo>
                    <a:cubicBezTo>
                      <a:pt x="38" y="31"/>
                      <a:pt x="28" y="43"/>
                      <a:pt x="15" y="43"/>
                    </a:cubicBezTo>
                    <a:cubicBezTo>
                      <a:pt x="6" y="43"/>
                      <a:pt x="0" y="37"/>
                      <a:pt x="0" y="27"/>
                    </a:cubicBezTo>
                    <a:cubicBezTo>
                      <a:pt x="0" y="12"/>
                      <a:pt x="10" y="0"/>
                      <a:pt x="23" y="0"/>
                    </a:cubicBezTo>
                    <a:cubicBezTo>
                      <a:pt x="32" y="0"/>
                      <a:pt x="38" y="7"/>
                      <a:pt x="38" y="17"/>
                    </a:cubicBezTo>
                    <a:close/>
                    <a:moveTo>
                      <a:pt x="8" y="26"/>
                    </a:moveTo>
                    <a:cubicBezTo>
                      <a:pt x="8" y="35"/>
                      <a:pt x="11" y="40"/>
                      <a:pt x="16" y="40"/>
                    </a:cubicBezTo>
                    <a:cubicBezTo>
                      <a:pt x="24" y="40"/>
                      <a:pt x="30" y="30"/>
                      <a:pt x="30" y="17"/>
                    </a:cubicBezTo>
                    <a:cubicBezTo>
                      <a:pt x="30" y="8"/>
                      <a:pt x="27" y="4"/>
                      <a:pt x="22" y="4"/>
                    </a:cubicBezTo>
                    <a:cubicBezTo>
                      <a:pt x="14" y="4"/>
                      <a:pt x="8" y="14"/>
                      <a:pt x="8" y="26"/>
                    </a:cubicBez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29" name="Freeform 22"/>
              <p:cNvSpPr>
                <a:spLocks/>
              </p:cNvSpPr>
              <p:nvPr/>
            </p:nvSpPr>
            <p:spPr bwMode="auto">
              <a:xfrm>
                <a:off x="6354763" y="6427788"/>
                <a:ext cx="111125" cy="146050"/>
              </a:xfrm>
              <a:custGeom>
                <a:avLst/>
                <a:gdLst>
                  <a:gd name="T0" fmla="*/ 15 w 33"/>
                  <a:gd name="T1" fmla="*/ 0 h 43"/>
                  <a:gd name="T2" fmla="*/ 12 w 33"/>
                  <a:gd name="T3" fmla="*/ 12 h 43"/>
                  <a:gd name="T4" fmla="*/ 28 w 33"/>
                  <a:gd name="T5" fmla="*/ 0 h 43"/>
                  <a:gd name="T6" fmla="*/ 33 w 33"/>
                  <a:gd name="T7" fmla="*/ 5 h 43"/>
                  <a:gd name="T8" fmla="*/ 27 w 33"/>
                  <a:gd name="T9" fmla="*/ 10 h 43"/>
                  <a:gd name="T10" fmla="*/ 26 w 33"/>
                  <a:gd name="T11" fmla="*/ 10 h 43"/>
                  <a:gd name="T12" fmla="*/ 24 w 33"/>
                  <a:gd name="T13" fmla="*/ 6 h 43"/>
                  <a:gd name="T14" fmla="*/ 11 w 33"/>
                  <a:gd name="T15" fmla="*/ 22 h 43"/>
                  <a:gd name="T16" fmla="*/ 8 w 33"/>
                  <a:gd name="T17" fmla="*/ 43 h 43"/>
                  <a:gd name="T18" fmla="*/ 0 w 33"/>
                  <a:gd name="T19" fmla="*/ 43 h 43"/>
                  <a:gd name="T20" fmla="*/ 8 w 33"/>
                  <a:gd name="T21" fmla="*/ 7 h 43"/>
                  <a:gd name="T22" fmla="*/ 0 w 33"/>
                  <a:gd name="T23" fmla="*/ 5 h 43"/>
                  <a:gd name="T24" fmla="*/ 0 w 33"/>
                  <a:gd name="T25" fmla="*/ 3 h 43"/>
                  <a:gd name="T26" fmla="*/ 13 w 33"/>
                  <a:gd name="T27" fmla="*/ 0 h 43"/>
                  <a:gd name="T28" fmla="*/ 15 w 33"/>
                  <a:gd name="T29"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 h="43">
                    <a:moveTo>
                      <a:pt x="15" y="0"/>
                    </a:moveTo>
                    <a:cubicBezTo>
                      <a:pt x="12" y="12"/>
                      <a:pt x="12" y="12"/>
                      <a:pt x="12" y="12"/>
                    </a:cubicBezTo>
                    <a:cubicBezTo>
                      <a:pt x="19" y="4"/>
                      <a:pt x="23" y="0"/>
                      <a:pt x="28" y="0"/>
                    </a:cubicBezTo>
                    <a:cubicBezTo>
                      <a:pt x="31" y="0"/>
                      <a:pt x="33" y="2"/>
                      <a:pt x="33" y="5"/>
                    </a:cubicBezTo>
                    <a:cubicBezTo>
                      <a:pt x="33" y="8"/>
                      <a:pt x="30" y="10"/>
                      <a:pt x="27" y="10"/>
                    </a:cubicBezTo>
                    <a:cubicBezTo>
                      <a:pt x="26" y="10"/>
                      <a:pt x="26" y="10"/>
                      <a:pt x="26" y="10"/>
                    </a:cubicBezTo>
                    <a:cubicBezTo>
                      <a:pt x="24" y="6"/>
                      <a:pt x="24" y="6"/>
                      <a:pt x="24" y="6"/>
                    </a:cubicBezTo>
                    <a:cubicBezTo>
                      <a:pt x="16" y="9"/>
                      <a:pt x="13" y="13"/>
                      <a:pt x="11" y="22"/>
                    </a:cubicBezTo>
                    <a:cubicBezTo>
                      <a:pt x="8" y="43"/>
                      <a:pt x="8" y="43"/>
                      <a:pt x="8" y="43"/>
                    </a:cubicBezTo>
                    <a:cubicBezTo>
                      <a:pt x="0" y="43"/>
                      <a:pt x="0" y="43"/>
                      <a:pt x="0" y="43"/>
                    </a:cubicBezTo>
                    <a:cubicBezTo>
                      <a:pt x="8" y="7"/>
                      <a:pt x="8" y="7"/>
                      <a:pt x="8" y="7"/>
                    </a:cubicBezTo>
                    <a:cubicBezTo>
                      <a:pt x="0" y="5"/>
                      <a:pt x="0" y="5"/>
                      <a:pt x="0" y="5"/>
                    </a:cubicBezTo>
                    <a:cubicBezTo>
                      <a:pt x="0" y="3"/>
                      <a:pt x="0" y="3"/>
                      <a:pt x="0" y="3"/>
                    </a:cubicBezTo>
                    <a:cubicBezTo>
                      <a:pt x="13" y="0"/>
                      <a:pt x="13" y="0"/>
                      <a:pt x="13" y="0"/>
                    </a:cubicBezTo>
                    <a:lnTo>
                      <a:pt x="15" y="0"/>
                    </a:ln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30" name="Freeform 23"/>
              <p:cNvSpPr>
                <a:spLocks/>
              </p:cNvSpPr>
              <p:nvPr/>
            </p:nvSpPr>
            <p:spPr bwMode="auto">
              <a:xfrm>
                <a:off x="6465888" y="6351588"/>
                <a:ext cx="139700" cy="222250"/>
              </a:xfrm>
              <a:custGeom>
                <a:avLst/>
                <a:gdLst>
                  <a:gd name="T0" fmla="*/ 20 w 41"/>
                  <a:gd name="T1" fmla="*/ 0 h 65"/>
                  <a:gd name="T2" fmla="*/ 11 w 41"/>
                  <a:gd name="T3" fmla="*/ 44 h 65"/>
                  <a:gd name="T4" fmla="*/ 27 w 41"/>
                  <a:gd name="T5" fmla="*/ 27 h 65"/>
                  <a:gd name="T6" fmla="*/ 35 w 41"/>
                  <a:gd name="T7" fmla="*/ 22 h 65"/>
                  <a:gd name="T8" fmla="*/ 40 w 41"/>
                  <a:gd name="T9" fmla="*/ 27 h 65"/>
                  <a:gd name="T10" fmla="*/ 35 w 41"/>
                  <a:gd name="T11" fmla="*/ 32 h 65"/>
                  <a:gd name="T12" fmla="*/ 32 w 41"/>
                  <a:gd name="T13" fmla="*/ 29 h 65"/>
                  <a:gd name="T14" fmla="*/ 21 w 41"/>
                  <a:gd name="T15" fmla="*/ 38 h 65"/>
                  <a:gd name="T16" fmla="*/ 29 w 41"/>
                  <a:gd name="T17" fmla="*/ 55 h 65"/>
                  <a:gd name="T18" fmla="*/ 37 w 41"/>
                  <a:gd name="T19" fmla="*/ 61 h 65"/>
                  <a:gd name="T20" fmla="*/ 41 w 41"/>
                  <a:gd name="T21" fmla="*/ 60 h 65"/>
                  <a:gd name="T22" fmla="*/ 41 w 41"/>
                  <a:gd name="T23" fmla="*/ 63 h 65"/>
                  <a:gd name="T24" fmla="*/ 31 w 41"/>
                  <a:gd name="T25" fmla="*/ 65 h 65"/>
                  <a:gd name="T26" fmla="*/ 23 w 41"/>
                  <a:gd name="T27" fmla="*/ 58 h 65"/>
                  <a:gd name="T28" fmla="*/ 15 w 41"/>
                  <a:gd name="T29" fmla="*/ 43 h 65"/>
                  <a:gd name="T30" fmla="*/ 10 w 41"/>
                  <a:gd name="T31" fmla="*/ 48 h 65"/>
                  <a:gd name="T32" fmla="*/ 8 w 41"/>
                  <a:gd name="T33" fmla="*/ 65 h 65"/>
                  <a:gd name="T34" fmla="*/ 0 w 41"/>
                  <a:gd name="T35" fmla="*/ 65 h 65"/>
                  <a:gd name="T36" fmla="*/ 12 w 41"/>
                  <a:gd name="T37" fmla="*/ 5 h 65"/>
                  <a:gd name="T38" fmla="*/ 4 w 41"/>
                  <a:gd name="T39" fmla="*/ 5 h 65"/>
                  <a:gd name="T40" fmla="*/ 4 w 41"/>
                  <a:gd name="T41" fmla="*/ 2 h 65"/>
                  <a:gd name="T42" fmla="*/ 18 w 41"/>
                  <a:gd name="T43" fmla="*/ 0 h 65"/>
                  <a:gd name="T44" fmla="*/ 20 w 41"/>
                  <a:gd name="T45"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1" h="65">
                    <a:moveTo>
                      <a:pt x="20" y="0"/>
                    </a:moveTo>
                    <a:cubicBezTo>
                      <a:pt x="11" y="44"/>
                      <a:pt x="11" y="44"/>
                      <a:pt x="11" y="44"/>
                    </a:cubicBezTo>
                    <a:cubicBezTo>
                      <a:pt x="27" y="27"/>
                      <a:pt x="27" y="27"/>
                      <a:pt x="27" y="27"/>
                    </a:cubicBezTo>
                    <a:cubicBezTo>
                      <a:pt x="30" y="24"/>
                      <a:pt x="33" y="22"/>
                      <a:pt x="35" y="22"/>
                    </a:cubicBezTo>
                    <a:cubicBezTo>
                      <a:pt x="38" y="22"/>
                      <a:pt x="40" y="24"/>
                      <a:pt x="40" y="27"/>
                    </a:cubicBezTo>
                    <a:cubicBezTo>
                      <a:pt x="40" y="29"/>
                      <a:pt x="39" y="30"/>
                      <a:pt x="35" y="32"/>
                    </a:cubicBezTo>
                    <a:cubicBezTo>
                      <a:pt x="32" y="29"/>
                      <a:pt x="32" y="29"/>
                      <a:pt x="32" y="29"/>
                    </a:cubicBezTo>
                    <a:cubicBezTo>
                      <a:pt x="28" y="31"/>
                      <a:pt x="26" y="33"/>
                      <a:pt x="21" y="38"/>
                    </a:cubicBezTo>
                    <a:cubicBezTo>
                      <a:pt x="25" y="49"/>
                      <a:pt x="26" y="51"/>
                      <a:pt x="29" y="55"/>
                    </a:cubicBezTo>
                    <a:cubicBezTo>
                      <a:pt x="31" y="59"/>
                      <a:pt x="34" y="61"/>
                      <a:pt x="37" y="61"/>
                    </a:cubicBezTo>
                    <a:cubicBezTo>
                      <a:pt x="38" y="61"/>
                      <a:pt x="40" y="61"/>
                      <a:pt x="41" y="60"/>
                    </a:cubicBezTo>
                    <a:cubicBezTo>
                      <a:pt x="41" y="63"/>
                      <a:pt x="41" y="63"/>
                      <a:pt x="41" y="63"/>
                    </a:cubicBezTo>
                    <a:cubicBezTo>
                      <a:pt x="36" y="64"/>
                      <a:pt x="33" y="65"/>
                      <a:pt x="31" y="65"/>
                    </a:cubicBezTo>
                    <a:cubicBezTo>
                      <a:pt x="28" y="65"/>
                      <a:pt x="25" y="63"/>
                      <a:pt x="23" y="58"/>
                    </a:cubicBezTo>
                    <a:cubicBezTo>
                      <a:pt x="15" y="43"/>
                      <a:pt x="15" y="43"/>
                      <a:pt x="15" y="43"/>
                    </a:cubicBezTo>
                    <a:cubicBezTo>
                      <a:pt x="10" y="48"/>
                      <a:pt x="10" y="48"/>
                      <a:pt x="10" y="48"/>
                    </a:cubicBezTo>
                    <a:cubicBezTo>
                      <a:pt x="8" y="65"/>
                      <a:pt x="8" y="65"/>
                      <a:pt x="8" y="65"/>
                    </a:cubicBezTo>
                    <a:cubicBezTo>
                      <a:pt x="0" y="65"/>
                      <a:pt x="0" y="65"/>
                      <a:pt x="0" y="65"/>
                    </a:cubicBezTo>
                    <a:cubicBezTo>
                      <a:pt x="12" y="5"/>
                      <a:pt x="12" y="5"/>
                      <a:pt x="12" y="5"/>
                    </a:cubicBezTo>
                    <a:cubicBezTo>
                      <a:pt x="4" y="5"/>
                      <a:pt x="4" y="5"/>
                      <a:pt x="4" y="5"/>
                    </a:cubicBezTo>
                    <a:cubicBezTo>
                      <a:pt x="4" y="2"/>
                      <a:pt x="4" y="2"/>
                      <a:pt x="4" y="2"/>
                    </a:cubicBezTo>
                    <a:cubicBezTo>
                      <a:pt x="18" y="0"/>
                      <a:pt x="18" y="0"/>
                      <a:pt x="18" y="0"/>
                    </a:cubicBezTo>
                    <a:lnTo>
                      <a:pt x="20" y="0"/>
                    </a:ln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grpSp>
        <p:pic>
          <p:nvPicPr>
            <p:cNvPr id="9" name="Strategy&amp;">
              <a:extLst>
                <a:ext uri="{FF2B5EF4-FFF2-40B4-BE49-F238E27FC236}">
                  <a16:creationId xmlns:a16="http://schemas.microsoft.com/office/drawing/2014/main" id="{EA596008-6E9D-CF4C-B798-85D8228435C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80988" y="349250"/>
              <a:ext cx="1828800" cy="488950"/>
            </a:xfrm>
            <a:prstGeom prst="rect">
              <a:avLst/>
            </a:prstGeom>
          </p:spPr>
        </p:pic>
      </p:grpSp>
    </p:spTree>
    <p:extLst>
      <p:ext uri="{BB962C8B-B14F-4D97-AF65-F5344CB8AC3E}">
        <p14:creationId xmlns:p14="http://schemas.microsoft.com/office/powerpoint/2010/main" val="32640106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7.xml><?xml version="1.0" encoding="utf-8"?>
<p:sldLayout xmlns:a="http://schemas.openxmlformats.org/drawingml/2006/main" xmlns:r="http://schemas.openxmlformats.org/officeDocument/2006/relationships" xmlns:p="http://schemas.openxmlformats.org/presentationml/2006/main" userDrawn="1">
  <p:cSld name="3_Title and Text">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5" name="Object 4" hidden="1"/>
                      <p:cNvPicPr/>
                      <p:nvPr/>
                    </p:nvPicPr>
                    <p:blipFill>
                      <a:blip r:embed="rId5"/>
                      <a:stretch>
                        <a:fillRect/>
                      </a:stretch>
                    </p:blipFill>
                    <p:spPr>
                      <a:xfrm>
                        <a:off x="1589" y="1325"/>
                        <a:ext cx="1588" cy="1323"/>
                      </a:xfrm>
                      <a:prstGeom prst="rect">
                        <a:avLst/>
                      </a:prstGeom>
                    </p:spPr>
                  </p:pic>
                </p:oleObj>
              </mc:Fallback>
            </mc:AlternateContent>
          </a:graphicData>
        </a:graphic>
      </p:graphicFrame>
      <p:sp>
        <p:nvSpPr>
          <p:cNvPr id="11" name="Rectangle 10"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err="1">
              <a:ln>
                <a:noFill/>
              </a:ln>
              <a:solidFill>
                <a:srgbClr val="FFFFFF"/>
              </a:solidFill>
              <a:effectLst/>
              <a:uLnTx/>
              <a:uFillTx/>
              <a:latin typeface="Arial" panose="020B0604020202020204" pitchFamily="34" charset="0"/>
              <a:ea typeface="+mn-ea"/>
              <a:cs typeface="+mn-cs"/>
              <a:sym typeface="Arial" panose="020B0604020202020204" pitchFamily="34" charset="0"/>
            </a:endParaRPr>
          </a:p>
        </p:txBody>
      </p:sp>
      <p:sp>
        <p:nvSpPr>
          <p:cNvPr id="2" name="Title 1">
            <a:extLst>
              <a:ext uri="{FF2B5EF4-FFF2-40B4-BE49-F238E27FC236}">
                <a16:creationId xmlns:a16="http://schemas.microsoft.com/office/drawing/2014/main" id="{0A02E88D-D2FD-4F31-8DFF-89ACDD9453FC}"/>
              </a:ext>
            </a:extLst>
          </p:cNvPr>
          <p:cNvSpPr>
            <a:spLocks noGrp="1"/>
          </p:cNvSpPr>
          <p:nvPr>
            <p:ph type="title" hasCustomPrompt="1"/>
          </p:nvPr>
        </p:nvSpPr>
        <p:spPr>
          <a:xfrm>
            <a:off x="251223" y="207378"/>
            <a:ext cx="6984778" cy="599281"/>
          </a:xfrm>
        </p:spPr>
        <p:txBody>
          <a:bodyPr/>
          <a:lstStyle>
            <a:lvl1pPr>
              <a:defRPr sz="1300">
                <a:solidFill>
                  <a:schemeClr val="accent4"/>
                </a:solidFill>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8DCB2723-013B-4180-9841-DE3236CC6F6E}"/>
              </a:ext>
            </a:extLst>
          </p:cNvPr>
          <p:cNvSpPr>
            <a:spLocks noGrp="1"/>
          </p:cNvSpPr>
          <p:nvPr>
            <p:ph type="body" sz="quarter" idx="11" hasCustomPrompt="1"/>
          </p:nvPr>
        </p:nvSpPr>
        <p:spPr>
          <a:xfrm>
            <a:off x="251223" y="1159566"/>
            <a:ext cx="8607028" cy="4207563"/>
          </a:xfrm>
        </p:spPr>
        <p:txBody>
          <a:bodyPr/>
          <a:lstStyle>
            <a:lvl1pPr>
              <a:lnSpc>
                <a:spcPct val="100000"/>
              </a:lnSpc>
              <a:spcBef>
                <a:spcPts val="0"/>
              </a:spcBef>
              <a:spcAft>
                <a:spcPts val="0"/>
              </a:spcAft>
              <a:defRPr sz="1200">
                <a:latin typeface="+mn-lt"/>
                <a:ea typeface="+mn-ea"/>
                <a:cs typeface="+mn-cs"/>
                <a:sym typeface="+mn-lt"/>
              </a:defRPr>
            </a:lvl1pPr>
            <a:lvl2pPr>
              <a:lnSpc>
                <a:spcPct val="100000"/>
              </a:lnSpc>
              <a:spcBef>
                <a:spcPts val="0"/>
              </a:spcBef>
              <a:spcAft>
                <a:spcPts val="0"/>
              </a:spcAft>
              <a:buClr>
                <a:schemeClr val="tx1"/>
              </a:buClr>
              <a:defRPr sz="1200">
                <a:latin typeface="+mn-lt"/>
                <a:ea typeface="+mn-ea"/>
                <a:cs typeface="+mn-cs"/>
                <a:sym typeface="+mn-lt"/>
              </a:defRPr>
            </a:lvl2pPr>
            <a:lvl3pPr>
              <a:lnSpc>
                <a:spcPct val="100000"/>
              </a:lnSpc>
              <a:spcBef>
                <a:spcPts val="0"/>
              </a:spcBef>
              <a:spcAft>
                <a:spcPts val="0"/>
              </a:spcAft>
              <a:buClr>
                <a:schemeClr val="tx1"/>
              </a:buClr>
              <a:defRPr sz="1200">
                <a:latin typeface="+mn-lt"/>
                <a:ea typeface="+mn-ea"/>
                <a:cs typeface="+mn-cs"/>
                <a:sym typeface="+mn-lt"/>
              </a:defRPr>
            </a:lvl3pPr>
            <a:lvl4pPr>
              <a:lnSpc>
                <a:spcPct val="100000"/>
              </a:lnSpc>
              <a:spcBef>
                <a:spcPts val="0"/>
              </a:spcBef>
              <a:spcAft>
                <a:spcPts val="0"/>
              </a:spcAft>
              <a:defRPr sz="1200">
                <a:latin typeface="+mn-lt"/>
                <a:ea typeface="+mn-ea"/>
                <a:cs typeface="+mn-cs"/>
                <a:sym typeface="+mn-lt"/>
              </a:defRPr>
            </a:lvl4pPr>
            <a:lvl5pPr>
              <a:lnSpc>
                <a:spcPct val="100000"/>
              </a:lnSpc>
              <a:spcBef>
                <a:spcPts val="0"/>
              </a:spcBef>
              <a:spcAft>
                <a:spcPts val="0"/>
              </a:spcAft>
              <a:defRPr sz="1200">
                <a:latin typeface="+mn-lt"/>
                <a:ea typeface="+mn-ea"/>
                <a:cs typeface="+mn-cs"/>
                <a:sym typeface="+mn-lt"/>
              </a:defRPr>
            </a:lvl5pPr>
          </a:lstStyle>
          <a:p>
            <a:pPr lvl="0"/>
            <a:r>
              <a:rPr lang="en-US"/>
              <a:t>Edit Master text styles</a:t>
            </a:r>
          </a:p>
          <a:p>
            <a:pPr lvl="1"/>
            <a:r>
              <a:rPr lang="en-US"/>
              <a:t>Second level</a:t>
            </a:r>
          </a:p>
          <a:p>
            <a:pPr lvl="2"/>
            <a:r>
              <a:rPr lang="en-US"/>
              <a:t>Third level</a:t>
            </a:r>
          </a:p>
        </p:txBody>
      </p:sp>
      <p:sp>
        <p:nvSpPr>
          <p:cNvPr id="9" name="Page"/>
          <p:cNvSpPr txBox="1"/>
          <p:nvPr userDrawn="1"/>
        </p:nvSpPr>
        <p:spPr>
          <a:xfrm>
            <a:off x="8597972" y="5535152"/>
            <a:ext cx="294808" cy="69250"/>
          </a:xfrm>
          <a:prstGeom prst="rect">
            <a:avLst/>
          </a:prstGeom>
          <a:noFill/>
        </p:spPr>
        <p:txBody>
          <a:bodyPr wrap="square" lIns="0" tIns="0" rIns="0" bIns="0" rtlCol="0" anchor="ctr">
            <a:spAutoFit/>
          </a:bodyPr>
          <a:lstStyle/>
          <a:p>
            <a:pPr marL="0" marR="0" lvl="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kumimoji="0" lang="en-US" sz="450" b="1" i="0" u="none" strike="noStrike" kern="1200" cap="none" spc="0" normalizeH="0" baseline="0" noProof="0" smtClean="0">
                <a:ln>
                  <a:noFill/>
                </a:ln>
                <a:solidFill>
                  <a:srgbClr val="04284D"/>
                </a:solidFill>
                <a:effectLst/>
                <a:uLnTx/>
                <a:uFillTx/>
                <a:latin typeface="Arial"/>
                <a:ea typeface="+mn-ea"/>
                <a:cs typeface="+mn-cs"/>
                <a:sym typeface="+mn-lt"/>
              </a:rPr>
              <a:pPr marL="0" marR="0" lvl="0" indent="0" algn="r" defTabSz="653003" rtl="0" eaLnBrk="1" fontAlgn="auto" latinLnBrk="0" hangingPunct="1">
                <a:lnSpc>
                  <a:spcPct val="100000"/>
                </a:lnSpc>
                <a:spcBef>
                  <a:spcPts val="675"/>
                </a:spcBef>
                <a:spcAft>
                  <a:spcPts val="0"/>
                </a:spcAft>
                <a:buClrTx/>
                <a:buSzTx/>
                <a:buFontTx/>
                <a:buNone/>
                <a:tabLst/>
                <a:defRPr/>
              </a:pPr>
              <a:t>‹#›</a:t>
            </a:fld>
            <a:endParaRPr kumimoji="0" lang="en-US" sz="450" b="1" i="0" u="none" strike="noStrike" kern="1200" cap="none" spc="0" normalizeH="0" baseline="0" noProof="0">
              <a:ln>
                <a:noFill/>
              </a:ln>
              <a:solidFill>
                <a:srgbClr val="04284D"/>
              </a:solidFill>
              <a:effectLst/>
              <a:uLnTx/>
              <a:uFillTx/>
              <a:latin typeface="Arial"/>
              <a:ea typeface="+mn-ea"/>
              <a:cs typeface="+mn-cs"/>
              <a:sym typeface="+mn-lt"/>
            </a:endParaRPr>
          </a:p>
        </p:txBody>
      </p:sp>
      <p:sp>
        <p:nvSpPr>
          <p:cNvPr id="3" name="TextBox 2">
            <a:extLst>
              <a:ext uri="{FF2B5EF4-FFF2-40B4-BE49-F238E27FC236}">
                <a16:creationId xmlns:a16="http://schemas.microsoft.com/office/drawing/2014/main" id="{28F8D349-A18E-E949-AC16-75541B3A0C4D}"/>
              </a:ext>
            </a:extLst>
          </p:cNvPr>
          <p:cNvSpPr txBox="1"/>
          <p:nvPr userDrawn="1"/>
        </p:nvSpPr>
        <p:spPr>
          <a:xfrm>
            <a:off x="798897" y="1411706"/>
            <a:ext cx="0" cy="0"/>
          </a:xfrm>
          <a:prstGeom prst="rect">
            <a:avLst/>
          </a:prstGeom>
          <a:noFill/>
          <a:ln cap="rnd">
            <a:noFill/>
            <a:prstDash val="sysDot"/>
          </a:ln>
        </p:spPr>
        <p:txBody>
          <a:bodyPr wrap="none" lIns="0" tIns="0" rIns="0" bIns="0" rtlCol="0" anchor="ctr" anchorCtr="0">
            <a:noAutofit/>
          </a:bodyP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err="1">
              <a:ln>
                <a:noFill/>
              </a:ln>
              <a:solidFill>
                <a:srgbClr val="000000"/>
              </a:solidFill>
              <a:effectLst/>
              <a:uLnTx/>
              <a:uFillTx/>
              <a:latin typeface="Arial"/>
              <a:ea typeface="+mn-ea"/>
              <a:cs typeface="+mn-cs"/>
            </a:endParaRPr>
          </a:p>
        </p:txBody>
      </p:sp>
      <p:sp>
        <p:nvSpPr>
          <p:cNvPr id="4" name="TextBox 3">
            <a:extLst>
              <a:ext uri="{FF2B5EF4-FFF2-40B4-BE49-F238E27FC236}">
                <a16:creationId xmlns:a16="http://schemas.microsoft.com/office/drawing/2014/main" id="{D2CFEBA9-928A-0A40-986A-02C81B1EC165}"/>
              </a:ext>
            </a:extLst>
          </p:cNvPr>
          <p:cNvSpPr txBox="1"/>
          <p:nvPr userDrawn="1"/>
        </p:nvSpPr>
        <p:spPr>
          <a:xfrm>
            <a:off x="4580021" y="1274457"/>
            <a:ext cx="0" cy="0"/>
          </a:xfrm>
          <a:prstGeom prst="rect">
            <a:avLst/>
          </a:prstGeom>
          <a:noFill/>
          <a:ln cap="rnd">
            <a:noFill/>
            <a:prstDash val="sysDot"/>
          </a:ln>
        </p:spPr>
        <p:txBody>
          <a:bodyPr wrap="none" lIns="0" tIns="0" rIns="0" bIns="0" rtlCol="0" anchor="ctr" anchorCtr="0">
            <a:noAutofit/>
          </a:bodyP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err="1">
              <a:ln>
                <a:noFill/>
              </a:ln>
              <a:solidFill>
                <a:srgbClr val="000000"/>
              </a:solidFill>
              <a:effectLst/>
              <a:uLnTx/>
              <a:uFillTx/>
              <a:latin typeface="Arial"/>
              <a:ea typeface="+mn-ea"/>
              <a:cs typeface="+mn-cs"/>
            </a:endParaRPr>
          </a:p>
        </p:txBody>
      </p:sp>
      <p:sp>
        <p:nvSpPr>
          <p:cNvPr id="8" name="TextBox 7">
            <a:extLst>
              <a:ext uri="{FF2B5EF4-FFF2-40B4-BE49-F238E27FC236}">
                <a16:creationId xmlns:a16="http://schemas.microsoft.com/office/drawing/2014/main" id="{88D3B9EF-E43D-D940-BA68-FB18F24F8666}"/>
              </a:ext>
            </a:extLst>
          </p:cNvPr>
          <p:cNvSpPr txBox="1"/>
          <p:nvPr userDrawn="1"/>
        </p:nvSpPr>
        <p:spPr>
          <a:xfrm>
            <a:off x="869430" y="1382427"/>
            <a:ext cx="0" cy="0"/>
          </a:xfrm>
          <a:prstGeom prst="rect">
            <a:avLst/>
          </a:prstGeom>
          <a:noFill/>
          <a:ln cap="rnd">
            <a:noFill/>
            <a:prstDash val="sysDot"/>
          </a:ln>
        </p:spPr>
        <p:txBody>
          <a:bodyPr wrap="none" lIns="0" tIns="0" rIns="0" bIns="0" rtlCol="0" anchor="ctr" anchorCtr="0">
            <a:noAutofit/>
          </a:bodyP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err="1">
              <a:ln>
                <a:noFill/>
              </a:ln>
              <a:solidFill>
                <a:srgbClr val="000000"/>
              </a:solidFill>
              <a:effectLst/>
              <a:uLnTx/>
              <a:uFillTx/>
              <a:latin typeface="Arial"/>
              <a:ea typeface="+mn-ea"/>
              <a:cs typeface="+mn-cs"/>
            </a:endParaRPr>
          </a:p>
        </p:txBody>
      </p:sp>
      <p:sp>
        <p:nvSpPr>
          <p:cNvPr id="10" name="Content Placeholder 9">
            <a:extLst>
              <a:ext uri="{FF2B5EF4-FFF2-40B4-BE49-F238E27FC236}">
                <a16:creationId xmlns:a16="http://schemas.microsoft.com/office/drawing/2014/main" id="{819F8D95-D12B-20CB-7949-7B8B3373FBC1}"/>
              </a:ext>
            </a:extLst>
          </p:cNvPr>
          <p:cNvSpPr>
            <a:spLocks noGrp="1"/>
          </p:cNvSpPr>
          <p:nvPr>
            <p:ph sz="quarter" idx="12"/>
          </p:nvPr>
        </p:nvSpPr>
        <p:spPr>
          <a:xfrm>
            <a:off x="8791575" y="723194"/>
            <a:ext cx="914400" cy="101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1105423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4_Title Slide 2">
    <p:spTree>
      <p:nvGrpSpPr>
        <p:cNvPr id="1" name=""/>
        <p:cNvGrpSpPr/>
        <p:nvPr/>
      </p:nvGrpSpPr>
      <p:grpSpPr>
        <a:xfrm>
          <a:off x="0" y="0"/>
          <a:ext cx="0" cy="0"/>
          <a:chOff x="0" y="0"/>
          <a:chExt cx="0" cy="0"/>
        </a:xfrm>
      </p:grpSpPr>
      <p:pic>
        <p:nvPicPr>
          <p:cNvPr id="5" name="Picture 4" descr="A picture containing text, sky, outdoor&#10;&#10;Description automatically generated">
            <a:extLst>
              <a:ext uri="{FF2B5EF4-FFF2-40B4-BE49-F238E27FC236}">
                <a16:creationId xmlns:a16="http://schemas.microsoft.com/office/drawing/2014/main" id="{CEA14D63-AAF4-1540-9773-BA1C39B5B70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4" name="Rectangle 3"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35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26" name="Subtitle 2"/>
          <p:cNvSpPr>
            <a:spLocks noGrp="1"/>
          </p:cNvSpPr>
          <p:nvPr>
            <p:ph type="subTitle" idx="1" hasCustomPrompt="1"/>
          </p:nvPr>
        </p:nvSpPr>
        <p:spPr bwMode="white">
          <a:xfrm>
            <a:off x="218661" y="1108108"/>
            <a:ext cx="6296258" cy="452436"/>
          </a:xfrm>
          <a:prstGeom prst="rect">
            <a:avLst/>
          </a:prstGeom>
        </p:spPr>
        <p:txBody>
          <a:bodyPr anchor="t"/>
          <a:lstStyle>
            <a:lvl1pPr marL="0" indent="0" algn="l">
              <a:lnSpc>
                <a:spcPct val="100000"/>
              </a:lnSpc>
              <a:spcBef>
                <a:spcPts val="0"/>
              </a:spcBef>
              <a:spcAft>
                <a:spcPts val="0"/>
              </a:spcAft>
              <a:buNone/>
              <a:defRPr sz="900">
                <a:solidFill>
                  <a:schemeClr val="tx2"/>
                </a:solidFill>
                <a:latin typeface="+mn-lt"/>
                <a:ea typeface="+mn-ea"/>
                <a:cs typeface="+mn-cs"/>
                <a:sym typeface="+mn-lt"/>
              </a:defRPr>
            </a:lvl1pPr>
            <a:lvl2pPr marL="326510" indent="0" algn="ctr">
              <a:buNone/>
              <a:defRPr sz="1428"/>
            </a:lvl2pPr>
            <a:lvl3pPr marL="653019" indent="0" algn="ctr">
              <a:buNone/>
              <a:defRPr sz="1286"/>
            </a:lvl3pPr>
            <a:lvl4pPr marL="979529" indent="0" algn="ctr">
              <a:buNone/>
              <a:defRPr sz="1143"/>
            </a:lvl4pPr>
            <a:lvl5pPr marL="1306037" indent="0" algn="ctr">
              <a:buNone/>
              <a:defRPr sz="1143"/>
            </a:lvl5pPr>
            <a:lvl6pPr marL="1632547" indent="0" algn="ctr">
              <a:buNone/>
              <a:defRPr sz="1143"/>
            </a:lvl6pPr>
            <a:lvl7pPr marL="1959056" indent="0" algn="ctr">
              <a:buNone/>
              <a:defRPr sz="1143"/>
            </a:lvl7pPr>
            <a:lvl8pPr marL="2285566" indent="0" algn="ctr">
              <a:buNone/>
              <a:defRPr sz="1143"/>
            </a:lvl8pPr>
            <a:lvl9pPr marL="2612075" indent="0" algn="ctr">
              <a:buNone/>
              <a:defRPr sz="1143"/>
            </a:lvl9pPr>
          </a:lstStyle>
          <a:p>
            <a:r>
              <a:rPr lang="en-US"/>
              <a:t>Click to add subtitle/contacts/date</a:t>
            </a:r>
          </a:p>
        </p:txBody>
      </p:sp>
      <p:sp>
        <p:nvSpPr>
          <p:cNvPr id="27" name="Title 1"/>
          <p:cNvSpPr>
            <a:spLocks noGrp="1"/>
          </p:cNvSpPr>
          <p:nvPr>
            <p:ph type="ctrTitle" hasCustomPrompt="1"/>
          </p:nvPr>
        </p:nvSpPr>
        <p:spPr bwMode="ltGray">
          <a:xfrm>
            <a:off x="218661" y="346046"/>
            <a:ext cx="6296258" cy="685141"/>
          </a:xfrm>
          <a:prstGeom prst="rect">
            <a:avLst/>
          </a:prstGeom>
        </p:spPr>
        <p:txBody>
          <a:bodyPr anchor="b">
            <a:normAutofit/>
          </a:bodyPr>
          <a:lstStyle>
            <a:lvl1pPr algn="l">
              <a:lnSpc>
                <a:spcPct val="100000"/>
              </a:lnSpc>
              <a:defRPr sz="1350" cap="all" baseline="0">
                <a:solidFill>
                  <a:schemeClr val="tx2"/>
                </a:solidFill>
                <a:latin typeface="+mj-lt"/>
                <a:ea typeface="+mj-ea"/>
                <a:cs typeface="+mj-cs"/>
                <a:sym typeface="+mj-lt"/>
              </a:defRPr>
            </a:lvl1pPr>
          </a:lstStyle>
          <a:p>
            <a:r>
              <a:rPr lang="en-US"/>
              <a:t>Title in Title Case</a:t>
            </a:r>
          </a:p>
        </p:txBody>
      </p:sp>
    </p:spTree>
    <p:extLst>
      <p:ext uri="{BB962C8B-B14F-4D97-AF65-F5344CB8AC3E}">
        <p14:creationId xmlns:p14="http://schemas.microsoft.com/office/powerpoint/2010/main" val="36274006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5_Title Slide 2">
    <p:spTree>
      <p:nvGrpSpPr>
        <p:cNvPr id="1" name=""/>
        <p:cNvGrpSpPr/>
        <p:nvPr/>
      </p:nvGrpSpPr>
      <p:grpSpPr>
        <a:xfrm>
          <a:off x="0" y="0"/>
          <a:ext cx="0" cy="0"/>
          <a:chOff x="0" y="0"/>
          <a:chExt cx="0" cy="0"/>
        </a:xfrm>
      </p:grpSpPr>
      <p:pic>
        <p:nvPicPr>
          <p:cNvPr id="6" name="Picture 5" descr="A person holding an umbrella&#10;&#10;Description automatically generated">
            <a:extLst>
              <a:ext uri="{FF2B5EF4-FFF2-40B4-BE49-F238E27FC236}">
                <a16:creationId xmlns:a16="http://schemas.microsoft.com/office/drawing/2014/main" id="{499744D0-750E-3249-BE23-370DDD0914C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4" name="Rectangle 3"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35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26" name="Subtitle 2"/>
          <p:cNvSpPr>
            <a:spLocks noGrp="1"/>
          </p:cNvSpPr>
          <p:nvPr>
            <p:ph type="subTitle" idx="1" hasCustomPrompt="1"/>
          </p:nvPr>
        </p:nvSpPr>
        <p:spPr bwMode="white">
          <a:xfrm>
            <a:off x="218661" y="1108108"/>
            <a:ext cx="6296258" cy="452436"/>
          </a:xfrm>
          <a:prstGeom prst="rect">
            <a:avLst/>
          </a:prstGeom>
        </p:spPr>
        <p:txBody>
          <a:bodyPr anchor="t"/>
          <a:lstStyle>
            <a:lvl1pPr marL="0" indent="0" algn="l">
              <a:lnSpc>
                <a:spcPct val="100000"/>
              </a:lnSpc>
              <a:spcBef>
                <a:spcPts val="0"/>
              </a:spcBef>
              <a:spcAft>
                <a:spcPts val="0"/>
              </a:spcAft>
              <a:buNone/>
              <a:defRPr sz="900">
                <a:solidFill>
                  <a:schemeClr val="tx2"/>
                </a:solidFill>
                <a:latin typeface="+mn-lt"/>
                <a:ea typeface="+mn-ea"/>
                <a:cs typeface="+mn-cs"/>
                <a:sym typeface="+mn-lt"/>
              </a:defRPr>
            </a:lvl1pPr>
            <a:lvl2pPr marL="326510" indent="0" algn="ctr">
              <a:buNone/>
              <a:defRPr sz="1428"/>
            </a:lvl2pPr>
            <a:lvl3pPr marL="653019" indent="0" algn="ctr">
              <a:buNone/>
              <a:defRPr sz="1286"/>
            </a:lvl3pPr>
            <a:lvl4pPr marL="979529" indent="0" algn="ctr">
              <a:buNone/>
              <a:defRPr sz="1143"/>
            </a:lvl4pPr>
            <a:lvl5pPr marL="1306037" indent="0" algn="ctr">
              <a:buNone/>
              <a:defRPr sz="1143"/>
            </a:lvl5pPr>
            <a:lvl6pPr marL="1632547" indent="0" algn="ctr">
              <a:buNone/>
              <a:defRPr sz="1143"/>
            </a:lvl6pPr>
            <a:lvl7pPr marL="1959056" indent="0" algn="ctr">
              <a:buNone/>
              <a:defRPr sz="1143"/>
            </a:lvl7pPr>
            <a:lvl8pPr marL="2285566" indent="0" algn="ctr">
              <a:buNone/>
              <a:defRPr sz="1143"/>
            </a:lvl8pPr>
            <a:lvl9pPr marL="2612075" indent="0" algn="ctr">
              <a:buNone/>
              <a:defRPr sz="1143"/>
            </a:lvl9pPr>
          </a:lstStyle>
          <a:p>
            <a:r>
              <a:rPr lang="en-US"/>
              <a:t>Click to add subtitle/contacts/date</a:t>
            </a:r>
          </a:p>
        </p:txBody>
      </p:sp>
      <p:sp>
        <p:nvSpPr>
          <p:cNvPr id="27" name="Title 1"/>
          <p:cNvSpPr>
            <a:spLocks noGrp="1"/>
          </p:cNvSpPr>
          <p:nvPr>
            <p:ph type="ctrTitle" hasCustomPrompt="1"/>
          </p:nvPr>
        </p:nvSpPr>
        <p:spPr bwMode="ltGray">
          <a:xfrm>
            <a:off x="218661" y="346046"/>
            <a:ext cx="6296258" cy="685141"/>
          </a:xfrm>
          <a:prstGeom prst="rect">
            <a:avLst/>
          </a:prstGeom>
        </p:spPr>
        <p:txBody>
          <a:bodyPr anchor="b">
            <a:normAutofit/>
          </a:bodyPr>
          <a:lstStyle>
            <a:lvl1pPr algn="l">
              <a:lnSpc>
                <a:spcPct val="100000"/>
              </a:lnSpc>
              <a:defRPr sz="1350" cap="all" baseline="0">
                <a:solidFill>
                  <a:schemeClr val="tx2"/>
                </a:solidFill>
                <a:latin typeface="+mj-lt"/>
                <a:ea typeface="+mj-ea"/>
                <a:cs typeface="+mj-cs"/>
                <a:sym typeface="+mj-lt"/>
              </a:defRPr>
            </a:lvl1pPr>
          </a:lstStyle>
          <a:p>
            <a:r>
              <a:rPr lang="en-US"/>
              <a:t>Title in Title Case</a:t>
            </a:r>
          </a:p>
        </p:txBody>
      </p:sp>
    </p:spTree>
    <p:extLst>
      <p:ext uri="{BB962C8B-B14F-4D97-AF65-F5344CB8AC3E}">
        <p14:creationId xmlns:p14="http://schemas.microsoft.com/office/powerpoint/2010/main" val="3473230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6" name="Picture 5" descr="A person holding an umbrella&#10;&#10;Description automatically generated">
            <a:extLst>
              <a:ext uri="{FF2B5EF4-FFF2-40B4-BE49-F238E27FC236}">
                <a16:creationId xmlns:a16="http://schemas.microsoft.com/office/drawing/2014/main" id="{499744D0-750E-3249-BE23-370DDD0914C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4" name="Rectangle 3"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35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26" name="Subtitle 2"/>
          <p:cNvSpPr>
            <a:spLocks noGrp="1"/>
          </p:cNvSpPr>
          <p:nvPr>
            <p:ph type="subTitle" idx="1" hasCustomPrompt="1"/>
          </p:nvPr>
        </p:nvSpPr>
        <p:spPr bwMode="white">
          <a:xfrm>
            <a:off x="218662" y="1108108"/>
            <a:ext cx="6296258" cy="452436"/>
          </a:xfrm>
          <a:prstGeom prst="rect">
            <a:avLst/>
          </a:prstGeom>
        </p:spPr>
        <p:txBody>
          <a:bodyPr anchor="t"/>
          <a:lstStyle>
            <a:lvl1pPr marL="0" indent="0" algn="l">
              <a:lnSpc>
                <a:spcPct val="100000"/>
              </a:lnSpc>
              <a:spcBef>
                <a:spcPts val="0"/>
              </a:spcBef>
              <a:spcAft>
                <a:spcPts val="0"/>
              </a:spcAft>
              <a:buNone/>
              <a:defRPr sz="900">
                <a:solidFill>
                  <a:schemeClr val="tx2"/>
                </a:solidFill>
                <a:latin typeface="+mn-lt"/>
                <a:ea typeface="+mn-ea"/>
                <a:cs typeface="+mn-cs"/>
                <a:sym typeface="+mn-lt"/>
              </a:defRPr>
            </a:lvl1pPr>
            <a:lvl2pPr marL="326502" indent="0" algn="ctr">
              <a:buNone/>
              <a:defRPr sz="1428"/>
            </a:lvl2pPr>
            <a:lvl3pPr marL="653003" indent="0" algn="ctr">
              <a:buNone/>
              <a:defRPr sz="1286"/>
            </a:lvl3pPr>
            <a:lvl4pPr marL="979505" indent="0" algn="ctr">
              <a:buNone/>
              <a:defRPr sz="1143"/>
            </a:lvl4pPr>
            <a:lvl5pPr marL="1306004" indent="0" algn="ctr">
              <a:buNone/>
              <a:defRPr sz="1143"/>
            </a:lvl5pPr>
            <a:lvl6pPr marL="1632506" indent="0" algn="ctr">
              <a:buNone/>
              <a:defRPr sz="1143"/>
            </a:lvl6pPr>
            <a:lvl7pPr marL="1959007" indent="0" algn="ctr">
              <a:buNone/>
              <a:defRPr sz="1143"/>
            </a:lvl7pPr>
            <a:lvl8pPr marL="2285509" indent="0" algn="ctr">
              <a:buNone/>
              <a:defRPr sz="1143"/>
            </a:lvl8pPr>
            <a:lvl9pPr marL="2612010" indent="0" algn="ctr">
              <a:buNone/>
              <a:defRPr sz="1143"/>
            </a:lvl9pPr>
          </a:lstStyle>
          <a:p>
            <a:r>
              <a:rPr lang="en-US"/>
              <a:t>Click to add subtitle/contacts/date</a:t>
            </a:r>
          </a:p>
        </p:txBody>
      </p:sp>
      <p:sp>
        <p:nvSpPr>
          <p:cNvPr id="27" name="Title 1"/>
          <p:cNvSpPr>
            <a:spLocks noGrp="1"/>
          </p:cNvSpPr>
          <p:nvPr>
            <p:ph type="ctrTitle" hasCustomPrompt="1"/>
          </p:nvPr>
        </p:nvSpPr>
        <p:spPr bwMode="ltGray">
          <a:xfrm>
            <a:off x="218662" y="346047"/>
            <a:ext cx="6296258" cy="685141"/>
          </a:xfrm>
          <a:prstGeom prst="rect">
            <a:avLst/>
          </a:prstGeom>
        </p:spPr>
        <p:txBody>
          <a:bodyPr anchor="b">
            <a:normAutofit/>
          </a:bodyPr>
          <a:lstStyle>
            <a:lvl1pPr algn="l">
              <a:lnSpc>
                <a:spcPct val="100000"/>
              </a:lnSpc>
              <a:defRPr sz="1350" cap="all" baseline="0">
                <a:solidFill>
                  <a:schemeClr val="tx2"/>
                </a:solidFill>
                <a:latin typeface="+mj-lt"/>
                <a:ea typeface="+mj-ea"/>
                <a:cs typeface="+mj-cs"/>
                <a:sym typeface="+mj-lt"/>
              </a:defRPr>
            </a:lvl1pPr>
          </a:lstStyle>
          <a:p>
            <a:r>
              <a:rPr lang="en-US"/>
              <a:t>Title in Title Case</a:t>
            </a:r>
          </a:p>
        </p:txBody>
      </p:sp>
    </p:spTree>
    <p:extLst>
      <p:ext uri="{BB962C8B-B14F-4D97-AF65-F5344CB8AC3E}">
        <p14:creationId xmlns:p14="http://schemas.microsoft.com/office/powerpoint/2010/main" val="23750310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22_Section header line">
    <p:spTree>
      <p:nvGrpSpPr>
        <p:cNvPr id="1" name=""/>
        <p:cNvGrpSpPr/>
        <p:nvPr/>
      </p:nvGrpSpPr>
      <p:grpSpPr>
        <a:xfrm>
          <a:off x="0" y="0"/>
          <a:ext cx="0" cy="0"/>
          <a:chOff x="0" y="0"/>
          <a:chExt cx="0" cy="0"/>
        </a:xfrm>
      </p:grpSpPr>
      <p:pic>
        <p:nvPicPr>
          <p:cNvPr id="10" name="Picture 9" descr="Shape&#10;&#10;Description automatically generated with low confidence">
            <a:extLst>
              <a:ext uri="{FF2B5EF4-FFF2-40B4-BE49-F238E27FC236}">
                <a16:creationId xmlns:a16="http://schemas.microsoft.com/office/drawing/2014/main" id="{503BAF71-C59B-9844-A4D7-5E136BFD889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24933193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23_Section header line">
    <p:spTree>
      <p:nvGrpSpPr>
        <p:cNvPr id="1" name=""/>
        <p:cNvGrpSpPr/>
        <p:nvPr/>
      </p:nvGrpSpPr>
      <p:grpSpPr>
        <a:xfrm>
          <a:off x="0" y="0"/>
          <a:ext cx="0" cy="0"/>
          <a:chOff x="0" y="0"/>
          <a:chExt cx="0" cy="0"/>
        </a:xfrm>
      </p:grpSpPr>
      <p:pic>
        <p:nvPicPr>
          <p:cNvPr id="5" name="Picture 4" descr="Shape&#10;&#10;Description automatically generated">
            <a:extLst>
              <a:ext uri="{FF2B5EF4-FFF2-40B4-BE49-F238E27FC236}">
                <a16:creationId xmlns:a16="http://schemas.microsoft.com/office/drawing/2014/main" id="{D646325E-2AE6-8F48-8E7F-31EC4A45449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22391786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24_Section header line">
    <p:spTree>
      <p:nvGrpSpPr>
        <p:cNvPr id="1" name=""/>
        <p:cNvGrpSpPr/>
        <p:nvPr/>
      </p:nvGrpSpPr>
      <p:grpSpPr>
        <a:xfrm>
          <a:off x="0" y="0"/>
          <a:ext cx="0" cy="0"/>
          <a:chOff x="0" y="0"/>
          <a:chExt cx="0" cy="0"/>
        </a:xfrm>
      </p:grpSpPr>
      <p:pic>
        <p:nvPicPr>
          <p:cNvPr id="5" name="Picture 4" descr="Shape&#10;&#10;Description automatically generated with medium confidence">
            <a:extLst>
              <a:ext uri="{FF2B5EF4-FFF2-40B4-BE49-F238E27FC236}">
                <a16:creationId xmlns:a16="http://schemas.microsoft.com/office/drawing/2014/main" id="{FE249C5E-0392-6145-9234-D30DFE467A3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accent4"/>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17592816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25_Section header line">
    <p:spTree>
      <p:nvGrpSpPr>
        <p:cNvPr id="1" name=""/>
        <p:cNvGrpSpPr/>
        <p:nvPr/>
      </p:nvGrpSpPr>
      <p:grpSpPr>
        <a:xfrm>
          <a:off x="0" y="0"/>
          <a:ext cx="0" cy="0"/>
          <a:chOff x="0" y="0"/>
          <a:chExt cx="0" cy="0"/>
        </a:xfrm>
      </p:grpSpPr>
      <p:pic>
        <p:nvPicPr>
          <p:cNvPr id="5" name="Picture 4" descr="Shape&#10;&#10;Description automatically generated">
            <a:extLst>
              <a:ext uri="{FF2B5EF4-FFF2-40B4-BE49-F238E27FC236}">
                <a16:creationId xmlns:a16="http://schemas.microsoft.com/office/drawing/2014/main" id="{03A5CBE1-1E8B-CB43-8D1D-849053B0C16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28869128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26_Section header line">
    <p:spTree>
      <p:nvGrpSpPr>
        <p:cNvPr id="1" name=""/>
        <p:cNvGrpSpPr/>
        <p:nvPr/>
      </p:nvGrpSpPr>
      <p:grpSpPr>
        <a:xfrm>
          <a:off x="0" y="0"/>
          <a:ext cx="0" cy="0"/>
          <a:chOff x="0" y="0"/>
          <a:chExt cx="0" cy="0"/>
        </a:xfrm>
      </p:grpSpPr>
      <p:pic>
        <p:nvPicPr>
          <p:cNvPr id="10" name="Picture 9" descr="A screenshot of a computer&#10;&#10;Description automatically generated with medium confidence">
            <a:extLst>
              <a:ext uri="{FF2B5EF4-FFF2-40B4-BE49-F238E27FC236}">
                <a16:creationId xmlns:a16="http://schemas.microsoft.com/office/drawing/2014/main" id="{57E548BF-2A99-1548-BCDA-9814BEB4311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31221239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27_Section header line">
    <p:spTree>
      <p:nvGrpSpPr>
        <p:cNvPr id="1" name=""/>
        <p:cNvGrpSpPr/>
        <p:nvPr/>
      </p:nvGrpSpPr>
      <p:grpSpPr>
        <a:xfrm>
          <a:off x="0" y="0"/>
          <a:ext cx="0" cy="0"/>
          <a:chOff x="0" y="0"/>
          <a:chExt cx="0" cy="0"/>
        </a:xfrm>
      </p:grpSpPr>
      <p:pic>
        <p:nvPicPr>
          <p:cNvPr id="5" name="Picture 4" descr="A group of wind turbines&#10;&#10;Description automatically generated with medium confidence">
            <a:extLst>
              <a:ext uri="{FF2B5EF4-FFF2-40B4-BE49-F238E27FC236}">
                <a16:creationId xmlns:a16="http://schemas.microsoft.com/office/drawing/2014/main" id="{15CBA434-A6A1-2542-814D-3A1DBD67694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10397452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28_Section header line">
    <p:spTree>
      <p:nvGrpSpPr>
        <p:cNvPr id="1" name=""/>
        <p:cNvGrpSpPr/>
        <p:nvPr/>
      </p:nvGrpSpPr>
      <p:grpSpPr>
        <a:xfrm>
          <a:off x="0" y="0"/>
          <a:ext cx="0" cy="0"/>
          <a:chOff x="0" y="0"/>
          <a:chExt cx="0" cy="0"/>
        </a:xfrm>
      </p:grpSpPr>
      <p:pic>
        <p:nvPicPr>
          <p:cNvPr id="5" name="Picture 4" descr="A person standing in front of windmills&#10;&#10;Description automatically generated with low confidence">
            <a:extLst>
              <a:ext uri="{FF2B5EF4-FFF2-40B4-BE49-F238E27FC236}">
                <a16:creationId xmlns:a16="http://schemas.microsoft.com/office/drawing/2014/main" id="{5BFE228D-45E0-F941-A983-FA37C894489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42153333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29_Section header line">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AD24CC68-643F-0341-9C06-7D6DCF31139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20970446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30_Section header line">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D71697D7-50A2-8944-893F-3A11777E122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29180970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31_Section header line">
    <p:spTree>
      <p:nvGrpSpPr>
        <p:cNvPr id="1" name=""/>
        <p:cNvGrpSpPr/>
        <p:nvPr/>
      </p:nvGrpSpPr>
      <p:grpSpPr>
        <a:xfrm>
          <a:off x="0" y="0"/>
          <a:ext cx="0" cy="0"/>
          <a:chOff x="0" y="0"/>
          <a:chExt cx="0" cy="0"/>
        </a:xfrm>
      </p:grpSpPr>
      <p:pic>
        <p:nvPicPr>
          <p:cNvPr id="7" name="Picture 6" descr="A picture containing shape&#10;&#10;Description automatically generated">
            <a:extLst>
              <a:ext uri="{FF2B5EF4-FFF2-40B4-BE49-F238E27FC236}">
                <a16:creationId xmlns:a16="http://schemas.microsoft.com/office/drawing/2014/main" id="{526050A1-F8D1-6648-B40D-093CF2AF5B1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accent4"/>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35408371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 Center">
    <p:spTree>
      <p:nvGrpSpPr>
        <p:cNvPr id="1" name=""/>
        <p:cNvGrpSpPr/>
        <p:nvPr/>
      </p:nvGrpSpPr>
      <p:grpSpPr>
        <a:xfrm>
          <a:off x="0" y="0"/>
          <a:ext cx="0" cy="0"/>
          <a:chOff x="0" y="0"/>
          <a:chExt cx="0" cy="0"/>
        </a:xfrm>
      </p:grpSpPr>
      <p:pic>
        <p:nvPicPr>
          <p:cNvPr id="6" name="Image" descr="Image"/>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
        <p:nvSpPr>
          <p:cNvPr id="8" name="Slide Number"/>
          <p:cNvSpPr txBox="1">
            <a:spLocks noGrp="1"/>
          </p:cNvSpPr>
          <p:nvPr>
            <p:ph type="sldNum" sz="quarter" idx="2"/>
          </p:nvPr>
        </p:nvSpPr>
        <p:spPr>
          <a:xfrm>
            <a:off x="8577263" y="5127595"/>
            <a:ext cx="190500" cy="310341"/>
          </a:xfrm>
          <a:prstGeom prst="rect">
            <a:avLst/>
          </a:prstGeom>
          <a:ln w="12700">
            <a:miter lim="400000"/>
          </a:ln>
        </p:spPr>
        <p:txBody>
          <a:bodyPr wrap="square" lIns="50800" tIns="50800" rIns="50800" bIns="50800" anchor="ctr">
            <a:spAutoFit/>
          </a:bodyPr>
          <a:lstStyle>
            <a:lvl1pPr>
              <a:defRPr sz="675">
                <a:latin typeface="Arial" charset="0"/>
                <a:ea typeface="Arial" charset="0"/>
                <a:cs typeface="Arial" charset="0"/>
                <a:sym typeface="Helvetica Neue Light"/>
              </a:defRPr>
            </a:lvl1pPr>
          </a:lstStyle>
          <a:p>
            <a:fld id="{86CB4B4D-7CA3-9044-876B-883B54F8677D}" type="slidenum">
              <a:rPr lang="uk-UA" smtClean="0"/>
              <a:pPr/>
              <a:t>‹#›</a:t>
            </a:fld>
            <a:endParaRPr lang="uk-UA" dirty="0"/>
          </a:p>
        </p:txBody>
      </p:sp>
      <p:sp>
        <p:nvSpPr>
          <p:cNvPr id="9" name="Square"/>
          <p:cNvSpPr/>
          <p:nvPr userDrawn="1"/>
        </p:nvSpPr>
        <p:spPr>
          <a:xfrm>
            <a:off x="8577263" y="5175251"/>
            <a:ext cx="190500" cy="211667"/>
          </a:xfrm>
          <a:prstGeom prst="rect">
            <a:avLst/>
          </a:prstGeom>
          <a:ln w="25400">
            <a:solidFill>
              <a:srgbClr val="1C232B"/>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header line">
    <p:spTree>
      <p:nvGrpSpPr>
        <p:cNvPr id="1" name=""/>
        <p:cNvGrpSpPr/>
        <p:nvPr/>
      </p:nvGrpSpPr>
      <p:grpSpPr>
        <a:xfrm>
          <a:off x="0" y="0"/>
          <a:ext cx="0" cy="0"/>
          <a:chOff x="0" y="0"/>
          <a:chExt cx="0" cy="0"/>
        </a:xfrm>
      </p:grpSpPr>
      <p:pic>
        <p:nvPicPr>
          <p:cNvPr id="10" name="Picture 9" descr="Shape&#10;&#10;Description automatically generated with low confidence">
            <a:extLst>
              <a:ext uri="{FF2B5EF4-FFF2-40B4-BE49-F238E27FC236}">
                <a16:creationId xmlns:a16="http://schemas.microsoft.com/office/drawing/2014/main" id="{503BAF71-C59B-9844-A4D7-5E136BFD889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27055215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32_Section header line">
    <p:spTree>
      <p:nvGrpSpPr>
        <p:cNvPr id="1" name=""/>
        <p:cNvGrpSpPr/>
        <p:nvPr/>
      </p:nvGrpSpPr>
      <p:grpSpPr>
        <a:xfrm>
          <a:off x="0" y="0"/>
          <a:ext cx="0" cy="0"/>
          <a:chOff x="0" y="0"/>
          <a:chExt cx="0" cy="0"/>
        </a:xfrm>
      </p:grpSpPr>
      <p:pic>
        <p:nvPicPr>
          <p:cNvPr id="7" name="Picture 6" descr="Shape&#10;&#10;Description automatically generated">
            <a:extLst>
              <a:ext uri="{FF2B5EF4-FFF2-40B4-BE49-F238E27FC236}">
                <a16:creationId xmlns:a16="http://schemas.microsoft.com/office/drawing/2014/main" id="{9B94D925-DA9F-D748-8BF3-8A986015D1D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31988280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2_Title and Text">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5" name="Object 4" hidden="1"/>
                      <p:cNvPicPr/>
                      <p:nvPr/>
                    </p:nvPicPr>
                    <p:blipFill>
                      <a:blip r:embed="rId5"/>
                      <a:stretch>
                        <a:fillRect/>
                      </a:stretch>
                    </p:blipFill>
                    <p:spPr>
                      <a:xfrm>
                        <a:off x="1588" y="1324"/>
                        <a:ext cx="1588" cy="1323"/>
                      </a:xfrm>
                      <a:prstGeom prst="rect">
                        <a:avLst/>
                      </a:prstGeom>
                    </p:spPr>
                  </p:pic>
                </p:oleObj>
              </mc:Fallback>
            </mc:AlternateContent>
          </a:graphicData>
        </a:graphic>
      </p:graphicFrame>
      <p:sp>
        <p:nvSpPr>
          <p:cNvPr id="11" name="Rectangle 10"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8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2" name="Title 1">
            <a:extLst>
              <a:ext uri="{FF2B5EF4-FFF2-40B4-BE49-F238E27FC236}">
                <a16:creationId xmlns:a16="http://schemas.microsoft.com/office/drawing/2014/main" id="{0A02E88D-D2FD-4F31-8DFF-89ACDD9453FC}"/>
              </a:ext>
            </a:extLst>
          </p:cNvPr>
          <p:cNvSpPr>
            <a:spLocks noGrp="1"/>
          </p:cNvSpPr>
          <p:nvPr>
            <p:ph type="title" hasCustomPrompt="1"/>
          </p:nvPr>
        </p:nvSpPr>
        <p:spPr>
          <a:xfrm>
            <a:off x="251222" y="207377"/>
            <a:ext cx="6984778" cy="599281"/>
          </a:xfrm>
        </p:spPr>
        <p:txBody>
          <a:bodyPr/>
          <a:lstStyle>
            <a:lvl1pPr>
              <a:defRPr sz="1300">
                <a:solidFill>
                  <a:schemeClr val="accent4"/>
                </a:solidFill>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8DCB2723-013B-4180-9841-DE3236CC6F6E}"/>
              </a:ext>
            </a:extLst>
          </p:cNvPr>
          <p:cNvSpPr>
            <a:spLocks noGrp="1"/>
          </p:cNvSpPr>
          <p:nvPr>
            <p:ph type="body" sz="quarter" idx="11" hasCustomPrompt="1"/>
          </p:nvPr>
        </p:nvSpPr>
        <p:spPr>
          <a:xfrm>
            <a:off x="251222" y="1159566"/>
            <a:ext cx="8607028" cy="4207563"/>
          </a:xfrm>
        </p:spPr>
        <p:txBody>
          <a:bodyPr/>
          <a:lstStyle>
            <a:lvl1pPr>
              <a:lnSpc>
                <a:spcPct val="100000"/>
              </a:lnSpc>
              <a:spcBef>
                <a:spcPts val="0"/>
              </a:spcBef>
              <a:spcAft>
                <a:spcPts val="0"/>
              </a:spcAft>
              <a:defRPr sz="1200">
                <a:latin typeface="+mn-lt"/>
                <a:ea typeface="+mn-ea"/>
                <a:cs typeface="+mn-cs"/>
                <a:sym typeface="+mn-lt"/>
              </a:defRPr>
            </a:lvl1pPr>
            <a:lvl2pPr>
              <a:lnSpc>
                <a:spcPct val="100000"/>
              </a:lnSpc>
              <a:spcBef>
                <a:spcPts val="0"/>
              </a:spcBef>
              <a:spcAft>
                <a:spcPts val="0"/>
              </a:spcAft>
              <a:buClr>
                <a:schemeClr val="tx1"/>
              </a:buClr>
              <a:defRPr sz="1200">
                <a:latin typeface="+mn-lt"/>
                <a:ea typeface="+mn-ea"/>
                <a:cs typeface="+mn-cs"/>
                <a:sym typeface="+mn-lt"/>
              </a:defRPr>
            </a:lvl2pPr>
            <a:lvl3pPr>
              <a:lnSpc>
                <a:spcPct val="100000"/>
              </a:lnSpc>
              <a:spcBef>
                <a:spcPts val="0"/>
              </a:spcBef>
              <a:spcAft>
                <a:spcPts val="0"/>
              </a:spcAft>
              <a:buClr>
                <a:schemeClr val="tx1"/>
              </a:buClr>
              <a:defRPr sz="1200">
                <a:latin typeface="+mn-lt"/>
                <a:ea typeface="+mn-ea"/>
                <a:cs typeface="+mn-cs"/>
                <a:sym typeface="+mn-lt"/>
              </a:defRPr>
            </a:lvl3pPr>
            <a:lvl4pPr>
              <a:lnSpc>
                <a:spcPct val="100000"/>
              </a:lnSpc>
              <a:spcBef>
                <a:spcPts val="0"/>
              </a:spcBef>
              <a:spcAft>
                <a:spcPts val="0"/>
              </a:spcAft>
              <a:defRPr sz="1200">
                <a:latin typeface="+mn-lt"/>
                <a:ea typeface="+mn-ea"/>
                <a:cs typeface="+mn-cs"/>
                <a:sym typeface="+mn-lt"/>
              </a:defRPr>
            </a:lvl4pPr>
            <a:lvl5pPr>
              <a:lnSpc>
                <a:spcPct val="100000"/>
              </a:lnSpc>
              <a:spcBef>
                <a:spcPts val="0"/>
              </a:spcBef>
              <a:spcAft>
                <a:spcPts val="0"/>
              </a:spcAft>
              <a:defRPr sz="1200">
                <a:latin typeface="+mn-lt"/>
                <a:ea typeface="+mn-ea"/>
                <a:cs typeface="+mn-cs"/>
                <a:sym typeface="+mn-lt"/>
              </a:defRPr>
            </a:lvl5pPr>
          </a:lstStyle>
          <a:p>
            <a:pPr lvl="0"/>
            <a:r>
              <a:rPr lang="en-US"/>
              <a:t>Edit Master text styles</a:t>
            </a:r>
          </a:p>
          <a:p>
            <a:pPr lvl="1"/>
            <a:r>
              <a:rPr lang="en-US"/>
              <a:t>Second level</a:t>
            </a:r>
          </a:p>
          <a:p>
            <a:pPr lvl="2"/>
            <a:r>
              <a:rPr lang="en-US"/>
              <a:t>Third level</a:t>
            </a:r>
          </a:p>
        </p:txBody>
      </p:sp>
      <p:sp>
        <p:nvSpPr>
          <p:cNvPr id="9" name="Page"/>
          <p:cNvSpPr txBox="1"/>
          <p:nvPr userDrawn="1"/>
        </p:nvSpPr>
        <p:spPr>
          <a:xfrm>
            <a:off x="8597971" y="5535151"/>
            <a:ext cx="294808" cy="69250"/>
          </a:xfrm>
          <a:prstGeom prst="rect">
            <a:avLst/>
          </a:prstGeom>
          <a:noFill/>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rgbClr val="04284D"/>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rgbClr val="04284D"/>
              </a:solidFill>
              <a:latin typeface="+mn-lt"/>
              <a:ea typeface="+mn-ea"/>
              <a:cs typeface="+mn-cs"/>
              <a:sym typeface="+mn-lt"/>
            </a:endParaRPr>
          </a:p>
        </p:txBody>
      </p:sp>
      <p:sp>
        <p:nvSpPr>
          <p:cNvPr id="3" name="TextBox 2">
            <a:extLst>
              <a:ext uri="{FF2B5EF4-FFF2-40B4-BE49-F238E27FC236}">
                <a16:creationId xmlns:a16="http://schemas.microsoft.com/office/drawing/2014/main" id="{28F8D349-A18E-E949-AC16-75541B3A0C4D}"/>
              </a:ext>
            </a:extLst>
          </p:cNvPr>
          <p:cNvSpPr txBox="1"/>
          <p:nvPr userDrawn="1"/>
        </p:nvSpPr>
        <p:spPr>
          <a:xfrm>
            <a:off x="798897" y="1411706"/>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
        <p:nvSpPr>
          <p:cNvPr id="4" name="TextBox 3">
            <a:extLst>
              <a:ext uri="{FF2B5EF4-FFF2-40B4-BE49-F238E27FC236}">
                <a16:creationId xmlns:a16="http://schemas.microsoft.com/office/drawing/2014/main" id="{D2CFEBA9-928A-0A40-986A-02C81B1EC165}"/>
              </a:ext>
            </a:extLst>
          </p:cNvPr>
          <p:cNvSpPr txBox="1"/>
          <p:nvPr userDrawn="1"/>
        </p:nvSpPr>
        <p:spPr>
          <a:xfrm>
            <a:off x="4580021" y="1274457"/>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
        <p:nvSpPr>
          <p:cNvPr id="8" name="TextBox 7">
            <a:extLst>
              <a:ext uri="{FF2B5EF4-FFF2-40B4-BE49-F238E27FC236}">
                <a16:creationId xmlns:a16="http://schemas.microsoft.com/office/drawing/2014/main" id="{88D3B9EF-E43D-D940-BA68-FB18F24F8666}"/>
              </a:ext>
            </a:extLst>
          </p:cNvPr>
          <p:cNvSpPr txBox="1"/>
          <p:nvPr userDrawn="1"/>
        </p:nvSpPr>
        <p:spPr>
          <a:xfrm>
            <a:off x="869430" y="1382427"/>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Tree>
    <p:extLst>
      <p:ext uri="{BB962C8B-B14F-4D97-AF65-F5344CB8AC3E}">
        <p14:creationId xmlns:p14="http://schemas.microsoft.com/office/powerpoint/2010/main" val="20538048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userDrawn="1">
  <p:cSld name="6_Title Slide 2">
    <p:spTree>
      <p:nvGrpSpPr>
        <p:cNvPr id="1" name=""/>
        <p:cNvGrpSpPr/>
        <p:nvPr/>
      </p:nvGrpSpPr>
      <p:grpSpPr>
        <a:xfrm>
          <a:off x="0" y="0"/>
          <a:ext cx="0" cy="0"/>
          <a:chOff x="0" y="0"/>
          <a:chExt cx="0" cy="0"/>
        </a:xfrm>
      </p:grpSpPr>
      <p:pic>
        <p:nvPicPr>
          <p:cNvPr id="5" name="Picture 4" descr="A picture containing text, sky, outdoor&#10;&#10;Description automatically generated">
            <a:extLst>
              <a:ext uri="{FF2B5EF4-FFF2-40B4-BE49-F238E27FC236}">
                <a16:creationId xmlns:a16="http://schemas.microsoft.com/office/drawing/2014/main" id="{CEA14D63-AAF4-1540-9773-BA1C39B5B70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4" name="Rectangle 3"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35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26" name="Subtitle 2"/>
          <p:cNvSpPr>
            <a:spLocks noGrp="1"/>
          </p:cNvSpPr>
          <p:nvPr>
            <p:ph type="subTitle" idx="1" hasCustomPrompt="1"/>
          </p:nvPr>
        </p:nvSpPr>
        <p:spPr bwMode="white">
          <a:xfrm>
            <a:off x="218661" y="1108108"/>
            <a:ext cx="6296258" cy="452436"/>
          </a:xfrm>
          <a:prstGeom prst="rect">
            <a:avLst/>
          </a:prstGeom>
        </p:spPr>
        <p:txBody>
          <a:bodyPr anchor="t"/>
          <a:lstStyle>
            <a:lvl1pPr marL="0" indent="0" algn="l">
              <a:lnSpc>
                <a:spcPct val="100000"/>
              </a:lnSpc>
              <a:spcBef>
                <a:spcPts val="0"/>
              </a:spcBef>
              <a:spcAft>
                <a:spcPts val="0"/>
              </a:spcAft>
              <a:buNone/>
              <a:defRPr sz="900">
                <a:solidFill>
                  <a:schemeClr val="tx2"/>
                </a:solidFill>
                <a:latin typeface="+mn-lt"/>
                <a:ea typeface="+mn-ea"/>
                <a:cs typeface="+mn-cs"/>
                <a:sym typeface="+mn-lt"/>
              </a:defRPr>
            </a:lvl1pPr>
            <a:lvl2pPr marL="326510" indent="0" algn="ctr">
              <a:buNone/>
              <a:defRPr sz="1428"/>
            </a:lvl2pPr>
            <a:lvl3pPr marL="653019" indent="0" algn="ctr">
              <a:buNone/>
              <a:defRPr sz="1286"/>
            </a:lvl3pPr>
            <a:lvl4pPr marL="979529" indent="0" algn="ctr">
              <a:buNone/>
              <a:defRPr sz="1143"/>
            </a:lvl4pPr>
            <a:lvl5pPr marL="1306037" indent="0" algn="ctr">
              <a:buNone/>
              <a:defRPr sz="1143"/>
            </a:lvl5pPr>
            <a:lvl6pPr marL="1632547" indent="0" algn="ctr">
              <a:buNone/>
              <a:defRPr sz="1143"/>
            </a:lvl6pPr>
            <a:lvl7pPr marL="1959056" indent="0" algn="ctr">
              <a:buNone/>
              <a:defRPr sz="1143"/>
            </a:lvl7pPr>
            <a:lvl8pPr marL="2285566" indent="0" algn="ctr">
              <a:buNone/>
              <a:defRPr sz="1143"/>
            </a:lvl8pPr>
            <a:lvl9pPr marL="2612075" indent="0" algn="ctr">
              <a:buNone/>
              <a:defRPr sz="1143"/>
            </a:lvl9pPr>
          </a:lstStyle>
          <a:p>
            <a:r>
              <a:rPr lang="en-US"/>
              <a:t>Click to add subtitle/contacts/date</a:t>
            </a:r>
          </a:p>
        </p:txBody>
      </p:sp>
      <p:sp>
        <p:nvSpPr>
          <p:cNvPr id="27" name="Title 1"/>
          <p:cNvSpPr>
            <a:spLocks noGrp="1"/>
          </p:cNvSpPr>
          <p:nvPr>
            <p:ph type="ctrTitle" hasCustomPrompt="1"/>
          </p:nvPr>
        </p:nvSpPr>
        <p:spPr bwMode="ltGray">
          <a:xfrm>
            <a:off x="218661" y="346046"/>
            <a:ext cx="6296258" cy="685141"/>
          </a:xfrm>
          <a:prstGeom prst="rect">
            <a:avLst/>
          </a:prstGeom>
        </p:spPr>
        <p:txBody>
          <a:bodyPr anchor="b">
            <a:normAutofit/>
          </a:bodyPr>
          <a:lstStyle>
            <a:lvl1pPr algn="l">
              <a:lnSpc>
                <a:spcPct val="100000"/>
              </a:lnSpc>
              <a:defRPr sz="1350" cap="all" baseline="0">
                <a:solidFill>
                  <a:schemeClr val="tx2"/>
                </a:solidFill>
                <a:latin typeface="+mj-lt"/>
                <a:ea typeface="+mj-ea"/>
                <a:cs typeface="+mj-cs"/>
                <a:sym typeface="+mj-lt"/>
              </a:defRPr>
            </a:lvl1pPr>
          </a:lstStyle>
          <a:p>
            <a:r>
              <a:rPr lang="en-US"/>
              <a:t>Title in Title Case</a:t>
            </a:r>
          </a:p>
        </p:txBody>
      </p:sp>
    </p:spTree>
    <p:extLst>
      <p:ext uri="{BB962C8B-B14F-4D97-AF65-F5344CB8AC3E}">
        <p14:creationId xmlns:p14="http://schemas.microsoft.com/office/powerpoint/2010/main" val="14692078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7_Title Slide 2">
    <p:spTree>
      <p:nvGrpSpPr>
        <p:cNvPr id="1" name=""/>
        <p:cNvGrpSpPr/>
        <p:nvPr/>
      </p:nvGrpSpPr>
      <p:grpSpPr>
        <a:xfrm>
          <a:off x="0" y="0"/>
          <a:ext cx="0" cy="0"/>
          <a:chOff x="0" y="0"/>
          <a:chExt cx="0" cy="0"/>
        </a:xfrm>
      </p:grpSpPr>
      <p:pic>
        <p:nvPicPr>
          <p:cNvPr id="6" name="Picture 5" descr="A person holding an umbrella&#10;&#10;Description automatically generated">
            <a:extLst>
              <a:ext uri="{FF2B5EF4-FFF2-40B4-BE49-F238E27FC236}">
                <a16:creationId xmlns:a16="http://schemas.microsoft.com/office/drawing/2014/main" id="{499744D0-750E-3249-BE23-370DDD0914C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4" name="Rectangle 3"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35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26" name="Subtitle 2"/>
          <p:cNvSpPr>
            <a:spLocks noGrp="1"/>
          </p:cNvSpPr>
          <p:nvPr>
            <p:ph type="subTitle" idx="1" hasCustomPrompt="1"/>
          </p:nvPr>
        </p:nvSpPr>
        <p:spPr bwMode="white">
          <a:xfrm>
            <a:off x="218661" y="1108108"/>
            <a:ext cx="6296258" cy="452436"/>
          </a:xfrm>
          <a:prstGeom prst="rect">
            <a:avLst/>
          </a:prstGeom>
        </p:spPr>
        <p:txBody>
          <a:bodyPr anchor="t"/>
          <a:lstStyle>
            <a:lvl1pPr marL="0" indent="0" algn="l">
              <a:lnSpc>
                <a:spcPct val="100000"/>
              </a:lnSpc>
              <a:spcBef>
                <a:spcPts val="0"/>
              </a:spcBef>
              <a:spcAft>
                <a:spcPts val="0"/>
              </a:spcAft>
              <a:buNone/>
              <a:defRPr sz="900">
                <a:solidFill>
                  <a:schemeClr val="tx2"/>
                </a:solidFill>
                <a:latin typeface="+mn-lt"/>
                <a:ea typeface="+mn-ea"/>
                <a:cs typeface="+mn-cs"/>
                <a:sym typeface="+mn-lt"/>
              </a:defRPr>
            </a:lvl1pPr>
            <a:lvl2pPr marL="326510" indent="0" algn="ctr">
              <a:buNone/>
              <a:defRPr sz="1428"/>
            </a:lvl2pPr>
            <a:lvl3pPr marL="653019" indent="0" algn="ctr">
              <a:buNone/>
              <a:defRPr sz="1286"/>
            </a:lvl3pPr>
            <a:lvl4pPr marL="979529" indent="0" algn="ctr">
              <a:buNone/>
              <a:defRPr sz="1143"/>
            </a:lvl4pPr>
            <a:lvl5pPr marL="1306037" indent="0" algn="ctr">
              <a:buNone/>
              <a:defRPr sz="1143"/>
            </a:lvl5pPr>
            <a:lvl6pPr marL="1632547" indent="0" algn="ctr">
              <a:buNone/>
              <a:defRPr sz="1143"/>
            </a:lvl6pPr>
            <a:lvl7pPr marL="1959056" indent="0" algn="ctr">
              <a:buNone/>
              <a:defRPr sz="1143"/>
            </a:lvl7pPr>
            <a:lvl8pPr marL="2285566" indent="0" algn="ctr">
              <a:buNone/>
              <a:defRPr sz="1143"/>
            </a:lvl8pPr>
            <a:lvl9pPr marL="2612075" indent="0" algn="ctr">
              <a:buNone/>
              <a:defRPr sz="1143"/>
            </a:lvl9pPr>
          </a:lstStyle>
          <a:p>
            <a:r>
              <a:rPr lang="en-US"/>
              <a:t>Click to add subtitle/contacts/date</a:t>
            </a:r>
          </a:p>
        </p:txBody>
      </p:sp>
      <p:sp>
        <p:nvSpPr>
          <p:cNvPr id="27" name="Title 1"/>
          <p:cNvSpPr>
            <a:spLocks noGrp="1"/>
          </p:cNvSpPr>
          <p:nvPr>
            <p:ph type="ctrTitle" hasCustomPrompt="1"/>
          </p:nvPr>
        </p:nvSpPr>
        <p:spPr bwMode="ltGray">
          <a:xfrm>
            <a:off x="218661" y="346046"/>
            <a:ext cx="6296258" cy="685141"/>
          </a:xfrm>
          <a:prstGeom prst="rect">
            <a:avLst/>
          </a:prstGeom>
        </p:spPr>
        <p:txBody>
          <a:bodyPr anchor="b">
            <a:normAutofit/>
          </a:bodyPr>
          <a:lstStyle>
            <a:lvl1pPr algn="l">
              <a:lnSpc>
                <a:spcPct val="100000"/>
              </a:lnSpc>
              <a:defRPr sz="1350" cap="all" baseline="0">
                <a:solidFill>
                  <a:schemeClr val="tx2"/>
                </a:solidFill>
                <a:latin typeface="+mj-lt"/>
                <a:ea typeface="+mj-ea"/>
                <a:cs typeface="+mj-cs"/>
                <a:sym typeface="+mj-lt"/>
              </a:defRPr>
            </a:lvl1pPr>
          </a:lstStyle>
          <a:p>
            <a:r>
              <a:rPr lang="en-US"/>
              <a:t>Title in Title Case</a:t>
            </a:r>
          </a:p>
        </p:txBody>
      </p:sp>
    </p:spTree>
    <p:extLst>
      <p:ext uri="{BB962C8B-B14F-4D97-AF65-F5344CB8AC3E}">
        <p14:creationId xmlns:p14="http://schemas.microsoft.com/office/powerpoint/2010/main" val="11624659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userDrawn="1">
  <p:cSld name="33_Section header line">
    <p:spTree>
      <p:nvGrpSpPr>
        <p:cNvPr id="1" name=""/>
        <p:cNvGrpSpPr/>
        <p:nvPr/>
      </p:nvGrpSpPr>
      <p:grpSpPr>
        <a:xfrm>
          <a:off x="0" y="0"/>
          <a:ext cx="0" cy="0"/>
          <a:chOff x="0" y="0"/>
          <a:chExt cx="0" cy="0"/>
        </a:xfrm>
      </p:grpSpPr>
      <p:pic>
        <p:nvPicPr>
          <p:cNvPr id="10" name="Picture 9" descr="Shape&#10;&#10;Description automatically generated with low confidence">
            <a:extLst>
              <a:ext uri="{FF2B5EF4-FFF2-40B4-BE49-F238E27FC236}">
                <a16:creationId xmlns:a16="http://schemas.microsoft.com/office/drawing/2014/main" id="{503BAF71-C59B-9844-A4D7-5E136BFD889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1244418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34_Section header line">
    <p:spTree>
      <p:nvGrpSpPr>
        <p:cNvPr id="1" name=""/>
        <p:cNvGrpSpPr/>
        <p:nvPr/>
      </p:nvGrpSpPr>
      <p:grpSpPr>
        <a:xfrm>
          <a:off x="0" y="0"/>
          <a:ext cx="0" cy="0"/>
          <a:chOff x="0" y="0"/>
          <a:chExt cx="0" cy="0"/>
        </a:xfrm>
      </p:grpSpPr>
      <p:pic>
        <p:nvPicPr>
          <p:cNvPr id="5" name="Picture 4" descr="Shape&#10;&#10;Description automatically generated">
            <a:extLst>
              <a:ext uri="{FF2B5EF4-FFF2-40B4-BE49-F238E27FC236}">
                <a16:creationId xmlns:a16="http://schemas.microsoft.com/office/drawing/2014/main" id="{D646325E-2AE6-8F48-8E7F-31EC4A45449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32924774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userDrawn="1">
  <p:cSld name="35_Section header line">
    <p:spTree>
      <p:nvGrpSpPr>
        <p:cNvPr id="1" name=""/>
        <p:cNvGrpSpPr/>
        <p:nvPr/>
      </p:nvGrpSpPr>
      <p:grpSpPr>
        <a:xfrm>
          <a:off x="0" y="0"/>
          <a:ext cx="0" cy="0"/>
          <a:chOff x="0" y="0"/>
          <a:chExt cx="0" cy="0"/>
        </a:xfrm>
      </p:grpSpPr>
      <p:pic>
        <p:nvPicPr>
          <p:cNvPr id="5" name="Picture 4" descr="Shape&#10;&#10;Description automatically generated with medium confidence">
            <a:extLst>
              <a:ext uri="{FF2B5EF4-FFF2-40B4-BE49-F238E27FC236}">
                <a16:creationId xmlns:a16="http://schemas.microsoft.com/office/drawing/2014/main" id="{FE249C5E-0392-6145-9234-D30DFE467A3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accent4"/>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5021085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36_Section header line">
    <p:spTree>
      <p:nvGrpSpPr>
        <p:cNvPr id="1" name=""/>
        <p:cNvGrpSpPr/>
        <p:nvPr/>
      </p:nvGrpSpPr>
      <p:grpSpPr>
        <a:xfrm>
          <a:off x="0" y="0"/>
          <a:ext cx="0" cy="0"/>
          <a:chOff x="0" y="0"/>
          <a:chExt cx="0" cy="0"/>
        </a:xfrm>
      </p:grpSpPr>
      <p:pic>
        <p:nvPicPr>
          <p:cNvPr id="5" name="Picture 4" descr="Shape&#10;&#10;Description automatically generated">
            <a:extLst>
              <a:ext uri="{FF2B5EF4-FFF2-40B4-BE49-F238E27FC236}">
                <a16:creationId xmlns:a16="http://schemas.microsoft.com/office/drawing/2014/main" id="{03A5CBE1-1E8B-CB43-8D1D-849053B0C16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36943386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37_Section header line">
    <p:spTree>
      <p:nvGrpSpPr>
        <p:cNvPr id="1" name=""/>
        <p:cNvGrpSpPr/>
        <p:nvPr/>
      </p:nvGrpSpPr>
      <p:grpSpPr>
        <a:xfrm>
          <a:off x="0" y="0"/>
          <a:ext cx="0" cy="0"/>
          <a:chOff x="0" y="0"/>
          <a:chExt cx="0" cy="0"/>
        </a:xfrm>
      </p:grpSpPr>
      <p:pic>
        <p:nvPicPr>
          <p:cNvPr id="10" name="Picture 9" descr="A screenshot of a computer&#10;&#10;Description automatically generated with medium confidence">
            <a:extLst>
              <a:ext uri="{FF2B5EF4-FFF2-40B4-BE49-F238E27FC236}">
                <a16:creationId xmlns:a16="http://schemas.microsoft.com/office/drawing/2014/main" id="{57E548BF-2A99-1548-BCDA-9814BEB4311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899674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userDrawn="1">
  <p:cSld name="38_Section header line">
    <p:spTree>
      <p:nvGrpSpPr>
        <p:cNvPr id="1" name=""/>
        <p:cNvGrpSpPr/>
        <p:nvPr/>
      </p:nvGrpSpPr>
      <p:grpSpPr>
        <a:xfrm>
          <a:off x="0" y="0"/>
          <a:ext cx="0" cy="0"/>
          <a:chOff x="0" y="0"/>
          <a:chExt cx="0" cy="0"/>
        </a:xfrm>
      </p:grpSpPr>
      <p:pic>
        <p:nvPicPr>
          <p:cNvPr id="5" name="Picture 4" descr="A group of wind turbines&#10;&#10;Description automatically generated with medium confidence">
            <a:extLst>
              <a:ext uri="{FF2B5EF4-FFF2-40B4-BE49-F238E27FC236}">
                <a16:creationId xmlns:a16="http://schemas.microsoft.com/office/drawing/2014/main" id="{15CBA434-A6A1-2542-814D-3A1DBD67694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6543308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ection header line">
    <p:spTree>
      <p:nvGrpSpPr>
        <p:cNvPr id="1" name=""/>
        <p:cNvGrpSpPr/>
        <p:nvPr/>
      </p:nvGrpSpPr>
      <p:grpSpPr>
        <a:xfrm>
          <a:off x="0" y="0"/>
          <a:ext cx="0" cy="0"/>
          <a:chOff x="0" y="0"/>
          <a:chExt cx="0" cy="0"/>
        </a:xfrm>
      </p:grpSpPr>
      <p:pic>
        <p:nvPicPr>
          <p:cNvPr id="5" name="Picture 4" descr="Shape&#10;&#10;Description automatically generated">
            <a:extLst>
              <a:ext uri="{FF2B5EF4-FFF2-40B4-BE49-F238E27FC236}">
                <a16:creationId xmlns:a16="http://schemas.microsoft.com/office/drawing/2014/main" id="{D646325E-2AE6-8F48-8E7F-31EC4A45449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13735455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39_Section header line">
    <p:spTree>
      <p:nvGrpSpPr>
        <p:cNvPr id="1" name=""/>
        <p:cNvGrpSpPr/>
        <p:nvPr/>
      </p:nvGrpSpPr>
      <p:grpSpPr>
        <a:xfrm>
          <a:off x="0" y="0"/>
          <a:ext cx="0" cy="0"/>
          <a:chOff x="0" y="0"/>
          <a:chExt cx="0" cy="0"/>
        </a:xfrm>
      </p:grpSpPr>
      <p:pic>
        <p:nvPicPr>
          <p:cNvPr id="5" name="Picture 4" descr="A person standing in front of windmills&#10;&#10;Description automatically generated with low confidence">
            <a:extLst>
              <a:ext uri="{FF2B5EF4-FFF2-40B4-BE49-F238E27FC236}">
                <a16:creationId xmlns:a16="http://schemas.microsoft.com/office/drawing/2014/main" id="{5BFE228D-45E0-F941-A983-FA37C894489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14065597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preserve="1" userDrawn="1">
  <p:cSld name="40_Section header line">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AD24CC68-643F-0341-9C06-7D6DCF31139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42685213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userDrawn="1">
  <p:cSld name="41_Section header line">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D71697D7-50A2-8944-893F-3A11777E122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26638894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reserve="1" userDrawn="1">
  <p:cSld name="42_Section header line">
    <p:spTree>
      <p:nvGrpSpPr>
        <p:cNvPr id="1" name=""/>
        <p:cNvGrpSpPr/>
        <p:nvPr/>
      </p:nvGrpSpPr>
      <p:grpSpPr>
        <a:xfrm>
          <a:off x="0" y="0"/>
          <a:ext cx="0" cy="0"/>
          <a:chOff x="0" y="0"/>
          <a:chExt cx="0" cy="0"/>
        </a:xfrm>
      </p:grpSpPr>
      <p:pic>
        <p:nvPicPr>
          <p:cNvPr id="7" name="Picture 6" descr="A picture containing shape&#10;&#10;Description automatically generated">
            <a:extLst>
              <a:ext uri="{FF2B5EF4-FFF2-40B4-BE49-F238E27FC236}">
                <a16:creationId xmlns:a16="http://schemas.microsoft.com/office/drawing/2014/main" id="{526050A1-F8D1-6648-B40D-093CF2AF5B1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accent4"/>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26888399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userDrawn="1">
  <p:cSld name="43_Section header line">
    <p:spTree>
      <p:nvGrpSpPr>
        <p:cNvPr id="1" name=""/>
        <p:cNvGrpSpPr/>
        <p:nvPr/>
      </p:nvGrpSpPr>
      <p:grpSpPr>
        <a:xfrm>
          <a:off x="0" y="0"/>
          <a:ext cx="0" cy="0"/>
          <a:chOff x="0" y="0"/>
          <a:chExt cx="0" cy="0"/>
        </a:xfrm>
      </p:grpSpPr>
      <p:pic>
        <p:nvPicPr>
          <p:cNvPr id="7" name="Picture 6" descr="Shape&#10;&#10;Description automatically generated">
            <a:extLst>
              <a:ext uri="{FF2B5EF4-FFF2-40B4-BE49-F238E27FC236}">
                <a16:creationId xmlns:a16="http://schemas.microsoft.com/office/drawing/2014/main" id="{9B94D925-DA9F-D748-8BF3-8A986015D1D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7352315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4_Title and Text">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5" name="Object 4" hidden="1"/>
                      <p:cNvPicPr/>
                      <p:nvPr/>
                    </p:nvPicPr>
                    <p:blipFill>
                      <a:blip r:embed="rId5"/>
                      <a:stretch>
                        <a:fillRect/>
                      </a:stretch>
                    </p:blipFill>
                    <p:spPr>
                      <a:xfrm>
                        <a:off x="1588" y="1324"/>
                        <a:ext cx="1588" cy="1323"/>
                      </a:xfrm>
                      <a:prstGeom prst="rect">
                        <a:avLst/>
                      </a:prstGeom>
                    </p:spPr>
                  </p:pic>
                </p:oleObj>
              </mc:Fallback>
            </mc:AlternateContent>
          </a:graphicData>
        </a:graphic>
      </p:graphicFrame>
      <p:sp>
        <p:nvSpPr>
          <p:cNvPr id="11" name="Rectangle 10"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8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2" name="Title 1">
            <a:extLst>
              <a:ext uri="{FF2B5EF4-FFF2-40B4-BE49-F238E27FC236}">
                <a16:creationId xmlns:a16="http://schemas.microsoft.com/office/drawing/2014/main" id="{0A02E88D-D2FD-4F31-8DFF-89ACDD9453FC}"/>
              </a:ext>
            </a:extLst>
          </p:cNvPr>
          <p:cNvSpPr>
            <a:spLocks noGrp="1"/>
          </p:cNvSpPr>
          <p:nvPr>
            <p:ph type="title" hasCustomPrompt="1"/>
          </p:nvPr>
        </p:nvSpPr>
        <p:spPr>
          <a:xfrm>
            <a:off x="251222" y="207377"/>
            <a:ext cx="6984778" cy="599281"/>
          </a:xfrm>
        </p:spPr>
        <p:txBody>
          <a:bodyPr/>
          <a:lstStyle>
            <a:lvl1pPr>
              <a:defRPr sz="1300">
                <a:solidFill>
                  <a:schemeClr val="accent4"/>
                </a:solidFill>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8DCB2723-013B-4180-9841-DE3236CC6F6E}"/>
              </a:ext>
            </a:extLst>
          </p:cNvPr>
          <p:cNvSpPr>
            <a:spLocks noGrp="1"/>
          </p:cNvSpPr>
          <p:nvPr>
            <p:ph type="body" sz="quarter" idx="11" hasCustomPrompt="1"/>
          </p:nvPr>
        </p:nvSpPr>
        <p:spPr>
          <a:xfrm>
            <a:off x="251222" y="1159566"/>
            <a:ext cx="8607028" cy="4207563"/>
          </a:xfrm>
        </p:spPr>
        <p:txBody>
          <a:bodyPr/>
          <a:lstStyle>
            <a:lvl1pPr>
              <a:lnSpc>
                <a:spcPct val="100000"/>
              </a:lnSpc>
              <a:spcBef>
                <a:spcPts val="0"/>
              </a:spcBef>
              <a:spcAft>
                <a:spcPts val="0"/>
              </a:spcAft>
              <a:defRPr sz="1200">
                <a:latin typeface="+mn-lt"/>
                <a:ea typeface="+mn-ea"/>
                <a:cs typeface="+mn-cs"/>
                <a:sym typeface="+mn-lt"/>
              </a:defRPr>
            </a:lvl1pPr>
            <a:lvl2pPr>
              <a:lnSpc>
                <a:spcPct val="100000"/>
              </a:lnSpc>
              <a:spcBef>
                <a:spcPts val="0"/>
              </a:spcBef>
              <a:spcAft>
                <a:spcPts val="0"/>
              </a:spcAft>
              <a:buClr>
                <a:schemeClr val="tx1"/>
              </a:buClr>
              <a:defRPr sz="1200">
                <a:latin typeface="+mn-lt"/>
                <a:ea typeface="+mn-ea"/>
                <a:cs typeface="+mn-cs"/>
                <a:sym typeface="+mn-lt"/>
              </a:defRPr>
            </a:lvl2pPr>
            <a:lvl3pPr>
              <a:lnSpc>
                <a:spcPct val="100000"/>
              </a:lnSpc>
              <a:spcBef>
                <a:spcPts val="0"/>
              </a:spcBef>
              <a:spcAft>
                <a:spcPts val="0"/>
              </a:spcAft>
              <a:buClr>
                <a:schemeClr val="tx1"/>
              </a:buClr>
              <a:defRPr sz="1200">
                <a:latin typeface="+mn-lt"/>
                <a:ea typeface="+mn-ea"/>
                <a:cs typeface="+mn-cs"/>
                <a:sym typeface="+mn-lt"/>
              </a:defRPr>
            </a:lvl3pPr>
            <a:lvl4pPr>
              <a:lnSpc>
                <a:spcPct val="100000"/>
              </a:lnSpc>
              <a:spcBef>
                <a:spcPts val="0"/>
              </a:spcBef>
              <a:spcAft>
                <a:spcPts val="0"/>
              </a:spcAft>
              <a:defRPr sz="1200">
                <a:latin typeface="+mn-lt"/>
                <a:ea typeface="+mn-ea"/>
                <a:cs typeface="+mn-cs"/>
                <a:sym typeface="+mn-lt"/>
              </a:defRPr>
            </a:lvl4pPr>
            <a:lvl5pPr>
              <a:lnSpc>
                <a:spcPct val="100000"/>
              </a:lnSpc>
              <a:spcBef>
                <a:spcPts val="0"/>
              </a:spcBef>
              <a:spcAft>
                <a:spcPts val="0"/>
              </a:spcAft>
              <a:defRPr sz="1200">
                <a:latin typeface="+mn-lt"/>
                <a:ea typeface="+mn-ea"/>
                <a:cs typeface="+mn-cs"/>
                <a:sym typeface="+mn-lt"/>
              </a:defRPr>
            </a:lvl5pPr>
          </a:lstStyle>
          <a:p>
            <a:pPr lvl="0"/>
            <a:r>
              <a:rPr lang="en-US"/>
              <a:t>Edit Master text styles</a:t>
            </a:r>
          </a:p>
          <a:p>
            <a:pPr lvl="1"/>
            <a:r>
              <a:rPr lang="en-US"/>
              <a:t>Second level</a:t>
            </a:r>
          </a:p>
          <a:p>
            <a:pPr lvl="2"/>
            <a:r>
              <a:rPr lang="en-US"/>
              <a:t>Third level</a:t>
            </a:r>
          </a:p>
        </p:txBody>
      </p:sp>
      <p:sp>
        <p:nvSpPr>
          <p:cNvPr id="9" name="Page"/>
          <p:cNvSpPr txBox="1"/>
          <p:nvPr userDrawn="1"/>
        </p:nvSpPr>
        <p:spPr>
          <a:xfrm>
            <a:off x="8597971" y="5535151"/>
            <a:ext cx="294808" cy="69250"/>
          </a:xfrm>
          <a:prstGeom prst="rect">
            <a:avLst/>
          </a:prstGeom>
          <a:noFill/>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rgbClr val="04284D"/>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rgbClr val="04284D"/>
              </a:solidFill>
              <a:latin typeface="+mn-lt"/>
              <a:ea typeface="+mn-ea"/>
              <a:cs typeface="+mn-cs"/>
              <a:sym typeface="+mn-lt"/>
            </a:endParaRPr>
          </a:p>
        </p:txBody>
      </p:sp>
      <p:sp>
        <p:nvSpPr>
          <p:cNvPr id="3" name="TextBox 2">
            <a:extLst>
              <a:ext uri="{FF2B5EF4-FFF2-40B4-BE49-F238E27FC236}">
                <a16:creationId xmlns:a16="http://schemas.microsoft.com/office/drawing/2014/main" id="{28F8D349-A18E-E949-AC16-75541B3A0C4D}"/>
              </a:ext>
            </a:extLst>
          </p:cNvPr>
          <p:cNvSpPr txBox="1"/>
          <p:nvPr userDrawn="1"/>
        </p:nvSpPr>
        <p:spPr>
          <a:xfrm>
            <a:off x="798897" y="1411706"/>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
        <p:nvSpPr>
          <p:cNvPr id="4" name="TextBox 3">
            <a:extLst>
              <a:ext uri="{FF2B5EF4-FFF2-40B4-BE49-F238E27FC236}">
                <a16:creationId xmlns:a16="http://schemas.microsoft.com/office/drawing/2014/main" id="{D2CFEBA9-928A-0A40-986A-02C81B1EC165}"/>
              </a:ext>
            </a:extLst>
          </p:cNvPr>
          <p:cNvSpPr txBox="1"/>
          <p:nvPr userDrawn="1"/>
        </p:nvSpPr>
        <p:spPr>
          <a:xfrm>
            <a:off x="4580021" y="1274457"/>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
        <p:nvSpPr>
          <p:cNvPr id="8" name="TextBox 7">
            <a:extLst>
              <a:ext uri="{FF2B5EF4-FFF2-40B4-BE49-F238E27FC236}">
                <a16:creationId xmlns:a16="http://schemas.microsoft.com/office/drawing/2014/main" id="{88D3B9EF-E43D-D940-BA68-FB18F24F8666}"/>
              </a:ext>
            </a:extLst>
          </p:cNvPr>
          <p:cNvSpPr txBox="1"/>
          <p:nvPr userDrawn="1"/>
        </p:nvSpPr>
        <p:spPr>
          <a:xfrm>
            <a:off x="869430" y="1382427"/>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
        <p:nvSpPr>
          <p:cNvPr id="10" name="Content Placeholder 9">
            <a:extLst>
              <a:ext uri="{FF2B5EF4-FFF2-40B4-BE49-F238E27FC236}">
                <a16:creationId xmlns:a16="http://schemas.microsoft.com/office/drawing/2014/main" id="{819F8D95-D12B-20CB-7949-7B8B3373FBC1}"/>
              </a:ext>
            </a:extLst>
          </p:cNvPr>
          <p:cNvSpPr>
            <a:spLocks noGrp="1"/>
          </p:cNvSpPr>
          <p:nvPr>
            <p:ph sz="quarter" idx="12"/>
          </p:nvPr>
        </p:nvSpPr>
        <p:spPr>
          <a:xfrm>
            <a:off x="8791575" y="723194"/>
            <a:ext cx="914400" cy="101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4179152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2_Sasol Title Only">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8" name="Object 7" hidden="1"/>
                      <p:cNvPicPr/>
                      <p:nvPr/>
                    </p:nvPicPr>
                    <p:blipFill>
                      <a:blip r:embed="rId5"/>
                      <a:stretch>
                        <a:fillRect/>
                      </a:stretch>
                    </p:blipFill>
                    <p:spPr>
                      <a:xfrm>
                        <a:off x="1588" y="1324"/>
                        <a:ext cx="1588" cy="1323"/>
                      </a:xfrm>
                      <a:prstGeom prst="rect">
                        <a:avLst/>
                      </a:prstGeom>
                    </p:spPr>
                  </p:pic>
                </p:oleObj>
              </mc:Fallback>
            </mc:AlternateContent>
          </a:graphicData>
        </a:graphic>
      </p:graphicFrame>
      <p:sp>
        <p:nvSpPr>
          <p:cNvPr id="7" name="Rectangle 6" hidden="1"/>
          <p:cNvSpPr/>
          <p:nvPr userDrawn="1">
            <p:custDataLst>
              <p:tags r:id="rId2"/>
            </p:custDataLst>
          </p:nvPr>
        </p:nvSpPr>
        <p:spPr>
          <a:xfrm>
            <a:off x="0" y="1"/>
            <a:ext cx="158750" cy="132292"/>
          </a:xfrm>
          <a:prstGeom prst="rect">
            <a:avLst/>
          </a:prstGeom>
          <a:solidFill>
            <a:srgbClr val="023B61"/>
          </a:solidFill>
          <a:ln w="9525" cap="flat" cmpd="sng" algn="ctr">
            <a:solidFill>
              <a:srgbClr val="023B61"/>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35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6" name="Page"/>
          <p:cNvSpPr txBox="1"/>
          <p:nvPr userDrawn="1"/>
        </p:nvSpPr>
        <p:spPr>
          <a:xfrm>
            <a:off x="8597971" y="5535151"/>
            <a:ext cx="294808" cy="69250"/>
          </a:xfrm>
          <a:prstGeom prst="rect">
            <a:avLst/>
          </a:prstGeom>
          <a:noFill/>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rgbClr val="04284D"/>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rgbClr val="04284D"/>
              </a:solidFill>
              <a:latin typeface="+mn-lt"/>
              <a:ea typeface="+mn-ea"/>
              <a:cs typeface="+mn-cs"/>
              <a:sym typeface="+mn-lt"/>
            </a:endParaRPr>
          </a:p>
        </p:txBody>
      </p:sp>
      <p:sp>
        <p:nvSpPr>
          <p:cNvPr id="2" name="Title 1"/>
          <p:cNvSpPr>
            <a:spLocks noGrp="1"/>
          </p:cNvSpPr>
          <p:nvPr>
            <p:ph type="title"/>
          </p:nvPr>
        </p:nvSpPr>
        <p:spPr/>
        <p:txBody>
          <a:bodyPr/>
          <a:lstStyle>
            <a:lvl1pPr>
              <a:defRPr sz="1300"/>
            </a:lvl1p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pic>
        <p:nvPicPr>
          <p:cNvPr id="5" name="Picture 4" descr="Icon&#10;&#10;Description automatically generated">
            <a:extLst>
              <a:ext uri="{FF2B5EF4-FFF2-40B4-BE49-F238E27FC236}">
                <a16:creationId xmlns:a16="http://schemas.microsoft.com/office/drawing/2014/main" id="{8FC80B3E-760A-1743-823D-6E67431A995D}"/>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2306" y="4130458"/>
            <a:ext cx="1975488" cy="1591222"/>
          </a:xfrm>
          <a:prstGeom prst="rect">
            <a:avLst/>
          </a:prstGeom>
        </p:spPr>
      </p:pic>
    </p:spTree>
    <p:extLst>
      <p:ext uri="{BB962C8B-B14F-4D97-AF65-F5344CB8AC3E}">
        <p14:creationId xmlns:p14="http://schemas.microsoft.com/office/powerpoint/2010/main" val="28311724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7.xml><?xml version="1.0" encoding="utf-8"?>
<p:sldLayout xmlns:a="http://schemas.openxmlformats.org/drawingml/2006/main" xmlns:r="http://schemas.openxmlformats.org/officeDocument/2006/relationships" xmlns:p="http://schemas.openxmlformats.org/presentationml/2006/main" userDrawn="1">
  <p:cSld name="2_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3260321940"/>
              </p:ext>
            </p:extLst>
          </p:nvPr>
        </p:nvGraphicFramePr>
        <p:xfrm>
          <a:off x="1192" y="1324"/>
          <a:ext cx="1191" cy="1323"/>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2" hidden="1">
                        <a:extLst>
                          <a:ext uri="{FF2B5EF4-FFF2-40B4-BE49-F238E27FC236}">
                            <a16:creationId xmlns:a16="http://schemas.microsoft.com/office/drawing/2014/main" id="{D8EFF8A2-0FB9-4B25-8B8D-492353274983}"/>
                          </a:ext>
                        </a:extLst>
                      </p:cNvPr>
                      <p:cNvPicPr/>
                      <p:nvPr/>
                    </p:nvPicPr>
                    <p:blipFill>
                      <a:blip r:embed="rId9"/>
                      <a:stretch>
                        <a:fillRect/>
                      </a:stretch>
                    </p:blipFill>
                    <p:spPr>
                      <a:xfrm>
                        <a:off x="1192" y="1324"/>
                        <a:ext cx="1191" cy="1323"/>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F741700-5035-4E61-A4AC-1B3C7AE220D5}"/>
              </a:ext>
            </a:extLst>
          </p:cNvPr>
          <p:cNvSpPr/>
          <p:nvPr userDrawn="1">
            <p:custDataLst>
              <p:tags r:id="rId2"/>
            </p:custDataLst>
          </p:nvPr>
        </p:nvSpPr>
        <p:spPr>
          <a:xfrm>
            <a:off x="1" y="1"/>
            <a:ext cx="119063" cy="132292"/>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1875" b="1" i="0" baseline="0">
              <a:solidFill>
                <a:schemeClr val="bg1"/>
              </a:solidFill>
              <a:latin typeface="Georgia" panose="02040502050405020303" pitchFamily="18" charset="0"/>
              <a:ea typeface="+mj-ea"/>
              <a:cs typeface="+mj-cs"/>
              <a:sym typeface="Georgia" panose="02040502050405020303" pitchFamily="18"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416052" y="151977"/>
            <a:ext cx="8311896" cy="609600"/>
          </a:xfrm>
        </p:spPr>
        <p:txBody>
          <a:bodyPr/>
          <a:lstStyle/>
          <a:p>
            <a:r>
              <a:rPr lang="en-US"/>
              <a:t>Click to edit Master title style</a:t>
            </a: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4"/>
            </p:custDataLst>
          </p:nvPr>
        </p:nvSpPr>
        <p:spPr>
          <a:xfrm>
            <a:off x="416052" y="5418058"/>
            <a:ext cx="5458396" cy="92333"/>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600"/>
              <a:t>Source: …</a:t>
            </a:r>
          </a:p>
        </p:txBody>
      </p:sp>
      <p:sp>
        <p:nvSpPr>
          <p:cNvPr id="10" name="1. On-page tracker">
            <a:extLst>
              <a:ext uri="{FF2B5EF4-FFF2-40B4-BE49-F238E27FC236}">
                <a16:creationId xmlns:a16="http://schemas.microsoft.com/office/drawing/2014/main" id="{A8BAFD1A-3C11-49E6-B76E-5166760AF118}"/>
              </a:ext>
            </a:extLst>
          </p:cNvPr>
          <p:cNvSpPr>
            <a:spLocks noGrp="1"/>
          </p:cNvSpPr>
          <p:nvPr>
            <p:ph type="body" sz="quarter" idx="17" hasCustomPrompt="1"/>
            <p:custDataLst>
              <p:tags r:id="rId5"/>
            </p:custDataLst>
          </p:nvPr>
        </p:nvSpPr>
        <p:spPr>
          <a:xfrm>
            <a:off x="5369814" y="14698"/>
            <a:ext cx="3360420" cy="204480"/>
          </a:xfrm>
        </p:spPr>
        <p:txBody>
          <a:bodyPr anchor="ctr" anchorCtr="0">
            <a:spAutoFit/>
          </a:bodyPr>
          <a:lstStyle>
            <a:lvl1pPr algn="r">
              <a:defRPr sz="600">
                <a:latin typeface="+mn-lt"/>
              </a:defRPr>
            </a:lvl1pPr>
          </a:lstStyle>
          <a:p>
            <a:pPr lvl="0"/>
            <a:r>
              <a:rPr lang="en-US"/>
              <a:t>Chapter › Topic</a:t>
            </a:r>
          </a:p>
        </p:txBody>
      </p:sp>
      <p:sp>
        <p:nvSpPr>
          <p:cNvPr id="12" name="3. Subtitle">
            <a:extLst>
              <a:ext uri="{FF2B5EF4-FFF2-40B4-BE49-F238E27FC236}">
                <a16:creationId xmlns:a16="http://schemas.microsoft.com/office/drawing/2014/main" id="{1EE9FF4B-7331-4DE1-A594-C0C335ED5BE5}"/>
              </a:ext>
            </a:extLst>
          </p:cNvPr>
          <p:cNvSpPr>
            <a:spLocks noGrp="1"/>
          </p:cNvSpPr>
          <p:nvPr>
            <p:ph type="subTitle" idx="1"/>
            <p:custDataLst>
              <p:tags r:id="rId6"/>
            </p:custDataLst>
          </p:nvPr>
        </p:nvSpPr>
        <p:spPr>
          <a:xfrm>
            <a:off x="416052" y="753218"/>
            <a:ext cx="8311896" cy="230832"/>
          </a:xfrm>
        </p:spPr>
        <p:txBody>
          <a:bodyPr anchor="ctr" anchorCtr="0"/>
          <a:lstStyle/>
          <a:p>
            <a:r>
              <a:rPr lang="en-US" sz="1200"/>
              <a:t>Click to edit Master subtitle style</a:t>
            </a:r>
          </a:p>
        </p:txBody>
      </p:sp>
    </p:spTree>
    <p:extLst>
      <p:ext uri="{BB962C8B-B14F-4D97-AF65-F5344CB8AC3E}">
        <p14:creationId xmlns:p14="http://schemas.microsoft.com/office/powerpoint/2010/main" val="1388448349"/>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matchingName="Title and Full Content">
  <p:cSld name="Title and Full Content">
    <p:spTree>
      <p:nvGrpSpPr>
        <p:cNvPr id="1" name="Shape 227"/>
        <p:cNvGrpSpPr/>
        <p:nvPr/>
      </p:nvGrpSpPr>
      <p:grpSpPr>
        <a:xfrm>
          <a:off x="0" y="0"/>
          <a:ext cx="0" cy="0"/>
          <a:chOff x="0" y="0"/>
          <a:chExt cx="0" cy="0"/>
        </a:xfrm>
      </p:grpSpPr>
      <p:sp>
        <p:nvSpPr>
          <p:cNvPr id="228" name="Google Shape;228;p39"/>
          <p:cNvSpPr txBox="1">
            <a:spLocks noGrp="1"/>
          </p:cNvSpPr>
          <p:nvPr>
            <p:ph type="title"/>
          </p:nvPr>
        </p:nvSpPr>
        <p:spPr>
          <a:xfrm>
            <a:off x="332185" y="360000"/>
            <a:ext cx="8479500" cy="11560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229" name="Google Shape;229;p39"/>
          <p:cNvSpPr txBox="1">
            <a:spLocks noGrp="1"/>
          </p:cNvSpPr>
          <p:nvPr>
            <p:ph type="body" idx="1"/>
          </p:nvPr>
        </p:nvSpPr>
        <p:spPr>
          <a:xfrm>
            <a:off x="332185" y="1752600"/>
            <a:ext cx="8479500" cy="3394667"/>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30" name="Google Shape;230;p39"/>
          <p:cNvSpPr txBox="1">
            <a:spLocks noGrp="1"/>
          </p:cNvSpPr>
          <p:nvPr>
            <p:ph type="sldNum" idx="12"/>
          </p:nvPr>
        </p:nvSpPr>
        <p:spPr>
          <a:xfrm>
            <a:off x="6163867" y="5410200"/>
            <a:ext cx="2648100" cy="114333"/>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769392778"/>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5" name="Picture 4" descr="A picture containing text, sky, outdoor&#10;&#10;Description automatically generated">
            <a:extLst>
              <a:ext uri="{FF2B5EF4-FFF2-40B4-BE49-F238E27FC236}">
                <a16:creationId xmlns:a16="http://schemas.microsoft.com/office/drawing/2014/main" id="{CEA14D63-AAF4-1540-9773-BA1C39B5B70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4" name="Rectangle 3"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35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26" name="Subtitle 2"/>
          <p:cNvSpPr>
            <a:spLocks noGrp="1"/>
          </p:cNvSpPr>
          <p:nvPr>
            <p:ph type="subTitle" idx="1" hasCustomPrompt="1"/>
          </p:nvPr>
        </p:nvSpPr>
        <p:spPr bwMode="white">
          <a:xfrm>
            <a:off x="218661" y="1108108"/>
            <a:ext cx="6296258" cy="452436"/>
          </a:xfrm>
          <a:prstGeom prst="rect">
            <a:avLst/>
          </a:prstGeom>
        </p:spPr>
        <p:txBody>
          <a:bodyPr anchor="t"/>
          <a:lstStyle>
            <a:lvl1pPr marL="0" indent="0" algn="l">
              <a:lnSpc>
                <a:spcPct val="100000"/>
              </a:lnSpc>
              <a:spcBef>
                <a:spcPts val="0"/>
              </a:spcBef>
              <a:spcAft>
                <a:spcPts val="0"/>
              </a:spcAft>
              <a:buNone/>
              <a:defRPr sz="900">
                <a:solidFill>
                  <a:schemeClr val="tx2"/>
                </a:solidFill>
                <a:latin typeface="+mn-lt"/>
                <a:ea typeface="+mn-ea"/>
                <a:cs typeface="+mn-cs"/>
                <a:sym typeface="+mn-lt"/>
              </a:defRPr>
            </a:lvl1pPr>
            <a:lvl2pPr marL="326510" indent="0" algn="ctr">
              <a:buNone/>
              <a:defRPr sz="1428"/>
            </a:lvl2pPr>
            <a:lvl3pPr marL="653019" indent="0" algn="ctr">
              <a:buNone/>
              <a:defRPr sz="1286"/>
            </a:lvl3pPr>
            <a:lvl4pPr marL="979529" indent="0" algn="ctr">
              <a:buNone/>
              <a:defRPr sz="1143"/>
            </a:lvl4pPr>
            <a:lvl5pPr marL="1306037" indent="0" algn="ctr">
              <a:buNone/>
              <a:defRPr sz="1143"/>
            </a:lvl5pPr>
            <a:lvl6pPr marL="1632547" indent="0" algn="ctr">
              <a:buNone/>
              <a:defRPr sz="1143"/>
            </a:lvl6pPr>
            <a:lvl7pPr marL="1959056" indent="0" algn="ctr">
              <a:buNone/>
              <a:defRPr sz="1143"/>
            </a:lvl7pPr>
            <a:lvl8pPr marL="2285566" indent="0" algn="ctr">
              <a:buNone/>
              <a:defRPr sz="1143"/>
            </a:lvl8pPr>
            <a:lvl9pPr marL="2612075" indent="0" algn="ctr">
              <a:buNone/>
              <a:defRPr sz="1143"/>
            </a:lvl9pPr>
          </a:lstStyle>
          <a:p>
            <a:r>
              <a:rPr lang="en-US"/>
              <a:t>Click to add subtitle/contacts/date</a:t>
            </a:r>
          </a:p>
        </p:txBody>
      </p:sp>
      <p:sp>
        <p:nvSpPr>
          <p:cNvPr id="27" name="Title 1"/>
          <p:cNvSpPr>
            <a:spLocks noGrp="1"/>
          </p:cNvSpPr>
          <p:nvPr>
            <p:ph type="ctrTitle" hasCustomPrompt="1"/>
          </p:nvPr>
        </p:nvSpPr>
        <p:spPr bwMode="ltGray">
          <a:xfrm>
            <a:off x="218661" y="346046"/>
            <a:ext cx="6296258" cy="685141"/>
          </a:xfrm>
          <a:prstGeom prst="rect">
            <a:avLst/>
          </a:prstGeom>
        </p:spPr>
        <p:txBody>
          <a:bodyPr anchor="b">
            <a:normAutofit/>
          </a:bodyPr>
          <a:lstStyle>
            <a:lvl1pPr algn="l">
              <a:lnSpc>
                <a:spcPct val="100000"/>
              </a:lnSpc>
              <a:defRPr sz="1350" cap="all" baseline="0">
                <a:solidFill>
                  <a:schemeClr val="tx2"/>
                </a:solidFill>
                <a:latin typeface="+mj-lt"/>
                <a:ea typeface="+mj-ea"/>
                <a:cs typeface="+mj-cs"/>
                <a:sym typeface="+mj-lt"/>
              </a:defRPr>
            </a:lvl1pPr>
          </a:lstStyle>
          <a:p>
            <a:r>
              <a:rPr lang="en-US"/>
              <a:t>Title in Title Case</a:t>
            </a:r>
          </a:p>
        </p:txBody>
      </p:sp>
    </p:spTree>
    <p:extLst>
      <p:ext uri="{BB962C8B-B14F-4D97-AF65-F5344CB8AC3E}">
        <p14:creationId xmlns:p14="http://schemas.microsoft.com/office/powerpoint/2010/main" val="14893553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Section header line">
    <p:spTree>
      <p:nvGrpSpPr>
        <p:cNvPr id="1" name=""/>
        <p:cNvGrpSpPr/>
        <p:nvPr/>
      </p:nvGrpSpPr>
      <p:grpSpPr>
        <a:xfrm>
          <a:off x="0" y="0"/>
          <a:ext cx="0" cy="0"/>
          <a:chOff x="0" y="0"/>
          <a:chExt cx="0" cy="0"/>
        </a:xfrm>
      </p:grpSpPr>
      <p:pic>
        <p:nvPicPr>
          <p:cNvPr id="5" name="Picture 4" descr="Shape&#10;&#10;Description automatically generated with medium confidence">
            <a:extLst>
              <a:ext uri="{FF2B5EF4-FFF2-40B4-BE49-F238E27FC236}">
                <a16:creationId xmlns:a16="http://schemas.microsoft.com/office/drawing/2014/main" id="{FE249C5E-0392-6145-9234-D30DFE467A3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accent4"/>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11914228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6" name="Picture 5" descr="A person holding an umbrella&#10;&#10;Description automatically generated">
            <a:extLst>
              <a:ext uri="{FF2B5EF4-FFF2-40B4-BE49-F238E27FC236}">
                <a16:creationId xmlns:a16="http://schemas.microsoft.com/office/drawing/2014/main" id="{499744D0-750E-3249-BE23-370DDD0914C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4" name="Rectangle 3"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35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26" name="Subtitle 2"/>
          <p:cNvSpPr>
            <a:spLocks noGrp="1"/>
          </p:cNvSpPr>
          <p:nvPr>
            <p:ph type="subTitle" idx="1" hasCustomPrompt="1"/>
          </p:nvPr>
        </p:nvSpPr>
        <p:spPr bwMode="white">
          <a:xfrm>
            <a:off x="218661" y="1108108"/>
            <a:ext cx="6296258" cy="452436"/>
          </a:xfrm>
          <a:prstGeom prst="rect">
            <a:avLst/>
          </a:prstGeom>
        </p:spPr>
        <p:txBody>
          <a:bodyPr anchor="t"/>
          <a:lstStyle>
            <a:lvl1pPr marL="0" indent="0" algn="l">
              <a:lnSpc>
                <a:spcPct val="100000"/>
              </a:lnSpc>
              <a:spcBef>
                <a:spcPts val="0"/>
              </a:spcBef>
              <a:spcAft>
                <a:spcPts val="0"/>
              </a:spcAft>
              <a:buNone/>
              <a:defRPr sz="900">
                <a:solidFill>
                  <a:schemeClr val="tx2"/>
                </a:solidFill>
                <a:latin typeface="+mn-lt"/>
                <a:ea typeface="+mn-ea"/>
                <a:cs typeface="+mn-cs"/>
                <a:sym typeface="+mn-lt"/>
              </a:defRPr>
            </a:lvl1pPr>
            <a:lvl2pPr marL="326510" indent="0" algn="ctr">
              <a:buNone/>
              <a:defRPr sz="1428"/>
            </a:lvl2pPr>
            <a:lvl3pPr marL="653019" indent="0" algn="ctr">
              <a:buNone/>
              <a:defRPr sz="1286"/>
            </a:lvl3pPr>
            <a:lvl4pPr marL="979529" indent="0" algn="ctr">
              <a:buNone/>
              <a:defRPr sz="1143"/>
            </a:lvl4pPr>
            <a:lvl5pPr marL="1306037" indent="0" algn="ctr">
              <a:buNone/>
              <a:defRPr sz="1143"/>
            </a:lvl5pPr>
            <a:lvl6pPr marL="1632547" indent="0" algn="ctr">
              <a:buNone/>
              <a:defRPr sz="1143"/>
            </a:lvl6pPr>
            <a:lvl7pPr marL="1959056" indent="0" algn="ctr">
              <a:buNone/>
              <a:defRPr sz="1143"/>
            </a:lvl7pPr>
            <a:lvl8pPr marL="2285566" indent="0" algn="ctr">
              <a:buNone/>
              <a:defRPr sz="1143"/>
            </a:lvl8pPr>
            <a:lvl9pPr marL="2612075" indent="0" algn="ctr">
              <a:buNone/>
              <a:defRPr sz="1143"/>
            </a:lvl9pPr>
          </a:lstStyle>
          <a:p>
            <a:r>
              <a:rPr lang="en-US"/>
              <a:t>Click to add subtitle/contacts/date</a:t>
            </a:r>
          </a:p>
        </p:txBody>
      </p:sp>
      <p:sp>
        <p:nvSpPr>
          <p:cNvPr id="27" name="Title 1"/>
          <p:cNvSpPr>
            <a:spLocks noGrp="1"/>
          </p:cNvSpPr>
          <p:nvPr>
            <p:ph type="ctrTitle" hasCustomPrompt="1"/>
          </p:nvPr>
        </p:nvSpPr>
        <p:spPr bwMode="ltGray">
          <a:xfrm>
            <a:off x="218661" y="346046"/>
            <a:ext cx="6296258" cy="685141"/>
          </a:xfrm>
          <a:prstGeom prst="rect">
            <a:avLst/>
          </a:prstGeom>
        </p:spPr>
        <p:txBody>
          <a:bodyPr anchor="b">
            <a:normAutofit/>
          </a:bodyPr>
          <a:lstStyle>
            <a:lvl1pPr algn="l">
              <a:lnSpc>
                <a:spcPct val="100000"/>
              </a:lnSpc>
              <a:defRPr sz="1350" cap="all" baseline="0">
                <a:solidFill>
                  <a:schemeClr val="tx2"/>
                </a:solidFill>
                <a:latin typeface="+mj-lt"/>
                <a:ea typeface="+mj-ea"/>
                <a:cs typeface="+mj-cs"/>
                <a:sym typeface="+mj-lt"/>
              </a:defRPr>
            </a:lvl1pPr>
          </a:lstStyle>
          <a:p>
            <a:r>
              <a:rPr lang="en-US"/>
              <a:t>Title in Title Case</a:t>
            </a:r>
          </a:p>
        </p:txBody>
      </p:sp>
    </p:spTree>
    <p:extLst>
      <p:ext uri="{BB962C8B-B14F-4D97-AF65-F5344CB8AC3E}">
        <p14:creationId xmlns:p14="http://schemas.microsoft.com/office/powerpoint/2010/main" val="19002436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Section header line">
    <p:spTree>
      <p:nvGrpSpPr>
        <p:cNvPr id="1" name=""/>
        <p:cNvGrpSpPr/>
        <p:nvPr/>
      </p:nvGrpSpPr>
      <p:grpSpPr>
        <a:xfrm>
          <a:off x="0" y="0"/>
          <a:ext cx="0" cy="0"/>
          <a:chOff x="0" y="0"/>
          <a:chExt cx="0" cy="0"/>
        </a:xfrm>
      </p:grpSpPr>
      <p:pic>
        <p:nvPicPr>
          <p:cNvPr id="10" name="Picture 9" descr="Shape&#10;&#10;Description automatically generated with low confidence">
            <a:extLst>
              <a:ext uri="{FF2B5EF4-FFF2-40B4-BE49-F238E27FC236}">
                <a16:creationId xmlns:a16="http://schemas.microsoft.com/office/drawing/2014/main" id="{503BAF71-C59B-9844-A4D7-5E136BFD889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30842908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1_Section header line">
    <p:spTree>
      <p:nvGrpSpPr>
        <p:cNvPr id="1" name=""/>
        <p:cNvGrpSpPr/>
        <p:nvPr/>
      </p:nvGrpSpPr>
      <p:grpSpPr>
        <a:xfrm>
          <a:off x="0" y="0"/>
          <a:ext cx="0" cy="0"/>
          <a:chOff x="0" y="0"/>
          <a:chExt cx="0" cy="0"/>
        </a:xfrm>
      </p:grpSpPr>
      <p:pic>
        <p:nvPicPr>
          <p:cNvPr id="5" name="Picture 4" descr="Shape&#10;&#10;Description automatically generated">
            <a:extLst>
              <a:ext uri="{FF2B5EF4-FFF2-40B4-BE49-F238E27FC236}">
                <a16:creationId xmlns:a16="http://schemas.microsoft.com/office/drawing/2014/main" id="{D646325E-2AE6-8F48-8E7F-31EC4A45449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13875433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2_Section header line">
    <p:spTree>
      <p:nvGrpSpPr>
        <p:cNvPr id="1" name=""/>
        <p:cNvGrpSpPr/>
        <p:nvPr/>
      </p:nvGrpSpPr>
      <p:grpSpPr>
        <a:xfrm>
          <a:off x="0" y="0"/>
          <a:ext cx="0" cy="0"/>
          <a:chOff x="0" y="0"/>
          <a:chExt cx="0" cy="0"/>
        </a:xfrm>
      </p:grpSpPr>
      <p:pic>
        <p:nvPicPr>
          <p:cNvPr id="5" name="Picture 4" descr="Shape&#10;&#10;Description automatically generated with medium confidence">
            <a:extLst>
              <a:ext uri="{FF2B5EF4-FFF2-40B4-BE49-F238E27FC236}">
                <a16:creationId xmlns:a16="http://schemas.microsoft.com/office/drawing/2014/main" id="{FE249C5E-0392-6145-9234-D30DFE467A3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accent4"/>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13190869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3_Section header line">
    <p:spTree>
      <p:nvGrpSpPr>
        <p:cNvPr id="1" name=""/>
        <p:cNvGrpSpPr/>
        <p:nvPr/>
      </p:nvGrpSpPr>
      <p:grpSpPr>
        <a:xfrm>
          <a:off x="0" y="0"/>
          <a:ext cx="0" cy="0"/>
          <a:chOff x="0" y="0"/>
          <a:chExt cx="0" cy="0"/>
        </a:xfrm>
      </p:grpSpPr>
      <p:pic>
        <p:nvPicPr>
          <p:cNvPr id="5" name="Picture 4" descr="Shape&#10;&#10;Description automatically generated">
            <a:extLst>
              <a:ext uri="{FF2B5EF4-FFF2-40B4-BE49-F238E27FC236}">
                <a16:creationId xmlns:a16="http://schemas.microsoft.com/office/drawing/2014/main" id="{03A5CBE1-1E8B-CB43-8D1D-849053B0C16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6109591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4_Section header line">
    <p:spTree>
      <p:nvGrpSpPr>
        <p:cNvPr id="1" name=""/>
        <p:cNvGrpSpPr/>
        <p:nvPr/>
      </p:nvGrpSpPr>
      <p:grpSpPr>
        <a:xfrm>
          <a:off x="0" y="0"/>
          <a:ext cx="0" cy="0"/>
          <a:chOff x="0" y="0"/>
          <a:chExt cx="0" cy="0"/>
        </a:xfrm>
      </p:grpSpPr>
      <p:pic>
        <p:nvPicPr>
          <p:cNvPr id="10" name="Picture 9" descr="A screenshot of a computer&#10;&#10;Description automatically generated with medium confidence">
            <a:extLst>
              <a:ext uri="{FF2B5EF4-FFF2-40B4-BE49-F238E27FC236}">
                <a16:creationId xmlns:a16="http://schemas.microsoft.com/office/drawing/2014/main" id="{57E548BF-2A99-1548-BCDA-9814BEB4311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23885691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5_Section header line">
    <p:spTree>
      <p:nvGrpSpPr>
        <p:cNvPr id="1" name=""/>
        <p:cNvGrpSpPr/>
        <p:nvPr/>
      </p:nvGrpSpPr>
      <p:grpSpPr>
        <a:xfrm>
          <a:off x="0" y="0"/>
          <a:ext cx="0" cy="0"/>
          <a:chOff x="0" y="0"/>
          <a:chExt cx="0" cy="0"/>
        </a:xfrm>
      </p:grpSpPr>
      <p:pic>
        <p:nvPicPr>
          <p:cNvPr id="5" name="Picture 4" descr="A group of wind turbines&#10;&#10;Description automatically generated with medium confidence">
            <a:extLst>
              <a:ext uri="{FF2B5EF4-FFF2-40B4-BE49-F238E27FC236}">
                <a16:creationId xmlns:a16="http://schemas.microsoft.com/office/drawing/2014/main" id="{15CBA434-A6A1-2542-814D-3A1DBD67694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27886313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6_Section header line">
    <p:spTree>
      <p:nvGrpSpPr>
        <p:cNvPr id="1" name=""/>
        <p:cNvGrpSpPr/>
        <p:nvPr/>
      </p:nvGrpSpPr>
      <p:grpSpPr>
        <a:xfrm>
          <a:off x="0" y="0"/>
          <a:ext cx="0" cy="0"/>
          <a:chOff x="0" y="0"/>
          <a:chExt cx="0" cy="0"/>
        </a:xfrm>
      </p:grpSpPr>
      <p:pic>
        <p:nvPicPr>
          <p:cNvPr id="5" name="Picture 4" descr="A person standing in front of windmills&#10;&#10;Description automatically generated with low confidence">
            <a:extLst>
              <a:ext uri="{FF2B5EF4-FFF2-40B4-BE49-F238E27FC236}">
                <a16:creationId xmlns:a16="http://schemas.microsoft.com/office/drawing/2014/main" id="{5BFE228D-45E0-F941-A983-FA37C894489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21737614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7_Section header line">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AD24CC68-643F-0341-9C06-7D6DCF31139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10169868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9_Section header line">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D71697D7-50A2-8944-893F-3A11777E122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7835283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Section header line">
    <p:spTree>
      <p:nvGrpSpPr>
        <p:cNvPr id="1" name=""/>
        <p:cNvGrpSpPr/>
        <p:nvPr/>
      </p:nvGrpSpPr>
      <p:grpSpPr>
        <a:xfrm>
          <a:off x="0" y="0"/>
          <a:ext cx="0" cy="0"/>
          <a:chOff x="0" y="0"/>
          <a:chExt cx="0" cy="0"/>
        </a:xfrm>
      </p:grpSpPr>
      <p:pic>
        <p:nvPicPr>
          <p:cNvPr id="5" name="Picture 4" descr="Shape&#10;&#10;Description automatically generated">
            <a:extLst>
              <a:ext uri="{FF2B5EF4-FFF2-40B4-BE49-F238E27FC236}">
                <a16:creationId xmlns:a16="http://schemas.microsoft.com/office/drawing/2014/main" id="{03A5CBE1-1E8B-CB43-8D1D-849053B0C16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26944370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8_Section header line">
    <p:spTree>
      <p:nvGrpSpPr>
        <p:cNvPr id="1" name=""/>
        <p:cNvGrpSpPr/>
        <p:nvPr/>
      </p:nvGrpSpPr>
      <p:grpSpPr>
        <a:xfrm>
          <a:off x="0" y="0"/>
          <a:ext cx="0" cy="0"/>
          <a:chOff x="0" y="0"/>
          <a:chExt cx="0" cy="0"/>
        </a:xfrm>
      </p:grpSpPr>
      <p:pic>
        <p:nvPicPr>
          <p:cNvPr id="7" name="Picture 6" descr="A picture containing shape&#10;&#10;Description automatically generated">
            <a:extLst>
              <a:ext uri="{FF2B5EF4-FFF2-40B4-BE49-F238E27FC236}">
                <a16:creationId xmlns:a16="http://schemas.microsoft.com/office/drawing/2014/main" id="{526050A1-F8D1-6648-B40D-093CF2AF5B1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accent4"/>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22061183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10_Section header line">
    <p:spTree>
      <p:nvGrpSpPr>
        <p:cNvPr id="1" name=""/>
        <p:cNvGrpSpPr/>
        <p:nvPr/>
      </p:nvGrpSpPr>
      <p:grpSpPr>
        <a:xfrm>
          <a:off x="0" y="0"/>
          <a:ext cx="0" cy="0"/>
          <a:chOff x="0" y="0"/>
          <a:chExt cx="0" cy="0"/>
        </a:xfrm>
      </p:grpSpPr>
      <p:pic>
        <p:nvPicPr>
          <p:cNvPr id="7" name="Picture 6" descr="Shape&#10;&#10;Description automatically generated">
            <a:extLst>
              <a:ext uri="{FF2B5EF4-FFF2-40B4-BE49-F238E27FC236}">
                <a16:creationId xmlns:a16="http://schemas.microsoft.com/office/drawing/2014/main" id="{9B94D925-DA9F-D748-8BF3-8A986015D1D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18214934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5" name="Object 4" hidden="1"/>
                      <p:cNvPicPr/>
                      <p:nvPr/>
                    </p:nvPicPr>
                    <p:blipFill>
                      <a:blip r:embed="rId5"/>
                      <a:stretch>
                        <a:fillRect/>
                      </a:stretch>
                    </p:blipFill>
                    <p:spPr>
                      <a:xfrm>
                        <a:off x="1588" y="1324"/>
                        <a:ext cx="1588" cy="1323"/>
                      </a:xfrm>
                      <a:prstGeom prst="rect">
                        <a:avLst/>
                      </a:prstGeom>
                    </p:spPr>
                  </p:pic>
                </p:oleObj>
              </mc:Fallback>
            </mc:AlternateContent>
          </a:graphicData>
        </a:graphic>
      </p:graphicFrame>
      <p:sp>
        <p:nvSpPr>
          <p:cNvPr id="11" name="Rectangle 10"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8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2" name="Title 1">
            <a:extLst>
              <a:ext uri="{FF2B5EF4-FFF2-40B4-BE49-F238E27FC236}">
                <a16:creationId xmlns:a16="http://schemas.microsoft.com/office/drawing/2014/main" id="{0A02E88D-D2FD-4F31-8DFF-89ACDD9453FC}"/>
              </a:ext>
            </a:extLst>
          </p:cNvPr>
          <p:cNvSpPr>
            <a:spLocks noGrp="1"/>
          </p:cNvSpPr>
          <p:nvPr>
            <p:ph type="title" hasCustomPrompt="1"/>
          </p:nvPr>
        </p:nvSpPr>
        <p:spPr>
          <a:xfrm>
            <a:off x="251222" y="207377"/>
            <a:ext cx="6984778" cy="599281"/>
          </a:xfrm>
        </p:spPr>
        <p:txBody>
          <a:bodyPr/>
          <a:lstStyle>
            <a:lvl1pPr>
              <a:defRPr sz="1300">
                <a:solidFill>
                  <a:schemeClr val="accent4"/>
                </a:solidFill>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8DCB2723-013B-4180-9841-DE3236CC6F6E}"/>
              </a:ext>
            </a:extLst>
          </p:cNvPr>
          <p:cNvSpPr>
            <a:spLocks noGrp="1"/>
          </p:cNvSpPr>
          <p:nvPr>
            <p:ph type="body" sz="quarter" idx="11" hasCustomPrompt="1"/>
          </p:nvPr>
        </p:nvSpPr>
        <p:spPr>
          <a:xfrm>
            <a:off x="251222" y="1159566"/>
            <a:ext cx="8607028" cy="4207563"/>
          </a:xfrm>
        </p:spPr>
        <p:txBody>
          <a:bodyPr/>
          <a:lstStyle>
            <a:lvl1pPr>
              <a:lnSpc>
                <a:spcPct val="100000"/>
              </a:lnSpc>
              <a:spcBef>
                <a:spcPts val="0"/>
              </a:spcBef>
              <a:spcAft>
                <a:spcPts val="0"/>
              </a:spcAft>
              <a:defRPr sz="1200">
                <a:latin typeface="+mn-lt"/>
                <a:ea typeface="+mn-ea"/>
                <a:cs typeface="+mn-cs"/>
                <a:sym typeface="+mn-lt"/>
              </a:defRPr>
            </a:lvl1pPr>
            <a:lvl2pPr>
              <a:lnSpc>
                <a:spcPct val="100000"/>
              </a:lnSpc>
              <a:spcBef>
                <a:spcPts val="0"/>
              </a:spcBef>
              <a:spcAft>
                <a:spcPts val="0"/>
              </a:spcAft>
              <a:buClr>
                <a:schemeClr val="tx1"/>
              </a:buClr>
              <a:defRPr sz="1200">
                <a:latin typeface="+mn-lt"/>
                <a:ea typeface="+mn-ea"/>
                <a:cs typeface="+mn-cs"/>
                <a:sym typeface="+mn-lt"/>
              </a:defRPr>
            </a:lvl2pPr>
            <a:lvl3pPr>
              <a:lnSpc>
                <a:spcPct val="100000"/>
              </a:lnSpc>
              <a:spcBef>
                <a:spcPts val="0"/>
              </a:spcBef>
              <a:spcAft>
                <a:spcPts val="0"/>
              </a:spcAft>
              <a:buClr>
                <a:schemeClr val="tx1"/>
              </a:buClr>
              <a:defRPr sz="1200">
                <a:latin typeface="+mn-lt"/>
                <a:ea typeface="+mn-ea"/>
                <a:cs typeface="+mn-cs"/>
                <a:sym typeface="+mn-lt"/>
              </a:defRPr>
            </a:lvl3pPr>
            <a:lvl4pPr>
              <a:lnSpc>
                <a:spcPct val="100000"/>
              </a:lnSpc>
              <a:spcBef>
                <a:spcPts val="0"/>
              </a:spcBef>
              <a:spcAft>
                <a:spcPts val="0"/>
              </a:spcAft>
              <a:defRPr sz="1200">
                <a:latin typeface="+mn-lt"/>
                <a:ea typeface="+mn-ea"/>
                <a:cs typeface="+mn-cs"/>
                <a:sym typeface="+mn-lt"/>
              </a:defRPr>
            </a:lvl4pPr>
            <a:lvl5pPr>
              <a:lnSpc>
                <a:spcPct val="100000"/>
              </a:lnSpc>
              <a:spcBef>
                <a:spcPts val="0"/>
              </a:spcBef>
              <a:spcAft>
                <a:spcPts val="0"/>
              </a:spcAft>
              <a:defRPr sz="1200">
                <a:latin typeface="+mn-lt"/>
                <a:ea typeface="+mn-ea"/>
                <a:cs typeface="+mn-cs"/>
                <a:sym typeface="+mn-lt"/>
              </a:defRPr>
            </a:lvl5pPr>
          </a:lstStyle>
          <a:p>
            <a:pPr lvl="0"/>
            <a:r>
              <a:rPr lang="en-US"/>
              <a:t>Edit Master text styles</a:t>
            </a:r>
          </a:p>
          <a:p>
            <a:pPr lvl="1"/>
            <a:r>
              <a:rPr lang="en-US"/>
              <a:t>Second level</a:t>
            </a:r>
          </a:p>
          <a:p>
            <a:pPr lvl="2"/>
            <a:r>
              <a:rPr lang="en-US"/>
              <a:t>Third level</a:t>
            </a:r>
          </a:p>
        </p:txBody>
      </p:sp>
      <p:sp>
        <p:nvSpPr>
          <p:cNvPr id="9" name="Page"/>
          <p:cNvSpPr txBox="1"/>
          <p:nvPr userDrawn="1"/>
        </p:nvSpPr>
        <p:spPr>
          <a:xfrm>
            <a:off x="8597971" y="5535151"/>
            <a:ext cx="294808" cy="69250"/>
          </a:xfrm>
          <a:prstGeom prst="rect">
            <a:avLst/>
          </a:prstGeom>
          <a:noFill/>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rgbClr val="04284D"/>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rgbClr val="04284D"/>
              </a:solidFill>
              <a:latin typeface="+mn-lt"/>
              <a:ea typeface="+mn-ea"/>
              <a:cs typeface="+mn-cs"/>
              <a:sym typeface="+mn-lt"/>
            </a:endParaRPr>
          </a:p>
        </p:txBody>
      </p:sp>
      <p:sp>
        <p:nvSpPr>
          <p:cNvPr id="3" name="TextBox 2">
            <a:extLst>
              <a:ext uri="{FF2B5EF4-FFF2-40B4-BE49-F238E27FC236}">
                <a16:creationId xmlns:a16="http://schemas.microsoft.com/office/drawing/2014/main" id="{28F8D349-A18E-E949-AC16-75541B3A0C4D}"/>
              </a:ext>
            </a:extLst>
          </p:cNvPr>
          <p:cNvSpPr txBox="1"/>
          <p:nvPr userDrawn="1"/>
        </p:nvSpPr>
        <p:spPr>
          <a:xfrm>
            <a:off x="798897" y="1411706"/>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
        <p:nvSpPr>
          <p:cNvPr id="4" name="TextBox 3">
            <a:extLst>
              <a:ext uri="{FF2B5EF4-FFF2-40B4-BE49-F238E27FC236}">
                <a16:creationId xmlns:a16="http://schemas.microsoft.com/office/drawing/2014/main" id="{D2CFEBA9-928A-0A40-986A-02C81B1EC165}"/>
              </a:ext>
            </a:extLst>
          </p:cNvPr>
          <p:cNvSpPr txBox="1"/>
          <p:nvPr userDrawn="1"/>
        </p:nvSpPr>
        <p:spPr>
          <a:xfrm>
            <a:off x="4580021" y="1274457"/>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
        <p:nvSpPr>
          <p:cNvPr id="8" name="TextBox 7">
            <a:extLst>
              <a:ext uri="{FF2B5EF4-FFF2-40B4-BE49-F238E27FC236}">
                <a16:creationId xmlns:a16="http://schemas.microsoft.com/office/drawing/2014/main" id="{88D3B9EF-E43D-D940-BA68-FB18F24F8666}"/>
              </a:ext>
            </a:extLst>
          </p:cNvPr>
          <p:cNvSpPr txBox="1"/>
          <p:nvPr userDrawn="1"/>
        </p:nvSpPr>
        <p:spPr>
          <a:xfrm>
            <a:off x="869430" y="1382427"/>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Tree>
    <p:extLst>
      <p:ext uri="{BB962C8B-B14F-4D97-AF65-F5344CB8AC3E}">
        <p14:creationId xmlns:p14="http://schemas.microsoft.com/office/powerpoint/2010/main" val="36767641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preserve="1" userDrawn="1">
  <p:cSld name="2_Title Slide 2">
    <p:spTree>
      <p:nvGrpSpPr>
        <p:cNvPr id="1" name=""/>
        <p:cNvGrpSpPr/>
        <p:nvPr/>
      </p:nvGrpSpPr>
      <p:grpSpPr>
        <a:xfrm>
          <a:off x="0" y="0"/>
          <a:ext cx="0" cy="0"/>
          <a:chOff x="0" y="0"/>
          <a:chExt cx="0" cy="0"/>
        </a:xfrm>
      </p:grpSpPr>
      <p:pic>
        <p:nvPicPr>
          <p:cNvPr id="5" name="Picture 4" descr="A picture containing text, sky, outdoor&#10;&#10;Description automatically generated">
            <a:extLst>
              <a:ext uri="{FF2B5EF4-FFF2-40B4-BE49-F238E27FC236}">
                <a16:creationId xmlns:a16="http://schemas.microsoft.com/office/drawing/2014/main" id="{CEA14D63-AAF4-1540-9773-BA1C39B5B70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4" name="Rectangle 3"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35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26" name="Subtitle 2"/>
          <p:cNvSpPr>
            <a:spLocks noGrp="1"/>
          </p:cNvSpPr>
          <p:nvPr>
            <p:ph type="subTitle" idx="1" hasCustomPrompt="1"/>
          </p:nvPr>
        </p:nvSpPr>
        <p:spPr bwMode="white">
          <a:xfrm>
            <a:off x="218661" y="1108108"/>
            <a:ext cx="6296258" cy="452436"/>
          </a:xfrm>
          <a:prstGeom prst="rect">
            <a:avLst/>
          </a:prstGeom>
        </p:spPr>
        <p:txBody>
          <a:bodyPr anchor="t"/>
          <a:lstStyle>
            <a:lvl1pPr marL="0" indent="0" algn="l">
              <a:lnSpc>
                <a:spcPct val="100000"/>
              </a:lnSpc>
              <a:spcBef>
                <a:spcPts val="0"/>
              </a:spcBef>
              <a:spcAft>
                <a:spcPts val="0"/>
              </a:spcAft>
              <a:buNone/>
              <a:defRPr sz="900">
                <a:solidFill>
                  <a:schemeClr val="tx2"/>
                </a:solidFill>
                <a:latin typeface="+mn-lt"/>
                <a:ea typeface="+mn-ea"/>
                <a:cs typeface="+mn-cs"/>
                <a:sym typeface="+mn-lt"/>
              </a:defRPr>
            </a:lvl1pPr>
            <a:lvl2pPr marL="326510" indent="0" algn="ctr">
              <a:buNone/>
              <a:defRPr sz="1428"/>
            </a:lvl2pPr>
            <a:lvl3pPr marL="653019" indent="0" algn="ctr">
              <a:buNone/>
              <a:defRPr sz="1286"/>
            </a:lvl3pPr>
            <a:lvl4pPr marL="979529" indent="0" algn="ctr">
              <a:buNone/>
              <a:defRPr sz="1143"/>
            </a:lvl4pPr>
            <a:lvl5pPr marL="1306037" indent="0" algn="ctr">
              <a:buNone/>
              <a:defRPr sz="1143"/>
            </a:lvl5pPr>
            <a:lvl6pPr marL="1632547" indent="0" algn="ctr">
              <a:buNone/>
              <a:defRPr sz="1143"/>
            </a:lvl6pPr>
            <a:lvl7pPr marL="1959056" indent="0" algn="ctr">
              <a:buNone/>
              <a:defRPr sz="1143"/>
            </a:lvl7pPr>
            <a:lvl8pPr marL="2285566" indent="0" algn="ctr">
              <a:buNone/>
              <a:defRPr sz="1143"/>
            </a:lvl8pPr>
            <a:lvl9pPr marL="2612075" indent="0" algn="ctr">
              <a:buNone/>
              <a:defRPr sz="1143"/>
            </a:lvl9pPr>
          </a:lstStyle>
          <a:p>
            <a:r>
              <a:rPr lang="en-US"/>
              <a:t>Click to add subtitle/contacts/date</a:t>
            </a:r>
          </a:p>
        </p:txBody>
      </p:sp>
      <p:sp>
        <p:nvSpPr>
          <p:cNvPr id="27" name="Title 1"/>
          <p:cNvSpPr>
            <a:spLocks noGrp="1"/>
          </p:cNvSpPr>
          <p:nvPr>
            <p:ph type="ctrTitle" hasCustomPrompt="1"/>
          </p:nvPr>
        </p:nvSpPr>
        <p:spPr bwMode="ltGray">
          <a:xfrm>
            <a:off x="218661" y="346046"/>
            <a:ext cx="6296258" cy="685141"/>
          </a:xfrm>
          <a:prstGeom prst="rect">
            <a:avLst/>
          </a:prstGeom>
        </p:spPr>
        <p:txBody>
          <a:bodyPr anchor="b">
            <a:normAutofit/>
          </a:bodyPr>
          <a:lstStyle>
            <a:lvl1pPr algn="l">
              <a:lnSpc>
                <a:spcPct val="100000"/>
              </a:lnSpc>
              <a:defRPr sz="1350" cap="all" baseline="0">
                <a:solidFill>
                  <a:schemeClr val="tx2"/>
                </a:solidFill>
                <a:latin typeface="+mj-lt"/>
                <a:ea typeface="+mj-ea"/>
                <a:cs typeface="+mj-cs"/>
                <a:sym typeface="+mj-lt"/>
              </a:defRPr>
            </a:lvl1pPr>
          </a:lstStyle>
          <a:p>
            <a:r>
              <a:rPr lang="en-US"/>
              <a:t>Title in Title Case</a:t>
            </a:r>
          </a:p>
        </p:txBody>
      </p:sp>
    </p:spTree>
    <p:extLst>
      <p:ext uri="{BB962C8B-B14F-4D97-AF65-F5344CB8AC3E}">
        <p14:creationId xmlns:p14="http://schemas.microsoft.com/office/powerpoint/2010/main" val="23936800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userDrawn="1">
  <p:cSld name="3_Title Slide 2">
    <p:spTree>
      <p:nvGrpSpPr>
        <p:cNvPr id="1" name=""/>
        <p:cNvGrpSpPr/>
        <p:nvPr/>
      </p:nvGrpSpPr>
      <p:grpSpPr>
        <a:xfrm>
          <a:off x="0" y="0"/>
          <a:ext cx="0" cy="0"/>
          <a:chOff x="0" y="0"/>
          <a:chExt cx="0" cy="0"/>
        </a:xfrm>
      </p:grpSpPr>
      <p:pic>
        <p:nvPicPr>
          <p:cNvPr id="6" name="Picture 5" descr="A person holding an umbrella&#10;&#10;Description automatically generated">
            <a:extLst>
              <a:ext uri="{FF2B5EF4-FFF2-40B4-BE49-F238E27FC236}">
                <a16:creationId xmlns:a16="http://schemas.microsoft.com/office/drawing/2014/main" id="{499744D0-750E-3249-BE23-370DDD0914C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4" name="Rectangle 3"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35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26" name="Subtitle 2"/>
          <p:cNvSpPr>
            <a:spLocks noGrp="1"/>
          </p:cNvSpPr>
          <p:nvPr>
            <p:ph type="subTitle" idx="1" hasCustomPrompt="1"/>
          </p:nvPr>
        </p:nvSpPr>
        <p:spPr bwMode="white">
          <a:xfrm>
            <a:off x="218661" y="1108108"/>
            <a:ext cx="6296258" cy="452436"/>
          </a:xfrm>
          <a:prstGeom prst="rect">
            <a:avLst/>
          </a:prstGeom>
        </p:spPr>
        <p:txBody>
          <a:bodyPr anchor="t"/>
          <a:lstStyle>
            <a:lvl1pPr marL="0" indent="0" algn="l">
              <a:lnSpc>
                <a:spcPct val="100000"/>
              </a:lnSpc>
              <a:spcBef>
                <a:spcPts val="0"/>
              </a:spcBef>
              <a:spcAft>
                <a:spcPts val="0"/>
              </a:spcAft>
              <a:buNone/>
              <a:defRPr sz="900">
                <a:solidFill>
                  <a:schemeClr val="tx2"/>
                </a:solidFill>
                <a:latin typeface="+mn-lt"/>
                <a:ea typeface="+mn-ea"/>
                <a:cs typeface="+mn-cs"/>
                <a:sym typeface="+mn-lt"/>
              </a:defRPr>
            </a:lvl1pPr>
            <a:lvl2pPr marL="326510" indent="0" algn="ctr">
              <a:buNone/>
              <a:defRPr sz="1428"/>
            </a:lvl2pPr>
            <a:lvl3pPr marL="653019" indent="0" algn="ctr">
              <a:buNone/>
              <a:defRPr sz="1286"/>
            </a:lvl3pPr>
            <a:lvl4pPr marL="979529" indent="0" algn="ctr">
              <a:buNone/>
              <a:defRPr sz="1143"/>
            </a:lvl4pPr>
            <a:lvl5pPr marL="1306037" indent="0" algn="ctr">
              <a:buNone/>
              <a:defRPr sz="1143"/>
            </a:lvl5pPr>
            <a:lvl6pPr marL="1632547" indent="0" algn="ctr">
              <a:buNone/>
              <a:defRPr sz="1143"/>
            </a:lvl6pPr>
            <a:lvl7pPr marL="1959056" indent="0" algn="ctr">
              <a:buNone/>
              <a:defRPr sz="1143"/>
            </a:lvl7pPr>
            <a:lvl8pPr marL="2285566" indent="0" algn="ctr">
              <a:buNone/>
              <a:defRPr sz="1143"/>
            </a:lvl8pPr>
            <a:lvl9pPr marL="2612075" indent="0" algn="ctr">
              <a:buNone/>
              <a:defRPr sz="1143"/>
            </a:lvl9pPr>
          </a:lstStyle>
          <a:p>
            <a:r>
              <a:rPr lang="en-US"/>
              <a:t>Click to add subtitle/contacts/date</a:t>
            </a:r>
          </a:p>
        </p:txBody>
      </p:sp>
      <p:sp>
        <p:nvSpPr>
          <p:cNvPr id="27" name="Title 1"/>
          <p:cNvSpPr>
            <a:spLocks noGrp="1"/>
          </p:cNvSpPr>
          <p:nvPr>
            <p:ph type="ctrTitle" hasCustomPrompt="1"/>
          </p:nvPr>
        </p:nvSpPr>
        <p:spPr bwMode="ltGray">
          <a:xfrm>
            <a:off x="218661" y="346046"/>
            <a:ext cx="6296258" cy="685141"/>
          </a:xfrm>
          <a:prstGeom prst="rect">
            <a:avLst/>
          </a:prstGeom>
        </p:spPr>
        <p:txBody>
          <a:bodyPr anchor="b">
            <a:normAutofit/>
          </a:bodyPr>
          <a:lstStyle>
            <a:lvl1pPr algn="l">
              <a:lnSpc>
                <a:spcPct val="100000"/>
              </a:lnSpc>
              <a:defRPr sz="1350" cap="all" baseline="0">
                <a:solidFill>
                  <a:schemeClr val="tx2"/>
                </a:solidFill>
                <a:latin typeface="+mj-lt"/>
                <a:ea typeface="+mj-ea"/>
                <a:cs typeface="+mj-cs"/>
                <a:sym typeface="+mj-lt"/>
              </a:defRPr>
            </a:lvl1pPr>
          </a:lstStyle>
          <a:p>
            <a:r>
              <a:rPr lang="en-US"/>
              <a:t>Title in Title Case</a:t>
            </a:r>
          </a:p>
        </p:txBody>
      </p:sp>
    </p:spTree>
    <p:extLst>
      <p:ext uri="{BB962C8B-B14F-4D97-AF65-F5344CB8AC3E}">
        <p14:creationId xmlns:p14="http://schemas.microsoft.com/office/powerpoint/2010/main" val="18052233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userDrawn="1">
  <p:cSld name="11_Section header line">
    <p:spTree>
      <p:nvGrpSpPr>
        <p:cNvPr id="1" name=""/>
        <p:cNvGrpSpPr/>
        <p:nvPr/>
      </p:nvGrpSpPr>
      <p:grpSpPr>
        <a:xfrm>
          <a:off x="0" y="0"/>
          <a:ext cx="0" cy="0"/>
          <a:chOff x="0" y="0"/>
          <a:chExt cx="0" cy="0"/>
        </a:xfrm>
      </p:grpSpPr>
      <p:pic>
        <p:nvPicPr>
          <p:cNvPr id="10" name="Picture 9" descr="Shape&#10;&#10;Description automatically generated with low confidence">
            <a:extLst>
              <a:ext uri="{FF2B5EF4-FFF2-40B4-BE49-F238E27FC236}">
                <a16:creationId xmlns:a16="http://schemas.microsoft.com/office/drawing/2014/main" id="{503BAF71-C59B-9844-A4D7-5E136BFD889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9066994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userDrawn="1">
  <p:cSld name="12_Section header line">
    <p:spTree>
      <p:nvGrpSpPr>
        <p:cNvPr id="1" name=""/>
        <p:cNvGrpSpPr/>
        <p:nvPr/>
      </p:nvGrpSpPr>
      <p:grpSpPr>
        <a:xfrm>
          <a:off x="0" y="0"/>
          <a:ext cx="0" cy="0"/>
          <a:chOff x="0" y="0"/>
          <a:chExt cx="0" cy="0"/>
        </a:xfrm>
      </p:grpSpPr>
      <p:pic>
        <p:nvPicPr>
          <p:cNvPr id="5" name="Picture 4" descr="Shape&#10;&#10;Description automatically generated">
            <a:extLst>
              <a:ext uri="{FF2B5EF4-FFF2-40B4-BE49-F238E27FC236}">
                <a16:creationId xmlns:a16="http://schemas.microsoft.com/office/drawing/2014/main" id="{D646325E-2AE6-8F48-8E7F-31EC4A45449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7432200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userDrawn="1">
  <p:cSld name="13_Section header line">
    <p:spTree>
      <p:nvGrpSpPr>
        <p:cNvPr id="1" name=""/>
        <p:cNvGrpSpPr/>
        <p:nvPr/>
      </p:nvGrpSpPr>
      <p:grpSpPr>
        <a:xfrm>
          <a:off x="0" y="0"/>
          <a:ext cx="0" cy="0"/>
          <a:chOff x="0" y="0"/>
          <a:chExt cx="0" cy="0"/>
        </a:xfrm>
      </p:grpSpPr>
      <p:pic>
        <p:nvPicPr>
          <p:cNvPr id="5" name="Picture 4" descr="Shape&#10;&#10;Description automatically generated with medium confidence">
            <a:extLst>
              <a:ext uri="{FF2B5EF4-FFF2-40B4-BE49-F238E27FC236}">
                <a16:creationId xmlns:a16="http://schemas.microsoft.com/office/drawing/2014/main" id="{FE249C5E-0392-6145-9234-D30DFE467A3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accent4"/>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23518192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userDrawn="1">
  <p:cSld name="14_Section header line">
    <p:spTree>
      <p:nvGrpSpPr>
        <p:cNvPr id="1" name=""/>
        <p:cNvGrpSpPr/>
        <p:nvPr/>
      </p:nvGrpSpPr>
      <p:grpSpPr>
        <a:xfrm>
          <a:off x="0" y="0"/>
          <a:ext cx="0" cy="0"/>
          <a:chOff x="0" y="0"/>
          <a:chExt cx="0" cy="0"/>
        </a:xfrm>
      </p:grpSpPr>
      <p:pic>
        <p:nvPicPr>
          <p:cNvPr id="5" name="Picture 4" descr="Shape&#10;&#10;Description automatically generated">
            <a:extLst>
              <a:ext uri="{FF2B5EF4-FFF2-40B4-BE49-F238E27FC236}">
                <a16:creationId xmlns:a16="http://schemas.microsoft.com/office/drawing/2014/main" id="{03A5CBE1-1E8B-CB43-8D1D-849053B0C16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5124123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userDrawn="1">
  <p:cSld name="15_Section header line">
    <p:spTree>
      <p:nvGrpSpPr>
        <p:cNvPr id="1" name=""/>
        <p:cNvGrpSpPr/>
        <p:nvPr/>
      </p:nvGrpSpPr>
      <p:grpSpPr>
        <a:xfrm>
          <a:off x="0" y="0"/>
          <a:ext cx="0" cy="0"/>
          <a:chOff x="0" y="0"/>
          <a:chExt cx="0" cy="0"/>
        </a:xfrm>
      </p:grpSpPr>
      <p:pic>
        <p:nvPicPr>
          <p:cNvPr id="10" name="Picture 9" descr="A screenshot of a computer&#10;&#10;Description automatically generated with medium confidence">
            <a:extLst>
              <a:ext uri="{FF2B5EF4-FFF2-40B4-BE49-F238E27FC236}">
                <a16:creationId xmlns:a16="http://schemas.microsoft.com/office/drawing/2014/main" id="{57E548BF-2A99-1548-BCDA-9814BEB4311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23525219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Section header line">
    <p:spTree>
      <p:nvGrpSpPr>
        <p:cNvPr id="1" name=""/>
        <p:cNvGrpSpPr/>
        <p:nvPr/>
      </p:nvGrpSpPr>
      <p:grpSpPr>
        <a:xfrm>
          <a:off x="0" y="0"/>
          <a:ext cx="0" cy="0"/>
          <a:chOff x="0" y="0"/>
          <a:chExt cx="0" cy="0"/>
        </a:xfrm>
      </p:grpSpPr>
      <p:pic>
        <p:nvPicPr>
          <p:cNvPr id="10" name="Picture 9" descr="A screenshot of a computer&#10;&#10;Description automatically generated with medium confidence">
            <a:extLst>
              <a:ext uri="{FF2B5EF4-FFF2-40B4-BE49-F238E27FC236}">
                <a16:creationId xmlns:a16="http://schemas.microsoft.com/office/drawing/2014/main" id="{57E548BF-2A99-1548-BCDA-9814BEB4311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36951430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userDrawn="1">
  <p:cSld name="16_Section header line">
    <p:spTree>
      <p:nvGrpSpPr>
        <p:cNvPr id="1" name=""/>
        <p:cNvGrpSpPr/>
        <p:nvPr/>
      </p:nvGrpSpPr>
      <p:grpSpPr>
        <a:xfrm>
          <a:off x="0" y="0"/>
          <a:ext cx="0" cy="0"/>
          <a:chOff x="0" y="0"/>
          <a:chExt cx="0" cy="0"/>
        </a:xfrm>
      </p:grpSpPr>
      <p:pic>
        <p:nvPicPr>
          <p:cNvPr id="5" name="Picture 4" descr="A group of wind turbines&#10;&#10;Description automatically generated with medium confidence">
            <a:extLst>
              <a:ext uri="{FF2B5EF4-FFF2-40B4-BE49-F238E27FC236}">
                <a16:creationId xmlns:a16="http://schemas.microsoft.com/office/drawing/2014/main" id="{15CBA434-A6A1-2542-814D-3A1DBD67694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29932200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userDrawn="1">
  <p:cSld name="17_Section header line">
    <p:spTree>
      <p:nvGrpSpPr>
        <p:cNvPr id="1" name=""/>
        <p:cNvGrpSpPr/>
        <p:nvPr/>
      </p:nvGrpSpPr>
      <p:grpSpPr>
        <a:xfrm>
          <a:off x="0" y="0"/>
          <a:ext cx="0" cy="0"/>
          <a:chOff x="0" y="0"/>
          <a:chExt cx="0" cy="0"/>
        </a:xfrm>
      </p:grpSpPr>
      <p:pic>
        <p:nvPicPr>
          <p:cNvPr id="5" name="Picture 4" descr="A person standing in front of windmills&#10;&#10;Description automatically generated with low confidence">
            <a:extLst>
              <a:ext uri="{FF2B5EF4-FFF2-40B4-BE49-F238E27FC236}">
                <a16:creationId xmlns:a16="http://schemas.microsoft.com/office/drawing/2014/main" id="{5BFE228D-45E0-F941-A983-FA37C894489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29627425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userDrawn="1">
  <p:cSld name="18_Section header line">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AD24CC68-643F-0341-9C06-7D6DCF31139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36708234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userDrawn="1">
  <p:cSld name="19_Section header line">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D71697D7-50A2-8944-893F-3A11777E122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34689020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reserve="1" userDrawn="1">
  <p:cSld name="20_Section header line">
    <p:spTree>
      <p:nvGrpSpPr>
        <p:cNvPr id="1" name=""/>
        <p:cNvGrpSpPr/>
        <p:nvPr/>
      </p:nvGrpSpPr>
      <p:grpSpPr>
        <a:xfrm>
          <a:off x="0" y="0"/>
          <a:ext cx="0" cy="0"/>
          <a:chOff x="0" y="0"/>
          <a:chExt cx="0" cy="0"/>
        </a:xfrm>
      </p:grpSpPr>
      <p:pic>
        <p:nvPicPr>
          <p:cNvPr id="7" name="Picture 6" descr="A picture containing shape&#10;&#10;Description automatically generated">
            <a:extLst>
              <a:ext uri="{FF2B5EF4-FFF2-40B4-BE49-F238E27FC236}">
                <a16:creationId xmlns:a16="http://schemas.microsoft.com/office/drawing/2014/main" id="{526050A1-F8D1-6648-B40D-093CF2AF5B1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accent4"/>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41737272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preserve="1" userDrawn="1">
  <p:cSld name="21_Section header line">
    <p:spTree>
      <p:nvGrpSpPr>
        <p:cNvPr id="1" name=""/>
        <p:cNvGrpSpPr/>
        <p:nvPr/>
      </p:nvGrpSpPr>
      <p:grpSpPr>
        <a:xfrm>
          <a:off x="0" y="0"/>
          <a:ext cx="0" cy="0"/>
          <a:chOff x="0" y="0"/>
          <a:chExt cx="0" cy="0"/>
        </a:xfrm>
      </p:grpSpPr>
      <p:pic>
        <p:nvPicPr>
          <p:cNvPr id="7" name="Picture 6" descr="Shape&#10;&#10;Description automatically generated">
            <a:extLst>
              <a:ext uri="{FF2B5EF4-FFF2-40B4-BE49-F238E27FC236}">
                <a16:creationId xmlns:a16="http://schemas.microsoft.com/office/drawing/2014/main" id="{9B94D925-DA9F-D748-8BF3-8A986015D1D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14173515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1_Title and Text">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5" name="Object 4" hidden="1"/>
                      <p:cNvPicPr/>
                      <p:nvPr/>
                    </p:nvPicPr>
                    <p:blipFill>
                      <a:blip r:embed="rId5"/>
                      <a:stretch>
                        <a:fillRect/>
                      </a:stretch>
                    </p:blipFill>
                    <p:spPr>
                      <a:xfrm>
                        <a:off x="1588" y="1324"/>
                        <a:ext cx="1588" cy="1323"/>
                      </a:xfrm>
                      <a:prstGeom prst="rect">
                        <a:avLst/>
                      </a:prstGeom>
                    </p:spPr>
                  </p:pic>
                </p:oleObj>
              </mc:Fallback>
            </mc:AlternateContent>
          </a:graphicData>
        </a:graphic>
      </p:graphicFrame>
      <p:sp>
        <p:nvSpPr>
          <p:cNvPr id="11" name="Rectangle 10"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8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2" name="Title 1">
            <a:extLst>
              <a:ext uri="{FF2B5EF4-FFF2-40B4-BE49-F238E27FC236}">
                <a16:creationId xmlns:a16="http://schemas.microsoft.com/office/drawing/2014/main" id="{0A02E88D-D2FD-4F31-8DFF-89ACDD9453FC}"/>
              </a:ext>
            </a:extLst>
          </p:cNvPr>
          <p:cNvSpPr>
            <a:spLocks noGrp="1"/>
          </p:cNvSpPr>
          <p:nvPr>
            <p:ph type="title" hasCustomPrompt="1"/>
          </p:nvPr>
        </p:nvSpPr>
        <p:spPr>
          <a:xfrm>
            <a:off x="251222" y="207377"/>
            <a:ext cx="6984778" cy="599281"/>
          </a:xfrm>
        </p:spPr>
        <p:txBody>
          <a:bodyPr/>
          <a:lstStyle>
            <a:lvl1pPr>
              <a:defRPr sz="1300">
                <a:solidFill>
                  <a:schemeClr val="accent4"/>
                </a:solidFill>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8DCB2723-013B-4180-9841-DE3236CC6F6E}"/>
              </a:ext>
            </a:extLst>
          </p:cNvPr>
          <p:cNvSpPr>
            <a:spLocks noGrp="1"/>
          </p:cNvSpPr>
          <p:nvPr>
            <p:ph type="body" sz="quarter" idx="11" hasCustomPrompt="1"/>
          </p:nvPr>
        </p:nvSpPr>
        <p:spPr>
          <a:xfrm>
            <a:off x="251222" y="1159566"/>
            <a:ext cx="8607028" cy="4207563"/>
          </a:xfrm>
        </p:spPr>
        <p:txBody>
          <a:bodyPr/>
          <a:lstStyle>
            <a:lvl1pPr>
              <a:lnSpc>
                <a:spcPct val="100000"/>
              </a:lnSpc>
              <a:spcBef>
                <a:spcPts val="0"/>
              </a:spcBef>
              <a:spcAft>
                <a:spcPts val="0"/>
              </a:spcAft>
              <a:defRPr sz="1200">
                <a:latin typeface="+mn-lt"/>
                <a:ea typeface="+mn-ea"/>
                <a:cs typeface="+mn-cs"/>
                <a:sym typeface="+mn-lt"/>
              </a:defRPr>
            </a:lvl1pPr>
            <a:lvl2pPr>
              <a:lnSpc>
                <a:spcPct val="100000"/>
              </a:lnSpc>
              <a:spcBef>
                <a:spcPts val="0"/>
              </a:spcBef>
              <a:spcAft>
                <a:spcPts val="0"/>
              </a:spcAft>
              <a:buClr>
                <a:schemeClr val="tx1"/>
              </a:buClr>
              <a:defRPr sz="1200">
                <a:latin typeface="+mn-lt"/>
                <a:ea typeface="+mn-ea"/>
                <a:cs typeface="+mn-cs"/>
                <a:sym typeface="+mn-lt"/>
              </a:defRPr>
            </a:lvl2pPr>
            <a:lvl3pPr>
              <a:lnSpc>
                <a:spcPct val="100000"/>
              </a:lnSpc>
              <a:spcBef>
                <a:spcPts val="0"/>
              </a:spcBef>
              <a:spcAft>
                <a:spcPts val="0"/>
              </a:spcAft>
              <a:buClr>
                <a:schemeClr val="tx1"/>
              </a:buClr>
              <a:defRPr sz="1200">
                <a:latin typeface="+mn-lt"/>
                <a:ea typeface="+mn-ea"/>
                <a:cs typeface="+mn-cs"/>
                <a:sym typeface="+mn-lt"/>
              </a:defRPr>
            </a:lvl3pPr>
            <a:lvl4pPr>
              <a:lnSpc>
                <a:spcPct val="100000"/>
              </a:lnSpc>
              <a:spcBef>
                <a:spcPts val="0"/>
              </a:spcBef>
              <a:spcAft>
                <a:spcPts val="0"/>
              </a:spcAft>
              <a:defRPr sz="1200">
                <a:latin typeface="+mn-lt"/>
                <a:ea typeface="+mn-ea"/>
                <a:cs typeface="+mn-cs"/>
                <a:sym typeface="+mn-lt"/>
              </a:defRPr>
            </a:lvl4pPr>
            <a:lvl5pPr>
              <a:lnSpc>
                <a:spcPct val="100000"/>
              </a:lnSpc>
              <a:spcBef>
                <a:spcPts val="0"/>
              </a:spcBef>
              <a:spcAft>
                <a:spcPts val="0"/>
              </a:spcAft>
              <a:defRPr sz="1200">
                <a:latin typeface="+mn-lt"/>
                <a:ea typeface="+mn-ea"/>
                <a:cs typeface="+mn-cs"/>
                <a:sym typeface="+mn-lt"/>
              </a:defRPr>
            </a:lvl5pPr>
          </a:lstStyle>
          <a:p>
            <a:pPr lvl="0"/>
            <a:r>
              <a:rPr lang="en-US"/>
              <a:t>Edit Master text styles</a:t>
            </a:r>
          </a:p>
          <a:p>
            <a:pPr lvl="1"/>
            <a:r>
              <a:rPr lang="en-US"/>
              <a:t>Second level</a:t>
            </a:r>
          </a:p>
          <a:p>
            <a:pPr lvl="2"/>
            <a:r>
              <a:rPr lang="en-US"/>
              <a:t>Third level</a:t>
            </a:r>
          </a:p>
        </p:txBody>
      </p:sp>
      <p:sp>
        <p:nvSpPr>
          <p:cNvPr id="9" name="Page"/>
          <p:cNvSpPr txBox="1"/>
          <p:nvPr userDrawn="1"/>
        </p:nvSpPr>
        <p:spPr>
          <a:xfrm>
            <a:off x="8597971" y="5535151"/>
            <a:ext cx="294808" cy="69250"/>
          </a:xfrm>
          <a:prstGeom prst="rect">
            <a:avLst/>
          </a:prstGeom>
          <a:noFill/>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rgbClr val="04284D"/>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rgbClr val="04284D"/>
              </a:solidFill>
              <a:latin typeface="+mn-lt"/>
              <a:ea typeface="+mn-ea"/>
              <a:cs typeface="+mn-cs"/>
              <a:sym typeface="+mn-lt"/>
            </a:endParaRPr>
          </a:p>
        </p:txBody>
      </p:sp>
      <p:sp>
        <p:nvSpPr>
          <p:cNvPr id="3" name="TextBox 2">
            <a:extLst>
              <a:ext uri="{FF2B5EF4-FFF2-40B4-BE49-F238E27FC236}">
                <a16:creationId xmlns:a16="http://schemas.microsoft.com/office/drawing/2014/main" id="{28F8D349-A18E-E949-AC16-75541B3A0C4D}"/>
              </a:ext>
            </a:extLst>
          </p:cNvPr>
          <p:cNvSpPr txBox="1"/>
          <p:nvPr userDrawn="1"/>
        </p:nvSpPr>
        <p:spPr>
          <a:xfrm>
            <a:off x="798897" y="1411706"/>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
        <p:nvSpPr>
          <p:cNvPr id="4" name="TextBox 3">
            <a:extLst>
              <a:ext uri="{FF2B5EF4-FFF2-40B4-BE49-F238E27FC236}">
                <a16:creationId xmlns:a16="http://schemas.microsoft.com/office/drawing/2014/main" id="{D2CFEBA9-928A-0A40-986A-02C81B1EC165}"/>
              </a:ext>
            </a:extLst>
          </p:cNvPr>
          <p:cNvSpPr txBox="1"/>
          <p:nvPr userDrawn="1"/>
        </p:nvSpPr>
        <p:spPr>
          <a:xfrm>
            <a:off x="4580021" y="1274457"/>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
        <p:nvSpPr>
          <p:cNvPr id="8" name="TextBox 7">
            <a:extLst>
              <a:ext uri="{FF2B5EF4-FFF2-40B4-BE49-F238E27FC236}">
                <a16:creationId xmlns:a16="http://schemas.microsoft.com/office/drawing/2014/main" id="{88D3B9EF-E43D-D940-BA68-FB18F24F8666}"/>
              </a:ext>
            </a:extLst>
          </p:cNvPr>
          <p:cNvSpPr txBox="1"/>
          <p:nvPr userDrawn="1"/>
        </p:nvSpPr>
        <p:spPr>
          <a:xfrm>
            <a:off x="869430" y="1382427"/>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
        <p:nvSpPr>
          <p:cNvPr id="10" name="Content Placeholder 9">
            <a:extLst>
              <a:ext uri="{FF2B5EF4-FFF2-40B4-BE49-F238E27FC236}">
                <a16:creationId xmlns:a16="http://schemas.microsoft.com/office/drawing/2014/main" id="{819F8D95-D12B-20CB-7949-7B8B3373FBC1}"/>
              </a:ext>
            </a:extLst>
          </p:cNvPr>
          <p:cNvSpPr>
            <a:spLocks noGrp="1"/>
          </p:cNvSpPr>
          <p:nvPr>
            <p:ph sz="quarter" idx="12"/>
          </p:nvPr>
        </p:nvSpPr>
        <p:spPr>
          <a:xfrm>
            <a:off x="8791575" y="723194"/>
            <a:ext cx="914400" cy="101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2674199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1_Sasol Title Only">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8" name="Object 7" hidden="1"/>
                      <p:cNvPicPr/>
                      <p:nvPr/>
                    </p:nvPicPr>
                    <p:blipFill>
                      <a:blip r:embed="rId5"/>
                      <a:stretch>
                        <a:fillRect/>
                      </a:stretch>
                    </p:blipFill>
                    <p:spPr>
                      <a:xfrm>
                        <a:off x="1588" y="1324"/>
                        <a:ext cx="1588" cy="1323"/>
                      </a:xfrm>
                      <a:prstGeom prst="rect">
                        <a:avLst/>
                      </a:prstGeom>
                    </p:spPr>
                  </p:pic>
                </p:oleObj>
              </mc:Fallback>
            </mc:AlternateContent>
          </a:graphicData>
        </a:graphic>
      </p:graphicFrame>
      <p:sp>
        <p:nvSpPr>
          <p:cNvPr id="7" name="Rectangle 6" hidden="1"/>
          <p:cNvSpPr/>
          <p:nvPr userDrawn="1">
            <p:custDataLst>
              <p:tags r:id="rId2"/>
            </p:custDataLst>
          </p:nvPr>
        </p:nvSpPr>
        <p:spPr>
          <a:xfrm>
            <a:off x="0" y="1"/>
            <a:ext cx="158750" cy="132292"/>
          </a:xfrm>
          <a:prstGeom prst="rect">
            <a:avLst/>
          </a:prstGeom>
          <a:solidFill>
            <a:srgbClr val="023B61"/>
          </a:solidFill>
          <a:ln w="9525" cap="flat" cmpd="sng" algn="ctr">
            <a:solidFill>
              <a:srgbClr val="023B61"/>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35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6" name="Page"/>
          <p:cNvSpPr txBox="1"/>
          <p:nvPr userDrawn="1"/>
        </p:nvSpPr>
        <p:spPr>
          <a:xfrm>
            <a:off x="8597971" y="5535151"/>
            <a:ext cx="294808" cy="69250"/>
          </a:xfrm>
          <a:prstGeom prst="rect">
            <a:avLst/>
          </a:prstGeom>
          <a:noFill/>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rgbClr val="04284D"/>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rgbClr val="04284D"/>
              </a:solidFill>
              <a:latin typeface="+mn-lt"/>
              <a:ea typeface="+mn-ea"/>
              <a:cs typeface="+mn-cs"/>
              <a:sym typeface="+mn-lt"/>
            </a:endParaRPr>
          </a:p>
        </p:txBody>
      </p:sp>
      <p:sp>
        <p:nvSpPr>
          <p:cNvPr id="2" name="Title 1"/>
          <p:cNvSpPr>
            <a:spLocks noGrp="1"/>
          </p:cNvSpPr>
          <p:nvPr>
            <p:ph type="title"/>
          </p:nvPr>
        </p:nvSpPr>
        <p:spPr/>
        <p:txBody>
          <a:bodyPr/>
          <a:lstStyle>
            <a:lvl1pPr>
              <a:defRPr sz="1300"/>
            </a:lvl1p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pic>
        <p:nvPicPr>
          <p:cNvPr id="5" name="Picture 4" descr="Icon&#10;&#10;Description automatically generated">
            <a:extLst>
              <a:ext uri="{FF2B5EF4-FFF2-40B4-BE49-F238E27FC236}">
                <a16:creationId xmlns:a16="http://schemas.microsoft.com/office/drawing/2014/main" id="{8FC80B3E-760A-1743-823D-6E67431A995D}"/>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2306" y="4130458"/>
            <a:ext cx="1975488" cy="1591222"/>
          </a:xfrm>
          <a:prstGeom prst="rect">
            <a:avLst/>
          </a:prstGeom>
        </p:spPr>
      </p:pic>
    </p:spTree>
    <p:extLst>
      <p:ext uri="{BB962C8B-B14F-4D97-AF65-F5344CB8AC3E}">
        <p14:creationId xmlns:p14="http://schemas.microsoft.com/office/powerpoint/2010/main" val="30392940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24989-6AC4-E677-8842-DA21D587D9FD}"/>
              </a:ext>
            </a:extLst>
          </p:cNvPr>
          <p:cNvSpPr>
            <a:spLocks noGrp="1"/>
          </p:cNvSpPr>
          <p:nvPr>
            <p:ph type="ctrTitle"/>
          </p:nvPr>
        </p:nvSpPr>
        <p:spPr>
          <a:xfrm>
            <a:off x="1143000" y="935302"/>
            <a:ext cx="6858000" cy="1989667"/>
          </a:xfrm>
        </p:spPr>
        <p:txBody>
          <a:bodyPr anchor="b"/>
          <a:lstStyle>
            <a:lvl1pPr algn="ctr">
              <a:defRPr sz="4500"/>
            </a:lvl1pPr>
          </a:lstStyle>
          <a:p>
            <a:r>
              <a:rPr lang="en-US"/>
              <a:t>Click to edit Master title style</a:t>
            </a:r>
            <a:endParaRPr lang="en-ZA"/>
          </a:p>
        </p:txBody>
      </p:sp>
      <p:sp>
        <p:nvSpPr>
          <p:cNvPr id="3" name="Subtitle 2">
            <a:extLst>
              <a:ext uri="{FF2B5EF4-FFF2-40B4-BE49-F238E27FC236}">
                <a16:creationId xmlns:a16="http://schemas.microsoft.com/office/drawing/2014/main" id="{338E0B65-7A61-51A5-065E-D6CE5E5B6C92}"/>
              </a:ext>
            </a:extLst>
          </p:cNvPr>
          <p:cNvSpPr>
            <a:spLocks noGrp="1"/>
          </p:cNvSpPr>
          <p:nvPr>
            <p:ph type="subTitle" idx="1"/>
          </p:nvPr>
        </p:nvSpPr>
        <p:spPr>
          <a:xfrm>
            <a:off x="1143000" y="3001698"/>
            <a:ext cx="6858000" cy="137980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E76F8C71-3D46-3890-17AC-4752F6F4E7EF}"/>
              </a:ext>
            </a:extLst>
          </p:cNvPr>
          <p:cNvSpPr>
            <a:spLocks noGrp="1"/>
          </p:cNvSpPr>
          <p:nvPr>
            <p:ph type="dt" sz="half" idx="10"/>
          </p:nvPr>
        </p:nvSpPr>
        <p:spPr/>
        <p:txBody>
          <a:bodyPr/>
          <a:lstStyle/>
          <a:p>
            <a:pPr defTabSz="914400" hangingPunct="1">
              <a:defRPr/>
            </a:pPr>
            <a:fld id="{A912CE7E-E6AD-462A-BBBC-6E28BFD1166D}" type="datetimeFigureOut">
              <a:rPr lang="en-ZA" kern="1200" smtClean="0">
                <a:solidFill>
                  <a:srgbClr val="FFFFFF">
                    <a:lumMod val="50000"/>
                  </a:srgbClr>
                </a:solidFill>
              </a:rPr>
              <a:pPr defTabSz="914400" hangingPunct="1">
                <a:defRPr/>
              </a:pPr>
              <a:t>2023/04/19</a:t>
            </a:fld>
            <a:endParaRPr lang="en-ZA" kern="1200">
              <a:solidFill>
                <a:srgbClr val="FFFFFF">
                  <a:lumMod val="50000"/>
                </a:srgbClr>
              </a:solidFill>
            </a:endParaRPr>
          </a:p>
        </p:txBody>
      </p:sp>
      <p:sp>
        <p:nvSpPr>
          <p:cNvPr id="5" name="Footer Placeholder 4">
            <a:extLst>
              <a:ext uri="{FF2B5EF4-FFF2-40B4-BE49-F238E27FC236}">
                <a16:creationId xmlns:a16="http://schemas.microsoft.com/office/drawing/2014/main" id="{F539441C-9C09-7007-0D4A-7F45F77FA01F}"/>
              </a:ext>
            </a:extLst>
          </p:cNvPr>
          <p:cNvSpPr>
            <a:spLocks noGrp="1"/>
          </p:cNvSpPr>
          <p:nvPr>
            <p:ph type="ftr" sz="quarter" idx="11"/>
          </p:nvPr>
        </p:nvSpPr>
        <p:spPr/>
        <p:txBody>
          <a:bodyPr/>
          <a:lstStyle/>
          <a:p>
            <a:pPr algn="l" defTabSz="914400" hangingPunct="1">
              <a:defRPr/>
            </a:pPr>
            <a:endParaRPr lang="en-ZA" sz="1800" kern="1200">
              <a:latin typeface="Arial"/>
              <a:ea typeface="+mn-ea"/>
              <a:cs typeface="+mn-cs"/>
            </a:endParaRPr>
          </a:p>
        </p:txBody>
      </p:sp>
      <p:sp>
        <p:nvSpPr>
          <p:cNvPr id="6" name="Slide Number Placeholder 5">
            <a:extLst>
              <a:ext uri="{FF2B5EF4-FFF2-40B4-BE49-F238E27FC236}">
                <a16:creationId xmlns:a16="http://schemas.microsoft.com/office/drawing/2014/main" id="{027FB473-0D53-E1B6-F65F-AF2DD1E8B8E3}"/>
              </a:ext>
            </a:extLst>
          </p:cNvPr>
          <p:cNvSpPr>
            <a:spLocks noGrp="1"/>
          </p:cNvSpPr>
          <p:nvPr>
            <p:ph type="sldNum" sz="quarter" idx="12"/>
          </p:nvPr>
        </p:nvSpPr>
        <p:spPr/>
        <p:txBody>
          <a:bodyPr/>
          <a:lstStyle/>
          <a:p>
            <a:pPr algn="l" defTabSz="914400" hangingPunct="1">
              <a:defRPr/>
            </a:pPr>
            <a:fld id="{DC56C215-A9D0-42E8-A910-38B253DE79C2}" type="slidenum">
              <a:rPr lang="en-ZA" sz="1800" kern="1200" smtClean="0">
                <a:latin typeface="Arial"/>
                <a:ea typeface="+mn-ea"/>
                <a:cs typeface="+mn-cs"/>
              </a:rPr>
              <a:pPr algn="l" defTabSz="914400" hangingPunct="1">
                <a:defRPr/>
              </a:pPr>
              <a:t>‹#›</a:t>
            </a:fld>
            <a:endParaRPr lang="en-ZA" sz="1800" kern="1200">
              <a:latin typeface="Arial"/>
              <a:ea typeface="+mn-ea"/>
              <a:cs typeface="+mn-cs"/>
            </a:endParaRPr>
          </a:p>
        </p:txBody>
      </p:sp>
    </p:spTree>
    <p:extLst>
      <p:ext uri="{BB962C8B-B14F-4D97-AF65-F5344CB8AC3E}">
        <p14:creationId xmlns:p14="http://schemas.microsoft.com/office/powerpoint/2010/main" val="10149853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Section header line">
    <p:spTree>
      <p:nvGrpSpPr>
        <p:cNvPr id="1" name=""/>
        <p:cNvGrpSpPr/>
        <p:nvPr/>
      </p:nvGrpSpPr>
      <p:grpSpPr>
        <a:xfrm>
          <a:off x="0" y="0"/>
          <a:ext cx="0" cy="0"/>
          <a:chOff x="0" y="0"/>
          <a:chExt cx="0" cy="0"/>
        </a:xfrm>
      </p:grpSpPr>
      <p:pic>
        <p:nvPicPr>
          <p:cNvPr id="5" name="Picture 4" descr="A group of wind turbines&#10;&#10;Description automatically generated with medium confidence">
            <a:extLst>
              <a:ext uri="{FF2B5EF4-FFF2-40B4-BE49-F238E27FC236}">
                <a16:creationId xmlns:a16="http://schemas.microsoft.com/office/drawing/2014/main" id="{15CBA434-A6A1-2542-814D-3A1DBD67694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13854413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_Section header line">
    <p:spTree>
      <p:nvGrpSpPr>
        <p:cNvPr id="1" name=""/>
        <p:cNvGrpSpPr/>
        <p:nvPr/>
      </p:nvGrpSpPr>
      <p:grpSpPr>
        <a:xfrm>
          <a:off x="0" y="0"/>
          <a:ext cx="0" cy="0"/>
          <a:chOff x="0" y="0"/>
          <a:chExt cx="0" cy="0"/>
        </a:xfrm>
      </p:grpSpPr>
      <p:pic>
        <p:nvPicPr>
          <p:cNvPr id="5" name="Picture 4" descr="A person standing in front of windmills&#10;&#10;Description automatically generated with low confidence">
            <a:extLst>
              <a:ext uri="{FF2B5EF4-FFF2-40B4-BE49-F238E27FC236}">
                <a16:creationId xmlns:a16="http://schemas.microsoft.com/office/drawing/2014/main" id="{5BFE228D-45E0-F941-A983-FA37C894489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22421302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Section header line">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AD24CC68-643F-0341-9C06-7D6DCF31139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37129821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9_Section header line">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D71697D7-50A2-8944-893F-3A11777E122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35739464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8_Section header line">
    <p:spTree>
      <p:nvGrpSpPr>
        <p:cNvPr id="1" name=""/>
        <p:cNvGrpSpPr/>
        <p:nvPr/>
      </p:nvGrpSpPr>
      <p:grpSpPr>
        <a:xfrm>
          <a:off x="0" y="0"/>
          <a:ext cx="0" cy="0"/>
          <a:chOff x="0" y="0"/>
          <a:chExt cx="0" cy="0"/>
        </a:xfrm>
      </p:grpSpPr>
      <p:pic>
        <p:nvPicPr>
          <p:cNvPr id="7" name="Picture 6" descr="A picture containing shape&#10;&#10;Description automatically generated">
            <a:extLst>
              <a:ext uri="{FF2B5EF4-FFF2-40B4-BE49-F238E27FC236}">
                <a16:creationId xmlns:a16="http://schemas.microsoft.com/office/drawing/2014/main" id="{526050A1-F8D1-6648-B40D-093CF2AF5B1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accent4"/>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40618780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 Top">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6" name="Square"/>
          <p:cNvSpPr/>
          <p:nvPr userDrawn="1"/>
        </p:nvSpPr>
        <p:spPr>
          <a:xfrm>
            <a:off x="8577263" y="5175251"/>
            <a:ext cx="190500" cy="211667"/>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pic>
        <p:nvPicPr>
          <p:cNvPr id="9" name="Image" descr="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0_Section header line">
    <p:spTree>
      <p:nvGrpSpPr>
        <p:cNvPr id="1" name=""/>
        <p:cNvGrpSpPr/>
        <p:nvPr/>
      </p:nvGrpSpPr>
      <p:grpSpPr>
        <a:xfrm>
          <a:off x="0" y="0"/>
          <a:ext cx="0" cy="0"/>
          <a:chOff x="0" y="0"/>
          <a:chExt cx="0" cy="0"/>
        </a:xfrm>
      </p:grpSpPr>
      <p:pic>
        <p:nvPicPr>
          <p:cNvPr id="7" name="Picture 6" descr="Shape&#10;&#10;Description automatically generated">
            <a:extLst>
              <a:ext uri="{FF2B5EF4-FFF2-40B4-BE49-F238E27FC236}">
                <a16:creationId xmlns:a16="http://schemas.microsoft.com/office/drawing/2014/main" id="{9B94D925-DA9F-D748-8BF3-8A986015D1D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16355526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5" name="Object 4" hidden="1"/>
                      <p:cNvPicPr/>
                      <p:nvPr/>
                    </p:nvPicPr>
                    <p:blipFill>
                      <a:blip r:embed="rId5"/>
                      <a:stretch>
                        <a:fillRect/>
                      </a:stretch>
                    </p:blipFill>
                    <p:spPr>
                      <a:xfrm>
                        <a:off x="1589" y="1325"/>
                        <a:ext cx="1588" cy="1323"/>
                      </a:xfrm>
                      <a:prstGeom prst="rect">
                        <a:avLst/>
                      </a:prstGeom>
                    </p:spPr>
                  </p:pic>
                </p:oleObj>
              </mc:Fallback>
            </mc:AlternateContent>
          </a:graphicData>
        </a:graphic>
      </p:graphicFrame>
      <p:sp>
        <p:nvSpPr>
          <p:cNvPr id="11" name="Rectangle 10"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8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2" name="Title 1">
            <a:extLst>
              <a:ext uri="{FF2B5EF4-FFF2-40B4-BE49-F238E27FC236}">
                <a16:creationId xmlns:a16="http://schemas.microsoft.com/office/drawing/2014/main" id="{0A02E88D-D2FD-4F31-8DFF-89ACDD9453FC}"/>
              </a:ext>
            </a:extLst>
          </p:cNvPr>
          <p:cNvSpPr>
            <a:spLocks noGrp="1"/>
          </p:cNvSpPr>
          <p:nvPr>
            <p:ph type="title" hasCustomPrompt="1"/>
          </p:nvPr>
        </p:nvSpPr>
        <p:spPr>
          <a:xfrm>
            <a:off x="251223" y="207378"/>
            <a:ext cx="6984778" cy="599281"/>
          </a:xfrm>
        </p:spPr>
        <p:txBody>
          <a:bodyPr/>
          <a:lstStyle>
            <a:lvl1pPr>
              <a:defRPr sz="1300">
                <a:solidFill>
                  <a:schemeClr val="accent4"/>
                </a:solidFill>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8DCB2723-013B-4180-9841-DE3236CC6F6E}"/>
              </a:ext>
            </a:extLst>
          </p:cNvPr>
          <p:cNvSpPr>
            <a:spLocks noGrp="1"/>
          </p:cNvSpPr>
          <p:nvPr>
            <p:ph type="body" sz="quarter" idx="11" hasCustomPrompt="1"/>
          </p:nvPr>
        </p:nvSpPr>
        <p:spPr>
          <a:xfrm>
            <a:off x="251223" y="1159566"/>
            <a:ext cx="8607028" cy="4207563"/>
          </a:xfrm>
        </p:spPr>
        <p:txBody>
          <a:bodyPr/>
          <a:lstStyle>
            <a:lvl1pPr>
              <a:lnSpc>
                <a:spcPct val="100000"/>
              </a:lnSpc>
              <a:spcBef>
                <a:spcPts val="0"/>
              </a:spcBef>
              <a:spcAft>
                <a:spcPts val="0"/>
              </a:spcAft>
              <a:defRPr sz="1200">
                <a:latin typeface="+mn-lt"/>
                <a:ea typeface="+mn-ea"/>
                <a:cs typeface="+mn-cs"/>
                <a:sym typeface="+mn-lt"/>
              </a:defRPr>
            </a:lvl1pPr>
            <a:lvl2pPr>
              <a:lnSpc>
                <a:spcPct val="100000"/>
              </a:lnSpc>
              <a:spcBef>
                <a:spcPts val="0"/>
              </a:spcBef>
              <a:spcAft>
                <a:spcPts val="0"/>
              </a:spcAft>
              <a:buClr>
                <a:schemeClr val="tx1"/>
              </a:buClr>
              <a:defRPr sz="1200">
                <a:latin typeface="+mn-lt"/>
                <a:ea typeface="+mn-ea"/>
                <a:cs typeface="+mn-cs"/>
                <a:sym typeface="+mn-lt"/>
              </a:defRPr>
            </a:lvl2pPr>
            <a:lvl3pPr>
              <a:lnSpc>
                <a:spcPct val="100000"/>
              </a:lnSpc>
              <a:spcBef>
                <a:spcPts val="0"/>
              </a:spcBef>
              <a:spcAft>
                <a:spcPts val="0"/>
              </a:spcAft>
              <a:buClr>
                <a:schemeClr val="tx1"/>
              </a:buClr>
              <a:defRPr sz="1200">
                <a:latin typeface="+mn-lt"/>
                <a:ea typeface="+mn-ea"/>
                <a:cs typeface="+mn-cs"/>
                <a:sym typeface="+mn-lt"/>
              </a:defRPr>
            </a:lvl3pPr>
            <a:lvl4pPr>
              <a:lnSpc>
                <a:spcPct val="100000"/>
              </a:lnSpc>
              <a:spcBef>
                <a:spcPts val="0"/>
              </a:spcBef>
              <a:spcAft>
                <a:spcPts val="0"/>
              </a:spcAft>
              <a:defRPr sz="1200">
                <a:latin typeface="+mn-lt"/>
                <a:ea typeface="+mn-ea"/>
                <a:cs typeface="+mn-cs"/>
                <a:sym typeface="+mn-lt"/>
              </a:defRPr>
            </a:lvl4pPr>
            <a:lvl5pPr>
              <a:lnSpc>
                <a:spcPct val="100000"/>
              </a:lnSpc>
              <a:spcBef>
                <a:spcPts val="0"/>
              </a:spcBef>
              <a:spcAft>
                <a:spcPts val="0"/>
              </a:spcAft>
              <a:defRPr sz="1200">
                <a:latin typeface="+mn-lt"/>
                <a:ea typeface="+mn-ea"/>
                <a:cs typeface="+mn-cs"/>
                <a:sym typeface="+mn-lt"/>
              </a:defRPr>
            </a:lvl5pPr>
          </a:lstStyle>
          <a:p>
            <a:pPr lvl="0"/>
            <a:r>
              <a:rPr lang="en-US"/>
              <a:t>Edit Master text styles</a:t>
            </a:r>
          </a:p>
          <a:p>
            <a:pPr lvl="1"/>
            <a:r>
              <a:rPr lang="en-US"/>
              <a:t>Second level</a:t>
            </a:r>
          </a:p>
          <a:p>
            <a:pPr lvl="2"/>
            <a:r>
              <a:rPr lang="en-US"/>
              <a:t>Third level</a:t>
            </a:r>
          </a:p>
        </p:txBody>
      </p:sp>
      <p:sp>
        <p:nvSpPr>
          <p:cNvPr id="9" name="Page"/>
          <p:cNvSpPr txBox="1"/>
          <p:nvPr userDrawn="1"/>
        </p:nvSpPr>
        <p:spPr>
          <a:xfrm>
            <a:off x="8597972" y="5535152"/>
            <a:ext cx="294808" cy="69250"/>
          </a:xfrm>
          <a:prstGeom prst="rect">
            <a:avLst/>
          </a:prstGeom>
          <a:noFill/>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rgbClr val="04284D"/>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rgbClr val="04284D"/>
              </a:solidFill>
              <a:latin typeface="+mn-lt"/>
              <a:ea typeface="+mn-ea"/>
              <a:cs typeface="+mn-cs"/>
              <a:sym typeface="+mn-lt"/>
            </a:endParaRPr>
          </a:p>
        </p:txBody>
      </p:sp>
      <p:sp>
        <p:nvSpPr>
          <p:cNvPr id="3" name="TextBox 2">
            <a:extLst>
              <a:ext uri="{FF2B5EF4-FFF2-40B4-BE49-F238E27FC236}">
                <a16:creationId xmlns:a16="http://schemas.microsoft.com/office/drawing/2014/main" id="{28F8D349-A18E-E949-AC16-75541B3A0C4D}"/>
              </a:ext>
            </a:extLst>
          </p:cNvPr>
          <p:cNvSpPr txBox="1"/>
          <p:nvPr userDrawn="1"/>
        </p:nvSpPr>
        <p:spPr>
          <a:xfrm>
            <a:off x="798897" y="1411706"/>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
        <p:nvSpPr>
          <p:cNvPr id="4" name="TextBox 3">
            <a:extLst>
              <a:ext uri="{FF2B5EF4-FFF2-40B4-BE49-F238E27FC236}">
                <a16:creationId xmlns:a16="http://schemas.microsoft.com/office/drawing/2014/main" id="{D2CFEBA9-928A-0A40-986A-02C81B1EC165}"/>
              </a:ext>
            </a:extLst>
          </p:cNvPr>
          <p:cNvSpPr txBox="1"/>
          <p:nvPr userDrawn="1"/>
        </p:nvSpPr>
        <p:spPr>
          <a:xfrm>
            <a:off x="4580021" y="1274457"/>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
        <p:nvSpPr>
          <p:cNvPr id="8" name="TextBox 7">
            <a:extLst>
              <a:ext uri="{FF2B5EF4-FFF2-40B4-BE49-F238E27FC236}">
                <a16:creationId xmlns:a16="http://schemas.microsoft.com/office/drawing/2014/main" id="{88D3B9EF-E43D-D940-BA68-FB18F24F8666}"/>
              </a:ext>
            </a:extLst>
          </p:cNvPr>
          <p:cNvSpPr txBox="1"/>
          <p:nvPr userDrawn="1"/>
        </p:nvSpPr>
        <p:spPr>
          <a:xfrm>
            <a:off x="869430" y="1382427"/>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Tree>
    <p:extLst>
      <p:ext uri="{BB962C8B-B14F-4D97-AF65-F5344CB8AC3E}">
        <p14:creationId xmlns:p14="http://schemas.microsoft.com/office/powerpoint/2010/main" val="36457831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_Title Slide 2">
    <p:spTree>
      <p:nvGrpSpPr>
        <p:cNvPr id="1" name=""/>
        <p:cNvGrpSpPr/>
        <p:nvPr/>
      </p:nvGrpSpPr>
      <p:grpSpPr>
        <a:xfrm>
          <a:off x="0" y="0"/>
          <a:ext cx="0" cy="0"/>
          <a:chOff x="0" y="0"/>
          <a:chExt cx="0" cy="0"/>
        </a:xfrm>
      </p:grpSpPr>
      <p:pic>
        <p:nvPicPr>
          <p:cNvPr id="5" name="Picture 4" descr="A picture containing text, sky, outdoor&#10;&#10;Description automatically generated">
            <a:extLst>
              <a:ext uri="{FF2B5EF4-FFF2-40B4-BE49-F238E27FC236}">
                <a16:creationId xmlns:a16="http://schemas.microsoft.com/office/drawing/2014/main" id="{CEA14D63-AAF4-1540-9773-BA1C39B5B70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4" name="Rectangle 3"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35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26" name="Subtitle 2"/>
          <p:cNvSpPr>
            <a:spLocks noGrp="1"/>
          </p:cNvSpPr>
          <p:nvPr>
            <p:ph type="subTitle" idx="1" hasCustomPrompt="1"/>
          </p:nvPr>
        </p:nvSpPr>
        <p:spPr bwMode="white">
          <a:xfrm>
            <a:off x="218662" y="1108108"/>
            <a:ext cx="6296258" cy="452436"/>
          </a:xfrm>
          <a:prstGeom prst="rect">
            <a:avLst/>
          </a:prstGeom>
        </p:spPr>
        <p:txBody>
          <a:bodyPr anchor="t"/>
          <a:lstStyle>
            <a:lvl1pPr marL="0" indent="0" algn="l">
              <a:lnSpc>
                <a:spcPct val="100000"/>
              </a:lnSpc>
              <a:spcBef>
                <a:spcPts val="0"/>
              </a:spcBef>
              <a:spcAft>
                <a:spcPts val="0"/>
              </a:spcAft>
              <a:buNone/>
              <a:defRPr sz="900">
                <a:solidFill>
                  <a:schemeClr val="tx2"/>
                </a:solidFill>
                <a:latin typeface="+mn-lt"/>
                <a:ea typeface="+mn-ea"/>
                <a:cs typeface="+mn-cs"/>
                <a:sym typeface="+mn-lt"/>
              </a:defRPr>
            </a:lvl1pPr>
            <a:lvl2pPr marL="326502" indent="0" algn="ctr">
              <a:buNone/>
              <a:defRPr sz="1428"/>
            </a:lvl2pPr>
            <a:lvl3pPr marL="653003" indent="0" algn="ctr">
              <a:buNone/>
              <a:defRPr sz="1286"/>
            </a:lvl3pPr>
            <a:lvl4pPr marL="979505" indent="0" algn="ctr">
              <a:buNone/>
              <a:defRPr sz="1143"/>
            </a:lvl4pPr>
            <a:lvl5pPr marL="1306004" indent="0" algn="ctr">
              <a:buNone/>
              <a:defRPr sz="1143"/>
            </a:lvl5pPr>
            <a:lvl6pPr marL="1632506" indent="0" algn="ctr">
              <a:buNone/>
              <a:defRPr sz="1143"/>
            </a:lvl6pPr>
            <a:lvl7pPr marL="1959007" indent="0" algn="ctr">
              <a:buNone/>
              <a:defRPr sz="1143"/>
            </a:lvl7pPr>
            <a:lvl8pPr marL="2285509" indent="0" algn="ctr">
              <a:buNone/>
              <a:defRPr sz="1143"/>
            </a:lvl8pPr>
            <a:lvl9pPr marL="2612010" indent="0" algn="ctr">
              <a:buNone/>
              <a:defRPr sz="1143"/>
            </a:lvl9pPr>
          </a:lstStyle>
          <a:p>
            <a:r>
              <a:rPr lang="en-US"/>
              <a:t>Click to add subtitle/contacts/date</a:t>
            </a:r>
          </a:p>
        </p:txBody>
      </p:sp>
      <p:sp>
        <p:nvSpPr>
          <p:cNvPr id="27" name="Title 1"/>
          <p:cNvSpPr>
            <a:spLocks noGrp="1"/>
          </p:cNvSpPr>
          <p:nvPr>
            <p:ph type="ctrTitle" hasCustomPrompt="1"/>
          </p:nvPr>
        </p:nvSpPr>
        <p:spPr bwMode="ltGray">
          <a:xfrm>
            <a:off x="218662" y="346047"/>
            <a:ext cx="6296258" cy="685141"/>
          </a:xfrm>
          <a:prstGeom prst="rect">
            <a:avLst/>
          </a:prstGeom>
        </p:spPr>
        <p:txBody>
          <a:bodyPr anchor="b">
            <a:normAutofit/>
          </a:bodyPr>
          <a:lstStyle>
            <a:lvl1pPr algn="l">
              <a:lnSpc>
                <a:spcPct val="100000"/>
              </a:lnSpc>
              <a:defRPr sz="1350" cap="all" baseline="0">
                <a:solidFill>
                  <a:schemeClr val="tx2"/>
                </a:solidFill>
                <a:latin typeface="+mj-lt"/>
                <a:ea typeface="+mj-ea"/>
                <a:cs typeface="+mj-cs"/>
                <a:sym typeface="+mj-lt"/>
              </a:defRPr>
            </a:lvl1pPr>
          </a:lstStyle>
          <a:p>
            <a:r>
              <a:rPr lang="en-US"/>
              <a:t>Title in Title Case</a:t>
            </a:r>
          </a:p>
        </p:txBody>
      </p:sp>
    </p:spTree>
    <p:extLst>
      <p:ext uri="{BB962C8B-B14F-4D97-AF65-F5344CB8AC3E}">
        <p14:creationId xmlns:p14="http://schemas.microsoft.com/office/powerpoint/2010/main" val="23363556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3_Title Slide 2">
    <p:spTree>
      <p:nvGrpSpPr>
        <p:cNvPr id="1" name=""/>
        <p:cNvGrpSpPr/>
        <p:nvPr/>
      </p:nvGrpSpPr>
      <p:grpSpPr>
        <a:xfrm>
          <a:off x="0" y="0"/>
          <a:ext cx="0" cy="0"/>
          <a:chOff x="0" y="0"/>
          <a:chExt cx="0" cy="0"/>
        </a:xfrm>
      </p:grpSpPr>
      <p:pic>
        <p:nvPicPr>
          <p:cNvPr id="6" name="Picture 5" descr="A person holding an umbrella&#10;&#10;Description automatically generated">
            <a:extLst>
              <a:ext uri="{FF2B5EF4-FFF2-40B4-BE49-F238E27FC236}">
                <a16:creationId xmlns:a16="http://schemas.microsoft.com/office/drawing/2014/main" id="{499744D0-750E-3249-BE23-370DDD0914C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4" name="Rectangle 3"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35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26" name="Subtitle 2"/>
          <p:cNvSpPr>
            <a:spLocks noGrp="1"/>
          </p:cNvSpPr>
          <p:nvPr>
            <p:ph type="subTitle" idx="1" hasCustomPrompt="1"/>
          </p:nvPr>
        </p:nvSpPr>
        <p:spPr bwMode="white">
          <a:xfrm>
            <a:off x="218662" y="1108108"/>
            <a:ext cx="6296258" cy="452436"/>
          </a:xfrm>
          <a:prstGeom prst="rect">
            <a:avLst/>
          </a:prstGeom>
        </p:spPr>
        <p:txBody>
          <a:bodyPr anchor="t"/>
          <a:lstStyle>
            <a:lvl1pPr marL="0" indent="0" algn="l">
              <a:lnSpc>
                <a:spcPct val="100000"/>
              </a:lnSpc>
              <a:spcBef>
                <a:spcPts val="0"/>
              </a:spcBef>
              <a:spcAft>
                <a:spcPts val="0"/>
              </a:spcAft>
              <a:buNone/>
              <a:defRPr sz="900">
                <a:solidFill>
                  <a:schemeClr val="tx2"/>
                </a:solidFill>
                <a:latin typeface="+mn-lt"/>
                <a:ea typeface="+mn-ea"/>
                <a:cs typeface="+mn-cs"/>
                <a:sym typeface="+mn-lt"/>
              </a:defRPr>
            </a:lvl1pPr>
            <a:lvl2pPr marL="326502" indent="0" algn="ctr">
              <a:buNone/>
              <a:defRPr sz="1428"/>
            </a:lvl2pPr>
            <a:lvl3pPr marL="653003" indent="0" algn="ctr">
              <a:buNone/>
              <a:defRPr sz="1286"/>
            </a:lvl3pPr>
            <a:lvl4pPr marL="979505" indent="0" algn="ctr">
              <a:buNone/>
              <a:defRPr sz="1143"/>
            </a:lvl4pPr>
            <a:lvl5pPr marL="1306004" indent="0" algn="ctr">
              <a:buNone/>
              <a:defRPr sz="1143"/>
            </a:lvl5pPr>
            <a:lvl6pPr marL="1632506" indent="0" algn="ctr">
              <a:buNone/>
              <a:defRPr sz="1143"/>
            </a:lvl6pPr>
            <a:lvl7pPr marL="1959007" indent="0" algn="ctr">
              <a:buNone/>
              <a:defRPr sz="1143"/>
            </a:lvl7pPr>
            <a:lvl8pPr marL="2285509" indent="0" algn="ctr">
              <a:buNone/>
              <a:defRPr sz="1143"/>
            </a:lvl8pPr>
            <a:lvl9pPr marL="2612010" indent="0" algn="ctr">
              <a:buNone/>
              <a:defRPr sz="1143"/>
            </a:lvl9pPr>
          </a:lstStyle>
          <a:p>
            <a:r>
              <a:rPr lang="en-US"/>
              <a:t>Click to add subtitle/contacts/date</a:t>
            </a:r>
          </a:p>
        </p:txBody>
      </p:sp>
      <p:sp>
        <p:nvSpPr>
          <p:cNvPr id="27" name="Title 1"/>
          <p:cNvSpPr>
            <a:spLocks noGrp="1"/>
          </p:cNvSpPr>
          <p:nvPr>
            <p:ph type="ctrTitle" hasCustomPrompt="1"/>
          </p:nvPr>
        </p:nvSpPr>
        <p:spPr bwMode="ltGray">
          <a:xfrm>
            <a:off x="218662" y="346047"/>
            <a:ext cx="6296258" cy="685141"/>
          </a:xfrm>
          <a:prstGeom prst="rect">
            <a:avLst/>
          </a:prstGeom>
        </p:spPr>
        <p:txBody>
          <a:bodyPr anchor="b">
            <a:normAutofit/>
          </a:bodyPr>
          <a:lstStyle>
            <a:lvl1pPr algn="l">
              <a:lnSpc>
                <a:spcPct val="100000"/>
              </a:lnSpc>
              <a:defRPr sz="1350" cap="all" baseline="0">
                <a:solidFill>
                  <a:schemeClr val="tx2"/>
                </a:solidFill>
                <a:latin typeface="+mj-lt"/>
                <a:ea typeface="+mj-ea"/>
                <a:cs typeface="+mj-cs"/>
                <a:sym typeface="+mj-lt"/>
              </a:defRPr>
            </a:lvl1pPr>
          </a:lstStyle>
          <a:p>
            <a:r>
              <a:rPr lang="en-US"/>
              <a:t>Title in Title Case</a:t>
            </a:r>
          </a:p>
        </p:txBody>
      </p:sp>
    </p:spTree>
    <p:extLst>
      <p:ext uri="{BB962C8B-B14F-4D97-AF65-F5344CB8AC3E}">
        <p14:creationId xmlns:p14="http://schemas.microsoft.com/office/powerpoint/2010/main" val="27914324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1_Section header line">
    <p:spTree>
      <p:nvGrpSpPr>
        <p:cNvPr id="1" name=""/>
        <p:cNvGrpSpPr/>
        <p:nvPr/>
      </p:nvGrpSpPr>
      <p:grpSpPr>
        <a:xfrm>
          <a:off x="0" y="0"/>
          <a:ext cx="0" cy="0"/>
          <a:chOff x="0" y="0"/>
          <a:chExt cx="0" cy="0"/>
        </a:xfrm>
      </p:grpSpPr>
      <p:pic>
        <p:nvPicPr>
          <p:cNvPr id="10" name="Picture 9" descr="Shape&#10;&#10;Description automatically generated with low confidence">
            <a:extLst>
              <a:ext uri="{FF2B5EF4-FFF2-40B4-BE49-F238E27FC236}">
                <a16:creationId xmlns:a16="http://schemas.microsoft.com/office/drawing/2014/main" id="{503BAF71-C59B-9844-A4D7-5E136BFD889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34568163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2_Section header line">
    <p:spTree>
      <p:nvGrpSpPr>
        <p:cNvPr id="1" name=""/>
        <p:cNvGrpSpPr/>
        <p:nvPr/>
      </p:nvGrpSpPr>
      <p:grpSpPr>
        <a:xfrm>
          <a:off x="0" y="0"/>
          <a:ext cx="0" cy="0"/>
          <a:chOff x="0" y="0"/>
          <a:chExt cx="0" cy="0"/>
        </a:xfrm>
      </p:grpSpPr>
      <p:pic>
        <p:nvPicPr>
          <p:cNvPr id="5" name="Picture 4" descr="Shape&#10;&#10;Description automatically generated">
            <a:extLst>
              <a:ext uri="{FF2B5EF4-FFF2-40B4-BE49-F238E27FC236}">
                <a16:creationId xmlns:a16="http://schemas.microsoft.com/office/drawing/2014/main" id="{D646325E-2AE6-8F48-8E7F-31EC4A45449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35752720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3_Section header line">
    <p:spTree>
      <p:nvGrpSpPr>
        <p:cNvPr id="1" name=""/>
        <p:cNvGrpSpPr/>
        <p:nvPr/>
      </p:nvGrpSpPr>
      <p:grpSpPr>
        <a:xfrm>
          <a:off x="0" y="0"/>
          <a:ext cx="0" cy="0"/>
          <a:chOff x="0" y="0"/>
          <a:chExt cx="0" cy="0"/>
        </a:xfrm>
      </p:grpSpPr>
      <p:pic>
        <p:nvPicPr>
          <p:cNvPr id="5" name="Picture 4" descr="Shape&#10;&#10;Description automatically generated with medium confidence">
            <a:extLst>
              <a:ext uri="{FF2B5EF4-FFF2-40B4-BE49-F238E27FC236}">
                <a16:creationId xmlns:a16="http://schemas.microsoft.com/office/drawing/2014/main" id="{FE249C5E-0392-6145-9234-D30DFE467A3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accent4"/>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36106372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4_Section header line">
    <p:spTree>
      <p:nvGrpSpPr>
        <p:cNvPr id="1" name=""/>
        <p:cNvGrpSpPr/>
        <p:nvPr/>
      </p:nvGrpSpPr>
      <p:grpSpPr>
        <a:xfrm>
          <a:off x="0" y="0"/>
          <a:ext cx="0" cy="0"/>
          <a:chOff x="0" y="0"/>
          <a:chExt cx="0" cy="0"/>
        </a:xfrm>
      </p:grpSpPr>
      <p:pic>
        <p:nvPicPr>
          <p:cNvPr id="5" name="Picture 4" descr="Shape&#10;&#10;Description automatically generated">
            <a:extLst>
              <a:ext uri="{FF2B5EF4-FFF2-40B4-BE49-F238E27FC236}">
                <a16:creationId xmlns:a16="http://schemas.microsoft.com/office/drawing/2014/main" id="{03A5CBE1-1E8B-CB43-8D1D-849053B0C16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23940844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5_Section header line">
    <p:spTree>
      <p:nvGrpSpPr>
        <p:cNvPr id="1" name=""/>
        <p:cNvGrpSpPr/>
        <p:nvPr/>
      </p:nvGrpSpPr>
      <p:grpSpPr>
        <a:xfrm>
          <a:off x="0" y="0"/>
          <a:ext cx="0" cy="0"/>
          <a:chOff x="0" y="0"/>
          <a:chExt cx="0" cy="0"/>
        </a:xfrm>
      </p:grpSpPr>
      <p:pic>
        <p:nvPicPr>
          <p:cNvPr id="10" name="Picture 9" descr="A screenshot of a computer&#10;&#10;Description automatically generated with medium confidence">
            <a:extLst>
              <a:ext uri="{FF2B5EF4-FFF2-40B4-BE49-F238E27FC236}">
                <a16:creationId xmlns:a16="http://schemas.microsoft.com/office/drawing/2014/main" id="{57E548BF-2A99-1548-BCDA-9814BEB4311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9751420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6_Section header line">
    <p:spTree>
      <p:nvGrpSpPr>
        <p:cNvPr id="1" name=""/>
        <p:cNvGrpSpPr/>
        <p:nvPr/>
      </p:nvGrpSpPr>
      <p:grpSpPr>
        <a:xfrm>
          <a:off x="0" y="0"/>
          <a:ext cx="0" cy="0"/>
          <a:chOff x="0" y="0"/>
          <a:chExt cx="0" cy="0"/>
        </a:xfrm>
      </p:grpSpPr>
      <p:pic>
        <p:nvPicPr>
          <p:cNvPr id="5" name="Picture 4" descr="A group of wind turbines&#10;&#10;Description automatically generated with medium confidence">
            <a:extLst>
              <a:ext uri="{FF2B5EF4-FFF2-40B4-BE49-F238E27FC236}">
                <a16:creationId xmlns:a16="http://schemas.microsoft.com/office/drawing/2014/main" id="{15CBA434-A6A1-2542-814D-3A1DBD67694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32894992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 Cent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7" name="Square"/>
          <p:cNvSpPr/>
          <p:nvPr userDrawn="1"/>
        </p:nvSpPr>
        <p:spPr>
          <a:xfrm>
            <a:off x="8577263" y="5175251"/>
            <a:ext cx="190500" cy="211667"/>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sp>
        <p:nvSpPr>
          <p:cNvPr id="6" name="Slide Number"/>
          <p:cNvSpPr txBox="1">
            <a:spLocks noGrp="1"/>
          </p:cNvSpPr>
          <p:nvPr>
            <p:ph type="sldNum" sz="quarter" idx="2"/>
          </p:nvPr>
        </p:nvSpPr>
        <p:spPr>
          <a:xfrm>
            <a:off x="8577263" y="5203684"/>
            <a:ext cx="190500" cy="158163"/>
          </a:xfrm>
          <a:prstGeom prst="rect">
            <a:avLst/>
          </a:prstGeom>
        </p:spPr>
        <p:txBody>
          <a:bodyPr/>
          <a:lstStyle>
            <a:lvl1pPr>
              <a:defRPr sz="675">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8" name="Image" descr="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17_Section header line">
    <p:spTree>
      <p:nvGrpSpPr>
        <p:cNvPr id="1" name=""/>
        <p:cNvGrpSpPr/>
        <p:nvPr/>
      </p:nvGrpSpPr>
      <p:grpSpPr>
        <a:xfrm>
          <a:off x="0" y="0"/>
          <a:ext cx="0" cy="0"/>
          <a:chOff x="0" y="0"/>
          <a:chExt cx="0" cy="0"/>
        </a:xfrm>
      </p:grpSpPr>
      <p:pic>
        <p:nvPicPr>
          <p:cNvPr id="5" name="Picture 4" descr="A person standing in front of windmills&#10;&#10;Description automatically generated with low confidence">
            <a:extLst>
              <a:ext uri="{FF2B5EF4-FFF2-40B4-BE49-F238E27FC236}">
                <a16:creationId xmlns:a16="http://schemas.microsoft.com/office/drawing/2014/main" id="{5BFE228D-45E0-F941-A983-FA37C894489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16045479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18_Section header line">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AD24CC68-643F-0341-9C06-7D6DCF31139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10952226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19_Section header line">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D71697D7-50A2-8944-893F-3A11777E122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10491178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20_Section header line">
    <p:spTree>
      <p:nvGrpSpPr>
        <p:cNvPr id="1" name=""/>
        <p:cNvGrpSpPr/>
        <p:nvPr/>
      </p:nvGrpSpPr>
      <p:grpSpPr>
        <a:xfrm>
          <a:off x="0" y="0"/>
          <a:ext cx="0" cy="0"/>
          <a:chOff x="0" y="0"/>
          <a:chExt cx="0" cy="0"/>
        </a:xfrm>
      </p:grpSpPr>
      <p:pic>
        <p:nvPicPr>
          <p:cNvPr id="7" name="Picture 6" descr="A picture containing shape&#10;&#10;Description automatically generated">
            <a:extLst>
              <a:ext uri="{FF2B5EF4-FFF2-40B4-BE49-F238E27FC236}">
                <a16:creationId xmlns:a16="http://schemas.microsoft.com/office/drawing/2014/main" id="{526050A1-F8D1-6648-B40D-093CF2AF5B1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accent4"/>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3675882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21_Section header line">
    <p:spTree>
      <p:nvGrpSpPr>
        <p:cNvPr id="1" name=""/>
        <p:cNvGrpSpPr/>
        <p:nvPr/>
      </p:nvGrpSpPr>
      <p:grpSpPr>
        <a:xfrm>
          <a:off x="0" y="0"/>
          <a:ext cx="0" cy="0"/>
          <a:chOff x="0" y="0"/>
          <a:chExt cx="0" cy="0"/>
        </a:xfrm>
      </p:grpSpPr>
      <p:pic>
        <p:nvPicPr>
          <p:cNvPr id="7" name="Picture 6" descr="Shape&#10;&#10;Description automatically generated">
            <a:extLst>
              <a:ext uri="{FF2B5EF4-FFF2-40B4-BE49-F238E27FC236}">
                <a16:creationId xmlns:a16="http://schemas.microsoft.com/office/drawing/2014/main" id="{9B94D925-DA9F-D748-8BF3-8A986015D1D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9" y="1325"/>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9"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2" y="5535152"/>
            <a:ext cx="294808" cy="69250"/>
          </a:xfrm>
          <a:prstGeom prst="rect">
            <a:avLst/>
          </a:prstGeom>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20689554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20">
          <p15:clr>
            <a:srgbClr val="CCCCCC"/>
          </p15:clr>
        </p15:guide>
        <p15:guide id="2" pos="3420">
          <p15:clr>
            <a:srgbClr val="CCCCCC"/>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itle and Text">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5" name="Object 4" hidden="1"/>
                      <p:cNvPicPr/>
                      <p:nvPr/>
                    </p:nvPicPr>
                    <p:blipFill>
                      <a:blip r:embed="rId5"/>
                      <a:stretch>
                        <a:fillRect/>
                      </a:stretch>
                    </p:blipFill>
                    <p:spPr>
                      <a:xfrm>
                        <a:off x="1589" y="1325"/>
                        <a:ext cx="1588" cy="1323"/>
                      </a:xfrm>
                      <a:prstGeom prst="rect">
                        <a:avLst/>
                      </a:prstGeom>
                    </p:spPr>
                  </p:pic>
                </p:oleObj>
              </mc:Fallback>
            </mc:AlternateContent>
          </a:graphicData>
        </a:graphic>
      </p:graphicFrame>
      <p:sp>
        <p:nvSpPr>
          <p:cNvPr id="11" name="Rectangle 10"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8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2" name="Title 1">
            <a:extLst>
              <a:ext uri="{FF2B5EF4-FFF2-40B4-BE49-F238E27FC236}">
                <a16:creationId xmlns:a16="http://schemas.microsoft.com/office/drawing/2014/main" id="{0A02E88D-D2FD-4F31-8DFF-89ACDD9453FC}"/>
              </a:ext>
            </a:extLst>
          </p:cNvPr>
          <p:cNvSpPr>
            <a:spLocks noGrp="1"/>
          </p:cNvSpPr>
          <p:nvPr>
            <p:ph type="title" hasCustomPrompt="1"/>
          </p:nvPr>
        </p:nvSpPr>
        <p:spPr>
          <a:xfrm>
            <a:off x="251223" y="207378"/>
            <a:ext cx="6984778" cy="599281"/>
          </a:xfrm>
        </p:spPr>
        <p:txBody>
          <a:bodyPr/>
          <a:lstStyle>
            <a:lvl1pPr>
              <a:defRPr sz="1300">
                <a:solidFill>
                  <a:schemeClr val="accent4"/>
                </a:solidFill>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8DCB2723-013B-4180-9841-DE3236CC6F6E}"/>
              </a:ext>
            </a:extLst>
          </p:cNvPr>
          <p:cNvSpPr>
            <a:spLocks noGrp="1"/>
          </p:cNvSpPr>
          <p:nvPr>
            <p:ph type="body" sz="quarter" idx="11" hasCustomPrompt="1"/>
          </p:nvPr>
        </p:nvSpPr>
        <p:spPr>
          <a:xfrm>
            <a:off x="251223" y="1159566"/>
            <a:ext cx="8607028" cy="4207563"/>
          </a:xfrm>
        </p:spPr>
        <p:txBody>
          <a:bodyPr/>
          <a:lstStyle>
            <a:lvl1pPr>
              <a:lnSpc>
                <a:spcPct val="100000"/>
              </a:lnSpc>
              <a:spcBef>
                <a:spcPts val="0"/>
              </a:spcBef>
              <a:spcAft>
                <a:spcPts val="0"/>
              </a:spcAft>
              <a:defRPr sz="1200">
                <a:latin typeface="+mn-lt"/>
                <a:ea typeface="+mn-ea"/>
                <a:cs typeface="+mn-cs"/>
                <a:sym typeface="+mn-lt"/>
              </a:defRPr>
            </a:lvl1pPr>
            <a:lvl2pPr>
              <a:lnSpc>
                <a:spcPct val="100000"/>
              </a:lnSpc>
              <a:spcBef>
                <a:spcPts val="0"/>
              </a:spcBef>
              <a:spcAft>
                <a:spcPts val="0"/>
              </a:spcAft>
              <a:buClr>
                <a:schemeClr val="tx1"/>
              </a:buClr>
              <a:defRPr sz="1200">
                <a:latin typeface="+mn-lt"/>
                <a:ea typeface="+mn-ea"/>
                <a:cs typeface="+mn-cs"/>
                <a:sym typeface="+mn-lt"/>
              </a:defRPr>
            </a:lvl2pPr>
            <a:lvl3pPr>
              <a:lnSpc>
                <a:spcPct val="100000"/>
              </a:lnSpc>
              <a:spcBef>
                <a:spcPts val="0"/>
              </a:spcBef>
              <a:spcAft>
                <a:spcPts val="0"/>
              </a:spcAft>
              <a:buClr>
                <a:schemeClr val="tx1"/>
              </a:buClr>
              <a:defRPr sz="1200">
                <a:latin typeface="+mn-lt"/>
                <a:ea typeface="+mn-ea"/>
                <a:cs typeface="+mn-cs"/>
                <a:sym typeface="+mn-lt"/>
              </a:defRPr>
            </a:lvl3pPr>
            <a:lvl4pPr>
              <a:lnSpc>
                <a:spcPct val="100000"/>
              </a:lnSpc>
              <a:spcBef>
                <a:spcPts val="0"/>
              </a:spcBef>
              <a:spcAft>
                <a:spcPts val="0"/>
              </a:spcAft>
              <a:defRPr sz="1200">
                <a:latin typeface="+mn-lt"/>
                <a:ea typeface="+mn-ea"/>
                <a:cs typeface="+mn-cs"/>
                <a:sym typeface="+mn-lt"/>
              </a:defRPr>
            </a:lvl4pPr>
            <a:lvl5pPr>
              <a:lnSpc>
                <a:spcPct val="100000"/>
              </a:lnSpc>
              <a:spcBef>
                <a:spcPts val="0"/>
              </a:spcBef>
              <a:spcAft>
                <a:spcPts val="0"/>
              </a:spcAft>
              <a:defRPr sz="1200">
                <a:latin typeface="+mn-lt"/>
                <a:ea typeface="+mn-ea"/>
                <a:cs typeface="+mn-cs"/>
                <a:sym typeface="+mn-lt"/>
              </a:defRPr>
            </a:lvl5pPr>
          </a:lstStyle>
          <a:p>
            <a:pPr lvl="0"/>
            <a:r>
              <a:rPr lang="en-US"/>
              <a:t>Edit Master text styles</a:t>
            </a:r>
          </a:p>
          <a:p>
            <a:pPr lvl="1"/>
            <a:r>
              <a:rPr lang="en-US"/>
              <a:t>Second level</a:t>
            </a:r>
          </a:p>
          <a:p>
            <a:pPr lvl="2"/>
            <a:r>
              <a:rPr lang="en-US"/>
              <a:t>Third level</a:t>
            </a:r>
          </a:p>
        </p:txBody>
      </p:sp>
      <p:sp>
        <p:nvSpPr>
          <p:cNvPr id="9" name="Page"/>
          <p:cNvSpPr txBox="1"/>
          <p:nvPr userDrawn="1"/>
        </p:nvSpPr>
        <p:spPr>
          <a:xfrm>
            <a:off x="8597972" y="5535152"/>
            <a:ext cx="294808" cy="69250"/>
          </a:xfrm>
          <a:prstGeom prst="rect">
            <a:avLst/>
          </a:prstGeom>
          <a:noFill/>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rgbClr val="04284D"/>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rgbClr val="04284D"/>
              </a:solidFill>
              <a:latin typeface="+mn-lt"/>
              <a:ea typeface="+mn-ea"/>
              <a:cs typeface="+mn-cs"/>
              <a:sym typeface="+mn-lt"/>
            </a:endParaRPr>
          </a:p>
        </p:txBody>
      </p:sp>
      <p:sp>
        <p:nvSpPr>
          <p:cNvPr id="3" name="TextBox 2">
            <a:extLst>
              <a:ext uri="{FF2B5EF4-FFF2-40B4-BE49-F238E27FC236}">
                <a16:creationId xmlns:a16="http://schemas.microsoft.com/office/drawing/2014/main" id="{28F8D349-A18E-E949-AC16-75541B3A0C4D}"/>
              </a:ext>
            </a:extLst>
          </p:cNvPr>
          <p:cNvSpPr txBox="1"/>
          <p:nvPr userDrawn="1"/>
        </p:nvSpPr>
        <p:spPr>
          <a:xfrm>
            <a:off x="798897" y="1411706"/>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
        <p:nvSpPr>
          <p:cNvPr id="4" name="TextBox 3">
            <a:extLst>
              <a:ext uri="{FF2B5EF4-FFF2-40B4-BE49-F238E27FC236}">
                <a16:creationId xmlns:a16="http://schemas.microsoft.com/office/drawing/2014/main" id="{D2CFEBA9-928A-0A40-986A-02C81B1EC165}"/>
              </a:ext>
            </a:extLst>
          </p:cNvPr>
          <p:cNvSpPr txBox="1"/>
          <p:nvPr userDrawn="1"/>
        </p:nvSpPr>
        <p:spPr>
          <a:xfrm>
            <a:off x="4580021" y="1274457"/>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
        <p:nvSpPr>
          <p:cNvPr id="8" name="TextBox 7">
            <a:extLst>
              <a:ext uri="{FF2B5EF4-FFF2-40B4-BE49-F238E27FC236}">
                <a16:creationId xmlns:a16="http://schemas.microsoft.com/office/drawing/2014/main" id="{88D3B9EF-E43D-D940-BA68-FB18F24F8666}"/>
              </a:ext>
            </a:extLst>
          </p:cNvPr>
          <p:cNvSpPr txBox="1"/>
          <p:nvPr userDrawn="1"/>
        </p:nvSpPr>
        <p:spPr>
          <a:xfrm>
            <a:off x="869430" y="1382427"/>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
        <p:nvSpPr>
          <p:cNvPr id="10" name="Content Placeholder 9">
            <a:extLst>
              <a:ext uri="{FF2B5EF4-FFF2-40B4-BE49-F238E27FC236}">
                <a16:creationId xmlns:a16="http://schemas.microsoft.com/office/drawing/2014/main" id="{819F8D95-D12B-20CB-7949-7B8B3373FBC1}"/>
              </a:ext>
            </a:extLst>
          </p:cNvPr>
          <p:cNvSpPr>
            <a:spLocks noGrp="1"/>
          </p:cNvSpPr>
          <p:nvPr>
            <p:ph sz="quarter" idx="12"/>
          </p:nvPr>
        </p:nvSpPr>
        <p:spPr>
          <a:xfrm>
            <a:off x="8791575" y="723194"/>
            <a:ext cx="914400" cy="101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40444674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Sasol Title Only">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8" name="Object 7" hidden="1"/>
                      <p:cNvPicPr/>
                      <p:nvPr/>
                    </p:nvPicPr>
                    <p:blipFill>
                      <a:blip r:embed="rId5"/>
                      <a:stretch>
                        <a:fillRect/>
                      </a:stretch>
                    </p:blipFill>
                    <p:spPr>
                      <a:xfrm>
                        <a:off x="1589" y="1325"/>
                        <a:ext cx="1588" cy="1323"/>
                      </a:xfrm>
                      <a:prstGeom prst="rect">
                        <a:avLst/>
                      </a:prstGeom>
                    </p:spPr>
                  </p:pic>
                </p:oleObj>
              </mc:Fallback>
            </mc:AlternateContent>
          </a:graphicData>
        </a:graphic>
      </p:graphicFrame>
      <p:sp>
        <p:nvSpPr>
          <p:cNvPr id="7" name="Rectangle 6" hidden="1"/>
          <p:cNvSpPr/>
          <p:nvPr userDrawn="1">
            <p:custDataLst>
              <p:tags r:id="rId2"/>
            </p:custDataLst>
          </p:nvPr>
        </p:nvSpPr>
        <p:spPr>
          <a:xfrm>
            <a:off x="1" y="2"/>
            <a:ext cx="158750" cy="132292"/>
          </a:xfrm>
          <a:prstGeom prst="rect">
            <a:avLst/>
          </a:prstGeom>
          <a:solidFill>
            <a:srgbClr val="023B61"/>
          </a:solidFill>
          <a:ln w="9525" cap="flat" cmpd="sng" algn="ctr">
            <a:solidFill>
              <a:srgbClr val="023B61"/>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35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6" name="Page"/>
          <p:cNvSpPr txBox="1"/>
          <p:nvPr userDrawn="1"/>
        </p:nvSpPr>
        <p:spPr>
          <a:xfrm>
            <a:off x="8597972" y="5535152"/>
            <a:ext cx="294808" cy="69250"/>
          </a:xfrm>
          <a:prstGeom prst="rect">
            <a:avLst/>
          </a:prstGeom>
          <a:noFill/>
        </p:spPr>
        <p:txBody>
          <a:bodyPr wrap="square" lIns="0" tIns="0" rIns="0" bIns="0" rtlCol="0" anchor="ctr">
            <a:spAutoFit/>
          </a:bodyPr>
          <a:lstStyle/>
          <a:p>
            <a:pPr marL="0" marR="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rgbClr val="04284D"/>
                </a:solidFill>
                <a:latin typeface="+mn-lt"/>
                <a:ea typeface="+mn-ea"/>
                <a:cs typeface="+mn-cs"/>
                <a:sym typeface="+mn-lt"/>
              </a:rPr>
              <a:pPr marL="0" marR="0" indent="0" algn="r" defTabSz="653003" rtl="0" eaLnBrk="1" fontAlgn="auto" latinLnBrk="0" hangingPunct="1">
                <a:lnSpc>
                  <a:spcPct val="100000"/>
                </a:lnSpc>
                <a:spcBef>
                  <a:spcPts val="675"/>
                </a:spcBef>
                <a:spcAft>
                  <a:spcPts val="0"/>
                </a:spcAft>
                <a:buClrTx/>
                <a:buSzTx/>
                <a:buFontTx/>
                <a:buNone/>
                <a:tabLst/>
                <a:defRPr/>
              </a:pPr>
              <a:t>‹#›</a:t>
            </a:fld>
            <a:endParaRPr lang="en-US" sz="450" b="1" kern="1200">
              <a:solidFill>
                <a:srgbClr val="04284D"/>
              </a:solidFill>
              <a:latin typeface="+mn-lt"/>
              <a:ea typeface="+mn-ea"/>
              <a:cs typeface="+mn-cs"/>
              <a:sym typeface="+mn-lt"/>
            </a:endParaRPr>
          </a:p>
        </p:txBody>
      </p:sp>
      <p:sp>
        <p:nvSpPr>
          <p:cNvPr id="2" name="Title 1"/>
          <p:cNvSpPr>
            <a:spLocks noGrp="1"/>
          </p:cNvSpPr>
          <p:nvPr>
            <p:ph type="title"/>
          </p:nvPr>
        </p:nvSpPr>
        <p:spPr/>
        <p:txBody>
          <a:bodyPr/>
          <a:lstStyle>
            <a:lvl1pPr>
              <a:defRPr sz="1300"/>
            </a:lvl1p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pic>
        <p:nvPicPr>
          <p:cNvPr id="5" name="Picture 4" descr="Icon&#10;&#10;Description automatically generated">
            <a:extLst>
              <a:ext uri="{FF2B5EF4-FFF2-40B4-BE49-F238E27FC236}">
                <a16:creationId xmlns:a16="http://schemas.microsoft.com/office/drawing/2014/main" id="{8FC80B3E-760A-1743-823D-6E67431A995D}"/>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2306" y="4130458"/>
            <a:ext cx="1975488" cy="1591222"/>
          </a:xfrm>
          <a:prstGeom prst="rect">
            <a:avLst/>
          </a:prstGeom>
        </p:spPr>
      </p:pic>
    </p:spTree>
    <p:extLst>
      <p:ext uri="{BB962C8B-B14F-4D97-AF65-F5344CB8AC3E}">
        <p14:creationId xmlns:p14="http://schemas.microsoft.com/office/powerpoint/2010/main" val="9005259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24989-6AC4-E677-8842-DA21D587D9FD}"/>
              </a:ext>
            </a:extLst>
          </p:cNvPr>
          <p:cNvSpPr>
            <a:spLocks noGrp="1"/>
          </p:cNvSpPr>
          <p:nvPr>
            <p:ph type="ctrTitle"/>
          </p:nvPr>
        </p:nvSpPr>
        <p:spPr>
          <a:xfrm>
            <a:off x="1143000" y="935302"/>
            <a:ext cx="6858000" cy="1989667"/>
          </a:xfrm>
        </p:spPr>
        <p:txBody>
          <a:bodyPr anchor="b"/>
          <a:lstStyle>
            <a:lvl1pPr algn="ctr">
              <a:defRPr sz="4500"/>
            </a:lvl1pPr>
          </a:lstStyle>
          <a:p>
            <a:r>
              <a:rPr lang="en-US"/>
              <a:t>Click to edit Master title style</a:t>
            </a:r>
            <a:endParaRPr lang="en-ZA"/>
          </a:p>
        </p:txBody>
      </p:sp>
      <p:sp>
        <p:nvSpPr>
          <p:cNvPr id="3" name="Subtitle 2">
            <a:extLst>
              <a:ext uri="{FF2B5EF4-FFF2-40B4-BE49-F238E27FC236}">
                <a16:creationId xmlns:a16="http://schemas.microsoft.com/office/drawing/2014/main" id="{338E0B65-7A61-51A5-065E-D6CE5E5B6C92}"/>
              </a:ext>
            </a:extLst>
          </p:cNvPr>
          <p:cNvSpPr>
            <a:spLocks noGrp="1"/>
          </p:cNvSpPr>
          <p:nvPr>
            <p:ph type="subTitle" idx="1"/>
          </p:nvPr>
        </p:nvSpPr>
        <p:spPr>
          <a:xfrm>
            <a:off x="1143000" y="3001698"/>
            <a:ext cx="6858000" cy="1379802"/>
          </a:xfrm>
        </p:spPr>
        <p:txBody>
          <a:bodyPr/>
          <a:lstStyle>
            <a:lvl1pPr marL="0" indent="0" algn="ctr">
              <a:buNone/>
              <a:defRPr sz="180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E76F8C71-3D46-3890-17AC-4752F6F4E7EF}"/>
              </a:ext>
            </a:extLst>
          </p:cNvPr>
          <p:cNvSpPr>
            <a:spLocks noGrp="1"/>
          </p:cNvSpPr>
          <p:nvPr>
            <p:ph type="dt" sz="half" idx="10"/>
          </p:nvPr>
        </p:nvSpPr>
        <p:spPr/>
        <p:txBody>
          <a:bodyPr/>
          <a:lstStyle/>
          <a:p>
            <a:pPr defTabSz="914378">
              <a:defRPr/>
            </a:pPr>
            <a:fld id="{A912CE7E-E6AD-462A-BBBC-6E28BFD1166D}" type="datetimeFigureOut">
              <a:rPr lang="en-ZA" smtClean="0">
                <a:solidFill>
                  <a:srgbClr val="FFFFFF">
                    <a:lumMod val="50000"/>
                  </a:srgbClr>
                </a:solidFill>
              </a:rPr>
              <a:pPr defTabSz="914378">
                <a:defRPr/>
              </a:pPr>
              <a:t>2023/04/19</a:t>
            </a:fld>
            <a:endParaRPr lang="en-ZA">
              <a:solidFill>
                <a:srgbClr val="FFFFFF">
                  <a:lumMod val="50000"/>
                </a:srgbClr>
              </a:solidFill>
            </a:endParaRPr>
          </a:p>
        </p:txBody>
      </p:sp>
      <p:sp>
        <p:nvSpPr>
          <p:cNvPr id="5" name="Footer Placeholder 4">
            <a:extLst>
              <a:ext uri="{FF2B5EF4-FFF2-40B4-BE49-F238E27FC236}">
                <a16:creationId xmlns:a16="http://schemas.microsoft.com/office/drawing/2014/main" id="{F539441C-9C09-7007-0D4A-7F45F77FA01F}"/>
              </a:ext>
            </a:extLst>
          </p:cNvPr>
          <p:cNvSpPr>
            <a:spLocks noGrp="1"/>
          </p:cNvSpPr>
          <p:nvPr>
            <p:ph type="ftr" sz="quarter" idx="11"/>
          </p:nvPr>
        </p:nvSpPr>
        <p:spPr/>
        <p:txBody>
          <a:bodyPr/>
          <a:lstStyle/>
          <a:p>
            <a:pPr defTabSz="914378">
              <a:defRPr/>
            </a:pPr>
            <a:endParaRPr lang="en-ZA"/>
          </a:p>
        </p:txBody>
      </p:sp>
      <p:sp>
        <p:nvSpPr>
          <p:cNvPr id="6" name="Slide Number Placeholder 5">
            <a:extLst>
              <a:ext uri="{FF2B5EF4-FFF2-40B4-BE49-F238E27FC236}">
                <a16:creationId xmlns:a16="http://schemas.microsoft.com/office/drawing/2014/main" id="{027FB473-0D53-E1B6-F65F-AF2DD1E8B8E3}"/>
              </a:ext>
            </a:extLst>
          </p:cNvPr>
          <p:cNvSpPr>
            <a:spLocks noGrp="1"/>
          </p:cNvSpPr>
          <p:nvPr>
            <p:ph type="sldNum" sz="quarter" idx="12"/>
          </p:nvPr>
        </p:nvSpPr>
        <p:spPr/>
        <p:txBody>
          <a:bodyPr/>
          <a:lstStyle/>
          <a:p>
            <a:pPr defTabSz="914378">
              <a:defRPr/>
            </a:pPr>
            <a:fld id="{DC56C215-A9D0-42E8-A910-38B253DE79C2}" type="slidenum">
              <a:rPr lang="en-ZA" smtClean="0"/>
              <a:pPr defTabSz="914378">
                <a:defRPr/>
              </a:pPr>
              <a:t>‹#›</a:t>
            </a:fld>
            <a:endParaRPr lang="en-ZA"/>
          </a:p>
        </p:txBody>
      </p:sp>
    </p:spTree>
    <p:extLst>
      <p:ext uri="{BB962C8B-B14F-4D97-AF65-F5344CB8AC3E}">
        <p14:creationId xmlns:p14="http://schemas.microsoft.com/office/powerpoint/2010/main" val="28821384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24989-6AC4-E677-8842-DA21D587D9FD}"/>
              </a:ext>
            </a:extLst>
          </p:cNvPr>
          <p:cNvSpPr>
            <a:spLocks noGrp="1"/>
          </p:cNvSpPr>
          <p:nvPr>
            <p:ph type="ctrTitle"/>
          </p:nvPr>
        </p:nvSpPr>
        <p:spPr>
          <a:xfrm>
            <a:off x="1143000" y="935302"/>
            <a:ext cx="6858000" cy="1989667"/>
          </a:xfrm>
        </p:spPr>
        <p:txBody>
          <a:bodyPr anchor="b"/>
          <a:lstStyle>
            <a:lvl1pPr algn="ctr">
              <a:defRPr sz="4500"/>
            </a:lvl1pPr>
          </a:lstStyle>
          <a:p>
            <a:r>
              <a:rPr lang="en-US"/>
              <a:t>Click to edit Master title style</a:t>
            </a:r>
            <a:endParaRPr lang="en-ZA"/>
          </a:p>
        </p:txBody>
      </p:sp>
      <p:sp>
        <p:nvSpPr>
          <p:cNvPr id="3" name="Subtitle 2">
            <a:extLst>
              <a:ext uri="{FF2B5EF4-FFF2-40B4-BE49-F238E27FC236}">
                <a16:creationId xmlns:a16="http://schemas.microsoft.com/office/drawing/2014/main" id="{338E0B65-7A61-51A5-065E-D6CE5E5B6C92}"/>
              </a:ext>
            </a:extLst>
          </p:cNvPr>
          <p:cNvSpPr>
            <a:spLocks noGrp="1"/>
          </p:cNvSpPr>
          <p:nvPr>
            <p:ph type="subTitle" idx="1"/>
          </p:nvPr>
        </p:nvSpPr>
        <p:spPr>
          <a:xfrm>
            <a:off x="1143000" y="3001698"/>
            <a:ext cx="6858000" cy="1379802"/>
          </a:xfrm>
        </p:spPr>
        <p:txBody>
          <a:bodyPr/>
          <a:lstStyle>
            <a:lvl1pPr marL="0" indent="0" algn="ctr">
              <a:buNone/>
              <a:defRPr sz="180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E76F8C71-3D46-3890-17AC-4752F6F4E7EF}"/>
              </a:ext>
            </a:extLst>
          </p:cNvPr>
          <p:cNvSpPr>
            <a:spLocks noGrp="1"/>
          </p:cNvSpPr>
          <p:nvPr>
            <p:ph type="dt" sz="half" idx="10"/>
          </p:nvPr>
        </p:nvSpPr>
        <p:spPr/>
        <p:txBody>
          <a:bodyPr/>
          <a:lstStyle/>
          <a:p>
            <a:pPr defTabSz="914378">
              <a:defRPr/>
            </a:pPr>
            <a:fld id="{A912CE7E-E6AD-462A-BBBC-6E28BFD1166D}" type="datetimeFigureOut">
              <a:rPr lang="en-ZA" smtClean="0">
                <a:solidFill>
                  <a:srgbClr val="FFFFFF">
                    <a:lumMod val="50000"/>
                  </a:srgbClr>
                </a:solidFill>
              </a:rPr>
              <a:pPr defTabSz="914378">
                <a:defRPr/>
              </a:pPr>
              <a:t>2023/04/19</a:t>
            </a:fld>
            <a:endParaRPr lang="en-ZA">
              <a:solidFill>
                <a:srgbClr val="FFFFFF">
                  <a:lumMod val="50000"/>
                </a:srgbClr>
              </a:solidFill>
            </a:endParaRPr>
          </a:p>
        </p:txBody>
      </p:sp>
      <p:sp>
        <p:nvSpPr>
          <p:cNvPr id="5" name="Footer Placeholder 4">
            <a:extLst>
              <a:ext uri="{FF2B5EF4-FFF2-40B4-BE49-F238E27FC236}">
                <a16:creationId xmlns:a16="http://schemas.microsoft.com/office/drawing/2014/main" id="{F539441C-9C09-7007-0D4A-7F45F77FA01F}"/>
              </a:ext>
            </a:extLst>
          </p:cNvPr>
          <p:cNvSpPr>
            <a:spLocks noGrp="1"/>
          </p:cNvSpPr>
          <p:nvPr>
            <p:ph type="ftr" sz="quarter" idx="11"/>
          </p:nvPr>
        </p:nvSpPr>
        <p:spPr/>
        <p:txBody>
          <a:bodyPr/>
          <a:lstStyle/>
          <a:p>
            <a:pPr defTabSz="914378">
              <a:defRPr/>
            </a:pPr>
            <a:endParaRPr lang="en-ZA" sz="1800"/>
          </a:p>
        </p:txBody>
      </p:sp>
      <p:sp>
        <p:nvSpPr>
          <p:cNvPr id="6" name="Slide Number Placeholder 5">
            <a:extLst>
              <a:ext uri="{FF2B5EF4-FFF2-40B4-BE49-F238E27FC236}">
                <a16:creationId xmlns:a16="http://schemas.microsoft.com/office/drawing/2014/main" id="{027FB473-0D53-E1B6-F65F-AF2DD1E8B8E3}"/>
              </a:ext>
            </a:extLst>
          </p:cNvPr>
          <p:cNvSpPr>
            <a:spLocks noGrp="1"/>
          </p:cNvSpPr>
          <p:nvPr>
            <p:ph type="sldNum" sz="quarter" idx="12"/>
          </p:nvPr>
        </p:nvSpPr>
        <p:spPr/>
        <p:txBody>
          <a:bodyPr/>
          <a:lstStyle/>
          <a:p>
            <a:pPr defTabSz="914378">
              <a:defRPr/>
            </a:pPr>
            <a:fld id="{DC56C215-A9D0-42E8-A910-38B253DE79C2}" type="slidenum">
              <a:rPr lang="en-ZA" sz="1800" smtClean="0"/>
              <a:pPr defTabSz="914378">
                <a:defRPr/>
              </a:pPr>
              <a:t>‹#›</a:t>
            </a:fld>
            <a:endParaRPr lang="en-ZA" sz="1800"/>
          </a:p>
        </p:txBody>
      </p:sp>
    </p:spTree>
    <p:extLst>
      <p:ext uri="{BB962C8B-B14F-4D97-AF65-F5344CB8AC3E}">
        <p14:creationId xmlns:p14="http://schemas.microsoft.com/office/powerpoint/2010/main" val="3209731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CF3CE2CC-14BC-5646-96AA-2C2A7938E4DD}"/>
              </a:ext>
            </a:extLst>
          </p:cNvPr>
          <p:cNvSpPr>
            <a:spLocks noGrp="1"/>
          </p:cNvSpPr>
          <p:nvPr>
            <p:ph type="title" hasCustomPrompt="1"/>
          </p:nvPr>
        </p:nvSpPr>
        <p:spPr/>
        <p:txBody>
          <a:bodyPr/>
          <a:lstStyle/>
          <a:p>
            <a:r>
              <a:rPr lang="en-US"/>
              <a:t>[Slide title]</a:t>
            </a:r>
          </a:p>
        </p:txBody>
      </p:sp>
      <p:sp>
        <p:nvSpPr>
          <p:cNvPr id="12" name="Subtitle">
            <a:extLst>
              <a:ext uri="{FF2B5EF4-FFF2-40B4-BE49-F238E27FC236}">
                <a16:creationId xmlns:a16="http://schemas.microsoft.com/office/drawing/2014/main" id="{458A0AD4-C64D-F047-9FFC-8C60FB5D1117}"/>
              </a:ext>
            </a:extLst>
          </p:cNvPr>
          <p:cNvSpPr>
            <a:spLocks noGrp="1"/>
          </p:cNvSpPr>
          <p:nvPr>
            <p:ph type="subTitle" idx="15"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10" name="Bar">
            <a:extLst>
              <a:ext uri="{FF2B5EF4-FFF2-40B4-BE49-F238E27FC236}">
                <a16:creationId xmlns:a16="http://schemas.microsoft.com/office/drawing/2014/main" id="{69228AFC-D49C-488D-8552-7D710415F604}"/>
              </a:ext>
            </a:extLst>
          </p:cNvPr>
          <p:cNvSpPr/>
          <p:nvPr userDrawn="1"/>
        </p:nvSpPr>
        <p:spPr bwMode="hidden">
          <a:xfrm>
            <a:off x="332184" y="1445558"/>
            <a:ext cx="4105276"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11" name="Text Placeholder 1">
            <a:extLst>
              <a:ext uri="{FF2B5EF4-FFF2-40B4-BE49-F238E27FC236}">
                <a16:creationId xmlns:a16="http://schemas.microsoft.com/office/drawing/2014/main" id="{2558D843-2564-2842-A6B3-07BBF732627C}"/>
              </a:ext>
            </a:extLst>
          </p:cNvPr>
          <p:cNvSpPr>
            <a:spLocks noGrp="1"/>
          </p:cNvSpPr>
          <p:nvPr>
            <p:ph type="body" sz="quarter" idx="13"/>
          </p:nvPr>
        </p:nvSpPr>
        <p:spPr>
          <a:xfrm>
            <a:off x="332187" y="1636061"/>
            <a:ext cx="8479631" cy="3545541"/>
          </a:xfrm>
        </p:spPr>
        <p:txBody>
          <a:bodyPr numCol="2" spcCol="356616">
            <a:noAutofit/>
          </a:bodyPr>
          <a:lstStyle>
            <a:lvl1pPr marL="273837" indent="-273837">
              <a:spcBef>
                <a:spcPts val="900"/>
              </a:spcBef>
              <a:spcAft>
                <a:spcPts val="0"/>
              </a:spcAft>
              <a:buClr>
                <a:schemeClr val="tx2"/>
              </a:buClr>
              <a:buFont typeface="+mj-lt"/>
              <a:buAutoNum type="arabicPeriod"/>
              <a:tabLst>
                <a:tab pos="4069454" algn="r"/>
              </a:tabLst>
              <a:defRPr b="0">
                <a:solidFill>
                  <a:schemeClr val="tx1"/>
                </a:solidFill>
              </a:defRPr>
            </a:lvl1pPr>
            <a:lvl2pPr marL="410756" indent="-136919">
              <a:spcBef>
                <a:spcPts val="450"/>
              </a:spcBef>
              <a:spcAft>
                <a:spcPts val="0"/>
              </a:spcAft>
              <a:buFont typeface="Arial" panose="020B0604020202020204" pitchFamily="34" charset="0"/>
              <a:buChar char="–"/>
              <a:tabLst>
                <a:tab pos="4069454" algn="r"/>
              </a:tabLst>
              <a:defRPr/>
            </a:lvl2pPr>
            <a:lvl3pPr marL="547674" indent="-136919">
              <a:spcBef>
                <a:spcPts val="450"/>
              </a:spcBef>
              <a:spcAft>
                <a:spcPts val="0"/>
              </a:spcAft>
              <a:buFont typeface="Arial" panose="020B0604020202020204" pitchFamily="34" charset="0"/>
              <a:buChar char="•"/>
              <a:tabLst>
                <a:tab pos="4069454" algn="r"/>
              </a:tabLst>
              <a:defRPr/>
            </a:lvl3pPr>
            <a:lvl4pPr marL="685783" indent="-136919">
              <a:spcBef>
                <a:spcPts val="450"/>
              </a:spcBef>
              <a:spcAft>
                <a:spcPts val="0"/>
              </a:spcAft>
              <a:buFont typeface="Arial" panose="020B0604020202020204" pitchFamily="34" charset="0"/>
              <a:buChar char="–"/>
              <a:tabLst>
                <a:tab pos="4069454" algn="r"/>
              </a:tabLst>
              <a:defRPr/>
            </a:lvl4pPr>
            <a:lvl5pPr marL="822701" indent="-136919">
              <a:spcBef>
                <a:spcPts val="450"/>
              </a:spcBef>
              <a:spcAft>
                <a:spcPts val="0"/>
              </a:spcAft>
              <a:buFont typeface="Arial" panose="020B0604020202020204" pitchFamily="34" charset="0"/>
              <a:buChar char="•"/>
              <a:tabLst>
                <a:tab pos="4069454" algn="r"/>
              </a:tabLst>
              <a:defRPr/>
            </a:lvl5pPr>
            <a:lvl6pPr marL="959620" indent="-136919">
              <a:spcBef>
                <a:spcPts val="450"/>
              </a:spcBef>
              <a:spcAft>
                <a:spcPts val="0"/>
              </a:spcAft>
              <a:buFont typeface="Arial" panose="020B0604020202020204" pitchFamily="34" charset="0"/>
              <a:buChar char="–"/>
              <a:tabLst>
                <a:tab pos="4069454" algn="r"/>
              </a:tabLst>
              <a:defRPr/>
            </a:lvl6pPr>
            <a:lvl7pPr marL="1096538" indent="-136919">
              <a:spcBef>
                <a:spcPts val="450"/>
              </a:spcBef>
              <a:spcAft>
                <a:spcPts val="0"/>
              </a:spcAft>
              <a:buFont typeface="Arial" panose="020B0604020202020204" pitchFamily="34" charset="0"/>
              <a:buChar char="•"/>
              <a:tabLst>
                <a:tab pos="4069454" algn="r"/>
              </a:tabLst>
              <a:defRPr/>
            </a:lvl7pPr>
            <a:lvl8pPr marL="1233458" indent="-136919">
              <a:spcBef>
                <a:spcPts val="450"/>
              </a:spcBef>
              <a:spcAft>
                <a:spcPts val="0"/>
              </a:spcAft>
              <a:buFont typeface="Arial" panose="020B0604020202020204" pitchFamily="34" charset="0"/>
              <a:buChar char="–"/>
              <a:tabLst>
                <a:tab pos="4069454" algn="r"/>
              </a:tabLst>
              <a:defRPr/>
            </a:lvl8pPr>
            <a:lvl9pPr marL="1371566" indent="-136919">
              <a:spcBef>
                <a:spcPts val="450"/>
              </a:spcBef>
              <a:spcAft>
                <a:spcPts val="0"/>
              </a:spcAft>
              <a:buFont typeface="Arial" panose="020B0604020202020204" pitchFamily="34" charset="0"/>
              <a:buChar char="•"/>
              <a:tabLst>
                <a:tab pos="4069454" algn="r"/>
              </a:tabLst>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a:extLst>
              <a:ext uri="{FF2B5EF4-FFF2-40B4-BE49-F238E27FC236}">
                <a16:creationId xmlns:a16="http://schemas.microsoft.com/office/drawing/2014/main" id="{A3F1E620-FA5F-6E48-9129-8D9A589880CA}"/>
              </a:ext>
            </a:extLst>
          </p:cNvPr>
          <p:cNvSpPr>
            <a:spLocks noGrp="1"/>
          </p:cNvSpPr>
          <p:nvPr>
            <p:ph type="ftr" sz="quarter" idx="11"/>
          </p:nvPr>
        </p:nvSpPr>
        <p:spPr>
          <a:xfrm>
            <a:off x="333758" y="5275792"/>
            <a:ext cx="2135981" cy="91440"/>
          </a:xfrm>
          <a:prstGeom prst="rect">
            <a:avLst/>
          </a:prstGeom>
        </p:spPr>
        <p:txBody>
          <a:bodyPr/>
          <a:lstStyle/>
          <a:p>
            <a:endParaRPr lang="en-US"/>
          </a:p>
        </p:txBody>
      </p:sp>
      <p:sp>
        <p:nvSpPr>
          <p:cNvPr id="5" name="Footnotes">
            <a:extLst>
              <a:ext uri="{FF2B5EF4-FFF2-40B4-BE49-F238E27FC236}">
                <a16:creationId xmlns:a16="http://schemas.microsoft.com/office/drawing/2014/main" id="{B838EAE9-AD56-644A-AF54-3B9C86CE4BCB}"/>
              </a:ext>
            </a:extLst>
          </p:cNvPr>
          <p:cNvSpPr>
            <a:spLocks noGrp="1"/>
          </p:cNvSpPr>
          <p:nvPr>
            <p:ph type="body" sz="quarter" idx="14"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2" name="Date Placeholder">
            <a:extLst>
              <a:ext uri="{FF2B5EF4-FFF2-40B4-BE49-F238E27FC236}">
                <a16:creationId xmlns:a16="http://schemas.microsoft.com/office/drawing/2014/main" id="{C0C6769E-AC6D-6B4D-8D3A-0138AACEFD9D}"/>
              </a:ext>
            </a:extLst>
          </p:cNvPr>
          <p:cNvSpPr>
            <a:spLocks noGrp="1"/>
          </p:cNvSpPr>
          <p:nvPr>
            <p:ph type="dt" sz="half" idx="10"/>
          </p:nvPr>
        </p:nvSpPr>
        <p:spPr/>
        <p:txBody>
          <a:bodyPr/>
          <a:lstStyle/>
          <a:p>
            <a:r>
              <a:rPr lang="en-US"/>
              <a:t>March 2021</a:t>
            </a:r>
          </a:p>
        </p:txBody>
      </p:sp>
      <p:sp>
        <p:nvSpPr>
          <p:cNvPr id="9" name="Slide Number Placeholder">
            <a:extLst>
              <a:ext uri="{FF2B5EF4-FFF2-40B4-BE49-F238E27FC236}">
                <a16:creationId xmlns:a16="http://schemas.microsoft.com/office/drawing/2014/main" id="{12DC57AA-DA42-F941-8E24-11E25802E158}"/>
              </a:ext>
            </a:extLst>
          </p:cNvPr>
          <p:cNvSpPr>
            <a:spLocks noGrp="1"/>
          </p:cNvSpPr>
          <p:nvPr>
            <p:ph type="sldNum" sz="quarter" idx="12"/>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1563680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 Top">
    <p:spTree>
      <p:nvGrpSpPr>
        <p:cNvPr id="1" name=""/>
        <p:cNvGrpSpPr/>
        <p:nvPr/>
      </p:nvGrpSpPr>
      <p:grpSpPr>
        <a:xfrm>
          <a:off x="0" y="0"/>
          <a:ext cx="0" cy="0"/>
          <a:chOff x="0" y="0"/>
          <a:chExt cx="0" cy="0"/>
        </a:xfrm>
      </p:grpSpPr>
      <p:sp>
        <p:nvSpPr>
          <p:cNvPr id="7" name="Slide Number"/>
          <p:cNvSpPr txBox="1">
            <a:spLocks noGrp="1"/>
          </p:cNvSpPr>
          <p:nvPr>
            <p:ph type="sldNum" sz="quarter" idx="2"/>
          </p:nvPr>
        </p:nvSpPr>
        <p:spPr>
          <a:xfrm>
            <a:off x="8577263" y="5203684"/>
            <a:ext cx="190500" cy="158163"/>
          </a:xfrm>
          <a:prstGeom prst="rect">
            <a:avLst/>
          </a:prstGeom>
        </p:spPr>
        <p:txBody>
          <a:bodyPr/>
          <a:lstStyle>
            <a:lvl1pPr>
              <a:defRPr sz="675">
                <a:solidFill>
                  <a:srgbClr val="1B6775"/>
                </a:solidFill>
                <a:latin typeface="Arial" charset="0"/>
                <a:ea typeface="Arial" charset="0"/>
                <a:cs typeface="Arial" charset="0"/>
              </a:defRPr>
            </a:lvl1pPr>
          </a:lstStyle>
          <a:p>
            <a:fld id="{53A8D7B6-70CD-3B4E-9895-56795E93C7F1}" type="slidenum">
              <a:rPr lang="uk-UA" smtClean="0"/>
              <a:pPr/>
              <a:t>‹#›</a:t>
            </a:fld>
            <a:endParaRPr lang="uk-UA" dirty="0"/>
          </a:p>
        </p:txBody>
      </p:sp>
      <p:sp>
        <p:nvSpPr>
          <p:cNvPr id="9" name="Square"/>
          <p:cNvSpPr/>
          <p:nvPr userDrawn="1"/>
        </p:nvSpPr>
        <p:spPr>
          <a:xfrm>
            <a:off x="8577263" y="5175251"/>
            <a:ext cx="190500" cy="211667"/>
          </a:xfrm>
          <a:prstGeom prst="rect">
            <a:avLst/>
          </a:prstGeom>
          <a:ln w="25400">
            <a:solidFill>
              <a:srgbClr val="1E7A88"/>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pic>
        <p:nvPicPr>
          <p:cNvPr id="10" name="Image" descr="Image"/>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Agenda - Burgundy">
    <p:bg>
      <p:bgPr>
        <a:solidFill>
          <a:schemeClr val="tx1"/>
        </a:solidFill>
        <a:effectLst/>
      </p:bgPr>
    </p:bg>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CF3CE2CC-14BC-5646-96AA-2C2A7938E4DD}"/>
              </a:ext>
            </a:extLst>
          </p:cNvPr>
          <p:cNvSpPr>
            <a:spLocks noGrp="1"/>
          </p:cNvSpPr>
          <p:nvPr>
            <p:ph type="title" hasCustomPrompt="1"/>
          </p:nvPr>
        </p:nvSpPr>
        <p:spPr/>
        <p:txBody>
          <a:bodyPr/>
          <a:lstStyle/>
          <a:p>
            <a:r>
              <a:rPr lang="en-US"/>
              <a:t>[Slide title]</a:t>
            </a:r>
          </a:p>
        </p:txBody>
      </p:sp>
      <p:sp>
        <p:nvSpPr>
          <p:cNvPr id="12" name="Subtitle">
            <a:extLst>
              <a:ext uri="{FF2B5EF4-FFF2-40B4-BE49-F238E27FC236}">
                <a16:creationId xmlns:a16="http://schemas.microsoft.com/office/drawing/2014/main" id="{458A0AD4-C64D-F047-9FFC-8C60FB5D1117}"/>
              </a:ext>
            </a:extLst>
          </p:cNvPr>
          <p:cNvSpPr>
            <a:spLocks noGrp="1"/>
          </p:cNvSpPr>
          <p:nvPr>
            <p:ph type="subTitle" idx="15"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1"/>
                </a:solidFill>
              </a:defRPr>
            </a:lvl1pPr>
            <a:lvl2pPr marL="0" indent="0" algn="l">
              <a:lnSpc>
                <a:spcPct val="100000"/>
              </a:lnSpc>
              <a:spcBef>
                <a:spcPts val="0"/>
              </a:spcBef>
              <a:spcAft>
                <a:spcPts val="0"/>
              </a:spcAft>
              <a:buNone/>
              <a:defRPr sz="1350" b="1">
                <a:solidFill>
                  <a:schemeClr val="tx1"/>
                </a:solidFill>
              </a:defRPr>
            </a:lvl2pPr>
            <a:lvl3pPr marL="0" indent="0" algn="l">
              <a:lnSpc>
                <a:spcPct val="100000"/>
              </a:lnSpc>
              <a:spcBef>
                <a:spcPts val="0"/>
              </a:spcBef>
              <a:spcAft>
                <a:spcPts val="0"/>
              </a:spcAft>
              <a:buNone/>
              <a:defRPr sz="1350" b="1">
                <a:solidFill>
                  <a:schemeClr val="tx1"/>
                </a:solidFill>
              </a:defRPr>
            </a:lvl3pPr>
            <a:lvl4pPr marL="0" indent="0" algn="l">
              <a:lnSpc>
                <a:spcPct val="100000"/>
              </a:lnSpc>
              <a:spcBef>
                <a:spcPts val="0"/>
              </a:spcBef>
              <a:spcAft>
                <a:spcPts val="0"/>
              </a:spcAft>
              <a:buNone/>
              <a:defRPr sz="1350" b="1">
                <a:solidFill>
                  <a:schemeClr val="tx1"/>
                </a:solidFill>
              </a:defRPr>
            </a:lvl4pPr>
            <a:lvl5pPr marL="0" indent="0" algn="l">
              <a:lnSpc>
                <a:spcPct val="100000"/>
              </a:lnSpc>
              <a:spcBef>
                <a:spcPts val="0"/>
              </a:spcBef>
              <a:spcAft>
                <a:spcPts val="0"/>
              </a:spcAft>
              <a:buNone/>
              <a:defRPr sz="1350" b="1">
                <a:solidFill>
                  <a:schemeClr val="tx1"/>
                </a:solidFill>
              </a:defRPr>
            </a:lvl5pPr>
            <a:lvl6pPr marL="0" indent="0" algn="l">
              <a:lnSpc>
                <a:spcPct val="100000"/>
              </a:lnSpc>
              <a:spcBef>
                <a:spcPts val="0"/>
              </a:spcBef>
              <a:spcAft>
                <a:spcPts val="0"/>
              </a:spcAft>
              <a:buNone/>
              <a:defRPr sz="1350" b="1">
                <a:solidFill>
                  <a:schemeClr val="tx1"/>
                </a:solidFill>
              </a:defRPr>
            </a:lvl6pPr>
            <a:lvl7pPr marL="0" indent="0" algn="l">
              <a:lnSpc>
                <a:spcPct val="100000"/>
              </a:lnSpc>
              <a:spcBef>
                <a:spcPts val="0"/>
              </a:spcBef>
              <a:spcAft>
                <a:spcPts val="0"/>
              </a:spcAft>
              <a:buNone/>
              <a:defRPr sz="1350" b="1">
                <a:solidFill>
                  <a:schemeClr val="tx1"/>
                </a:solidFill>
              </a:defRPr>
            </a:lvl7pPr>
            <a:lvl8pPr marL="0" indent="0" algn="l">
              <a:lnSpc>
                <a:spcPct val="100000"/>
              </a:lnSpc>
              <a:spcBef>
                <a:spcPts val="0"/>
              </a:spcBef>
              <a:spcAft>
                <a:spcPts val="0"/>
              </a:spcAft>
              <a:buNone/>
              <a:defRPr sz="1350" b="1">
                <a:solidFill>
                  <a:schemeClr val="tx1"/>
                </a:solidFill>
              </a:defRPr>
            </a:lvl8pPr>
            <a:lvl9pPr marL="0" indent="0" algn="l">
              <a:lnSpc>
                <a:spcPct val="100000"/>
              </a:lnSpc>
              <a:spcBef>
                <a:spcPts val="0"/>
              </a:spcBef>
              <a:spcAft>
                <a:spcPts val="0"/>
              </a:spcAft>
              <a:buNone/>
              <a:defRPr sz="1350" b="1">
                <a:solidFill>
                  <a:schemeClr val="tx1"/>
                </a:solidFill>
              </a:defRPr>
            </a:lvl9pPr>
          </a:lstStyle>
          <a:p>
            <a:r>
              <a:rPr lang="en-US"/>
              <a:t>[Optional slide subtitle]</a:t>
            </a:r>
          </a:p>
        </p:txBody>
      </p:sp>
      <p:sp>
        <p:nvSpPr>
          <p:cNvPr id="10" name="Bar">
            <a:extLst>
              <a:ext uri="{FF2B5EF4-FFF2-40B4-BE49-F238E27FC236}">
                <a16:creationId xmlns:a16="http://schemas.microsoft.com/office/drawing/2014/main" id="{69228AFC-D49C-488D-8552-7D710415F604}"/>
              </a:ext>
            </a:extLst>
          </p:cNvPr>
          <p:cNvSpPr/>
          <p:nvPr userDrawn="1"/>
        </p:nvSpPr>
        <p:spPr bwMode="hidden">
          <a:xfrm>
            <a:off x="332184" y="1445558"/>
            <a:ext cx="4105276" cy="76200"/>
          </a:xfrm>
          <a:prstGeom prst="rect">
            <a:avLst/>
          </a:prstGeom>
          <a:solidFill>
            <a:srgbClr val="FFFFFF"/>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11" name="Text Placeholder 1">
            <a:extLst>
              <a:ext uri="{FF2B5EF4-FFF2-40B4-BE49-F238E27FC236}">
                <a16:creationId xmlns:a16="http://schemas.microsoft.com/office/drawing/2014/main" id="{2558D843-2564-2842-A6B3-07BBF732627C}"/>
              </a:ext>
            </a:extLst>
          </p:cNvPr>
          <p:cNvSpPr>
            <a:spLocks noGrp="1"/>
          </p:cNvSpPr>
          <p:nvPr>
            <p:ph type="body" sz="quarter" idx="13"/>
          </p:nvPr>
        </p:nvSpPr>
        <p:spPr>
          <a:xfrm>
            <a:off x="332187" y="1636061"/>
            <a:ext cx="8479631" cy="3545541"/>
          </a:xfrm>
        </p:spPr>
        <p:txBody>
          <a:bodyPr numCol="2" spcCol="356616">
            <a:noAutofit/>
          </a:bodyPr>
          <a:lstStyle>
            <a:lvl1pPr marL="273837" indent="-273837">
              <a:spcBef>
                <a:spcPts val="900"/>
              </a:spcBef>
              <a:spcAft>
                <a:spcPts val="0"/>
              </a:spcAft>
              <a:buClrTx/>
              <a:buFont typeface="+mj-lt"/>
              <a:buAutoNum type="arabicPeriod"/>
              <a:tabLst>
                <a:tab pos="4069454" algn="r"/>
              </a:tabLst>
              <a:defRPr b="0">
                <a:solidFill>
                  <a:schemeClr val="tx1"/>
                </a:solidFill>
              </a:defRPr>
            </a:lvl1pPr>
            <a:lvl2pPr marL="410756" indent="-136919">
              <a:spcBef>
                <a:spcPts val="450"/>
              </a:spcBef>
              <a:spcAft>
                <a:spcPts val="0"/>
              </a:spcAft>
              <a:buFont typeface="Arial" panose="020B0604020202020204" pitchFamily="34" charset="0"/>
              <a:buChar char="–"/>
              <a:tabLst>
                <a:tab pos="4069454" algn="r"/>
              </a:tabLst>
              <a:defRPr/>
            </a:lvl2pPr>
            <a:lvl3pPr marL="547674" indent="-136919">
              <a:spcBef>
                <a:spcPts val="450"/>
              </a:spcBef>
              <a:spcAft>
                <a:spcPts val="0"/>
              </a:spcAft>
              <a:buFont typeface="Arial" panose="020B0604020202020204" pitchFamily="34" charset="0"/>
              <a:buChar char="•"/>
              <a:tabLst>
                <a:tab pos="4069454" algn="r"/>
              </a:tabLst>
              <a:defRPr/>
            </a:lvl3pPr>
            <a:lvl4pPr marL="685783" indent="-136919">
              <a:spcBef>
                <a:spcPts val="450"/>
              </a:spcBef>
              <a:spcAft>
                <a:spcPts val="0"/>
              </a:spcAft>
              <a:buFont typeface="Arial" panose="020B0604020202020204" pitchFamily="34" charset="0"/>
              <a:buChar char="–"/>
              <a:tabLst>
                <a:tab pos="4069454" algn="r"/>
              </a:tabLst>
              <a:defRPr/>
            </a:lvl4pPr>
            <a:lvl5pPr marL="822701" indent="-136919">
              <a:spcBef>
                <a:spcPts val="450"/>
              </a:spcBef>
              <a:spcAft>
                <a:spcPts val="0"/>
              </a:spcAft>
              <a:buFont typeface="Arial" panose="020B0604020202020204" pitchFamily="34" charset="0"/>
              <a:buChar char="•"/>
              <a:tabLst>
                <a:tab pos="4069454" algn="r"/>
              </a:tabLst>
              <a:defRPr/>
            </a:lvl5pPr>
            <a:lvl6pPr marL="959620" indent="-136919">
              <a:spcBef>
                <a:spcPts val="450"/>
              </a:spcBef>
              <a:spcAft>
                <a:spcPts val="0"/>
              </a:spcAft>
              <a:buFont typeface="Arial" panose="020B0604020202020204" pitchFamily="34" charset="0"/>
              <a:buChar char="–"/>
              <a:tabLst>
                <a:tab pos="4069454" algn="r"/>
              </a:tabLst>
              <a:defRPr/>
            </a:lvl6pPr>
            <a:lvl7pPr marL="1096538" indent="-136919">
              <a:spcBef>
                <a:spcPts val="450"/>
              </a:spcBef>
              <a:spcAft>
                <a:spcPts val="0"/>
              </a:spcAft>
              <a:buFont typeface="Arial" panose="020B0604020202020204" pitchFamily="34" charset="0"/>
              <a:buChar char="•"/>
              <a:tabLst>
                <a:tab pos="4069454" algn="r"/>
              </a:tabLst>
              <a:defRPr/>
            </a:lvl7pPr>
            <a:lvl8pPr marL="1233458" indent="-136919">
              <a:spcBef>
                <a:spcPts val="450"/>
              </a:spcBef>
              <a:spcAft>
                <a:spcPts val="0"/>
              </a:spcAft>
              <a:buFont typeface="Arial" panose="020B0604020202020204" pitchFamily="34" charset="0"/>
              <a:buChar char="–"/>
              <a:tabLst>
                <a:tab pos="4069454" algn="r"/>
              </a:tabLst>
              <a:defRPr/>
            </a:lvl8pPr>
            <a:lvl9pPr marL="1371566" indent="-136919">
              <a:spcBef>
                <a:spcPts val="450"/>
              </a:spcBef>
              <a:spcAft>
                <a:spcPts val="0"/>
              </a:spcAft>
              <a:buFont typeface="Arial" panose="020B0604020202020204" pitchFamily="34" charset="0"/>
              <a:buChar char="•"/>
              <a:tabLst>
                <a:tab pos="4069454" algn="r"/>
              </a:tabLst>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a:extLst>
              <a:ext uri="{FF2B5EF4-FFF2-40B4-BE49-F238E27FC236}">
                <a16:creationId xmlns:a16="http://schemas.microsoft.com/office/drawing/2014/main" id="{A3F1E620-FA5F-6E48-9129-8D9A589880CA}"/>
              </a:ext>
            </a:extLst>
          </p:cNvPr>
          <p:cNvSpPr>
            <a:spLocks noGrp="1"/>
          </p:cNvSpPr>
          <p:nvPr>
            <p:ph type="ftr" sz="quarter" idx="11"/>
          </p:nvPr>
        </p:nvSpPr>
        <p:spPr>
          <a:xfrm>
            <a:off x="333758" y="5275792"/>
            <a:ext cx="2135981" cy="91440"/>
          </a:xfrm>
          <a:prstGeom prst="rect">
            <a:avLst/>
          </a:prstGeom>
        </p:spPr>
        <p:txBody>
          <a:bodyPr/>
          <a:lstStyle/>
          <a:p>
            <a:endParaRPr lang="en-US"/>
          </a:p>
        </p:txBody>
      </p:sp>
      <p:sp>
        <p:nvSpPr>
          <p:cNvPr id="5" name="Footnotes">
            <a:extLst>
              <a:ext uri="{FF2B5EF4-FFF2-40B4-BE49-F238E27FC236}">
                <a16:creationId xmlns:a16="http://schemas.microsoft.com/office/drawing/2014/main" id="{B838EAE9-AD56-644A-AF54-3B9C86CE4BCB}"/>
              </a:ext>
            </a:extLst>
          </p:cNvPr>
          <p:cNvSpPr>
            <a:spLocks noGrp="1"/>
          </p:cNvSpPr>
          <p:nvPr>
            <p:ph type="body" sz="quarter" idx="14"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2" name="Date Placeholder">
            <a:extLst>
              <a:ext uri="{FF2B5EF4-FFF2-40B4-BE49-F238E27FC236}">
                <a16:creationId xmlns:a16="http://schemas.microsoft.com/office/drawing/2014/main" id="{C0C6769E-AC6D-6B4D-8D3A-0138AACEFD9D}"/>
              </a:ext>
            </a:extLst>
          </p:cNvPr>
          <p:cNvSpPr>
            <a:spLocks noGrp="1"/>
          </p:cNvSpPr>
          <p:nvPr>
            <p:ph type="dt" sz="half" idx="10"/>
          </p:nvPr>
        </p:nvSpPr>
        <p:spPr/>
        <p:txBody>
          <a:bodyPr/>
          <a:lstStyle/>
          <a:p>
            <a:r>
              <a:rPr lang="en-US"/>
              <a:t>March 2021</a:t>
            </a:r>
          </a:p>
        </p:txBody>
      </p:sp>
      <p:sp>
        <p:nvSpPr>
          <p:cNvPr id="9" name="Slide Number Placeholder">
            <a:extLst>
              <a:ext uri="{FF2B5EF4-FFF2-40B4-BE49-F238E27FC236}">
                <a16:creationId xmlns:a16="http://schemas.microsoft.com/office/drawing/2014/main" id="{12DC57AA-DA42-F941-8E24-11E25802E158}"/>
              </a:ext>
            </a:extLst>
          </p:cNvPr>
          <p:cNvSpPr>
            <a:spLocks noGrp="1"/>
          </p:cNvSpPr>
          <p:nvPr>
            <p:ph type="sldNum" sz="quarter" idx="12"/>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44364888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One Column">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192" y="1325"/>
          <a:ext cx="1190" cy="1322"/>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2" name="Object 1" hidden="1"/>
                      <p:cNvPicPr/>
                      <p:nvPr/>
                    </p:nvPicPr>
                    <p:blipFill>
                      <a:blip r:embed="rId4"/>
                      <a:stretch>
                        <a:fillRect/>
                      </a:stretch>
                    </p:blipFill>
                    <p:spPr>
                      <a:xfrm>
                        <a:off x="1192" y="1325"/>
                        <a:ext cx="1190" cy="1322"/>
                      </a:xfrm>
                      <a:prstGeom prst="rect">
                        <a:avLst/>
                      </a:prstGeom>
                    </p:spPr>
                  </p:pic>
                </p:oleObj>
              </mc:Fallback>
            </mc:AlternateContent>
          </a:graphicData>
        </a:graphic>
      </p:graphicFrame>
      <p:sp>
        <p:nvSpPr>
          <p:cNvPr id="7" name="Title">
            <a:extLst>
              <a:ext uri="{FF2B5EF4-FFF2-40B4-BE49-F238E27FC236}">
                <a16:creationId xmlns:a16="http://schemas.microsoft.com/office/drawing/2014/main" id="{5127389A-C3DF-3347-BE4D-69D534F0B90C}"/>
              </a:ext>
            </a:extLst>
          </p:cNvPr>
          <p:cNvSpPr>
            <a:spLocks noGrp="1"/>
          </p:cNvSpPr>
          <p:nvPr>
            <p:ph type="title" hasCustomPrompt="1"/>
          </p:nvPr>
        </p:nvSpPr>
        <p:spPr/>
        <p:txBody>
          <a:bodyPr vert="horz"/>
          <a:lstStyle>
            <a:lvl1pPr>
              <a:defRPr/>
            </a:lvl1pPr>
          </a:lstStyle>
          <a:p>
            <a:r>
              <a:rPr lang="en-US"/>
              <a:t>[Slide title]</a:t>
            </a:r>
          </a:p>
        </p:txBody>
      </p:sp>
      <p:sp>
        <p:nvSpPr>
          <p:cNvPr id="10" name="Subtitle">
            <a:extLst>
              <a:ext uri="{FF2B5EF4-FFF2-40B4-BE49-F238E27FC236}">
                <a16:creationId xmlns:a16="http://schemas.microsoft.com/office/drawing/2014/main" id="{D99FC200-8318-B648-A0D5-0D72DB4D6533}"/>
              </a:ext>
            </a:extLst>
          </p:cNvPr>
          <p:cNvSpPr>
            <a:spLocks noGrp="1"/>
          </p:cNvSpPr>
          <p:nvPr>
            <p:ph type="subTitle" idx="13"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3" name="Content Placeholder 1"/>
          <p:cNvSpPr>
            <a:spLocks noGrp="1"/>
          </p:cNvSpPr>
          <p:nvPr>
            <p:ph idx="1" hasCustomPrompt="1"/>
          </p:nvPr>
        </p:nvSpPr>
        <p:spPr>
          <a:xfrm>
            <a:off x="329184" y="1444624"/>
            <a:ext cx="7157466" cy="3736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5" name="Footer Placeholder">
            <a:extLst>
              <a:ext uri="{FF2B5EF4-FFF2-40B4-BE49-F238E27FC236}">
                <a16:creationId xmlns:a16="http://schemas.microsoft.com/office/drawing/2014/main" id="{9CBF34F6-C56F-A645-B612-033F76243BD3}"/>
              </a:ext>
            </a:extLst>
          </p:cNvPr>
          <p:cNvSpPr>
            <a:spLocks noGrp="1"/>
          </p:cNvSpPr>
          <p:nvPr>
            <p:ph type="ftr" sz="quarter" idx="15"/>
          </p:nvPr>
        </p:nvSpPr>
        <p:spPr>
          <a:xfrm>
            <a:off x="333758" y="5275792"/>
            <a:ext cx="2135981" cy="91440"/>
          </a:xfrm>
          <a:prstGeom prst="rect">
            <a:avLst/>
          </a:prstGeom>
        </p:spPr>
        <p:txBody>
          <a:bodyPr/>
          <a:lstStyle/>
          <a:p>
            <a:endParaRPr lang="en-US"/>
          </a:p>
        </p:txBody>
      </p:sp>
      <p:sp>
        <p:nvSpPr>
          <p:cNvPr id="9" name="Footnotes">
            <a:extLst>
              <a:ext uri="{FF2B5EF4-FFF2-40B4-BE49-F238E27FC236}">
                <a16:creationId xmlns:a16="http://schemas.microsoft.com/office/drawing/2014/main" id="{FEB2C45C-E16E-4E28-BA4C-90354A51C219}"/>
              </a:ext>
            </a:extLst>
          </p:cNvPr>
          <p:cNvSpPr>
            <a:spLocks noGrp="1"/>
          </p:cNvSpPr>
          <p:nvPr>
            <p:ph type="body" sz="quarter" idx="17"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4" name="Date Placeholder">
            <a:extLst>
              <a:ext uri="{FF2B5EF4-FFF2-40B4-BE49-F238E27FC236}">
                <a16:creationId xmlns:a16="http://schemas.microsoft.com/office/drawing/2014/main" id="{124EBE94-9222-404D-8CB9-BB29235737BE}"/>
              </a:ext>
            </a:extLst>
          </p:cNvPr>
          <p:cNvSpPr>
            <a:spLocks noGrp="1"/>
          </p:cNvSpPr>
          <p:nvPr>
            <p:ph type="dt" sz="half" idx="14"/>
          </p:nvPr>
        </p:nvSpPr>
        <p:spPr/>
        <p:txBody>
          <a:bodyPr/>
          <a:lstStyle/>
          <a:p>
            <a:r>
              <a:rPr lang="en-US"/>
              <a:t>March 2021</a:t>
            </a:r>
          </a:p>
        </p:txBody>
      </p:sp>
      <p:sp>
        <p:nvSpPr>
          <p:cNvPr id="6" name="Slide Number Placeholder">
            <a:extLst>
              <a:ext uri="{FF2B5EF4-FFF2-40B4-BE49-F238E27FC236}">
                <a16:creationId xmlns:a16="http://schemas.microsoft.com/office/drawing/2014/main" id="{46487925-D163-ED40-A98A-BC1B011B4BBD}"/>
              </a:ext>
            </a:extLst>
          </p:cNvPr>
          <p:cNvSpPr>
            <a:spLocks noGrp="1"/>
          </p:cNvSpPr>
          <p:nvPr>
            <p:ph type="sldNum" sz="quarter" idx="16"/>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2942444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4716">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Two Column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543E7D3-2872-FE4B-8657-6517BAB224B2}"/>
              </a:ext>
            </a:extLst>
          </p:cNvPr>
          <p:cNvSpPr>
            <a:spLocks noGrp="1"/>
          </p:cNvSpPr>
          <p:nvPr>
            <p:ph type="title" hasCustomPrompt="1"/>
          </p:nvPr>
        </p:nvSpPr>
        <p:spPr/>
        <p:txBody>
          <a:bodyPr/>
          <a:lstStyle>
            <a:lvl1pPr>
              <a:defRPr/>
            </a:lvl1pPr>
          </a:lstStyle>
          <a:p>
            <a:r>
              <a:rPr lang="en-US"/>
              <a:t>[Slide title]</a:t>
            </a:r>
          </a:p>
        </p:txBody>
      </p:sp>
      <p:sp>
        <p:nvSpPr>
          <p:cNvPr id="8" name="Subtitle">
            <a:extLst>
              <a:ext uri="{FF2B5EF4-FFF2-40B4-BE49-F238E27FC236}">
                <a16:creationId xmlns:a16="http://schemas.microsoft.com/office/drawing/2014/main" id="{417EBE95-CD22-944F-9CE5-6B58F40DED7A}"/>
              </a:ext>
            </a:extLst>
          </p:cNvPr>
          <p:cNvSpPr>
            <a:spLocks noGrp="1"/>
          </p:cNvSpPr>
          <p:nvPr>
            <p:ph type="subTitle" idx="13"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3" name="Content Placeholder 1"/>
          <p:cNvSpPr>
            <a:spLocks noGrp="1"/>
          </p:cNvSpPr>
          <p:nvPr>
            <p:ph sz="half" idx="1" hasCustomPrompt="1"/>
          </p:nvPr>
        </p:nvSpPr>
        <p:spPr>
          <a:xfrm>
            <a:off x="329184" y="1444624"/>
            <a:ext cx="4107942" cy="3736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4" name="Content Placeholder 2"/>
          <p:cNvSpPr>
            <a:spLocks noGrp="1"/>
          </p:cNvSpPr>
          <p:nvPr>
            <p:ph sz="half" idx="2" hasCustomPrompt="1"/>
          </p:nvPr>
        </p:nvSpPr>
        <p:spPr>
          <a:xfrm>
            <a:off x="4704588" y="1444624"/>
            <a:ext cx="4107942" cy="37369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Footer Placeholder">
            <a:extLst>
              <a:ext uri="{FF2B5EF4-FFF2-40B4-BE49-F238E27FC236}">
                <a16:creationId xmlns:a16="http://schemas.microsoft.com/office/drawing/2014/main" id="{6CBFAA4A-4BAE-B84D-BD9A-91B54570DF1E}"/>
              </a:ext>
            </a:extLst>
          </p:cNvPr>
          <p:cNvSpPr>
            <a:spLocks noGrp="1"/>
          </p:cNvSpPr>
          <p:nvPr>
            <p:ph type="ftr" sz="quarter" idx="11"/>
          </p:nvPr>
        </p:nvSpPr>
        <p:spPr>
          <a:xfrm>
            <a:off x="333758" y="5275792"/>
            <a:ext cx="2135981" cy="91440"/>
          </a:xfrm>
          <a:prstGeom prst="rect">
            <a:avLst/>
          </a:prstGeom>
        </p:spPr>
        <p:txBody>
          <a:bodyPr/>
          <a:lstStyle/>
          <a:p>
            <a:endParaRPr lang="en-US"/>
          </a:p>
        </p:txBody>
      </p:sp>
      <p:sp>
        <p:nvSpPr>
          <p:cNvPr id="12" name="Footnotes">
            <a:extLst>
              <a:ext uri="{FF2B5EF4-FFF2-40B4-BE49-F238E27FC236}">
                <a16:creationId xmlns:a16="http://schemas.microsoft.com/office/drawing/2014/main" id="{DB21F35D-5956-4D01-BAEF-45C35CDC72BE}"/>
              </a:ext>
            </a:extLst>
          </p:cNvPr>
          <p:cNvSpPr>
            <a:spLocks noGrp="1"/>
          </p:cNvSpPr>
          <p:nvPr>
            <p:ph type="body" sz="quarter" idx="17"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6" name="Date Placeholder">
            <a:extLst>
              <a:ext uri="{FF2B5EF4-FFF2-40B4-BE49-F238E27FC236}">
                <a16:creationId xmlns:a16="http://schemas.microsoft.com/office/drawing/2014/main" id="{48FFBCCC-86E9-7F42-828A-FB95454399E5}"/>
              </a:ext>
            </a:extLst>
          </p:cNvPr>
          <p:cNvSpPr>
            <a:spLocks noGrp="1"/>
          </p:cNvSpPr>
          <p:nvPr>
            <p:ph type="dt" sz="half" idx="10"/>
          </p:nvPr>
        </p:nvSpPr>
        <p:spPr/>
        <p:txBody>
          <a:bodyPr/>
          <a:lstStyle/>
          <a:p>
            <a:r>
              <a:rPr lang="en-US"/>
              <a:t>March 2021</a:t>
            </a:r>
          </a:p>
        </p:txBody>
      </p:sp>
      <p:sp>
        <p:nvSpPr>
          <p:cNvPr id="10" name="Slide Number Placeholder">
            <a:extLst>
              <a:ext uri="{FF2B5EF4-FFF2-40B4-BE49-F238E27FC236}">
                <a16:creationId xmlns:a16="http://schemas.microsoft.com/office/drawing/2014/main" id="{7690CCDB-9368-FF4C-A00C-C580BC33D0EE}"/>
              </a:ext>
            </a:extLst>
          </p:cNvPr>
          <p:cNvSpPr>
            <a:spLocks noGrp="1"/>
          </p:cNvSpPr>
          <p:nvPr>
            <p:ph type="sldNum" sz="quarter" idx="12"/>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2145076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Three Columns - Case Study">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EF292478-19AD-D64E-9671-3117C5A5238B}"/>
              </a:ext>
            </a:extLst>
          </p:cNvPr>
          <p:cNvSpPr>
            <a:spLocks noGrp="1"/>
          </p:cNvSpPr>
          <p:nvPr>
            <p:ph type="title" hasCustomPrompt="1"/>
          </p:nvPr>
        </p:nvSpPr>
        <p:spPr/>
        <p:txBody>
          <a:bodyPr/>
          <a:lstStyle>
            <a:lvl1pPr>
              <a:defRPr/>
            </a:lvl1pPr>
          </a:lstStyle>
          <a:p>
            <a:r>
              <a:rPr lang="en-US"/>
              <a:t>[Slide title]</a:t>
            </a:r>
          </a:p>
        </p:txBody>
      </p:sp>
      <p:sp>
        <p:nvSpPr>
          <p:cNvPr id="11" name="Subtitle">
            <a:extLst>
              <a:ext uri="{FF2B5EF4-FFF2-40B4-BE49-F238E27FC236}">
                <a16:creationId xmlns:a16="http://schemas.microsoft.com/office/drawing/2014/main" id="{806F0771-107E-0547-9F2C-73ADAB679BD4}"/>
              </a:ext>
            </a:extLst>
          </p:cNvPr>
          <p:cNvSpPr>
            <a:spLocks noGrp="1"/>
          </p:cNvSpPr>
          <p:nvPr>
            <p:ph type="subTitle" idx="17"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3" name="Content Placeholder 1"/>
          <p:cNvSpPr>
            <a:spLocks noGrp="1"/>
          </p:cNvSpPr>
          <p:nvPr>
            <p:ph sz="half" idx="1" hasCustomPrompt="1"/>
          </p:nvPr>
        </p:nvSpPr>
        <p:spPr>
          <a:xfrm>
            <a:off x="332185" y="1444624"/>
            <a:ext cx="2647188" cy="37369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2"/>
          <p:cNvSpPr>
            <a:spLocks noGrp="1"/>
          </p:cNvSpPr>
          <p:nvPr>
            <p:ph sz="half" idx="2" hasCustomPrompt="1"/>
          </p:nvPr>
        </p:nvSpPr>
        <p:spPr>
          <a:xfrm>
            <a:off x="3249216" y="1444624"/>
            <a:ext cx="2647188" cy="37369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12" name="Content Placeholder 3"/>
          <p:cNvSpPr>
            <a:spLocks noGrp="1"/>
          </p:cNvSpPr>
          <p:nvPr>
            <p:ph sz="half" idx="13" hasCustomPrompt="1"/>
          </p:nvPr>
        </p:nvSpPr>
        <p:spPr>
          <a:xfrm>
            <a:off x="6165057" y="1444624"/>
            <a:ext cx="2647188" cy="37369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Footer Placeholder">
            <a:extLst>
              <a:ext uri="{FF2B5EF4-FFF2-40B4-BE49-F238E27FC236}">
                <a16:creationId xmlns:a16="http://schemas.microsoft.com/office/drawing/2014/main" id="{7EC334F8-975B-B947-9C27-BC9946D5C7CE}"/>
              </a:ext>
            </a:extLst>
          </p:cNvPr>
          <p:cNvSpPr>
            <a:spLocks noGrp="1"/>
          </p:cNvSpPr>
          <p:nvPr>
            <p:ph type="ftr" sz="quarter" idx="15"/>
          </p:nvPr>
        </p:nvSpPr>
        <p:spPr>
          <a:xfrm>
            <a:off x="333758" y="5275792"/>
            <a:ext cx="2135981" cy="91440"/>
          </a:xfrm>
          <a:prstGeom prst="rect">
            <a:avLst/>
          </a:prstGeom>
        </p:spPr>
        <p:txBody>
          <a:bodyPr/>
          <a:lstStyle/>
          <a:p>
            <a:endParaRPr lang="en-US"/>
          </a:p>
        </p:txBody>
      </p:sp>
      <p:sp>
        <p:nvSpPr>
          <p:cNvPr id="14" name="Footnotes">
            <a:extLst>
              <a:ext uri="{FF2B5EF4-FFF2-40B4-BE49-F238E27FC236}">
                <a16:creationId xmlns:a16="http://schemas.microsoft.com/office/drawing/2014/main" id="{08807396-F278-405D-BAEB-1EF00C9820A9}"/>
              </a:ext>
            </a:extLst>
          </p:cNvPr>
          <p:cNvSpPr>
            <a:spLocks noGrp="1"/>
          </p:cNvSpPr>
          <p:nvPr>
            <p:ph type="body" sz="quarter" idx="18"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6" name="Date Placeholder">
            <a:extLst>
              <a:ext uri="{FF2B5EF4-FFF2-40B4-BE49-F238E27FC236}">
                <a16:creationId xmlns:a16="http://schemas.microsoft.com/office/drawing/2014/main" id="{C7ABEC37-F973-AA44-82D4-614C6B9E8CD1}"/>
              </a:ext>
            </a:extLst>
          </p:cNvPr>
          <p:cNvSpPr>
            <a:spLocks noGrp="1"/>
          </p:cNvSpPr>
          <p:nvPr>
            <p:ph type="dt" sz="half" idx="14"/>
          </p:nvPr>
        </p:nvSpPr>
        <p:spPr/>
        <p:txBody>
          <a:bodyPr/>
          <a:lstStyle/>
          <a:p>
            <a:r>
              <a:rPr lang="en-US"/>
              <a:t>March 2021</a:t>
            </a:r>
          </a:p>
        </p:txBody>
      </p:sp>
      <p:sp>
        <p:nvSpPr>
          <p:cNvPr id="10" name="Slide Number Placeholder">
            <a:extLst>
              <a:ext uri="{FF2B5EF4-FFF2-40B4-BE49-F238E27FC236}">
                <a16:creationId xmlns:a16="http://schemas.microsoft.com/office/drawing/2014/main" id="{AEA28E03-68C1-7E48-9E22-0008E1E3C719}"/>
              </a:ext>
            </a:extLst>
          </p:cNvPr>
          <p:cNvSpPr>
            <a:spLocks noGrp="1"/>
          </p:cNvSpPr>
          <p:nvPr>
            <p:ph type="sldNum" sz="quarter" idx="16"/>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2538740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Text and Three Columns - Whit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7E8FE9D-CC30-0647-8F54-0BCB569F29BC}"/>
              </a:ext>
            </a:extLst>
          </p:cNvPr>
          <p:cNvSpPr>
            <a:spLocks noGrp="1"/>
          </p:cNvSpPr>
          <p:nvPr>
            <p:ph type="title" hasCustomPrompt="1"/>
          </p:nvPr>
        </p:nvSpPr>
        <p:spPr/>
        <p:txBody>
          <a:bodyPr/>
          <a:lstStyle>
            <a:lvl1pPr>
              <a:defRPr/>
            </a:lvl1pPr>
          </a:lstStyle>
          <a:p>
            <a:r>
              <a:rPr lang="en-US"/>
              <a:t>[Slide title]</a:t>
            </a:r>
          </a:p>
        </p:txBody>
      </p:sp>
      <p:sp>
        <p:nvSpPr>
          <p:cNvPr id="15" name="Subtitle">
            <a:extLst>
              <a:ext uri="{FF2B5EF4-FFF2-40B4-BE49-F238E27FC236}">
                <a16:creationId xmlns:a16="http://schemas.microsoft.com/office/drawing/2014/main" id="{8941DCE2-10B5-584D-AA13-8FA9EFAD0B8D}"/>
              </a:ext>
            </a:extLst>
          </p:cNvPr>
          <p:cNvSpPr>
            <a:spLocks noGrp="1"/>
          </p:cNvSpPr>
          <p:nvPr>
            <p:ph type="subTitle" idx="18"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17" name="Content Placeholder 1">
            <a:extLst>
              <a:ext uri="{FF2B5EF4-FFF2-40B4-BE49-F238E27FC236}">
                <a16:creationId xmlns:a16="http://schemas.microsoft.com/office/drawing/2014/main" id="{E5FFBC4E-52BA-4B46-9AB6-C0FAEBF1CF92}"/>
              </a:ext>
            </a:extLst>
          </p:cNvPr>
          <p:cNvSpPr>
            <a:spLocks noGrp="1"/>
          </p:cNvSpPr>
          <p:nvPr>
            <p:ph idx="17" hasCustomPrompt="1"/>
          </p:nvPr>
        </p:nvSpPr>
        <p:spPr>
          <a:xfrm>
            <a:off x="329184" y="1444624"/>
            <a:ext cx="5567220" cy="12604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Bar 1">
            <a:extLst>
              <a:ext uri="{FF2B5EF4-FFF2-40B4-BE49-F238E27FC236}">
                <a16:creationId xmlns:a16="http://schemas.microsoft.com/office/drawing/2014/main" id="{D50C8DCC-6E4A-9B44-88FB-DD1208B21125}"/>
              </a:ext>
            </a:extLst>
          </p:cNvPr>
          <p:cNvSpPr/>
          <p:nvPr userDrawn="1"/>
        </p:nvSpPr>
        <p:spPr bwMode="hidden">
          <a:xfrm>
            <a:off x="332185" y="2857500"/>
            <a:ext cx="2647188"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3" name="Content Placeholder 2"/>
          <p:cNvSpPr>
            <a:spLocks noGrp="1"/>
          </p:cNvSpPr>
          <p:nvPr>
            <p:ph sz="half" idx="1" hasCustomPrompt="1"/>
          </p:nvPr>
        </p:nvSpPr>
        <p:spPr>
          <a:xfrm>
            <a:off x="332185" y="3089470"/>
            <a:ext cx="2647188" cy="2092132"/>
          </a:xfrm>
        </p:spPr>
        <p:txBody>
          <a:bodyPr>
            <a:noAutofit/>
          </a:bodyPr>
          <a:lstStyle>
            <a:lvl1pPr marL="137156" indent="-137156">
              <a:spcAft>
                <a:spcPts val="450"/>
              </a:spcAft>
              <a:buFont typeface="Arial" panose="020B0604020202020204" pitchFamily="34" charset="0"/>
              <a:buChar char="•"/>
              <a:defRPr sz="1200" b="0">
                <a:solidFill>
                  <a:schemeClr val="tx1"/>
                </a:solidFill>
              </a:defRPr>
            </a:lvl1pPr>
            <a:lvl2pPr marL="274313" indent="-137156">
              <a:spcAft>
                <a:spcPts val="450"/>
              </a:spcAft>
              <a:buFont typeface="Arial" panose="020B0604020202020204" pitchFamily="34" charset="0"/>
              <a:buChar char="–"/>
              <a:defRPr sz="1200">
                <a:solidFill>
                  <a:schemeClr val="tx1"/>
                </a:solidFill>
              </a:defRPr>
            </a:lvl2pPr>
            <a:lvl3pPr marL="411470" indent="-137156">
              <a:spcAft>
                <a:spcPts val="450"/>
              </a:spcAft>
              <a:buFont typeface="Arial" panose="020B0604020202020204" pitchFamily="34" charset="0"/>
              <a:buChar char="•"/>
              <a:defRPr sz="1200">
                <a:solidFill>
                  <a:schemeClr val="tx1"/>
                </a:solidFill>
              </a:defRPr>
            </a:lvl3pPr>
            <a:lvl4pPr marL="548627" indent="-137156">
              <a:spcAft>
                <a:spcPts val="450"/>
              </a:spcAft>
              <a:buFont typeface="Arial" panose="020B0604020202020204" pitchFamily="34" charset="0"/>
              <a:buChar char="–"/>
              <a:defRPr sz="1200">
                <a:solidFill>
                  <a:schemeClr val="tx1"/>
                </a:solidFill>
              </a:defRPr>
            </a:lvl4pPr>
            <a:lvl5pPr marL="685783" indent="-137156">
              <a:spcAft>
                <a:spcPts val="450"/>
              </a:spcAft>
              <a:buFont typeface="Arial" panose="020B0604020202020204" pitchFamily="34" charset="0"/>
              <a:buChar char="•"/>
              <a:defRPr sz="1200">
                <a:solidFill>
                  <a:schemeClr val="tx1"/>
                </a:solidFill>
              </a:defRPr>
            </a:lvl5pPr>
            <a:lvl6pPr marL="822940" indent="-137156">
              <a:spcAft>
                <a:spcPts val="450"/>
              </a:spcAft>
              <a:buFont typeface="Arial" panose="020B0604020202020204" pitchFamily="34" charset="0"/>
              <a:buChar char="–"/>
              <a:defRPr sz="1200">
                <a:solidFill>
                  <a:schemeClr val="tx1"/>
                </a:solidFill>
              </a:defRPr>
            </a:lvl6pPr>
            <a:lvl7pPr marL="960096" indent="-137156">
              <a:spcAft>
                <a:spcPts val="450"/>
              </a:spcAft>
              <a:buFont typeface="Arial" panose="020B0604020202020204" pitchFamily="34" charset="0"/>
              <a:buChar char="•"/>
              <a:defRPr sz="1200">
                <a:solidFill>
                  <a:schemeClr val="tx1"/>
                </a:solidFill>
              </a:defRPr>
            </a:lvl7pPr>
            <a:lvl8pPr marL="1097252" indent="-137156">
              <a:spcAft>
                <a:spcPts val="450"/>
              </a:spcAft>
              <a:buFont typeface="Arial" panose="020B0604020202020204" pitchFamily="34" charset="0"/>
              <a:buChar char="–"/>
              <a:defRPr sz="1200">
                <a:solidFill>
                  <a:schemeClr val="tx1"/>
                </a:solidFill>
              </a:defRPr>
            </a:lvl8pPr>
            <a:lvl9pPr marL="1234409" indent="-137156">
              <a:spcAft>
                <a:spcPts val="450"/>
              </a:spcAft>
              <a:buFont typeface="Arial" panose="020B0604020202020204" pitchFamily="34" charset="0"/>
              <a:buChar char="•"/>
              <a:defRPr sz="12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Bar 2">
            <a:extLst>
              <a:ext uri="{FF2B5EF4-FFF2-40B4-BE49-F238E27FC236}">
                <a16:creationId xmlns:a16="http://schemas.microsoft.com/office/drawing/2014/main" id="{B37FD052-FB9D-AC4E-847F-BEA34EA6DE73}"/>
              </a:ext>
            </a:extLst>
          </p:cNvPr>
          <p:cNvSpPr/>
          <p:nvPr userDrawn="1"/>
        </p:nvSpPr>
        <p:spPr bwMode="hidden">
          <a:xfrm>
            <a:off x="3249216" y="2857500"/>
            <a:ext cx="2647188"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4" name="Content Placeholder 3"/>
          <p:cNvSpPr>
            <a:spLocks noGrp="1"/>
          </p:cNvSpPr>
          <p:nvPr>
            <p:ph sz="half" idx="2" hasCustomPrompt="1"/>
          </p:nvPr>
        </p:nvSpPr>
        <p:spPr>
          <a:xfrm>
            <a:off x="3249216" y="3089470"/>
            <a:ext cx="2647188" cy="2092132"/>
          </a:xfrm>
        </p:spPr>
        <p:txBody>
          <a:bodyPr>
            <a:noAutofit/>
          </a:bodyPr>
          <a:lstStyle>
            <a:lvl1pPr marL="137156" indent="-137156">
              <a:spcAft>
                <a:spcPts val="450"/>
              </a:spcAft>
              <a:buFont typeface="Arial" panose="020B0604020202020204" pitchFamily="34" charset="0"/>
              <a:buChar char="•"/>
              <a:defRPr sz="1200" b="0">
                <a:solidFill>
                  <a:schemeClr val="tx1"/>
                </a:solidFill>
              </a:defRPr>
            </a:lvl1pPr>
            <a:lvl2pPr marL="274313" indent="-137156">
              <a:spcAft>
                <a:spcPts val="450"/>
              </a:spcAft>
              <a:buFont typeface="Arial" panose="020B0604020202020204" pitchFamily="34" charset="0"/>
              <a:buChar char="–"/>
              <a:defRPr sz="1200">
                <a:solidFill>
                  <a:schemeClr val="tx1"/>
                </a:solidFill>
              </a:defRPr>
            </a:lvl2pPr>
            <a:lvl3pPr marL="411470" indent="-137156">
              <a:spcAft>
                <a:spcPts val="450"/>
              </a:spcAft>
              <a:buFont typeface="Arial" panose="020B0604020202020204" pitchFamily="34" charset="0"/>
              <a:buChar char="•"/>
              <a:defRPr sz="1200">
                <a:solidFill>
                  <a:schemeClr val="tx1"/>
                </a:solidFill>
              </a:defRPr>
            </a:lvl3pPr>
            <a:lvl4pPr marL="548627" indent="-137156">
              <a:spcAft>
                <a:spcPts val="450"/>
              </a:spcAft>
              <a:buFont typeface="Arial" panose="020B0604020202020204" pitchFamily="34" charset="0"/>
              <a:buChar char="–"/>
              <a:defRPr sz="1200">
                <a:solidFill>
                  <a:schemeClr val="tx1"/>
                </a:solidFill>
              </a:defRPr>
            </a:lvl4pPr>
            <a:lvl5pPr marL="685783" indent="-137156">
              <a:spcAft>
                <a:spcPts val="450"/>
              </a:spcAft>
              <a:buFont typeface="Arial" panose="020B0604020202020204" pitchFamily="34" charset="0"/>
              <a:buChar char="•"/>
              <a:defRPr sz="1200">
                <a:solidFill>
                  <a:schemeClr val="tx1"/>
                </a:solidFill>
              </a:defRPr>
            </a:lvl5pPr>
            <a:lvl6pPr marL="822940" indent="-137156">
              <a:spcAft>
                <a:spcPts val="450"/>
              </a:spcAft>
              <a:buFont typeface="Arial" panose="020B0604020202020204" pitchFamily="34" charset="0"/>
              <a:buChar char="–"/>
              <a:defRPr sz="1200">
                <a:solidFill>
                  <a:schemeClr val="tx1"/>
                </a:solidFill>
              </a:defRPr>
            </a:lvl6pPr>
            <a:lvl7pPr marL="960096" indent="-137156">
              <a:spcAft>
                <a:spcPts val="450"/>
              </a:spcAft>
              <a:buFont typeface="Arial" panose="020B0604020202020204" pitchFamily="34" charset="0"/>
              <a:buChar char="•"/>
              <a:defRPr sz="1200">
                <a:solidFill>
                  <a:schemeClr val="tx1"/>
                </a:solidFill>
              </a:defRPr>
            </a:lvl7pPr>
            <a:lvl8pPr marL="1097252" indent="-137156">
              <a:spcAft>
                <a:spcPts val="450"/>
              </a:spcAft>
              <a:buFont typeface="Arial" panose="020B0604020202020204" pitchFamily="34" charset="0"/>
              <a:buChar char="–"/>
              <a:defRPr sz="1200">
                <a:solidFill>
                  <a:schemeClr val="tx1"/>
                </a:solidFill>
              </a:defRPr>
            </a:lvl8pPr>
            <a:lvl9pPr marL="1234409" indent="-137156">
              <a:spcAft>
                <a:spcPts val="450"/>
              </a:spcAft>
              <a:buFont typeface="Arial" panose="020B0604020202020204" pitchFamily="34" charset="0"/>
              <a:buChar char="•"/>
              <a:defRPr sz="12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Bar 3">
            <a:extLst>
              <a:ext uri="{FF2B5EF4-FFF2-40B4-BE49-F238E27FC236}">
                <a16:creationId xmlns:a16="http://schemas.microsoft.com/office/drawing/2014/main" id="{CF21A389-9162-2A46-80F5-1C824EDB3247}"/>
              </a:ext>
            </a:extLst>
          </p:cNvPr>
          <p:cNvSpPr/>
          <p:nvPr userDrawn="1"/>
        </p:nvSpPr>
        <p:spPr bwMode="hidden">
          <a:xfrm>
            <a:off x="6165057" y="2857500"/>
            <a:ext cx="2647188"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12" name="Content Placeholder 4"/>
          <p:cNvSpPr>
            <a:spLocks noGrp="1"/>
          </p:cNvSpPr>
          <p:nvPr>
            <p:ph sz="half" idx="13" hasCustomPrompt="1"/>
          </p:nvPr>
        </p:nvSpPr>
        <p:spPr>
          <a:xfrm>
            <a:off x="6165057" y="3089470"/>
            <a:ext cx="2647188" cy="2092132"/>
          </a:xfrm>
        </p:spPr>
        <p:txBody>
          <a:bodyPr>
            <a:noAutofit/>
          </a:bodyPr>
          <a:lstStyle>
            <a:lvl1pPr marL="137156" indent="-137156">
              <a:spcAft>
                <a:spcPts val="450"/>
              </a:spcAft>
              <a:buFont typeface="Arial" panose="020B0604020202020204" pitchFamily="34" charset="0"/>
              <a:buChar char="•"/>
              <a:defRPr sz="1200" b="0">
                <a:solidFill>
                  <a:schemeClr val="tx1"/>
                </a:solidFill>
              </a:defRPr>
            </a:lvl1pPr>
            <a:lvl2pPr marL="274313" indent="-137156">
              <a:spcAft>
                <a:spcPts val="450"/>
              </a:spcAft>
              <a:buFont typeface="Arial" panose="020B0604020202020204" pitchFamily="34" charset="0"/>
              <a:buChar char="–"/>
              <a:defRPr sz="1200">
                <a:solidFill>
                  <a:schemeClr val="tx1"/>
                </a:solidFill>
              </a:defRPr>
            </a:lvl2pPr>
            <a:lvl3pPr marL="411470" indent="-137156">
              <a:spcAft>
                <a:spcPts val="450"/>
              </a:spcAft>
              <a:buFont typeface="Arial" panose="020B0604020202020204" pitchFamily="34" charset="0"/>
              <a:buChar char="•"/>
              <a:defRPr sz="1200">
                <a:solidFill>
                  <a:schemeClr val="tx1"/>
                </a:solidFill>
              </a:defRPr>
            </a:lvl3pPr>
            <a:lvl4pPr marL="548627" indent="-137156">
              <a:spcAft>
                <a:spcPts val="450"/>
              </a:spcAft>
              <a:buFont typeface="Arial" panose="020B0604020202020204" pitchFamily="34" charset="0"/>
              <a:buChar char="–"/>
              <a:defRPr sz="1200">
                <a:solidFill>
                  <a:schemeClr val="tx1"/>
                </a:solidFill>
              </a:defRPr>
            </a:lvl4pPr>
            <a:lvl5pPr marL="685783" indent="-137156">
              <a:spcAft>
                <a:spcPts val="450"/>
              </a:spcAft>
              <a:buFont typeface="Arial" panose="020B0604020202020204" pitchFamily="34" charset="0"/>
              <a:buChar char="•"/>
              <a:defRPr sz="1200">
                <a:solidFill>
                  <a:schemeClr val="tx1"/>
                </a:solidFill>
              </a:defRPr>
            </a:lvl5pPr>
            <a:lvl6pPr marL="822940" indent="-137156">
              <a:spcAft>
                <a:spcPts val="450"/>
              </a:spcAft>
              <a:buFont typeface="Arial" panose="020B0604020202020204" pitchFamily="34" charset="0"/>
              <a:buChar char="–"/>
              <a:defRPr sz="1200">
                <a:solidFill>
                  <a:schemeClr val="tx1"/>
                </a:solidFill>
              </a:defRPr>
            </a:lvl6pPr>
            <a:lvl7pPr marL="960096" indent="-137156">
              <a:spcAft>
                <a:spcPts val="450"/>
              </a:spcAft>
              <a:buFont typeface="Arial" panose="020B0604020202020204" pitchFamily="34" charset="0"/>
              <a:buChar char="•"/>
              <a:defRPr sz="1200">
                <a:solidFill>
                  <a:schemeClr val="tx1"/>
                </a:solidFill>
              </a:defRPr>
            </a:lvl7pPr>
            <a:lvl8pPr marL="1097252" indent="-137156">
              <a:spcAft>
                <a:spcPts val="450"/>
              </a:spcAft>
              <a:buFont typeface="Arial" panose="020B0604020202020204" pitchFamily="34" charset="0"/>
              <a:buChar char="–"/>
              <a:defRPr sz="1200">
                <a:solidFill>
                  <a:schemeClr val="tx1"/>
                </a:solidFill>
              </a:defRPr>
            </a:lvl8pPr>
            <a:lvl9pPr marL="1234409" indent="-137156">
              <a:spcAft>
                <a:spcPts val="450"/>
              </a:spcAft>
              <a:buFont typeface="Arial" panose="020B0604020202020204" pitchFamily="34" charset="0"/>
              <a:buChar char="•"/>
              <a:defRPr sz="12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a:extLst>
              <a:ext uri="{FF2B5EF4-FFF2-40B4-BE49-F238E27FC236}">
                <a16:creationId xmlns:a16="http://schemas.microsoft.com/office/drawing/2014/main" id="{7EC334F8-975B-B947-9C27-BC9946D5C7CE}"/>
              </a:ext>
            </a:extLst>
          </p:cNvPr>
          <p:cNvSpPr>
            <a:spLocks noGrp="1"/>
          </p:cNvSpPr>
          <p:nvPr>
            <p:ph type="ftr" sz="quarter" idx="15"/>
          </p:nvPr>
        </p:nvSpPr>
        <p:spPr>
          <a:xfrm>
            <a:off x="333758" y="5275792"/>
            <a:ext cx="2135981" cy="91440"/>
          </a:xfrm>
          <a:prstGeom prst="rect">
            <a:avLst/>
          </a:prstGeom>
        </p:spPr>
        <p:txBody>
          <a:bodyPr/>
          <a:lstStyle/>
          <a:p>
            <a:endParaRPr lang="en-US"/>
          </a:p>
        </p:txBody>
      </p:sp>
      <p:sp>
        <p:nvSpPr>
          <p:cNvPr id="18" name="Footnotes">
            <a:extLst>
              <a:ext uri="{FF2B5EF4-FFF2-40B4-BE49-F238E27FC236}">
                <a16:creationId xmlns:a16="http://schemas.microsoft.com/office/drawing/2014/main" id="{96140AB5-59E1-428C-9946-307FA1F0C088}"/>
              </a:ext>
            </a:extLst>
          </p:cNvPr>
          <p:cNvSpPr>
            <a:spLocks noGrp="1"/>
          </p:cNvSpPr>
          <p:nvPr>
            <p:ph type="body" sz="quarter" idx="19"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6" name="Date Placeholder">
            <a:extLst>
              <a:ext uri="{FF2B5EF4-FFF2-40B4-BE49-F238E27FC236}">
                <a16:creationId xmlns:a16="http://schemas.microsoft.com/office/drawing/2014/main" id="{C7ABEC37-F973-AA44-82D4-614C6B9E8CD1}"/>
              </a:ext>
            </a:extLst>
          </p:cNvPr>
          <p:cNvSpPr>
            <a:spLocks noGrp="1"/>
          </p:cNvSpPr>
          <p:nvPr>
            <p:ph type="dt" sz="half" idx="14"/>
          </p:nvPr>
        </p:nvSpPr>
        <p:spPr/>
        <p:txBody>
          <a:bodyPr/>
          <a:lstStyle/>
          <a:p>
            <a:r>
              <a:rPr lang="en-US"/>
              <a:t>March 2021</a:t>
            </a:r>
          </a:p>
        </p:txBody>
      </p:sp>
      <p:sp>
        <p:nvSpPr>
          <p:cNvPr id="10" name="Slide Number Placeholder">
            <a:extLst>
              <a:ext uri="{FF2B5EF4-FFF2-40B4-BE49-F238E27FC236}">
                <a16:creationId xmlns:a16="http://schemas.microsoft.com/office/drawing/2014/main" id="{AEA28E03-68C1-7E48-9E22-0008E1E3C719}"/>
              </a:ext>
            </a:extLst>
          </p:cNvPr>
          <p:cNvSpPr>
            <a:spLocks noGrp="1"/>
          </p:cNvSpPr>
          <p:nvPr>
            <p:ph type="sldNum" sz="quarter" idx="16"/>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5223722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Text and Three Columns - Black">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26D9A42-317D-234C-848B-CE47C7D468DA}"/>
              </a:ext>
            </a:extLst>
          </p:cNvPr>
          <p:cNvSpPr>
            <a:spLocks noGrp="1"/>
          </p:cNvSpPr>
          <p:nvPr>
            <p:ph type="title" hasCustomPrompt="1"/>
          </p:nvPr>
        </p:nvSpPr>
        <p:spPr/>
        <p:txBody>
          <a:bodyPr/>
          <a:lstStyle>
            <a:lvl1pPr>
              <a:defRPr/>
            </a:lvl1pPr>
          </a:lstStyle>
          <a:p>
            <a:r>
              <a:rPr lang="en-US"/>
              <a:t>[Slide title]</a:t>
            </a:r>
          </a:p>
        </p:txBody>
      </p:sp>
      <p:sp>
        <p:nvSpPr>
          <p:cNvPr id="15" name="Subtitle">
            <a:extLst>
              <a:ext uri="{FF2B5EF4-FFF2-40B4-BE49-F238E27FC236}">
                <a16:creationId xmlns:a16="http://schemas.microsoft.com/office/drawing/2014/main" id="{1E1BF11A-7D09-E549-B22B-4386DA3BB37B}"/>
              </a:ext>
            </a:extLst>
          </p:cNvPr>
          <p:cNvSpPr>
            <a:spLocks noGrp="1"/>
          </p:cNvSpPr>
          <p:nvPr>
            <p:ph type="subTitle" idx="18"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rgbClr val="DB536A"/>
                </a:solidFill>
              </a:defRPr>
            </a:lvl1pPr>
            <a:lvl2pPr marL="0" indent="0" algn="l">
              <a:lnSpc>
                <a:spcPct val="100000"/>
              </a:lnSpc>
              <a:spcBef>
                <a:spcPts val="0"/>
              </a:spcBef>
              <a:spcAft>
                <a:spcPts val="0"/>
              </a:spcAft>
              <a:buNone/>
              <a:defRPr sz="1350" b="1">
                <a:solidFill>
                  <a:srgbClr val="DB536A"/>
                </a:solidFill>
              </a:defRPr>
            </a:lvl2pPr>
            <a:lvl3pPr marL="0" indent="0" algn="l">
              <a:lnSpc>
                <a:spcPct val="100000"/>
              </a:lnSpc>
              <a:spcBef>
                <a:spcPts val="0"/>
              </a:spcBef>
              <a:spcAft>
                <a:spcPts val="0"/>
              </a:spcAft>
              <a:buNone/>
              <a:defRPr sz="1350" b="1">
                <a:solidFill>
                  <a:srgbClr val="DB536A"/>
                </a:solidFill>
              </a:defRPr>
            </a:lvl3pPr>
            <a:lvl4pPr marL="0" indent="0" algn="l">
              <a:lnSpc>
                <a:spcPct val="100000"/>
              </a:lnSpc>
              <a:spcBef>
                <a:spcPts val="0"/>
              </a:spcBef>
              <a:spcAft>
                <a:spcPts val="0"/>
              </a:spcAft>
              <a:buNone/>
              <a:defRPr sz="1350" b="1">
                <a:solidFill>
                  <a:srgbClr val="DB536A"/>
                </a:solidFill>
              </a:defRPr>
            </a:lvl4pPr>
            <a:lvl5pPr marL="0" indent="0" algn="l">
              <a:lnSpc>
                <a:spcPct val="100000"/>
              </a:lnSpc>
              <a:spcBef>
                <a:spcPts val="0"/>
              </a:spcBef>
              <a:spcAft>
                <a:spcPts val="0"/>
              </a:spcAft>
              <a:buNone/>
              <a:defRPr sz="1350" b="1">
                <a:solidFill>
                  <a:srgbClr val="DB536A"/>
                </a:solidFill>
              </a:defRPr>
            </a:lvl5pPr>
            <a:lvl6pPr marL="0" indent="0" algn="l">
              <a:lnSpc>
                <a:spcPct val="100000"/>
              </a:lnSpc>
              <a:spcBef>
                <a:spcPts val="0"/>
              </a:spcBef>
              <a:spcAft>
                <a:spcPts val="0"/>
              </a:spcAft>
              <a:buNone/>
              <a:defRPr sz="1350" b="1">
                <a:solidFill>
                  <a:srgbClr val="DB536A"/>
                </a:solidFill>
              </a:defRPr>
            </a:lvl6pPr>
            <a:lvl7pPr marL="0" indent="0" algn="l">
              <a:lnSpc>
                <a:spcPct val="100000"/>
              </a:lnSpc>
              <a:spcBef>
                <a:spcPts val="0"/>
              </a:spcBef>
              <a:spcAft>
                <a:spcPts val="0"/>
              </a:spcAft>
              <a:buNone/>
              <a:defRPr sz="1350" b="1">
                <a:solidFill>
                  <a:srgbClr val="DB536A"/>
                </a:solidFill>
              </a:defRPr>
            </a:lvl7pPr>
            <a:lvl8pPr marL="0" indent="0" algn="l">
              <a:lnSpc>
                <a:spcPct val="100000"/>
              </a:lnSpc>
              <a:spcBef>
                <a:spcPts val="0"/>
              </a:spcBef>
              <a:spcAft>
                <a:spcPts val="0"/>
              </a:spcAft>
              <a:buNone/>
              <a:defRPr sz="1350" b="1">
                <a:solidFill>
                  <a:srgbClr val="DB536A"/>
                </a:solidFill>
              </a:defRPr>
            </a:lvl8pPr>
            <a:lvl9pPr marL="0" indent="0" algn="l">
              <a:lnSpc>
                <a:spcPct val="100000"/>
              </a:lnSpc>
              <a:spcBef>
                <a:spcPts val="0"/>
              </a:spcBef>
              <a:spcAft>
                <a:spcPts val="0"/>
              </a:spcAft>
              <a:buNone/>
              <a:defRPr sz="1350" b="1">
                <a:solidFill>
                  <a:srgbClr val="DB536A"/>
                </a:solidFill>
              </a:defRPr>
            </a:lvl9pPr>
          </a:lstStyle>
          <a:p>
            <a:r>
              <a:rPr lang="en-US"/>
              <a:t>[Optional slide subtitle]</a:t>
            </a:r>
          </a:p>
        </p:txBody>
      </p:sp>
      <p:sp>
        <p:nvSpPr>
          <p:cNvPr id="17" name="Content Placeholder 1">
            <a:extLst>
              <a:ext uri="{FF2B5EF4-FFF2-40B4-BE49-F238E27FC236}">
                <a16:creationId xmlns:a16="http://schemas.microsoft.com/office/drawing/2014/main" id="{E5FFBC4E-52BA-4B46-9AB6-C0FAEBF1CF92}"/>
              </a:ext>
            </a:extLst>
          </p:cNvPr>
          <p:cNvSpPr>
            <a:spLocks noGrp="1"/>
          </p:cNvSpPr>
          <p:nvPr>
            <p:ph idx="17" hasCustomPrompt="1"/>
          </p:nvPr>
        </p:nvSpPr>
        <p:spPr>
          <a:xfrm>
            <a:off x="329184" y="1444624"/>
            <a:ext cx="5567220" cy="1260476"/>
          </a:xfrm>
        </p:spPr>
        <p:txBody>
          <a:bodyPr/>
          <a:lstStyle>
            <a:lvl1pPr>
              <a:defRPr>
                <a:solidFill>
                  <a:schemeClr val="tx1"/>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Bar 1">
            <a:extLst>
              <a:ext uri="{FF2B5EF4-FFF2-40B4-BE49-F238E27FC236}">
                <a16:creationId xmlns:a16="http://schemas.microsoft.com/office/drawing/2014/main" id="{D50C8DCC-6E4A-9B44-88FB-DD1208B21125}"/>
              </a:ext>
            </a:extLst>
          </p:cNvPr>
          <p:cNvSpPr/>
          <p:nvPr userDrawn="1"/>
        </p:nvSpPr>
        <p:spPr bwMode="hidden">
          <a:xfrm>
            <a:off x="332185" y="2857500"/>
            <a:ext cx="2647188" cy="76200"/>
          </a:xfrm>
          <a:prstGeom prst="rect">
            <a:avLst/>
          </a:prstGeom>
          <a:solidFill>
            <a:srgbClr val="DB536A"/>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3" name="Content Placeholder 2"/>
          <p:cNvSpPr>
            <a:spLocks noGrp="1"/>
          </p:cNvSpPr>
          <p:nvPr>
            <p:ph sz="half" idx="1" hasCustomPrompt="1"/>
          </p:nvPr>
        </p:nvSpPr>
        <p:spPr>
          <a:xfrm>
            <a:off x="332185" y="3089470"/>
            <a:ext cx="2647188" cy="2092132"/>
          </a:xfrm>
        </p:spPr>
        <p:txBody>
          <a:bodyPr>
            <a:noAutofit/>
          </a:bodyPr>
          <a:lstStyle>
            <a:lvl1pPr marL="137156" indent="-137156">
              <a:spcAft>
                <a:spcPts val="450"/>
              </a:spcAft>
              <a:buFont typeface="Arial" panose="020B0604020202020204" pitchFamily="34" charset="0"/>
              <a:buChar char="•"/>
              <a:defRPr sz="1200" b="0">
                <a:solidFill>
                  <a:schemeClr val="tx1"/>
                </a:solidFill>
              </a:defRPr>
            </a:lvl1pPr>
            <a:lvl2pPr marL="274313" indent="-137156">
              <a:spcAft>
                <a:spcPts val="450"/>
              </a:spcAft>
              <a:buFont typeface="Arial" panose="020B0604020202020204" pitchFamily="34" charset="0"/>
              <a:buChar char="–"/>
              <a:defRPr sz="1200">
                <a:solidFill>
                  <a:schemeClr val="tx1"/>
                </a:solidFill>
              </a:defRPr>
            </a:lvl2pPr>
            <a:lvl3pPr marL="411470" indent="-137156">
              <a:spcAft>
                <a:spcPts val="450"/>
              </a:spcAft>
              <a:buFont typeface="Arial" panose="020B0604020202020204" pitchFamily="34" charset="0"/>
              <a:buChar char="•"/>
              <a:defRPr sz="1200">
                <a:solidFill>
                  <a:schemeClr val="tx1"/>
                </a:solidFill>
              </a:defRPr>
            </a:lvl3pPr>
            <a:lvl4pPr marL="548627" indent="-137156">
              <a:spcAft>
                <a:spcPts val="450"/>
              </a:spcAft>
              <a:buFont typeface="Arial" panose="020B0604020202020204" pitchFamily="34" charset="0"/>
              <a:buChar char="–"/>
              <a:defRPr sz="1200">
                <a:solidFill>
                  <a:schemeClr val="tx1"/>
                </a:solidFill>
              </a:defRPr>
            </a:lvl4pPr>
            <a:lvl5pPr marL="685783" indent="-137156">
              <a:spcAft>
                <a:spcPts val="450"/>
              </a:spcAft>
              <a:buFont typeface="Arial" panose="020B0604020202020204" pitchFamily="34" charset="0"/>
              <a:buChar char="•"/>
              <a:defRPr sz="1200">
                <a:solidFill>
                  <a:schemeClr val="tx1"/>
                </a:solidFill>
              </a:defRPr>
            </a:lvl5pPr>
            <a:lvl6pPr marL="822940" indent="-137156">
              <a:spcAft>
                <a:spcPts val="450"/>
              </a:spcAft>
              <a:buFont typeface="Arial" panose="020B0604020202020204" pitchFamily="34" charset="0"/>
              <a:buChar char="–"/>
              <a:defRPr sz="1200">
                <a:solidFill>
                  <a:schemeClr val="tx1"/>
                </a:solidFill>
              </a:defRPr>
            </a:lvl6pPr>
            <a:lvl7pPr marL="960096" indent="-137156">
              <a:spcAft>
                <a:spcPts val="450"/>
              </a:spcAft>
              <a:buFont typeface="Arial" panose="020B0604020202020204" pitchFamily="34" charset="0"/>
              <a:buChar char="•"/>
              <a:defRPr sz="1200">
                <a:solidFill>
                  <a:schemeClr val="tx1"/>
                </a:solidFill>
              </a:defRPr>
            </a:lvl7pPr>
            <a:lvl8pPr marL="1097252" indent="-137156">
              <a:spcAft>
                <a:spcPts val="450"/>
              </a:spcAft>
              <a:buFont typeface="Arial" panose="020B0604020202020204" pitchFamily="34" charset="0"/>
              <a:buChar char="–"/>
              <a:defRPr sz="1200">
                <a:solidFill>
                  <a:schemeClr val="tx1"/>
                </a:solidFill>
              </a:defRPr>
            </a:lvl8pPr>
            <a:lvl9pPr marL="1234409" indent="-137156">
              <a:spcAft>
                <a:spcPts val="450"/>
              </a:spcAft>
              <a:buFont typeface="Arial" panose="020B0604020202020204" pitchFamily="34" charset="0"/>
              <a:buChar char="•"/>
              <a:defRPr sz="12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Bar 2">
            <a:extLst>
              <a:ext uri="{FF2B5EF4-FFF2-40B4-BE49-F238E27FC236}">
                <a16:creationId xmlns:a16="http://schemas.microsoft.com/office/drawing/2014/main" id="{B37FD052-FB9D-AC4E-847F-BEA34EA6DE73}"/>
              </a:ext>
            </a:extLst>
          </p:cNvPr>
          <p:cNvSpPr/>
          <p:nvPr userDrawn="1"/>
        </p:nvSpPr>
        <p:spPr bwMode="hidden">
          <a:xfrm>
            <a:off x="3249216" y="2857500"/>
            <a:ext cx="2647188" cy="76200"/>
          </a:xfrm>
          <a:prstGeom prst="rect">
            <a:avLst/>
          </a:prstGeom>
          <a:solidFill>
            <a:srgbClr val="DB536A"/>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4" name="Content Placeholder 3"/>
          <p:cNvSpPr>
            <a:spLocks noGrp="1"/>
          </p:cNvSpPr>
          <p:nvPr>
            <p:ph sz="half" idx="2" hasCustomPrompt="1"/>
          </p:nvPr>
        </p:nvSpPr>
        <p:spPr>
          <a:xfrm>
            <a:off x="3249216" y="3089470"/>
            <a:ext cx="2647188" cy="2092132"/>
          </a:xfrm>
        </p:spPr>
        <p:txBody>
          <a:bodyPr>
            <a:noAutofit/>
          </a:bodyPr>
          <a:lstStyle>
            <a:lvl1pPr marL="137156" indent="-137156">
              <a:spcAft>
                <a:spcPts val="450"/>
              </a:spcAft>
              <a:buFont typeface="Arial" panose="020B0604020202020204" pitchFamily="34" charset="0"/>
              <a:buChar char="•"/>
              <a:defRPr sz="1200" b="0">
                <a:solidFill>
                  <a:schemeClr val="tx1"/>
                </a:solidFill>
              </a:defRPr>
            </a:lvl1pPr>
            <a:lvl2pPr marL="274313" indent="-137156">
              <a:spcAft>
                <a:spcPts val="450"/>
              </a:spcAft>
              <a:buFont typeface="Arial" panose="020B0604020202020204" pitchFamily="34" charset="0"/>
              <a:buChar char="–"/>
              <a:defRPr sz="1200">
                <a:solidFill>
                  <a:schemeClr val="tx1"/>
                </a:solidFill>
              </a:defRPr>
            </a:lvl2pPr>
            <a:lvl3pPr marL="411470" indent="-137156">
              <a:spcAft>
                <a:spcPts val="450"/>
              </a:spcAft>
              <a:buFont typeface="Arial" panose="020B0604020202020204" pitchFamily="34" charset="0"/>
              <a:buChar char="•"/>
              <a:defRPr sz="1200">
                <a:solidFill>
                  <a:schemeClr val="tx1"/>
                </a:solidFill>
              </a:defRPr>
            </a:lvl3pPr>
            <a:lvl4pPr marL="548627" indent="-137156">
              <a:spcAft>
                <a:spcPts val="450"/>
              </a:spcAft>
              <a:buFont typeface="Arial" panose="020B0604020202020204" pitchFamily="34" charset="0"/>
              <a:buChar char="–"/>
              <a:defRPr sz="1200">
                <a:solidFill>
                  <a:schemeClr val="tx1"/>
                </a:solidFill>
              </a:defRPr>
            </a:lvl4pPr>
            <a:lvl5pPr marL="685783" indent="-137156">
              <a:spcAft>
                <a:spcPts val="450"/>
              </a:spcAft>
              <a:buFont typeface="Arial" panose="020B0604020202020204" pitchFamily="34" charset="0"/>
              <a:buChar char="•"/>
              <a:defRPr sz="1200">
                <a:solidFill>
                  <a:schemeClr val="tx1"/>
                </a:solidFill>
              </a:defRPr>
            </a:lvl5pPr>
            <a:lvl6pPr marL="822940" indent="-137156">
              <a:spcAft>
                <a:spcPts val="450"/>
              </a:spcAft>
              <a:buFont typeface="Arial" panose="020B0604020202020204" pitchFamily="34" charset="0"/>
              <a:buChar char="–"/>
              <a:defRPr sz="1200">
                <a:solidFill>
                  <a:schemeClr val="tx1"/>
                </a:solidFill>
              </a:defRPr>
            </a:lvl6pPr>
            <a:lvl7pPr marL="960096" indent="-137156">
              <a:spcAft>
                <a:spcPts val="450"/>
              </a:spcAft>
              <a:buFont typeface="Arial" panose="020B0604020202020204" pitchFamily="34" charset="0"/>
              <a:buChar char="•"/>
              <a:defRPr sz="1200">
                <a:solidFill>
                  <a:schemeClr val="tx1"/>
                </a:solidFill>
              </a:defRPr>
            </a:lvl7pPr>
            <a:lvl8pPr marL="1097252" indent="-137156">
              <a:spcAft>
                <a:spcPts val="450"/>
              </a:spcAft>
              <a:buFont typeface="Arial" panose="020B0604020202020204" pitchFamily="34" charset="0"/>
              <a:buChar char="–"/>
              <a:defRPr sz="1200">
                <a:solidFill>
                  <a:schemeClr val="tx1"/>
                </a:solidFill>
              </a:defRPr>
            </a:lvl8pPr>
            <a:lvl9pPr marL="1234409" indent="-137156">
              <a:spcAft>
                <a:spcPts val="450"/>
              </a:spcAft>
              <a:buFont typeface="Arial" panose="020B0604020202020204" pitchFamily="34" charset="0"/>
              <a:buChar char="•"/>
              <a:defRPr sz="12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Bar 3">
            <a:extLst>
              <a:ext uri="{FF2B5EF4-FFF2-40B4-BE49-F238E27FC236}">
                <a16:creationId xmlns:a16="http://schemas.microsoft.com/office/drawing/2014/main" id="{CF21A389-9162-2A46-80F5-1C824EDB3247}"/>
              </a:ext>
            </a:extLst>
          </p:cNvPr>
          <p:cNvSpPr/>
          <p:nvPr userDrawn="1"/>
        </p:nvSpPr>
        <p:spPr bwMode="hidden">
          <a:xfrm>
            <a:off x="6165057" y="2857500"/>
            <a:ext cx="2647188" cy="76200"/>
          </a:xfrm>
          <a:prstGeom prst="rect">
            <a:avLst/>
          </a:prstGeom>
          <a:solidFill>
            <a:srgbClr val="DB536A"/>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12" name="Content Placeholder 4"/>
          <p:cNvSpPr>
            <a:spLocks noGrp="1"/>
          </p:cNvSpPr>
          <p:nvPr>
            <p:ph sz="half" idx="13" hasCustomPrompt="1"/>
          </p:nvPr>
        </p:nvSpPr>
        <p:spPr>
          <a:xfrm>
            <a:off x="6165057" y="3089470"/>
            <a:ext cx="2647188" cy="2092132"/>
          </a:xfrm>
        </p:spPr>
        <p:txBody>
          <a:bodyPr>
            <a:noAutofit/>
          </a:bodyPr>
          <a:lstStyle>
            <a:lvl1pPr marL="137156" indent="-137156">
              <a:spcAft>
                <a:spcPts val="450"/>
              </a:spcAft>
              <a:buFont typeface="Arial" panose="020B0604020202020204" pitchFamily="34" charset="0"/>
              <a:buChar char="•"/>
              <a:defRPr sz="1200" b="0">
                <a:solidFill>
                  <a:schemeClr val="tx1"/>
                </a:solidFill>
              </a:defRPr>
            </a:lvl1pPr>
            <a:lvl2pPr marL="274313" indent="-137156">
              <a:spcAft>
                <a:spcPts val="450"/>
              </a:spcAft>
              <a:buFont typeface="Arial" panose="020B0604020202020204" pitchFamily="34" charset="0"/>
              <a:buChar char="–"/>
              <a:defRPr sz="1200">
                <a:solidFill>
                  <a:schemeClr val="tx1"/>
                </a:solidFill>
              </a:defRPr>
            </a:lvl2pPr>
            <a:lvl3pPr marL="411470" indent="-137156">
              <a:spcAft>
                <a:spcPts val="450"/>
              </a:spcAft>
              <a:buFont typeface="Arial" panose="020B0604020202020204" pitchFamily="34" charset="0"/>
              <a:buChar char="•"/>
              <a:defRPr sz="1200">
                <a:solidFill>
                  <a:schemeClr val="tx1"/>
                </a:solidFill>
              </a:defRPr>
            </a:lvl3pPr>
            <a:lvl4pPr marL="548627" indent="-137156">
              <a:spcAft>
                <a:spcPts val="450"/>
              </a:spcAft>
              <a:buFont typeface="Arial" panose="020B0604020202020204" pitchFamily="34" charset="0"/>
              <a:buChar char="–"/>
              <a:defRPr sz="1200">
                <a:solidFill>
                  <a:schemeClr val="tx1"/>
                </a:solidFill>
              </a:defRPr>
            </a:lvl4pPr>
            <a:lvl5pPr marL="685783" indent="-137156">
              <a:spcAft>
                <a:spcPts val="450"/>
              </a:spcAft>
              <a:buFont typeface="Arial" panose="020B0604020202020204" pitchFamily="34" charset="0"/>
              <a:buChar char="•"/>
              <a:defRPr sz="1200">
                <a:solidFill>
                  <a:schemeClr val="tx1"/>
                </a:solidFill>
              </a:defRPr>
            </a:lvl5pPr>
            <a:lvl6pPr marL="822940" indent="-137156">
              <a:spcAft>
                <a:spcPts val="450"/>
              </a:spcAft>
              <a:buFont typeface="Arial" panose="020B0604020202020204" pitchFamily="34" charset="0"/>
              <a:buChar char="–"/>
              <a:defRPr sz="1200">
                <a:solidFill>
                  <a:schemeClr val="tx1"/>
                </a:solidFill>
              </a:defRPr>
            </a:lvl6pPr>
            <a:lvl7pPr marL="960096" indent="-137156">
              <a:spcAft>
                <a:spcPts val="450"/>
              </a:spcAft>
              <a:buFont typeface="Arial" panose="020B0604020202020204" pitchFamily="34" charset="0"/>
              <a:buChar char="•"/>
              <a:defRPr sz="1200">
                <a:solidFill>
                  <a:schemeClr val="tx1"/>
                </a:solidFill>
              </a:defRPr>
            </a:lvl7pPr>
            <a:lvl8pPr marL="1097252" indent="-137156">
              <a:spcAft>
                <a:spcPts val="450"/>
              </a:spcAft>
              <a:buFont typeface="Arial" panose="020B0604020202020204" pitchFamily="34" charset="0"/>
              <a:buChar char="–"/>
              <a:defRPr sz="1200">
                <a:solidFill>
                  <a:schemeClr val="tx1"/>
                </a:solidFill>
              </a:defRPr>
            </a:lvl8pPr>
            <a:lvl9pPr marL="1234409" indent="-137156">
              <a:spcAft>
                <a:spcPts val="450"/>
              </a:spcAft>
              <a:buFont typeface="Arial" panose="020B0604020202020204" pitchFamily="34" charset="0"/>
              <a:buChar char="•"/>
              <a:defRPr sz="12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a:extLst>
              <a:ext uri="{FF2B5EF4-FFF2-40B4-BE49-F238E27FC236}">
                <a16:creationId xmlns:a16="http://schemas.microsoft.com/office/drawing/2014/main" id="{7EC334F8-975B-B947-9C27-BC9946D5C7CE}"/>
              </a:ext>
            </a:extLst>
          </p:cNvPr>
          <p:cNvSpPr>
            <a:spLocks noGrp="1"/>
          </p:cNvSpPr>
          <p:nvPr>
            <p:ph type="ftr" sz="quarter" idx="15"/>
          </p:nvPr>
        </p:nvSpPr>
        <p:spPr>
          <a:xfrm>
            <a:off x="333758" y="5275792"/>
            <a:ext cx="2135981" cy="91440"/>
          </a:xfrm>
          <a:prstGeom prst="rect">
            <a:avLst/>
          </a:prstGeom>
        </p:spPr>
        <p:txBody>
          <a:bodyPr/>
          <a:lstStyle/>
          <a:p>
            <a:endParaRPr lang="en-US"/>
          </a:p>
        </p:txBody>
      </p:sp>
      <p:sp>
        <p:nvSpPr>
          <p:cNvPr id="18" name="Footnotes">
            <a:extLst>
              <a:ext uri="{FF2B5EF4-FFF2-40B4-BE49-F238E27FC236}">
                <a16:creationId xmlns:a16="http://schemas.microsoft.com/office/drawing/2014/main" id="{26ED7619-F357-4378-9FAA-7FDEE672FB36}"/>
              </a:ext>
            </a:extLst>
          </p:cNvPr>
          <p:cNvSpPr>
            <a:spLocks noGrp="1"/>
          </p:cNvSpPr>
          <p:nvPr>
            <p:ph type="body" sz="quarter" idx="19"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6" name="Date Placeholder">
            <a:extLst>
              <a:ext uri="{FF2B5EF4-FFF2-40B4-BE49-F238E27FC236}">
                <a16:creationId xmlns:a16="http://schemas.microsoft.com/office/drawing/2014/main" id="{C7ABEC37-F973-AA44-82D4-614C6B9E8CD1}"/>
              </a:ext>
            </a:extLst>
          </p:cNvPr>
          <p:cNvSpPr>
            <a:spLocks noGrp="1"/>
          </p:cNvSpPr>
          <p:nvPr>
            <p:ph type="dt" sz="half" idx="14"/>
          </p:nvPr>
        </p:nvSpPr>
        <p:spPr/>
        <p:txBody>
          <a:bodyPr/>
          <a:lstStyle/>
          <a:p>
            <a:r>
              <a:rPr lang="en-US"/>
              <a:t>March 2021</a:t>
            </a:r>
          </a:p>
        </p:txBody>
      </p:sp>
      <p:sp>
        <p:nvSpPr>
          <p:cNvPr id="10" name="Slide Number Placeholder">
            <a:extLst>
              <a:ext uri="{FF2B5EF4-FFF2-40B4-BE49-F238E27FC236}">
                <a16:creationId xmlns:a16="http://schemas.microsoft.com/office/drawing/2014/main" id="{AEA28E03-68C1-7E48-9E22-0008E1E3C719}"/>
              </a:ext>
            </a:extLst>
          </p:cNvPr>
          <p:cNvSpPr>
            <a:spLocks noGrp="1"/>
          </p:cNvSpPr>
          <p:nvPr>
            <p:ph type="sldNum" sz="quarter" idx="16"/>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23436274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Four Columns">
    <p:spTree>
      <p:nvGrpSpPr>
        <p:cNvPr id="1" name=""/>
        <p:cNvGrpSpPr/>
        <p:nvPr/>
      </p:nvGrpSpPr>
      <p:grpSpPr>
        <a:xfrm>
          <a:off x="0" y="0"/>
          <a:ext cx="0" cy="0"/>
          <a:chOff x="0" y="0"/>
          <a:chExt cx="0" cy="0"/>
        </a:xfrm>
      </p:grpSpPr>
      <p:sp>
        <p:nvSpPr>
          <p:cNvPr id="10" name="Subtitle">
            <a:extLst>
              <a:ext uri="{FF2B5EF4-FFF2-40B4-BE49-F238E27FC236}">
                <a16:creationId xmlns:a16="http://schemas.microsoft.com/office/drawing/2014/main" id="{11583BF9-C473-9042-90C4-0B4322FFAE14}"/>
              </a:ext>
            </a:extLst>
          </p:cNvPr>
          <p:cNvSpPr>
            <a:spLocks noGrp="1"/>
          </p:cNvSpPr>
          <p:nvPr>
            <p:ph type="subTitle" idx="18"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3" name="Content Placeholder 1"/>
          <p:cNvSpPr>
            <a:spLocks noGrp="1"/>
          </p:cNvSpPr>
          <p:nvPr>
            <p:ph sz="half" idx="1" hasCustomPrompt="1"/>
          </p:nvPr>
        </p:nvSpPr>
        <p:spPr>
          <a:xfrm>
            <a:off x="332185" y="1444624"/>
            <a:ext cx="1920240" cy="37369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2"/>
          <p:cNvSpPr>
            <a:spLocks noGrp="1"/>
          </p:cNvSpPr>
          <p:nvPr>
            <p:ph sz="half" idx="2" hasCustomPrompt="1"/>
          </p:nvPr>
        </p:nvSpPr>
        <p:spPr>
          <a:xfrm>
            <a:off x="2520460" y="1444624"/>
            <a:ext cx="1920240" cy="37369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3"/>
          <p:cNvSpPr>
            <a:spLocks noGrp="1"/>
          </p:cNvSpPr>
          <p:nvPr>
            <p:ph sz="half" idx="13" hasCustomPrompt="1"/>
          </p:nvPr>
        </p:nvSpPr>
        <p:spPr>
          <a:xfrm>
            <a:off x="4706541" y="1444624"/>
            <a:ext cx="1920240" cy="37369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4"/>
          <p:cNvSpPr>
            <a:spLocks noGrp="1"/>
          </p:cNvSpPr>
          <p:nvPr>
            <p:ph sz="half" idx="14" hasCustomPrompt="1"/>
          </p:nvPr>
        </p:nvSpPr>
        <p:spPr>
          <a:xfrm>
            <a:off x="6892622" y="1444624"/>
            <a:ext cx="1920240" cy="37369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Footer Placeholder">
            <a:extLst>
              <a:ext uri="{FF2B5EF4-FFF2-40B4-BE49-F238E27FC236}">
                <a16:creationId xmlns:a16="http://schemas.microsoft.com/office/drawing/2014/main" id="{5848FA95-E870-3145-A615-9D5720488006}"/>
              </a:ext>
            </a:extLst>
          </p:cNvPr>
          <p:cNvSpPr>
            <a:spLocks noGrp="1"/>
          </p:cNvSpPr>
          <p:nvPr>
            <p:ph type="ftr" sz="quarter" idx="16"/>
          </p:nvPr>
        </p:nvSpPr>
        <p:spPr>
          <a:xfrm>
            <a:off x="333758" y="5275792"/>
            <a:ext cx="2135981" cy="91440"/>
          </a:xfrm>
          <a:prstGeom prst="rect">
            <a:avLst/>
          </a:prstGeom>
        </p:spPr>
        <p:txBody>
          <a:bodyPr/>
          <a:lstStyle/>
          <a:p>
            <a:endParaRPr lang="en-US"/>
          </a:p>
        </p:txBody>
      </p:sp>
      <p:sp>
        <p:nvSpPr>
          <p:cNvPr id="14" name="Footnotes">
            <a:extLst>
              <a:ext uri="{FF2B5EF4-FFF2-40B4-BE49-F238E27FC236}">
                <a16:creationId xmlns:a16="http://schemas.microsoft.com/office/drawing/2014/main" id="{A3625E8B-F94E-4B4F-96C4-AD6BC9809AF9}"/>
              </a:ext>
            </a:extLst>
          </p:cNvPr>
          <p:cNvSpPr>
            <a:spLocks noGrp="1"/>
          </p:cNvSpPr>
          <p:nvPr>
            <p:ph type="body" sz="quarter" idx="19"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9" name="Date Placeholder">
            <a:extLst>
              <a:ext uri="{FF2B5EF4-FFF2-40B4-BE49-F238E27FC236}">
                <a16:creationId xmlns:a16="http://schemas.microsoft.com/office/drawing/2014/main" id="{5D51D2A8-2901-5641-B879-56C38926A523}"/>
              </a:ext>
            </a:extLst>
          </p:cNvPr>
          <p:cNvSpPr>
            <a:spLocks noGrp="1"/>
          </p:cNvSpPr>
          <p:nvPr>
            <p:ph type="dt" sz="half" idx="15"/>
          </p:nvPr>
        </p:nvSpPr>
        <p:spPr/>
        <p:txBody>
          <a:bodyPr/>
          <a:lstStyle/>
          <a:p>
            <a:r>
              <a:rPr lang="en-US"/>
              <a:t>March 2021</a:t>
            </a:r>
          </a:p>
        </p:txBody>
      </p:sp>
      <p:sp>
        <p:nvSpPr>
          <p:cNvPr id="12" name="Slide Number Placeholder">
            <a:extLst>
              <a:ext uri="{FF2B5EF4-FFF2-40B4-BE49-F238E27FC236}">
                <a16:creationId xmlns:a16="http://schemas.microsoft.com/office/drawing/2014/main" id="{0A5B7178-1655-3A45-8843-549939D3C06C}"/>
              </a:ext>
            </a:extLst>
          </p:cNvPr>
          <p:cNvSpPr>
            <a:spLocks noGrp="1"/>
          </p:cNvSpPr>
          <p:nvPr>
            <p:ph type="sldNum" sz="quarter" idx="17"/>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
        <p:nvSpPr>
          <p:cNvPr id="5" name="Title 4">
            <a:extLst>
              <a:ext uri="{FF2B5EF4-FFF2-40B4-BE49-F238E27FC236}">
                <a16:creationId xmlns:a16="http://schemas.microsoft.com/office/drawing/2014/main" id="{CF8B2058-67EA-6A4E-9B72-269C8DAFFE5E}"/>
              </a:ext>
            </a:extLst>
          </p:cNvPr>
          <p:cNvSpPr>
            <a:spLocks noGrp="1"/>
          </p:cNvSpPr>
          <p:nvPr>
            <p:ph type="title" hasCustomPrompt="1"/>
          </p:nvPr>
        </p:nvSpPr>
        <p:spPr/>
        <p:txBody>
          <a:bodyPr/>
          <a:lstStyle/>
          <a:p>
            <a:r>
              <a:rPr lang="en-US"/>
              <a:t>[Slide title]</a:t>
            </a:r>
          </a:p>
        </p:txBody>
      </p:sp>
    </p:spTree>
    <p:extLst>
      <p:ext uri="{BB962C8B-B14F-4D97-AF65-F5344CB8AC3E}">
        <p14:creationId xmlns:p14="http://schemas.microsoft.com/office/powerpoint/2010/main" val="2133758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Five Columns">
    <p:spTree>
      <p:nvGrpSpPr>
        <p:cNvPr id="1" name=""/>
        <p:cNvGrpSpPr/>
        <p:nvPr/>
      </p:nvGrpSpPr>
      <p:grpSpPr>
        <a:xfrm>
          <a:off x="0" y="0"/>
          <a:ext cx="0" cy="0"/>
          <a:chOff x="0" y="0"/>
          <a:chExt cx="0" cy="0"/>
        </a:xfrm>
      </p:grpSpPr>
      <p:sp>
        <p:nvSpPr>
          <p:cNvPr id="11" name="Subtitle">
            <a:extLst>
              <a:ext uri="{FF2B5EF4-FFF2-40B4-BE49-F238E27FC236}">
                <a16:creationId xmlns:a16="http://schemas.microsoft.com/office/drawing/2014/main" id="{1F23EDD6-5599-E845-BBBB-7D0B0F9B9852}"/>
              </a:ext>
            </a:extLst>
          </p:cNvPr>
          <p:cNvSpPr>
            <a:spLocks noGrp="1"/>
          </p:cNvSpPr>
          <p:nvPr>
            <p:ph type="subTitle" idx="20"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5" name="Content Placeholder 1">
            <a:extLst>
              <a:ext uri="{FF2B5EF4-FFF2-40B4-BE49-F238E27FC236}">
                <a16:creationId xmlns:a16="http://schemas.microsoft.com/office/drawing/2014/main" id="{11D6031E-AF9C-3546-86E9-04F0DD023808}"/>
              </a:ext>
            </a:extLst>
          </p:cNvPr>
          <p:cNvSpPr>
            <a:spLocks noGrp="1"/>
          </p:cNvSpPr>
          <p:nvPr>
            <p:ph sz="quarter" idx="19"/>
          </p:nvPr>
        </p:nvSpPr>
        <p:spPr>
          <a:xfrm>
            <a:off x="332187" y="1444624"/>
            <a:ext cx="1496615" cy="3736976"/>
          </a:xfrm>
        </p:spPr>
        <p:txBody>
          <a:bodyPr>
            <a:normAutofit/>
          </a:bodyPr>
          <a:lstStyle>
            <a:lvl1pPr>
              <a:defRPr sz="1050"/>
            </a:lvl1pPr>
            <a:lvl2pPr>
              <a:defRPr sz="105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
          <p:cNvSpPr>
            <a:spLocks noGrp="1"/>
          </p:cNvSpPr>
          <p:nvPr>
            <p:ph sz="half" idx="2"/>
          </p:nvPr>
        </p:nvSpPr>
        <p:spPr>
          <a:xfrm>
            <a:off x="2082784" y="1444624"/>
            <a:ext cx="1481328" cy="3736976"/>
          </a:xfrm>
        </p:spPr>
        <p:txBody>
          <a:bodyPr/>
          <a:lstStyle>
            <a:lvl1pPr>
              <a:defRPr sz="1050"/>
            </a:lvl1pPr>
            <a:lvl2pPr>
              <a:defRPr sz="105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3"/>
          <p:cNvSpPr>
            <a:spLocks noGrp="1"/>
          </p:cNvSpPr>
          <p:nvPr>
            <p:ph sz="half" idx="13"/>
          </p:nvPr>
        </p:nvSpPr>
        <p:spPr>
          <a:xfrm>
            <a:off x="3833383" y="1444624"/>
            <a:ext cx="1481328" cy="3736976"/>
          </a:xfrm>
        </p:spPr>
        <p:txBody>
          <a:bodyPr/>
          <a:lstStyle>
            <a:lvl1pPr>
              <a:defRPr sz="1050"/>
            </a:lvl1pPr>
            <a:lvl2pPr>
              <a:defRPr sz="105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4"/>
          <p:cNvSpPr>
            <a:spLocks noGrp="1"/>
          </p:cNvSpPr>
          <p:nvPr>
            <p:ph sz="half" idx="14"/>
          </p:nvPr>
        </p:nvSpPr>
        <p:spPr>
          <a:xfrm>
            <a:off x="5583982" y="1444624"/>
            <a:ext cx="1481328" cy="3736976"/>
          </a:xfrm>
        </p:spPr>
        <p:txBody>
          <a:bodyPr/>
          <a:lstStyle>
            <a:lvl1pPr>
              <a:defRPr sz="1050"/>
            </a:lvl1pPr>
            <a:lvl2pPr>
              <a:defRPr sz="105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5"/>
          <p:cNvSpPr>
            <a:spLocks noGrp="1"/>
          </p:cNvSpPr>
          <p:nvPr>
            <p:ph sz="half" idx="15"/>
          </p:nvPr>
        </p:nvSpPr>
        <p:spPr>
          <a:xfrm>
            <a:off x="7334582" y="1444624"/>
            <a:ext cx="1481328" cy="3736976"/>
          </a:xfrm>
        </p:spPr>
        <p:txBody>
          <a:bodyPr/>
          <a:lstStyle>
            <a:lvl1pPr>
              <a:defRPr sz="1050"/>
            </a:lvl1pPr>
            <a:lvl2pPr>
              <a:defRPr sz="105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Footer Placeholder">
            <a:extLst>
              <a:ext uri="{FF2B5EF4-FFF2-40B4-BE49-F238E27FC236}">
                <a16:creationId xmlns:a16="http://schemas.microsoft.com/office/drawing/2014/main" id="{6225CE60-4330-3F4B-89E9-084B27AF9191}"/>
              </a:ext>
            </a:extLst>
          </p:cNvPr>
          <p:cNvSpPr>
            <a:spLocks noGrp="1"/>
          </p:cNvSpPr>
          <p:nvPr>
            <p:ph type="ftr" sz="quarter" idx="17"/>
          </p:nvPr>
        </p:nvSpPr>
        <p:spPr>
          <a:xfrm>
            <a:off x="333758" y="5275792"/>
            <a:ext cx="2135981" cy="91440"/>
          </a:xfrm>
          <a:prstGeom prst="rect">
            <a:avLst/>
          </a:prstGeom>
        </p:spPr>
        <p:txBody>
          <a:bodyPr/>
          <a:lstStyle/>
          <a:p>
            <a:endParaRPr lang="en-US"/>
          </a:p>
        </p:txBody>
      </p:sp>
      <p:sp>
        <p:nvSpPr>
          <p:cNvPr id="15" name="Footnotes">
            <a:extLst>
              <a:ext uri="{FF2B5EF4-FFF2-40B4-BE49-F238E27FC236}">
                <a16:creationId xmlns:a16="http://schemas.microsoft.com/office/drawing/2014/main" id="{94AEC3BE-1432-41A0-B43A-D407397713DB}"/>
              </a:ext>
            </a:extLst>
          </p:cNvPr>
          <p:cNvSpPr>
            <a:spLocks noGrp="1"/>
          </p:cNvSpPr>
          <p:nvPr>
            <p:ph type="body" sz="quarter" idx="21"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10" name="Date Placeholder">
            <a:extLst>
              <a:ext uri="{FF2B5EF4-FFF2-40B4-BE49-F238E27FC236}">
                <a16:creationId xmlns:a16="http://schemas.microsoft.com/office/drawing/2014/main" id="{670AC742-0EB9-104E-A147-D70060CD786B}"/>
              </a:ext>
            </a:extLst>
          </p:cNvPr>
          <p:cNvSpPr>
            <a:spLocks noGrp="1"/>
          </p:cNvSpPr>
          <p:nvPr>
            <p:ph type="dt" sz="half" idx="16"/>
          </p:nvPr>
        </p:nvSpPr>
        <p:spPr/>
        <p:txBody>
          <a:bodyPr/>
          <a:lstStyle/>
          <a:p>
            <a:r>
              <a:rPr lang="en-US"/>
              <a:t>March 2021</a:t>
            </a:r>
          </a:p>
        </p:txBody>
      </p:sp>
      <p:sp>
        <p:nvSpPr>
          <p:cNvPr id="13" name="Slide Number Placeholder">
            <a:extLst>
              <a:ext uri="{FF2B5EF4-FFF2-40B4-BE49-F238E27FC236}">
                <a16:creationId xmlns:a16="http://schemas.microsoft.com/office/drawing/2014/main" id="{D840D073-E4B4-184F-A678-71DA9C750595}"/>
              </a:ext>
            </a:extLst>
          </p:cNvPr>
          <p:cNvSpPr>
            <a:spLocks noGrp="1"/>
          </p:cNvSpPr>
          <p:nvPr>
            <p:ph type="sldNum" sz="quarter" idx="18"/>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
        <p:nvSpPr>
          <p:cNvPr id="3" name="Title 2">
            <a:extLst>
              <a:ext uri="{FF2B5EF4-FFF2-40B4-BE49-F238E27FC236}">
                <a16:creationId xmlns:a16="http://schemas.microsoft.com/office/drawing/2014/main" id="{E2BAFB50-B102-944F-80BB-0A4F09D00E88}"/>
              </a:ext>
            </a:extLst>
          </p:cNvPr>
          <p:cNvSpPr>
            <a:spLocks noGrp="1"/>
          </p:cNvSpPr>
          <p:nvPr>
            <p:ph type="title" hasCustomPrompt="1"/>
          </p:nvPr>
        </p:nvSpPr>
        <p:spPr/>
        <p:txBody>
          <a:bodyPr/>
          <a:lstStyle/>
          <a:p>
            <a:r>
              <a:rPr lang="en-US"/>
              <a:t>[Slide title]</a:t>
            </a:r>
          </a:p>
        </p:txBody>
      </p:sp>
    </p:spTree>
    <p:extLst>
      <p:ext uri="{BB962C8B-B14F-4D97-AF65-F5344CB8AC3E}">
        <p14:creationId xmlns:p14="http://schemas.microsoft.com/office/powerpoint/2010/main" val="41370074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Sidebar Left">
    <p:spTree>
      <p:nvGrpSpPr>
        <p:cNvPr id="1" name=""/>
        <p:cNvGrpSpPr/>
        <p:nvPr/>
      </p:nvGrpSpPr>
      <p:grpSpPr>
        <a:xfrm>
          <a:off x="0" y="0"/>
          <a:ext cx="0" cy="0"/>
          <a:chOff x="0" y="0"/>
          <a:chExt cx="0" cy="0"/>
        </a:xfrm>
      </p:grpSpPr>
      <p:sp>
        <p:nvSpPr>
          <p:cNvPr id="11" name="Subtitle">
            <a:extLst>
              <a:ext uri="{FF2B5EF4-FFF2-40B4-BE49-F238E27FC236}">
                <a16:creationId xmlns:a16="http://schemas.microsoft.com/office/drawing/2014/main" id="{806F0771-107E-0547-9F2C-73ADAB679BD4}"/>
              </a:ext>
            </a:extLst>
          </p:cNvPr>
          <p:cNvSpPr>
            <a:spLocks noGrp="1"/>
          </p:cNvSpPr>
          <p:nvPr>
            <p:ph type="subTitle" idx="17"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3" name="Content Placeholder 1"/>
          <p:cNvSpPr>
            <a:spLocks noGrp="1"/>
          </p:cNvSpPr>
          <p:nvPr>
            <p:ph sz="half" idx="1" hasCustomPrompt="1"/>
          </p:nvPr>
        </p:nvSpPr>
        <p:spPr>
          <a:xfrm>
            <a:off x="332186" y="1444624"/>
            <a:ext cx="2647189" cy="37369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2"/>
          <p:cNvSpPr>
            <a:spLocks noGrp="1"/>
          </p:cNvSpPr>
          <p:nvPr>
            <p:ph sz="half" idx="2" hasCustomPrompt="1"/>
          </p:nvPr>
        </p:nvSpPr>
        <p:spPr>
          <a:xfrm>
            <a:off x="3245644" y="1444624"/>
            <a:ext cx="5566172" cy="37369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9" name="Footer Placeholder">
            <a:extLst>
              <a:ext uri="{FF2B5EF4-FFF2-40B4-BE49-F238E27FC236}">
                <a16:creationId xmlns:a16="http://schemas.microsoft.com/office/drawing/2014/main" id="{7EC334F8-975B-B947-9C27-BC9946D5C7CE}"/>
              </a:ext>
            </a:extLst>
          </p:cNvPr>
          <p:cNvSpPr>
            <a:spLocks noGrp="1"/>
          </p:cNvSpPr>
          <p:nvPr>
            <p:ph type="ftr" sz="quarter" idx="15"/>
          </p:nvPr>
        </p:nvSpPr>
        <p:spPr>
          <a:xfrm>
            <a:off x="333758" y="5275792"/>
            <a:ext cx="2135981" cy="91440"/>
          </a:xfrm>
          <a:prstGeom prst="rect">
            <a:avLst/>
          </a:prstGeom>
        </p:spPr>
        <p:txBody>
          <a:bodyPr/>
          <a:lstStyle/>
          <a:p>
            <a:endParaRPr lang="en-US"/>
          </a:p>
        </p:txBody>
      </p:sp>
      <p:sp>
        <p:nvSpPr>
          <p:cNvPr id="14" name="Footnotes">
            <a:extLst>
              <a:ext uri="{FF2B5EF4-FFF2-40B4-BE49-F238E27FC236}">
                <a16:creationId xmlns:a16="http://schemas.microsoft.com/office/drawing/2014/main" id="{08807396-F278-405D-BAEB-1EF00C9820A9}"/>
              </a:ext>
            </a:extLst>
          </p:cNvPr>
          <p:cNvSpPr>
            <a:spLocks noGrp="1"/>
          </p:cNvSpPr>
          <p:nvPr>
            <p:ph type="body" sz="quarter" idx="18"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6" name="Date Placeholder">
            <a:extLst>
              <a:ext uri="{FF2B5EF4-FFF2-40B4-BE49-F238E27FC236}">
                <a16:creationId xmlns:a16="http://schemas.microsoft.com/office/drawing/2014/main" id="{C7ABEC37-F973-AA44-82D4-614C6B9E8CD1}"/>
              </a:ext>
            </a:extLst>
          </p:cNvPr>
          <p:cNvSpPr>
            <a:spLocks noGrp="1"/>
          </p:cNvSpPr>
          <p:nvPr>
            <p:ph type="dt" sz="half" idx="14"/>
          </p:nvPr>
        </p:nvSpPr>
        <p:spPr/>
        <p:txBody>
          <a:bodyPr/>
          <a:lstStyle/>
          <a:p>
            <a:r>
              <a:rPr lang="en-US"/>
              <a:t>March 2021</a:t>
            </a:r>
          </a:p>
        </p:txBody>
      </p:sp>
      <p:sp>
        <p:nvSpPr>
          <p:cNvPr id="10" name="Slide Number Placeholder">
            <a:extLst>
              <a:ext uri="{FF2B5EF4-FFF2-40B4-BE49-F238E27FC236}">
                <a16:creationId xmlns:a16="http://schemas.microsoft.com/office/drawing/2014/main" id="{AEA28E03-68C1-7E48-9E22-0008E1E3C719}"/>
              </a:ext>
            </a:extLst>
          </p:cNvPr>
          <p:cNvSpPr>
            <a:spLocks noGrp="1"/>
          </p:cNvSpPr>
          <p:nvPr>
            <p:ph type="sldNum" sz="quarter" idx="16"/>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
        <p:nvSpPr>
          <p:cNvPr id="7" name="Title 6">
            <a:extLst>
              <a:ext uri="{FF2B5EF4-FFF2-40B4-BE49-F238E27FC236}">
                <a16:creationId xmlns:a16="http://schemas.microsoft.com/office/drawing/2014/main" id="{80E74DC2-674D-784C-8739-2AFEE2695558}"/>
              </a:ext>
            </a:extLst>
          </p:cNvPr>
          <p:cNvSpPr>
            <a:spLocks noGrp="1"/>
          </p:cNvSpPr>
          <p:nvPr>
            <p:ph type="title" hasCustomPrompt="1"/>
          </p:nvPr>
        </p:nvSpPr>
        <p:spPr/>
        <p:txBody>
          <a:bodyPr/>
          <a:lstStyle>
            <a:lvl1pPr>
              <a:defRPr/>
            </a:lvl1pPr>
          </a:lstStyle>
          <a:p>
            <a:r>
              <a:rPr lang="en-US"/>
              <a:t>[Slide title]</a:t>
            </a:r>
          </a:p>
        </p:txBody>
      </p:sp>
    </p:spTree>
    <p:extLst>
      <p:ext uri="{BB962C8B-B14F-4D97-AF65-F5344CB8AC3E}">
        <p14:creationId xmlns:p14="http://schemas.microsoft.com/office/powerpoint/2010/main" val="8544041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Sidebar Right">
    <p:spTree>
      <p:nvGrpSpPr>
        <p:cNvPr id="1" name=""/>
        <p:cNvGrpSpPr/>
        <p:nvPr/>
      </p:nvGrpSpPr>
      <p:grpSpPr>
        <a:xfrm>
          <a:off x="0" y="0"/>
          <a:ext cx="0" cy="0"/>
          <a:chOff x="0" y="0"/>
          <a:chExt cx="0" cy="0"/>
        </a:xfrm>
      </p:grpSpPr>
      <p:sp>
        <p:nvSpPr>
          <p:cNvPr id="11" name="Subtitle">
            <a:extLst>
              <a:ext uri="{FF2B5EF4-FFF2-40B4-BE49-F238E27FC236}">
                <a16:creationId xmlns:a16="http://schemas.microsoft.com/office/drawing/2014/main" id="{806F0771-107E-0547-9F2C-73ADAB679BD4}"/>
              </a:ext>
            </a:extLst>
          </p:cNvPr>
          <p:cNvSpPr>
            <a:spLocks noGrp="1"/>
          </p:cNvSpPr>
          <p:nvPr>
            <p:ph type="subTitle" idx="17"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3" name="Content Placeholder 1"/>
          <p:cNvSpPr>
            <a:spLocks noGrp="1"/>
          </p:cNvSpPr>
          <p:nvPr>
            <p:ph sz="half" idx="1" hasCustomPrompt="1"/>
          </p:nvPr>
        </p:nvSpPr>
        <p:spPr>
          <a:xfrm>
            <a:off x="332185" y="1444624"/>
            <a:ext cx="5563790" cy="37369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2"/>
          <p:cNvSpPr>
            <a:spLocks noGrp="1"/>
          </p:cNvSpPr>
          <p:nvPr>
            <p:ph sz="half" idx="2" hasCustomPrompt="1"/>
          </p:nvPr>
        </p:nvSpPr>
        <p:spPr>
          <a:xfrm>
            <a:off x="6164628" y="1444624"/>
            <a:ext cx="2647188" cy="37369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9" name="Footer Placeholder">
            <a:extLst>
              <a:ext uri="{FF2B5EF4-FFF2-40B4-BE49-F238E27FC236}">
                <a16:creationId xmlns:a16="http://schemas.microsoft.com/office/drawing/2014/main" id="{7EC334F8-975B-B947-9C27-BC9946D5C7CE}"/>
              </a:ext>
            </a:extLst>
          </p:cNvPr>
          <p:cNvSpPr>
            <a:spLocks noGrp="1"/>
          </p:cNvSpPr>
          <p:nvPr>
            <p:ph type="ftr" sz="quarter" idx="15"/>
          </p:nvPr>
        </p:nvSpPr>
        <p:spPr>
          <a:xfrm>
            <a:off x="333758" y="5275792"/>
            <a:ext cx="2135981" cy="91440"/>
          </a:xfrm>
          <a:prstGeom prst="rect">
            <a:avLst/>
          </a:prstGeom>
        </p:spPr>
        <p:txBody>
          <a:bodyPr/>
          <a:lstStyle/>
          <a:p>
            <a:endParaRPr lang="en-US"/>
          </a:p>
        </p:txBody>
      </p:sp>
      <p:sp>
        <p:nvSpPr>
          <p:cNvPr id="14" name="Footnotes">
            <a:extLst>
              <a:ext uri="{FF2B5EF4-FFF2-40B4-BE49-F238E27FC236}">
                <a16:creationId xmlns:a16="http://schemas.microsoft.com/office/drawing/2014/main" id="{08807396-F278-405D-BAEB-1EF00C9820A9}"/>
              </a:ext>
            </a:extLst>
          </p:cNvPr>
          <p:cNvSpPr>
            <a:spLocks noGrp="1"/>
          </p:cNvSpPr>
          <p:nvPr>
            <p:ph type="body" sz="quarter" idx="18"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6" name="Date Placeholder">
            <a:extLst>
              <a:ext uri="{FF2B5EF4-FFF2-40B4-BE49-F238E27FC236}">
                <a16:creationId xmlns:a16="http://schemas.microsoft.com/office/drawing/2014/main" id="{C7ABEC37-F973-AA44-82D4-614C6B9E8CD1}"/>
              </a:ext>
            </a:extLst>
          </p:cNvPr>
          <p:cNvSpPr>
            <a:spLocks noGrp="1"/>
          </p:cNvSpPr>
          <p:nvPr>
            <p:ph type="dt" sz="half" idx="14"/>
          </p:nvPr>
        </p:nvSpPr>
        <p:spPr/>
        <p:txBody>
          <a:bodyPr/>
          <a:lstStyle/>
          <a:p>
            <a:r>
              <a:rPr lang="en-US"/>
              <a:t>March 2021</a:t>
            </a:r>
          </a:p>
        </p:txBody>
      </p:sp>
      <p:sp>
        <p:nvSpPr>
          <p:cNvPr id="10" name="Slide Number Placeholder">
            <a:extLst>
              <a:ext uri="{FF2B5EF4-FFF2-40B4-BE49-F238E27FC236}">
                <a16:creationId xmlns:a16="http://schemas.microsoft.com/office/drawing/2014/main" id="{AEA28E03-68C1-7E48-9E22-0008E1E3C719}"/>
              </a:ext>
            </a:extLst>
          </p:cNvPr>
          <p:cNvSpPr>
            <a:spLocks noGrp="1"/>
          </p:cNvSpPr>
          <p:nvPr>
            <p:ph type="sldNum" sz="quarter" idx="16"/>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
        <p:nvSpPr>
          <p:cNvPr id="5" name="Title 4">
            <a:extLst>
              <a:ext uri="{FF2B5EF4-FFF2-40B4-BE49-F238E27FC236}">
                <a16:creationId xmlns:a16="http://schemas.microsoft.com/office/drawing/2014/main" id="{ECD2C548-597C-E343-BC9E-65C186AB6F38}"/>
              </a:ext>
            </a:extLst>
          </p:cNvPr>
          <p:cNvSpPr>
            <a:spLocks noGrp="1"/>
          </p:cNvSpPr>
          <p:nvPr>
            <p:ph type="title" hasCustomPrompt="1"/>
          </p:nvPr>
        </p:nvSpPr>
        <p:spPr/>
        <p:txBody>
          <a:bodyPr/>
          <a:lstStyle>
            <a:lvl1pPr>
              <a:defRPr/>
            </a:lvl1pPr>
          </a:lstStyle>
          <a:p>
            <a:r>
              <a:rPr lang="en-US"/>
              <a:t>[Slide title]</a:t>
            </a:r>
          </a:p>
        </p:txBody>
      </p:sp>
    </p:spTree>
    <p:extLst>
      <p:ext uri="{BB962C8B-B14F-4D97-AF65-F5344CB8AC3E}">
        <p14:creationId xmlns:p14="http://schemas.microsoft.com/office/powerpoint/2010/main" val="3785269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Photo - Vertical">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9" name="Square"/>
          <p:cNvSpPr/>
          <p:nvPr userDrawn="1"/>
        </p:nvSpPr>
        <p:spPr>
          <a:xfrm>
            <a:off x="8577263" y="5175251"/>
            <a:ext cx="190500" cy="211667"/>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sp>
        <p:nvSpPr>
          <p:cNvPr id="5" name="Slide Number"/>
          <p:cNvSpPr txBox="1">
            <a:spLocks noGrp="1"/>
          </p:cNvSpPr>
          <p:nvPr>
            <p:ph type="sldNum" sz="quarter" idx="2"/>
          </p:nvPr>
        </p:nvSpPr>
        <p:spPr>
          <a:xfrm>
            <a:off x="8577263" y="5203684"/>
            <a:ext cx="190500" cy="158163"/>
          </a:xfrm>
          <a:prstGeom prst="rect">
            <a:avLst/>
          </a:prstGeom>
        </p:spPr>
        <p:txBody>
          <a:bodyPr/>
          <a:lstStyle>
            <a:lvl1pPr>
              <a:defRPr sz="675">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7" name="Image" descr="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Sidebar Photo">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8C2AE6A7-E240-DD44-80B9-F6B8A88DD63C}"/>
              </a:ext>
            </a:extLst>
          </p:cNvPr>
          <p:cNvSpPr>
            <a:spLocks noGrp="1"/>
          </p:cNvSpPr>
          <p:nvPr>
            <p:ph type="title" hasCustomPrompt="1"/>
          </p:nvPr>
        </p:nvSpPr>
        <p:spPr>
          <a:xfrm>
            <a:off x="332185" y="320040"/>
            <a:ext cx="5563790" cy="701040"/>
          </a:xfrm>
        </p:spPr>
        <p:txBody>
          <a:bodyPr/>
          <a:lstStyle>
            <a:lvl1pPr>
              <a:defRPr/>
            </a:lvl1pPr>
          </a:lstStyle>
          <a:p>
            <a:r>
              <a:rPr lang="en-US"/>
              <a:t>[Slide title]</a:t>
            </a:r>
          </a:p>
        </p:txBody>
      </p:sp>
      <p:sp>
        <p:nvSpPr>
          <p:cNvPr id="11" name="Subtitle">
            <a:extLst>
              <a:ext uri="{FF2B5EF4-FFF2-40B4-BE49-F238E27FC236}">
                <a16:creationId xmlns:a16="http://schemas.microsoft.com/office/drawing/2014/main" id="{94C5E7CD-C71E-DC42-9F3C-9C3B0BD5BE29}"/>
              </a:ext>
            </a:extLst>
          </p:cNvPr>
          <p:cNvSpPr>
            <a:spLocks noGrp="1"/>
          </p:cNvSpPr>
          <p:nvPr>
            <p:ph type="subTitle" idx="17" hasCustomPrompt="1"/>
          </p:nvPr>
        </p:nvSpPr>
        <p:spPr>
          <a:xfrm>
            <a:off x="332185" y="1063512"/>
            <a:ext cx="556379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3" name="Content Placeholder 1"/>
          <p:cNvSpPr>
            <a:spLocks noGrp="1"/>
          </p:cNvSpPr>
          <p:nvPr>
            <p:ph sz="half" idx="1" hasCustomPrompt="1"/>
          </p:nvPr>
        </p:nvSpPr>
        <p:spPr>
          <a:xfrm>
            <a:off x="329184" y="1444626"/>
            <a:ext cx="5566792" cy="3735917"/>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Picture Placeholder 1"/>
          <p:cNvSpPr>
            <a:spLocks noGrp="1"/>
          </p:cNvSpPr>
          <p:nvPr>
            <p:ph type="pic" sz="quarter" idx="13"/>
          </p:nvPr>
        </p:nvSpPr>
        <p:spPr>
          <a:xfrm>
            <a:off x="6163866" y="0"/>
            <a:ext cx="2980134" cy="5715000"/>
          </a:xfrm>
          <a:solidFill>
            <a:srgbClr val="DEDEDE"/>
          </a:solidFill>
        </p:spPr>
        <p:txBody>
          <a:bodyPr anchor="ctr" anchorCtr="0"/>
          <a:lstStyle>
            <a:lvl1pPr marL="0" indent="0" algn="ctr">
              <a:spcBef>
                <a:spcPts val="0"/>
              </a:spcBef>
              <a:buFontTx/>
              <a:buNone/>
              <a:defRPr sz="900" b="0">
                <a:solidFill>
                  <a:schemeClr val="tx1"/>
                </a:solidFill>
              </a:defRPr>
            </a:lvl1pPr>
          </a:lstStyle>
          <a:p>
            <a:r>
              <a:rPr lang="en-US"/>
              <a:t>Click icon to add picture</a:t>
            </a:r>
            <a:endParaRPr lang="en-GB"/>
          </a:p>
        </p:txBody>
      </p:sp>
      <p:sp>
        <p:nvSpPr>
          <p:cNvPr id="8" name="Footer Placeholder">
            <a:extLst>
              <a:ext uri="{FF2B5EF4-FFF2-40B4-BE49-F238E27FC236}">
                <a16:creationId xmlns:a16="http://schemas.microsoft.com/office/drawing/2014/main" id="{8A6123B0-C7D1-0443-AD90-ABBA592C95FC}"/>
              </a:ext>
            </a:extLst>
          </p:cNvPr>
          <p:cNvSpPr>
            <a:spLocks noGrp="1"/>
          </p:cNvSpPr>
          <p:nvPr>
            <p:ph type="ftr" sz="quarter" idx="15"/>
          </p:nvPr>
        </p:nvSpPr>
        <p:spPr>
          <a:xfrm>
            <a:off x="333758" y="5275792"/>
            <a:ext cx="2135981" cy="91440"/>
          </a:xfrm>
          <a:prstGeom prst="rect">
            <a:avLst/>
          </a:prstGeom>
        </p:spPr>
        <p:txBody>
          <a:bodyPr/>
          <a:lstStyle/>
          <a:p>
            <a:endParaRPr lang="en-US"/>
          </a:p>
        </p:txBody>
      </p:sp>
      <p:sp>
        <p:nvSpPr>
          <p:cNvPr id="13" name="Footnotes">
            <a:extLst>
              <a:ext uri="{FF2B5EF4-FFF2-40B4-BE49-F238E27FC236}">
                <a16:creationId xmlns:a16="http://schemas.microsoft.com/office/drawing/2014/main" id="{268418DD-9C25-48B3-ABAD-B6F3A601BD3D}"/>
              </a:ext>
            </a:extLst>
          </p:cNvPr>
          <p:cNvSpPr>
            <a:spLocks noGrp="1"/>
          </p:cNvSpPr>
          <p:nvPr>
            <p:ph type="body" sz="quarter" idx="18" hasCustomPrompt="1"/>
          </p:nvPr>
        </p:nvSpPr>
        <p:spPr>
          <a:xfrm>
            <a:off x="1824230" y="5295898"/>
            <a:ext cx="4071747"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2" name="Date Placeholder">
            <a:extLst>
              <a:ext uri="{FF2B5EF4-FFF2-40B4-BE49-F238E27FC236}">
                <a16:creationId xmlns:a16="http://schemas.microsoft.com/office/drawing/2014/main" id="{A8D3AB87-4888-7E4C-9170-7EA000912030}"/>
              </a:ext>
            </a:extLst>
          </p:cNvPr>
          <p:cNvSpPr>
            <a:spLocks noGrp="1"/>
          </p:cNvSpPr>
          <p:nvPr>
            <p:ph type="dt" sz="half" idx="14"/>
          </p:nvPr>
        </p:nvSpPr>
        <p:spPr/>
        <p:txBody>
          <a:bodyPr/>
          <a:lstStyle/>
          <a:p>
            <a:r>
              <a:rPr lang="en-US"/>
              <a:t>March 2021</a:t>
            </a:r>
          </a:p>
        </p:txBody>
      </p:sp>
      <p:sp>
        <p:nvSpPr>
          <p:cNvPr id="10" name="Slide Number Placeholder">
            <a:extLst>
              <a:ext uri="{FF2B5EF4-FFF2-40B4-BE49-F238E27FC236}">
                <a16:creationId xmlns:a16="http://schemas.microsoft.com/office/drawing/2014/main" id="{BE92E096-1023-1B47-85A7-3EF015113AE4}"/>
              </a:ext>
            </a:extLst>
          </p:cNvPr>
          <p:cNvSpPr>
            <a:spLocks noGrp="1"/>
          </p:cNvSpPr>
          <p:nvPr>
            <p:ph type="sldNum" sz="quarter" idx="16"/>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5212285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Quote - White">
    <p:spTree>
      <p:nvGrpSpPr>
        <p:cNvPr id="1" name=""/>
        <p:cNvGrpSpPr/>
        <p:nvPr/>
      </p:nvGrpSpPr>
      <p:grpSpPr>
        <a:xfrm>
          <a:off x="0" y="0"/>
          <a:ext cx="0" cy="0"/>
          <a:chOff x="0" y="0"/>
          <a:chExt cx="0" cy="0"/>
        </a:xfrm>
      </p:grpSpPr>
      <p:sp>
        <p:nvSpPr>
          <p:cNvPr id="12" name="Quote">
            <a:extLst>
              <a:ext uri="{FF2B5EF4-FFF2-40B4-BE49-F238E27FC236}">
                <a16:creationId xmlns:a16="http://schemas.microsoft.com/office/drawing/2014/main" id="{F1062962-CB4A-EE44-BB75-8CF0937F3128}"/>
              </a:ext>
            </a:extLst>
          </p:cNvPr>
          <p:cNvSpPr>
            <a:spLocks noChangeAspect="1" noEditPoints="1"/>
          </p:cNvSpPr>
          <p:nvPr userDrawn="1"/>
        </p:nvSpPr>
        <p:spPr bwMode="black">
          <a:xfrm>
            <a:off x="332187" y="314854"/>
            <a:ext cx="429289" cy="381000"/>
          </a:xfrm>
          <a:custGeom>
            <a:avLst/>
            <a:gdLst>
              <a:gd name="T0" fmla="*/ 515 w 515"/>
              <a:gd name="T1" fmla="*/ 46 h 418"/>
              <a:gd name="T2" fmla="*/ 515 w 515"/>
              <a:gd name="T3" fmla="*/ 46 h 418"/>
              <a:gd name="T4" fmla="*/ 456 w 515"/>
              <a:gd name="T5" fmla="*/ 82 h 418"/>
              <a:gd name="T6" fmla="*/ 411 w 515"/>
              <a:gd name="T7" fmla="*/ 121 h 418"/>
              <a:gd name="T8" fmla="*/ 377 w 515"/>
              <a:gd name="T9" fmla="*/ 170 h 418"/>
              <a:gd name="T10" fmla="*/ 361 w 515"/>
              <a:gd name="T11" fmla="*/ 236 h 418"/>
              <a:gd name="T12" fmla="*/ 398 w 515"/>
              <a:gd name="T13" fmla="*/ 236 h 418"/>
              <a:gd name="T14" fmla="*/ 474 w 515"/>
              <a:gd name="T15" fmla="*/ 259 h 418"/>
              <a:gd name="T16" fmla="*/ 501 w 515"/>
              <a:gd name="T17" fmla="*/ 328 h 418"/>
              <a:gd name="T18" fmla="*/ 477 w 515"/>
              <a:gd name="T19" fmla="*/ 389 h 418"/>
              <a:gd name="T20" fmla="*/ 410 w 515"/>
              <a:gd name="T21" fmla="*/ 418 h 418"/>
              <a:gd name="T22" fmla="*/ 315 w 515"/>
              <a:gd name="T23" fmla="*/ 374 h 418"/>
              <a:gd name="T24" fmla="*/ 286 w 515"/>
              <a:gd name="T25" fmla="*/ 259 h 418"/>
              <a:gd name="T26" fmla="*/ 308 w 515"/>
              <a:gd name="T27" fmla="*/ 168 h 418"/>
              <a:gd name="T28" fmla="*/ 360 w 515"/>
              <a:gd name="T29" fmla="*/ 94 h 418"/>
              <a:gd name="T30" fmla="*/ 428 w 515"/>
              <a:gd name="T31" fmla="*/ 37 h 418"/>
              <a:gd name="T32" fmla="*/ 487 w 515"/>
              <a:gd name="T33" fmla="*/ 0 h 418"/>
              <a:gd name="T34" fmla="*/ 515 w 515"/>
              <a:gd name="T35" fmla="*/ 46 h 418"/>
              <a:gd name="T36" fmla="*/ 229 w 515"/>
              <a:gd name="T37" fmla="*/ 46 h 418"/>
              <a:gd name="T38" fmla="*/ 229 w 515"/>
              <a:gd name="T39" fmla="*/ 46 h 418"/>
              <a:gd name="T40" fmla="*/ 170 w 515"/>
              <a:gd name="T41" fmla="*/ 82 h 418"/>
              <a:gd name="T42" fmla="*/ 124 w 515"/>
              <a:gd name="T43" fmla="*/ 121 h 418"/>
              <a:gd name="T44" fmla="*/ 91 w 515"/>
              <a:gd name="T45" fmla="*/ 170 h 418"/>
              <a:gd name="T46" fmla="*/ 75 w 515"/>
              <a:gd name="T47" fmla="*/ 236 h 418"/>
              <a:gd name="T48" fmla="*/ 112 w 515"/>
              <a:gd name="T49" fmla="*/ 236 h 418"/>
              <a:gd name="T50" fmla="*/ 187 w 515"/>
              <a:gd name="T51" fmla="*/ 259 h 418"/>
              <a:gd name="T52" fmla="*/ 215 w 515"/>
              <a:gd name="T53" fmla="*/ 328 h 418"/>
              <a:gd name="T54" fmla="*/ 190 w 515"/>
              <a:gd name="T55" fmla="*/ 389 h 418"/>
              <a:gd name="T56" fmla="*/ 123 w 515"/>
              <a:gd name="T57" fmla="*/ 418 h 418"/>
              <a:gd name="T58" fmla="*/ 28 w 515"/>
              <a:gd name="T59" fmla="*/ 374 h 418"/>
              <a:gd name="T60" fmla="*/ 0 w 515"/>
              <a:gd name="T61" fmla="*/ 259 h 418"/>
              <a:gd name="T62" fmla="*/ 21 w 515"/>
              <a:gd name="T63" fmla="*/ 168 h 418"/>
              <a:gd name="T64" fmla="*/ 74 w 515"/>
              <a:gd name="T65" fmla="*/ 94 h 418"/>
              <a:gd name="T66" fmla="*/ 141 w 515"/>
              <a:gd name="T67" fmla="*/ 37 h 418"/>
              <a:gd name="T68" fmla="*/ 201 w 515"/>
              <a:gd name="T69" fmla="*/ 0 h 418"/>
              <a:gd name="T70" fmla="*/ 229 w 515"/>
              <a:gd name="T71" fmla="*/ 46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15" h="418">
                <a:moveTo>
                  <a:pt x="515" y="46"/>
                </a:moveTo>
                <a:lnTo>
                  <a:pt x="515" y="46"/>
                </a:lnTo>
                <a:cubicBezTo>
                  <a:pt x="491" y="60"/>
                  <a:pt x="471" y="72"/>
                  <a:pt x="456" y="82"/>
                </a:cubicBezTo>
                <a:cubicBezTo>
                  <a:pt x="441" y="92"/>
                  <a:pt x="426" y="105"/>
                  <a:pt x="411" y="121"/>
                </a:cubicBezTo>
                <a:cubicBezTo>
                  <a:pt x="396" y="137"/>
                  <a:pt x="384" y="154"/>
                  <a:pt x="377" y="170"/>
                </a:cubicBezTo>
                <a:cubicBezTo>
                  <a:pt x="369" y="187"/>
                  <a:pt x="364" y="209"/>
                  <a:pt x="361" y="236"/>
                </a:cubicBezTo>
                <a:lnTo>
                  <a:pt x="398" y="236"/>
                </a:lnTo>
                <a:cubicBezTo>
                  <a:pt x="430" y="236"/>
                  <a:pt x="455" y="243"/>
                  <a:pt x="474" y="259"/>
                </a:cubicBezTo>
                <a:cubicBezTo>
                  <a:pt x="492" y="275"/>
                  <a:pt x="501" y="298"/>
                  <a:pt x="501" y="328"/>
                </a:cubicBezTo>
                <a:cubicBezTo>
                  <a:pt x="501" y="350"/>
                  <a:pt x="493" y="370"/>
                  <a:pt x="477" y="389"/>
                </a:cubicBezTo>
                <a:cubicBezTo>
                  <a:pt x="460" y="408"/>
                  <a:pt x="438" y="418"/>
                  <a:pt x="410" y="418"/>
                </a:cubicBezTo>
                <a:cubicBezTo>
                  <a:pt x="365" y="418"/>
                  <a:pt x="334" y="403"/>
                  <a:pt x="315" y="374"/>
                </a:cubicBezTo>
                <a:cubicBezTo>
                  <a:pt x="295" y="345"/>
                  <a:pt x="286" y="306"/>
                  <a:pt x="286" y="259"/>
                </a:cubicBezTo>
                <a:cubicBezTo>
                  <a:pt x="286" y="226"/>
                  <a:pt x="293" y="195"/>
                  <a:pt x="308" y="168"/>
                </a:cubicBezTo>
                <a:cubicBezTo>
                  <a:pt x="322" y="140"/>
                  <a:pt x="340" y="115"/>
                  <a:pt x="360" y="94"/>
                </a:cubicBezTo>
                <a:cubicBezTo>
                  <a:pt x="381" y="72"/>
                  <a:pt x="404" y="53"/>
                  <a:pt x="428" y="37"/>
                </a:cubicBezTo>
                <a:cubicBezTo>
                  <a:pt x="451" y="22"/>
                  <a:pt x="471" y="9"/>
                  <a:pt x="487" y="0"/>
                </a:cubicBezTo>
                <a:lnTo>
                  <a:pt x="515" y="46"/>
                </a:lnTo>
                <a:close/>
                <a:moveTo>
                  <a:pt x="229" y="46"/>
                </a:moveTo>
                <a:lnTo>
                  <a:pt x="229" y="46"/>
                </a:lnTo>
                <a:cubicBezTo>
                  <a:pt x="204" y="60"/>
                  <a:pt x="185" y="72"/>
                  <a:pt x="170" y="82"/>
                </a:cubicBezTo>
                <a:cubicBezTo>
                  <a:pt x="155" y="92"/>
                  <a:pt x="140" y="105"/>
                  <a:pt x="124" y="121"/>
                </a:cubicBezTo>
                <a:cubicBezTo>
                  <a:pt x="110" y="137"/>
                  <a:pt x="99" y="153"/>
                  <a:pt x="91" y="170"/>
                </a:cubicBezTo>
                <a:cubicBezTo>
                  <a:pt x="83" y="187"/>
                  <a:pt x="78" y="209"/>
                  <a:pt x="75" y="236"/>
                </a:cubicBezTo>
                <a:lnTo>
                  <a:pt x="112" y="236"/>
                </a:lnTo>
                <a:cubicBezTo>
                  <a:pt x="144" y="236"/>
                  <a:pt x="169" y="243"/>
                  <a:pt x="187" y="259"/>
                </a:cubicBezTo>
                <a:cubicBezTo>
                  <a:pt x="206" y="275"/>
                  <a:pt x="215" y="298"/>
                  <a:pt x="215" y="328"/>
                </a:cubicBezTo>
                <a:cubicBezTo>
                  <a:pt x="215" y="350"/>
                  <a:pt x="207" y="370"/>
                  <a:pt x="190" y="389"/>
                </a:cubicBezTo>
                <a:cubicBezTo>
                  <a:pt x="174" y="408"/>
                  <a:pt x="152" y="418"/>
                  <a:pt x="123" y="418"/>
                </a:cubicBezTo>
                <a:cubicBezTo>
                  <a:pt x="79" y="418"/>
                  <a:pt x="47" y="403"/>
                  <a:pt x="28" y="374"/>
                </a:cubicBezTo>
                <a:cubicBezTo>
                  <a:pt x="9" y="345"/>
                  <a:pt x="0" y="306"/>
                  <a:pt x="0" y="259"/>
                </a:cubicBezTo>
                <a:cubicBezTo>
                  <a:pt x="0" y="226"/>
                  <a:pt x="7" y="195"/>
                  <a:pt x="21" y="168"/>
                </a:cubicBezTo>
                <a:cubicBezTo>
                  <a:pt x="36" y="140"/>
                  <a:pt x="53" y="115"/>
                  <a:pt x="74" y="94"/>
                </a:cubicBezTo>
                <a:cubicBezTo>
                  <a:pt x="95" y="72"/>
                  <a:pt x="117" y="53"/>
                  <a:pt x="141" y="37"/>
                </a:cubicBezTo>
                <a:cubicBezTo>
                  <a:pt x="165" y="22"/>
                  <a:pt x="185" y="9"/>
                  <a:pt x="201" y="0"/>
                </a:cubicBezTo>
                <a:lnTo>
                  <a:pt x="229" y="46"/>
                </a:lnTo>
                <a:close/>
              </a:path>
            </a:pathLst>
          </a:custGeom>
          <a:solidFill>
            <a:srgbClr val="7D7D7D"/>
          </a:solidFill>
          <a:ln w="0">
            <a:noFill/>
            <a:prstDash val="solid"/>
            <a:round/>
            <a:headEnd/>
            <a:tailEnd/>
          </a:ln>
        </p:spPr>
        <p:txBody>
          <a:bodyPr vert="horz" wrap="square" lIns="68580" tIns="34290" rIns="68580" bIns="34290" numCol="1" anchor="t" anchorCtr="0" compatLnSpc="1">
            <a:prstTxWarp prst="textNoShape">
              <a:avLst/>
            </a:prstTxWarp>
          </a:bodyPr>
          <a:lstStyle/>
          <a:p>
            <a:pPr marL="0" marR="0" lvl="0" indent="0" defTabSz="685783"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Arial"/>
            </a:endParaRPr>
          </a:p>
        </p:txBody>
      </p:sp>
      <p:sp>
        <p:nvSpPr>
          <p:cNvPr id="13" name="Title">
            <a:extLst>
              <a:ext uri="{FF2B5EF4-FFF2-40B4-BE49-F238E27FC236}">
                <a16:creationId xmlns:a16="http://schemas.microsoft.com/office/drawing/2014/main" id="{9703CE0D-56D4-D344-9578-546B63AC554D}"/>
              </a:ext>
            </a:extLst>
          </p:cNvPr>
          <p:cNvSpPr>
            <a:spLocks noGrp="1"/>
          </p:cNvSpPr>
          <p:nvPr>
            <p:ph type="title" hasCustomPrompt="1"/>
          </p:nvPr>
        </p:nvSpPr>
        <p:spPr>
          <a:xfrm>
            <a:off x="332187" y="952500"/>
            <a:ext cx="4105275" cy="3238500"/>
          </a:xfrm>
        </p:spPr>
        <p:txBody>
          <a:bodyPr tIns="0" anchor="t" anchorCtr="0">
            <a:normAutofit/>
          </a:bodyPr>
          <a:lstStyle>
            <a:lvl1pPr>
              <a:defRPr sz="2700">
                <a:solidFill>
                  <a:srgbClr val="7D7D7D"/>
                </a:solidFill>
              </a:defRPr>
            </a:lvl1pPr>
          </a:lstStyle>
          <a:p>
            <a:r>
              <a:rPr lang="en-US"/>
              <a:t>[Quote]”</a:t>
            </a:r>
          </a:p>
        </p:txBody>
      </p:sp>
      <p:sp>
        <p:nvSpPr>
          <p:cNvPr id="14" name="Bar">
            <a:extLst>
              <a:ext uri="{FF2B5EF4-FFF2-40B4-BE49-F238E27FC236}">
                <a16:creationId xmlns:a16="http://schemas.microsoft.com/office/drawing/2014/main" id="{726B20E6-2C02-0643-BE31-1BDEB89FCEB3}"/>
              </a:ext>
            </a:extLst>
          </p:cNvPr>
          <p:cNvSpPr/>
          <p:nvPr userDrawn="1"/>
        </p:nvSpPr>
        <p:spPr bwMode="hidden">
          <a:xfrm>
            <a:off x="332184" y="4343400"/>
            <a:ext cx="4105276"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15" name="Subtitle">
            <a:extLst>
              <a:ext uri="{FF2B5EF4-FFF2-40B4-BE49-F238E27FC236}">
                <a16:creationId xmlns:a16="http://schemas.microsoft.com/office/drawing/2014/main" id="{D5BCEF02-2AA9-CE4D-8987-21B819F1C987}"/>
              </a:ext>
            </a:extLst>
          </p:cNvPr>
          <p:cNvSpPr>
            <a:spLocks noGrp="1"/>
          </p:cNvSpPr>
          <p:nvPr>
            <p:ph type="subTitle" idx="1" hasCustomPrompt="1"/>
          </p:nvPr>
        </p:nvSpPr>
        <p:spPr>
          <a:xfrm>
            <a:off x="332187" y="4572001"/>
            <a:ext cx="4105275" cy="608542"/>
          </a:xfrm>
        </p:spPr>
        <p:txBody>
          <a:bodyPr/>
          <a:lstStyle>
            <a:lvl1pPr marL="0" indent="0" algn="l">
              <a:lnSpc>
                <a:spcPct val="100000"/>
              </a:lnSpc>
              <a:spcBef>
                <a:spcPts val="0"/>
              </a:spcBef>
              <a:spcAft>
                <a:spcPts val="0"/>
              </a:spcAft>
              <a:buNone/>
              <a:defRPr sz="1050" b="1">
                <a:solidFill>
                  <a:schemeClr val="tx1"/>
                </a:solidFill>
              </a:defRPr>
            </a:lvl1pPr>
            <a:lvl2pPr marL="0" indent="0" algn="l">
              <a:lnSpc>
                <a:spcPct val="100000"/>
              </a:lnSpc>
              <a:spcBef>
                <a:spcPts val="0"/>
              </a:spcBef>
              <a:spcAft>
                <a:spcPts val="0"/>
              </a:spcAft>
              <a:buNone/>
              <a:defRPr sz="1050">
                <a:solidFill>
                  <a:schemeClr val="tx1"/>
                </a:solidFill>
              </a:defRPr>
            </a:lvl2pPr>
            <a:lvl3pPr marL="0" indent="0" algn="l">
              <a:lnSpc>
                <a:spcPct val="100000"/>
              </a:lnSpc>
              <a:spcBef>
                <a:spcPts val="0"/>
              </a:spcBef>
              <a:spcAft>
                <a:spcPts val="0"/>
              </a:spcAft>
              <a:buNone/>
              <a:defRPr sz="1050">
                <a:solidFill>
                  <a:schemeClr val="tx1"/>
                </a:solidFill>
              </a:defRPr>
            </a:lvl3pPr>
            <a:lvl4pPr marL="0" indent="0" algn="l">
              <a:lnSpc>
                <a:spcPct val="100000"/>
              </a:lnSpc>
              <a:spcBef>
                <a:spcPts val="0"/>
              </a:spcBef>
              <a:spcAft>
                <a:spcPts val="0"/>
              </a:spcAft>
              <a:buNone/>
              <a:defRPr sz="1050">
                <a:solidFill>
                  <a:schemeClr val="tx1"/>
                </a:solidFill>
              </a:defRPr>
            </a:lvl4pPr>
            <a:lvl5pPr marL="0" indent="0" algn="l">
              <a:lnSpc>
                <a:spcPct val="100000"/>
              </a:lnSpc>
              <a:spcBef>
                <a:spcPts val="0"/>
              </a:spcBef>
              <a:spcAft>
                <a:spcPts val="0"/>
              </a:spcAft>
              <a:buNone/>
              <a:defRPr sz="1050">
                <a:solidFill>
                  <a:schemeClr val="tx1"/>
                </a:solidFill>
              </a:defRPr>
            </a:lvl5pPr>
            <a:lvl6pPr marL="0" indent="0" algn="l">
              <a:lnSpc>
                <a:spcPct val="100000"/>
              </a:lnSpc>
              <a:spcBef>
                <a:spcPts val="0"/>
              </a:spcBef>
              <a:spcAft>
                <a:spcPts val="0"/>
              </a:spcAft>
              <a:buNone/>
              <a:defRPr sz="1050">
                <a:solidFill>
                  <a:schemeClr val="tx1"/>
                </a:solidFill>
              </a:defRPr>
            </a:lvl6pPr>
            <a:lvl7pPr marL="0" indent="0" algn="l">
              <a:lnSpc>
                <a:spcPct val="100000"/>
              </a:lnSpc>
              <a:spcBef>
                <a:spcPts val="0"/>
              </a:spcBef>
              <a:spcAft>
                <a:spcPts val="0"/>
              </a:spcAft>
              <a:buNone/>
              <a:defRPr sz="1050">
                <a:solidFill>
                  <a:schemeClr val="tx1"/>
                </a:solidFill>
              </a:defRPr>
            </a:lvl7pPr>
            <a:lvl8pPr marL="0" indent="0" algn="l">
              <a:lnSpc>
                <a:spcPct val="100000"/>
              </a:lnSpc>
              <a:spcBef>
                <a:spcPts val="0"/>
              </a:spcBef>
              <a:spcAft>
                <a:spcPts val="0"/>
              </a:spcAft>
              <a:buNone/>
              <a:defRPr sz="1050">
                <a:solidFill>
                  <a:schemeClr val="tx1"/>
                </a:solidFill>
              </a:defRPr>
            </a:lvl8pPr>
            <a:lvl9pPr marL="0" indent="0" algn="l">
              <a:lnSpc>
                <a:spcPct val="100000"/>
              </a:lnSpc>
              <a:spcBef>
                <a:spcPts val="0"/>
              </a:spcBef>
              <a:spcAft>
                <a:spcPts val="0"/>
              </a:spcAft>
              <a:buNone/>
              <a:defRPr sz="1050">
                <a:solidFill>
                  <a:schemeClr val="tx1"/>
                </a:solidFill>
              </a:defRPr>
            </a:lvl9pPr>
          </a:lstStyle>
          <a:p>
            <a:r>
              <a:rPr lang="en-US"/>
              <a:t>[</a:t>
            </a:r>
            <a:r>
              <a:rPr lang="en-US" err="1"/>
              <a:t>Firstname</a:t>
            </a:r>
            <a:r>
              <a:rPr lang="en-US"/>
              <a:t> </a:t>
            </a:r>
            <a:r>
              <a:rPr lang="en-US" err="1"/>
              <a:t>Lastname</a:t>
            </a:r>
            <a:r>
              <a:rPr lang="en-US"/>
              <a:t>]</a:t>
            </a:r>
          </a:p>
          <a:p>
            <a:pPr lvl="1"/>
            <a:r>
              <a:rPr lang="en-US"/>
              <a:t>[Title, Company]</a:t>
            </a:r>
          </a:p>
        </p:txBody>
      </p:sp>
      <p:sp>
        <p:nvSpPr>
          <p:cNvPr id="11" name="Picture Placeholder 1">
            <a:extLst>
              <a:ext uri="{FF2B5EF4-FFF2-40B4-BE49-F238E27FC236}">
                <a16:creationId xmlns:a16="http://schemas.microsoft.com/office/drawing/2014/main" id="{D8291153-63AE-A643-AEB1-24DDD4FAF06E}"/>
              </a:ext>
            </a:extLst>
          </p:cNvPr>
          <p:cNvSpPr>
            <a:spLocks noGrp="1"/>
          </p:cNvSpPr>
          <p:nvPr>
            <p:ph type="pic" sz="quarter" idx="22"/>
          </p:nvPr>
        </p:nvSpPr>
        <p:spPr>
          <a:xfrm>
            <a:off x="4572000" y="0"/>
            <a:ext cx="4572000" cy="5715000"/>
          </a:xfrm>
          <a:solidFill>
            <a:srgbClr val="DEDEDE"/>
          </a:solidFill>
        </p:spPr>
        <p:txBody>
          <a:bodyPr anchor="ctr" anchorCtr="0"/>
          <a:lstStyle>
            <a:lvl1pPr marL="0" indent="0" algn="ctr">
              <a:spcBef>
                <a:spcPts val="0"/>
              </a:spcBef>
              <a:buFontTx/>
              <a:buNone/>
              <a:defRPr sz="900" b="0">
                <a:solidFill>
                  <a:schemeClr val="tx1"/>
                </a:solidFill>
              </a:defRPr>
            </a:lvl1pPr>
          </a:lstStyle>
          <a:p>
            <a:r>
              <a:rPr lang="en-US"/>
              <a:t>Click icon to add picture</a:t>
            </a:r>
            <a:endParaRPr lang="en-GB"/>
          </a:p>
        </p:txBody>
      </p:sp>
      <p:sp>
        <p:nvSpPr>
          <p:cNvPr id="18" name="Footer Placeholder">
            <a:extLst>
              <a:ext uri="{FF2B5EF4-FFF2-40B4-BE49-F238E27FC236}">
                <a16:creationId xmlns:a16="http://schemas.microsoft.com/office/drawing/2014/main" id="{736AEA6C-338E-3540-94F9-1E9FB9508F3F}"/>
              </a:ext>
            </a:extLst>
          </p:cNvPr>
          <p:cNvSpPr>
            <a:spLocks noGrp="1"/>
          </p:cNvSpPr>
          <p:nvPr>
            <p:ph type="ftr" sz="quarter" idx="24"/>
          </p:nvPr>
        </p:nvSpPr>
        <p:spPr>
          <a:xfrm>
            <a:off x="333758" y="5275792"/>
            <a:ext cx="2135981" cy="91440"/>
          </a:xfrm>
          <a:prstGeom prst="rect">
            <a:avLst/>
          </a:prstGeom>
        </p:spPr>
        <p:txBody>
          <a:bodyPr/>
          <a:lstStyle/>
          <a:p>
            <a:endParaRPr lang="en-US"/>
          </a:p>
        </p:txBody>
      </p:sp>
      <p:sp>
        <p:nvSpPr>
          <p:cNvPr id="16" name="Footnotes">
            <a:extLst>
              <a:ext uri="{FF2B5EF4-FFF2-40B4-BE49-F238E27FC236}">
                <a16:creationId xmlns:a16="http://schemas.microsoft.com/office/drawing/2014/main" id="{1B776321-2AC7-458C-9430-23F9E3295F64}"/>
              </a:ext>
            </a:extLst>
          </p:cNvPr>
          <p:cNvSpPr>
            <a:spLocks noGrp="1"/>
          </p:cNvSpPr>
          <p:nvPr>
            <p:ph type="body" sz="quarter" idx="17" hasCustomPrompt="1"/>
          </p:nvPr>
        </p:nvSpPr>
        <p:spPr>
          <a:xfrm>
            <a:off x="1824228" y="5295898"/>
            <a:ext cx="2613232"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17" name="Date Placeholder">
            <a:extLst>
              <a:ext uri="{FF2B5EF4-FFF2-40B4-BE49-F238E27FC236}">
                <a16:creationId xmlns:a16="http://schemas.microsoft.com/office/drawing/2014/main" id="{3E6D252E-B8D8-1949-9CD1-0256B0821797}"/>
              </a:ext>
            </a:extLst>
          </p:cNvPr>
          <p:cNvSpPr>
            <a:spLocks noGrp="1"/>
          </p:cNvSpPr>
          <p:nvPr>
            <p:ph type="dt" sz="half" idx="23"/>
          </p:nvPr>
        </p:nvSpPr>
        <p:spPr/>
        <p:txBody>
          <a:bodyPr/>
          <a:lstStyle/>
          <a:p>
            <a:r>
              <a:rPr lang="en-US"/>
              <a:t>March 2021</a:t>
            </a:r>
          </a:p>
        </p:txBody>
      </p:sp>
      <p:sp>
        <p:nvSpPr>
          <p:cNvPr id="19" name="Slide Number Placeholder">
            <a:extLst>
              <a:ext uri="{FF2B5EF4-FFF2-40B4-BE49-F238E27FC236}">
                <a16:creationId xmlns:a16="http://schemas.microsoft.com/office/drawing/2014/main" id="{297941C0-BE49-3641-9F35-E51F84117E13}"/>
              </a:ext>
            </a:extLst>
          </p:cNvPr>
          <p:cNvSpPr>
            <a:spLocks noGrp="1"/>
          </p:cNvSpPr>
          <p:nvPr>
            <p:ph type="sldNum" sz="quarter" idx="25"/>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6051420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Quote - Black">
    <p:bg>
      <p:bgPr>
        <a:solidFill>
          <a:srgbClr val="000000"/>
        </a:solidFill>
        <a:effectLst/>
      </p:bgPr>
    </p:bg>
    <p:spTree>
      <p:nvGrpSpPr>
        <p:cNvPr id="1" name=""/>
        <p:cNvGrpSpPr/>
        <p:nvPr/>
      </p:nvGrpSpPr>
      <p:grpSpPr>
        <a:xfrm>
          <a:off x="0" y="0"/>
          <a:ext cx="0" cy="0"/>
          <a:chOff x="0" y="0"/>
          <a:chExt cx="0" cy="0"/>
        </a:xfrm>
      </p:grpSpPr>
      <p:sp>
        <p:nvSpPr>
          <p:cNvPr id="10" name="Quote">
            <a:extLst>
              <a:ext uri="{FF2B5EF4-FFF2-40B4-BE49-F238E27FC236}">
                <a16:creationId xmlns:a16="http://schemas.microsoft.com/office/drawing/2014/main" id="{22BDFD29-6E69-4CAF-972C-5ED7996F8EA6}"/>
              </a:ext>
            </a:extLst>
          </p:cNvPr>
          <p:cNvSpPr>
            <a:spLocks noChangeAspect="1" noEditPoints="1"/>
          </p:cNvSpPr>
          <p:nvPr userDrawn="1"/>
        </p:nvSpPr>
        <p:spPr bwMode="black">
          <a:xfrm>
            <a:off x="332187" y="314854"/>
            <a:ext cx="429289" cy="381000"/>
          </a:xfrm>
          <a:custGeom>
            <a:avLst/>
            <a:gdLst>
              <a:gd name="T0" fmla="*/ 515 w 515"/>
              <a:gd name="T1" fmla="*/ 46 h 418"/>
              <a:gd name="T2" fmla="*/ 515 w 515"/>
              <a:gd name="T3" fmla="*/ 46 h 418"/>
              <a:gd name="T4" fmla="*/ 456 w 515"/>
              <a:gd name="T5" fmla="*/ 82 h 418"/>
              <a:gd name="T6" fmla="*/ 411 w 515"/>
              <a:gd name="T7" fmla="*/ 121 h 418"/>
              <a:gd name="T8" fmla="*/ 377 w 515"/>
              <a:gd name="T9" fmla="*/ 170 h 418"/>
              <a:gd name="T10" fmla="*/ 361 w 515"/>
              <a:gd name="T11" fmla="*/ 236 h 418"/>
              <a:gd name="T12" fmla="*/ 398 w 515"/>
              <a:gd name="T13" fmla="*/ 236 h 418"/>
              <a:gd name="T14" fmla="*/ 474 w 515"/>
              <a:gd name="T15" fmla="*/ 259 h 418"/>
              <a:gd name="T16" fmla="*/ 501 w 515"/>
              <a:gd name="T17" fmla="*/ 328 h 418"/>
              <a:gd name="T18" fmla="*/ 477 w 515"/>
              <a:gd name="T19" fmla="*/ 389 h 418"/>
              <a:gd name="T20" fmla="*/ 410 w 515"/>
              <a:gd name="T21" fmla="*/ 418 h 418"/>
              <a:gd name="T22" fmla="*/ 315 w 515"/>
              <a:gd name="T23" fmla="*/ 374 h 418"/>
              <a:gd name="T24" fmla="*/ 286 w 515"/>
              <a:gd name="T25" fmla="*/ 259 h 418"/>
              <a:gd name="T26" fmla="*/ 308 w 515"/>
              <a:gd name="T27" fmla="*/ 168 h 418"/>
              <a:gd name="T28" fmla="*/ 360 w 515"/>
              <a:gd name="T29" fmla="*/ 94 h 418"/>
              <a:gd name="T30" fmla="*/ 428 w 515"/>
              <a:gd name="T31" fmla="*/ 37 h 418"/>
              <a:gd name="T32" fmla="*/ 487 w 515"/>
              <a:gd name="T33" fmla="*/ 0 h 418"/>
              <a:gd name="T34" fmla="*/ 515 w 515"/>
              <a:gd name="T35" fmla="*/ 46 h 418"/>
              <a:gd name="T36" fmla="*/ 229 w 515"/>
              <a:gd name="T37" fmla="*/ 46 h 418"/>
              <a:gd name="T38" fmla="*/ 229 w 515"/>
              <a:gd name="T39" fmla="*/ 46 h 418"/>
              <a:gd name="T40" fmla="*/ 170 w 515"/>
              <a:gd name="T41" fmla="*/ 82 h 418"/>
              <a:gd name="T42" fmla="*/ 124 w 515"/>
              <a:gd name="T43" fmla="*/ 121 h 418"/>
              <a:gd name="T44" fmla="*/ 91 w 515"/>
              <a:gd name="T45" fmla="*/ 170 h 418"/>
              <a:gd name="T46" fmla="*/ 75 w 515"/>
              <a:gd name="T47" fmla="*/ 236 h 418"/>
              <a:gd name="T48" fmla="*/ 112 w 515"/>
              <a:gd name="T49" fmla="*/ 236 h 418"/>
              <a:gd name="T50" fmla="*/ 187 w 515"/>
              <a:gd name="T51" fmla="*/ 259 h 418"/>
              <a:gd name="T52" fmla="*/ 215 w 515"/>
              <a:gd name="T53" fmla="*/ 328 h 418"/>
              <a:gd name="T54" fmla="*/ 190 w 515"/>
              <a:gd name="T55" fmla="*/ 389 h 418"/>
              <a:gd name="T56" fmla="*/ 123 w 515"/>
              <a:gd name="T57" fmla="*/ 418 h 418"/>
              <a:gd name="T58" fmla="*/ 28 w 515"/>
              <a:gd name="T59" fmla="*/ 374 h 418"/>
              <a:gd name="T60" fmla="*/ 0 w 515"/>
              <a:gd name="T61" fmla="*/ 259 h 418"/>
              <a:gd name="T62" fmla="*/ 21 w 515"/>
              <a:gd name="T63" fmla="*/ 168 h 418"/>
              <a:gd name="T64" fmla="*/ 74 w 515"/>
              <a:gd name="T65" fmla="*/ 94 h 418"/>
              <a:gd name="T66" fmla="*/ 141 w 515"/>
              <a:gd name="T67" fmla="*/ 37 h 418"/>
              <a:gd name="T68" fmla="*/ 201 w 515"/>
              <a:gd name="T69" fmla="*/ 0 h 418"/>
              <a:gd name="T70" fmla="*/ 229 w 515"/>
              <a:gd name="T71" fmla="*/ 46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15" h="418">
                <a:moveTo>
                  <a:pt x="515" y="46"/>
                </a:moveTo>
                <a:lnTo>
                  <a:pt x="515" y="46"/>
                </a:lnTo>
                <a:cubicBezTo>
                  <a:pt x="491" y="60"/>
                  <a:pt x="471" y="72"/>
                  <a:pt x="456" y="82"/>
                </a:cubicBezTo>
                <a:cubicBezTo>
                  <a:pt x="441" y="92"/>
                  <a:pt x="426" y="105"/>
                  <a:pt x="411" y="121"/>
                </a:cubicBezTo>
                <a:cubicBezTo>
                  <a:pt x="396" y="137"/>
                  <a:pt x="384" y="154"/>
                  <a:pt x="377" y="170"/>
                </a:cubicBezTo>
                <a:cubicBezTo>
                  <a:pt x="369" y="187"/>
                  <a:pt x="364" y="209"/>
                  <a:pt x="361" y="236"/>
                </a:cubicBezTo>
                <a:lnTo>
                  <a:pt x="398" y="236"/>
                </a:lnTo>
                <a:cubicBezTo>
                  <a:pt x="430" y="236"/>
                  <a:pt x="455" y="243"/>
                  <a:pt x="474" y="259"/>
                </a:cubicBezTo>
                <a:cubicBezTo>
                  <a:pt x="492" y="275"/>
                  <a:pt x="501" y="298"/>
                  <a:pt x="501" y="328"/>
                </a:cubicBezTo>
                <a:cubicBezTo>
                  <a:pt x="501" y="350"/>
                  <a:pt x="493" y="370"/>
                  <a:pt x="477" y="389"/>
                </a:cubicBezTo>
                <a:cubicBezTo>
                  <a:pt x="460" y="408"/>
                  <a:pt x="438" y="418"/>
                  <a:pt x="410" y="418"/>
                </a:cubicBezTo>
                <a:cubicBezTo>
                  <a:pt x="365" y="418"/>
                  <a:pt x="334" y="403"/>
                  <a:pt x="315" y="374"/>
                </a:cubicBezTo>
                <a:cubicBezTo>
                  <a:pt x="295" y="345"/>
                  <a:pt x="286" y="306"/>
                  <a:pt x="286" y="259"/>
                </a:cubicBezTo>
                <a:cubicBezTo>
                  <a:pt x="286" y="226"/>
                  <a:pt x="293" y="195"/>
                  <a:pt x="308" y="168"/>
                </a:cubicBezTo>
                <a:cubicBezTo>
                  <a:pt x="322" y="140"/>
                  <a:pt x="340" y="115"/>
                  <a:pt x="360" y="94"/>
                </a:cubicBezTo>
                <a:cubicBezTo>
                  <a:pt x="381" y="72"/>
                  <a:pt x="404" y="53"/>
                  <a:pt x="428" y="37"/>
                </a:cubicBezTo>
                <a:cubicBezTo>
                  <a:pt x="451" y="22"/>
                  <a:pt x="471" y="9"/>
                  <a:pt x="487" y="0"/>
                </a:cubicBezTo>
                <a:lnTo>
                  <a:pt x="515" y="46"/>
                </a:lnTo>
                <a:close/>
                <a:moveTo>
                  <a:pt x="229" y="46"/>
                </a:moveTo>
                <a:lnTo>
                  <a:pt x="229" y="46"/>
                </a:lnTo>
                <a:cubicBezTo>
                  <a:pt x="204" y="60"/>
                  <a:pt x="185" y="72"/>
                  <a:pt x="170" y="82"/>
                </a:cubicBezTo>
                <a:cubicBezTo>
                  <a:pt x="155" y="92"/>
                  <a:pt x="140" y="105"/>
                  <a:pt x="124" y="121"/>
                </a:cubicBezTo>
                <a:cubicBezTo>
                  <a:pt x="110" y="137"/>
                  <a:pt x="99" y="153"/>
                  <a:pt x="91" y="170"/>
                </a:cubicBezTo>
                <a:cubicBezTo>
                  <a:pt x="83" y="187"/>
                  <a:pt x="78" y="209"/>
                  <a:pt x="75" y="236"/>
                </a:cubicBezTo>
                <a:lnTo>
                  <a:pt x="112" y="236"/>
                </a:lnTo>
                <a:cubicBezTo>
                  <a:pt x="144" y="236"/>
                  <a:pt x="169" y="243"/>
                  <a:pt x="187" y="259"/>
                </a:cubicBezTo>
                <a:cubicBezTo>
                  <a:pt x="206" y="275"/>
                  <a:pt x="215" y="298"/>
                  <a:pt x="215" y="328"/>
                </a:cubicBezTo>
                <a:cubicBezTo>
                  <a:pt x="215" y="350"/>
                  <a:pt x="207" y="370"/>
                  <a:pt x="190" y="389"/>
                </a:cubicBezTo>
                <a:cubicBezTo>
                  <a:pt x="174" y="408"/>
                  <a:pt x="152" y="418"/>
                  <a:pt x="123" y="418"/>
                </a:cubicBezTo>
                <a:cubicBezTo>
                  <a:pt x="79" y="418"/>
                  <a:pt x="47" y="403"/>
                  <a:pt x="28" y="374"/>
                </a:cubicBezTo>
                <a:cubicBezTo>
                  <a:pt x="9" y="345"/>
                  <a:pt x="0" y="306"/>
                  <a:pt x="0" y="259"/>
                </a:cubicBezTo>
                <a:cubicBezTo>
                  <a:pt x="0" y="226"/>
                  <a:pt x="7" y="195"/>
                  <a:pt x="21" y="168"/>
                </a:cubicBezTo>
                <a:cubicBezTo>
                  <a:pt x="36" y="140"/>
                  <a:pt x="53" y="115"/>
                  <a:pt x="74" y="94"/>
                </a:cubicBezTo>
                <a:cubicBezTo>
                  <a:pt x="95" y="72"/>
                  <a:pt x="117" y="53"/>
                  <a:pt x="141" y="37"/>
                </a:cubicBezTo>
                <a:cubicBezTo>
                  <a:pt x="165" y="22"/>
                  <a:pt x="185" y="9"/>
                  <a:pt x="201" y="0"/>
                </a:cubicBezTo>
                <a:lnTo>
                  <a:pt x="229" y="46"/>
                </a:lnTo>
                <a:close/>
              </a:path>
            </a:pathLst>
          </a:custGeom>
          <a:solidFill>
            <a:schemeClr val="tx1"/>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050"/>
          </a:p>
        </p:txBody>
      </p:sp>
      <p:sp>
        <p:nvSpPr>
          <p:cNvPr id="13" name="Title">
            <a:extLst>
              <a:ext uri="{FF2B5EF4-FFF2-40B4-BE49-F238E27FC236}">
                <a16:creationId xmlns:a16="http://schemas.microsoft.com/office/drawing/2014/main" id="{9703CE0D-56D4-D344-9578-546B63AC554D}"/>
              </a:ext>
            </a:extLst>
          </p:cNvPr>
          <p:cNvSpPr>
            <a:spLocks noGrp="1"/>
          </p:cNvSpPr>
          <p:nvPr>
            <p:ph type="title" hasCustomPrompt="1"/>
          </p:nvPr>
        </p:nvSpPr>
        <p:spPr>
          <a:xfrm>
            <a:off x="332187" y="952500"/>
            <a:ext cx="4105275" cy="3238500"/>
          </a:xfrm>
        </p:spPr>
        <p:txBody>
          <a:bodyPr tIns="0" anchor="t" anchorCtr="0">
            <a:normAutofit/>
          </a:bodyPr>
          <a:lstStyle>
            <a:lvl1pPr>
              <a:defRPr sz="2700"/>
            </a:lvl1pPr>
          </a:lstStyle>
          <a:p>
            <a:r>
              <a:rPr lang="en-US"/>
              <a:t>[Quote]”</a:t>
            </a:r>
          </a:p>
        </p:txBody>
      </p:sp>
      <p:sp>
        <p:nvSpPr>
          <p:cNvPr id="14" name="Bar">
            <a:extLst>
              <a:ext uri="{FF2B5EF4-FFF2-40B4-BE49-F238E27FC236}">
                <a16:creationId xmlns:a16="http://schemas.microsoft.com/office/drawing/2014/main" id="{726B20E6-2C02-0643-BE31-1BDEB89FCEB3}"/>
              </a:ext>
            </a:extLst>
          </p:cNvPr>
          <p:cNvSpPr/>
          <p:nvPr userDrawn="1"/>
        </p:nvSpPr>
        <p:spPr bwMode="hidden">
          <a:xfrm>
            <a:off x="332184" y="4343400"/>
            <a:ext cx="4105276" cy="76200"/>
          </a:xfrm>
          <a:prstGeom prst="rect">
            <a:avLst/>
          </a:prstGeom>
          <a:solidFill>
            <a:srgbClr val="DB536A"/>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15" name="Subtitle">
            <a:extLst>
              <a:ext uri="{FF2B5EF4-FFF2-40B4-BE49-F238E27FC236}">
                <a16:creationId xmlns:a16="http://schemas.microsoft.com/office/drawing/2014/main" id="{D5BCEF02-2AA9-CE4D-8987-21B819F1C987}"/>
              </a:ext>
            </a:extLst>
          </p:cNvPr>
          <p:cNvSpPr>
            <a:spLocks noGrp="1"/>
          </p:cNvSpPr>
          <p:nvPr>
            <p:ph type="subTitle" idx="1" hasCustomPrompt="1"/>
          </p:nvPr>
        </p:nvSpPr>
        <p:spPr>
          <a:xfrm>
            <a:off x="332187" y="4572001"/>
            <a:ext cx="4105275" cy="608542"/>
          </a:xfrm>
        </p:spPr>
        <p:txBody>
          <a:bodyPr/>
          <a:lstStyle>
            <a:lvl1pPr marL="0" indent="0" algn="l">
              <a:lnSpc>
                <a:spcPct val="100000"/>
              </a:lnSpc>
              <a:spcBef>
                <a:spcPts val="0"/>
              </a:spcBef>
              <a:spcAft>
                <a:spcPts val="0"/>
              </a:spcAft>
              <a:buNone/>
              <a:defRPr sz="1050" b="1">
                <a:solidFill>
                  <a:schemeClr val="tx1"/>
                </a:solidFill>
              </a:defRPr>
            </a:lvl1pPr>
            <a:lvl2pPr marL="0" indent="0" algn="l">
              <a:lnSpc>
                <a:spcPct val="100000"/>
              </a:lnSpc>
              <a:spcBef>
                <a:spcPts val="0"/>
              </a:spcBef>
              <a:spcAft>
                <a:spcPts val="0"/>
              </a:spcAft>
              <a:buNone/>
              <a:defRPr sz="1050">
                <a:solidFill>
                  <a:schemeClr val="tx1"/>
                </a:solidFill>
              </a:defRPr>
            </a:lvl2pPr>
            <a:lvl3pPr marL="0" indent="0" algn="l">
              <a:lnSpc>
                <a:spcPct val="100000"/>
              </a:lnSpc>
              <a:spcBef>
                <a:spcPts val="0"/>
              </a:spcBef>
              <a:spcAft>
                <a:spcPts val="0"/>
              </a:spcAft>
              <a:buNone/>
              <a:defRPr sz="1050">
                <a:solidFill>
                  <a:schemeClr val="tx1"/>
                </a:solidFill>
              </a:defRPr>
            </a:lvl3pPr>
            <a:lvl4pPr marL="0" indent="0" algn="l">
              <a:lnSpc>
                <a:spcPct val="100000"/>
              </a:lnSpc>
              <a:spcBef>
                <a:spcPts val="0"/>
              </a:spcBef>
              <a:spcAft>
                <a:spcPts val="0"/>
              </a:spcAft>
              <a:buNone/>
              <a:defRPr sz="1050">
                <a:solidFill>
                  <a:schemeClr val="tx1"/>
                </a:solidFill>
              </a:defRPr>
            </a:lvl4pPr>
            <a:lvl5pPr marL="0" indent="0" algn="l">
              <a:lnSpc>
                <a:spcPct val="100000"/>
              </a:lnSpc>
              <a:spcBef>
                <a:spcPts val="0"/>
              </a:spcBef>
              <a:spcAft>
                <a:spcPts val="0"/>
              </a:spcAft>
              <a:buNone/>
              <a:defRPr sz="1050">
                <a:solidFill>
                  <a:schemeClr val="tx1"/>
                </a:solidFill>
              </a:defRPr>
            </a:lvl5pPr>
            <a:lvl6pPr marL="0" indent="0" algn="l">
              <a:lnSpc>
                <a:spcPct val="100000"/>
              </a:lnSpc>
              <a:spcBef>
                <a:spcPts val="0"/>
              </a:spcBef>
              <a:spcAft>
                <a:spcPts val="0"/>
              </a:spcAft>
              <a:buNone/>
              <a:defRPr sz="1050">
                <a:solidFill>
                  <a:schemeClr val="tx1"/>
                </a:solidFill>
              </a:defRPr>
            </a:lvl6pPr>
            <a:lvl7pPr marL="0" indent="0" algn="l">
              <a:lnSpc>
                <a:spcPct val="100000"/>
              </a:lnSpc>
              <a:spcBef>
                <a:spcPts val="0"/>
              </a:spcBef>
              <a:spcAft>
                <a:spcPts val="0"/>
              </a:spcAft>
              <a:buNone/>
              <a:defRPr sz="1050">
                <a:solidFill>
                  <a:schemeClr val="tx1"/>
                </a:solidFill>
              </a:defRPr>
            </a:lvl7pPr>
            <a:lvl8pPr marL="0" indent="0" algn="l">
              <a:lnSpc>
                <a:spcPct val="100000"/>
              </a:lnSpc>
              <a:spcBef>
                <a:spcPts val="0"/>
              </a:spcBef>
              <a:spcAft>
                <a:spcPts val="0"/>
              </a:spcAft>
              <a:buNone/>
              <a:defRPr sz="1050">
                <a:solidFill>
                  <a:schemeClr val="tx1"/>
                </a:solidFill>
              </a:defRPr>
            </a:lvl8pPr>
            <a:lvl9pPr marL="0" indent="0" algn="l">
              <a:lnSpc>
                <a:spcPct val="100000"/>
              </a:lnSpc>
              <a:spcBef>
                <a:spcPts val="0"/>
              </a:spcBef>
              <a:spcAft>
                <a:spcPts val="0"/>
              </a:spcAft>
              <a:buNone/>
              <a:defRPr sz="1050">
                <a:solidFill>
                  <a:schemeClr val="tx1"/>
                </a:solidFill>
              </a:defRPr>
            </a:lvl9pPr>
          </a:lstStyle>
          <a:p>
            <a:r>
              <a:rPr lang="en-US"/>
              <a:t>[</a:t>
            </a:r>
            <a:r>
              <a:rPr lang="en-US" err="1"/>
              <a:t>Firstname</a:t>
            </a:r>
            <a:r>
              <a:rPr lang="en-US"/>
              <a:t> </a:t>
            </a:r>
            <a:r>
              <a:rPr lang="en-US" err="1"/>
              <a:t>Lastname</a:t>
            </a:r>
            <a:r>
              <a:rPr lang="en-US"/>
              <a:t>]</a:t>
            </a:r>
          </a:p>
          <a:p>
            <a:pPr lvl="1"/>
            <a:r>
              <a:rPr lang="en-US"/>
              <a:t>[Title, Company]</a:t>
            </a:r>
          </a:p>
        </p:txBody>
      </p:sp>
      <p:sp>
        <p:nvSpPr>
          <p:cNvPr id="11" name="Picture Placeholder 1">
            <a:extLst>
              <a:ext uri="{FF2B5EF4-FFF2-40B4-BE49-F238E27FC236}">
                <a16:creationId xmlns:a16="http://schemas.microsoft.com/office/drawing/2014/main" id="{D8291153-63AE-A643-AEB1-24DDD4FAF06E}"/>
              </a:ext>
            </a:extLst>
          </p:cNvPr>
          <p:cNvSpPr>
            <a:spLocks noGrp="1"/>
          </p:cNvSpPr>
          <p:nvPr>
            <p:ph type="pic" sz="quarter" idx="22"/>
          </p:nvPr>
        </p:nvSpPr>
        <p:spPr>
          <a:xfrm>
            <a:off x="4572000" y="0"/>
            <a:ext cx="4572000" cy="5715000"/>
          </a:xfrm>
          <a:solidFill>
            <a:srgbClr val="7D7D7D"/>
          </a:solidFill>
        </p:spPr>
        <p:txBody>
          <a:bodyPr vert="horz" lIns="0" tIns="0" rIns="0" bIns="0" rtlCol="0" anchor="ctr" anchorCtr="0">
            <a:normAutofit/>
          </a:bodyPr>
          <a:lstStyle>
            <a:lvl1pPr marL="0" indent="0" algn="ctr">
              <a:buNone/>
              <a:defRPr lang="en-GB" sz="900" b="0" dirty="0">
                <a:solidFill>
                  <a:schemeClr val="tx1"/>
                </a:solidFill>
              </a:defRPr>
            </a:lvl1pPr>
          </a:lstStyle>
          <a:p>
            <a:pPr lvl="0" algn="ctr"/>
            <a:r>
              <a:rPr lang="en-US"/>
              <a:t>Click icon to add picture</a:t>
            </a:r>
            <a:endParaRPr lang="en-GB"/>
          </a:p>
        </p:txBody>
      </p:sp>
      <p:sp>
        <p:nvSpPr>
          <p:cNvPr id="8" name="Footer Placeholder">
            <a:extLst>
              <a:ext uri="{FF2B5EF4-FFF2-40B4-BE49-F238E27FC236}">
                <a16:creationId xmlns:a16="http://schemas.microsoft.com/office/drawing/2014/main" id="{73CBD1D9-B78A-934E-9DC6-74FDF3F9CBD6}"/>
              </a:ext>
            </a:extLst>
          </p:cNvPr>
          <p:cNvSpPr>
            <a:spLocks noGrp="1"/>
          </p:cNvSpPr>
          <p:nvPr>
            <p:ph type="ftr" sz="quarter" idx="11"/>
          </p:nvPr>
        </p:nvSpPr>
        <p:spPr>
          <a:xfrm>
            <a:off x="333758" y="5275792"/>
            <a:ext cx="2135981" cy="91440"/>
          </a:xfrm>
          <a:prstGeom prst="rect">
            <a:avLst/>
          </a:prstGeom>
        </p:spPr>
        <p:txBody>
          <a:bodyPr/>
          <a:lstStyle/>
          <a:p>
            <a:endParaRPr lang="en-US"/>
          </a:p>
        </p:txBody>
      </p:sp>
      <p:sp>
        <p:nvSpPr>
          <p:cNvPr id="16" name="Footnotes">
            <a:extLst>
              <a:ext uri="{FF2B5EF4-FFF2-40B4-BE49-F238E27FC236}">
                <a16:creationId xmlns:a16="http://schemas.microsoft.com/office/drawing/2014/main" id="{1D7457E3-9547-4162-9182-2CE7668BD52A}"/>
              </a:ext>
            </a:extLst>
          </p:cNvPr>
          <p:cNvSpPr>
            <a:spLocks noGrp="1"/>
          </p:cNvSpPr>
          <p:nvPr>
            <p:ph type="body" sz="quarter" idx="17" hasCustomPrompt="1"/>
          </p:nvPr>
        </p:nvSpPr>
        <p:spPr>
          <a:xfrm>
            <a:off x="1824228" y="5295898"/>
            <a:ext cx="2613232"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5" name="Date Placeholder">
            <a:extLst>
              <a:ext uri="{FF2B5EF4-FFF2-40B4-BE49-F238E27FC236}">
                <a16:creationId xmlns:a16="http://schemas.microsoft.com/office/drawing/2014/main" id="{3AA0D3F7-400A-E141-855F-93646C5E375E}"/>
              </a:ext>
            </a:extLst>
          </p:cNvPr>
          <p:cNvSpPr>
            <a:spLocks noGrp="1"/>
          </p:cNvSpPr>
          <p:nvPr>
            <p:ph type="dt" sz="half" idx="10"/>
          </p:nvPr>
        </p:nvSpPr>
        <p:spPr/>
        <p:txBody>
          <a:bodyPr/>
          <a:lstStyle>
            <a:lvl1pPr>
              <a:defRPr>
                <a:solidFill>
                  <a:schemeClr val="tx1"/>
                </a:solidFill>
              </a:defRPr>
            </a:lvl1pPr>
          </a:lstStyle>
          <a:p>
            <a:r>
              <a:rPr lang="en-US"/>
              <a:t>March 2021</a:t>
            </a:r>
          </a:p>
        </p:txBody>
      </p:sp>
      <p:sp>
        <p:nvSpPr>
          <p:cNvPr id="9" name="Slide Number Placeholder">
            <a:extLst>
              <a:ext uri="{FF2B5EF4-FFF2-40B4-BE49-F238E27FC236}">
                <a16:creationId xmlns:a16="http://schemas.microsoft.com/office/drawing/2014/main" id="{0C439603-7936-3F4C-9F08-0DF5D55BAF5D}"/>
              </a:ext>
            </a:extLst>
          </p:cNvPr>
          <p:cNvSpPr>
            <a:spLocks noGrp="1"/>
          </p:cNvSpPr>
          <p:nvPr>
            <p:ph type="sldNum" sz="quarter" idx="12"/>
          </p:nvPr>
        </p:nvSpPr>
        <p:spPr>
          <a:xfrm>
            <a:off x="7289017" y="5403956"/>
            <a:ext cx="1521229" cy="91440"/>
          </a:xfrm>
          <a:prstGeom prst="rect">
            <a:avLst/>
          </a:prstGeom>
        </p:spPr>
        <p:txBody>
          <a:bodyPr/>
          <a:lstStyle>
            <a:lvl1pPr>
              <a:defRPr>
                <a:solidFill>
                  <a:schemeClr val="tx1"/>
                </a:solidFill>
              </a:defRPr>
            </a:lvl1pPr>
          </a:lstStyle>
          <a:p>
            <a:fld id="{7870704B-CE94-48CC-AF30-84932A1262A7}" type="slidenum">
              <a:rPr lang="en-GB" smtClean="0"/>
              <a:pPr/>
              <a:t>‹#›</a:t>
            </a:fld>
            <a:endParaRPr lang="en-GB"/>
          </a:p>
        </p:txBody>
      </p:sp>
    </p:spTree>
    <p:extLst>
      <p:ext uri="{BB962C8B-B14F-4D97-AF65-F5344CB8AC3E}">
        <p14:creationId xmlns:p14="http://schemas.microsoft.com/office/powerpoint/2010/main" val="133788602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Image, Title and Text - White">
    <p:spTree>
      <p:nvGrpSpPr>
        <p:cNvPr id="1" name=""/>
        <p:cNvGrpSpPr/>
        <p:nvPr/>
      </p:nvGrpSpPr>
      <p:grpSpPr>
        <a:xfrm>
          <a:off x="0" y="0"/>
          <a:ext cx="0" cy="0"/>
          <a:chOff x="0" y="0"/>
          <a:chExt cx="0" cy="0"/>
        </a:xfrm>
      </p:grpSpPr>
      <p:sp>
        <p:nvSpPr>
          <p:cNvPr id="10" name="Picture Placeholder 1"/>
          <p:cNvSpPr>
            <a:spLocks noGrp="1"/>
          </p:cNvSpPr>
          <p:nvPr>
            <p:ph type="pic" sz="quarter" idx="13"/>
          </p:nvPr>
        </p:nvSpPr>
        <p:spPr bwMode="auto">
          <a:xfrm>
            <a:off x="0" y="0"/>
            <a:ext cx="9144000" cy="3352800"/>
          </a:xfrm>
          <a:solidFill>
            <a:srgbClr val="DEDEDE"/>
          </a:solidFill>
        </p:spPr>
        <p:txBody>
          <a:bodyPr anchor="ctr" anchorCtr="0"/>
          <a:lstStyle>
            <a:lvl1pPr marL="0" indent="0" algn="ctr">
              <a:spcBef>
                <a:spcPts val="0"/>
              </a:spcBef>
              <a:buFontTx/>
              <a:buNone/>
              <a:defRPr sz="900" b="0">
                <a:solidFill>
                  <a:schemeClr val="tx1"/>
                </a:solidFill>
              </a:defRPr>
            </a:lvl1pPr>
          </a:lstStyle>
          <a:p>
            <a:r>
              <a:rPr lang="en-US"/>
              <a:t>Click icon to add picture</a:t>
            </a:r>
            <a:endParaRPr lang="en-GB"/>
          </a:p>
        </p:txBody>
      </p:sp>
      <p:sp>
        <p:nvSpPr>
          <p:cNvPr id="12" name="Bar">
            <a:extLst>
              <a:ext uri="{FF2B5EF4-FFF2-40B4-BE49-F238E27FC236}">
                <a16:creationId xmlns:a16="http://schemas.microsoft.com/office/drawing/2014/main" id="{C4F1C78C-4162-4C4F-8209-CDF1986A8FF5}"/>
              </a:ext>
            </a:extLst>
          </p:cNvPr>
          <p:cNvSpPr/>
          <p:nvPr userDrawn="1"/>
        </p:nvSpPr>
        <p:spPr bwMode="hidden">
          <a:xfrm>
            <a:off x="2" y="3352800"/>
            <a:ext cx="9143999"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6" name="Title">
            <a:extLst>
              <a:ext uri="{FF2B5EF4-FFF2-40B4-BE49-F238E27FC236}">
                <a16:creationId xmlns:a16="http://schemas.microsoft.com/office/drawing/2014/main" id="{3B88ED3A-4A08-3B4B-A822-511F1F25241C}"/>
              </a:ext>
            </a:extLst>
          </p:cNvPr>
          <p:cNvSpPr>
            <a:spLocks noGrp="1"/>
          </p:cNvSpPr>
          <p:nvPr>
            <p:ph type="title" hasCustomPrompt="1"/>
          </p:nvPr>
        </p:nvSpPr>
        <p:spPr bwMode="auto">
          <a:xfrm>
            <a:off x="332187" y="3659675"/>
            <a:ext cx="4105275" cy="1522412"/>
          </a:xfrm>
        </p:spPr>
        <p:txBody>
          <a:bodyPr anchor="t" anchorCtr="0"/>
          <a:lstStyle>
            <a:lvl1pPr>
              <a:defRPr>
                <a:solidFill>
                  <a:schemeClr val="tx1"/>
                </a:solidFill>
              </a:defRPr>
            </a:lvl1pPr>
          </a:lstStyle>
          <a:p>
            <a:r>
              <a:rPr lang="en-US"/>
              <a:t>[Slide title]</a:t>
            </a:r>
          </a:p>
        </p:txBody>
      </p:sp>
      <p:sp>
        <p:nvSpPr>
          <p:cNvPr id="7" name="Text Placeholder 1">
            <a:extLst>
              <a:ext uri="{FF2B5EF4-FFF2-40B4-BE49-F238E27FC236}">
                <a16:creationId xmlns:a16="http://schemas.microsoft.com/office/drawing/2014/main" id="{46890DC7-13A2-334E-AD95-9B1925136A87}"/>
              </a:ext>
            </a:extLst>
          </p:cNvPr>
          <p:cNvSpPr>
            <a:spLocks noGrp="1"/>
          </p:cNvSpPr>
          <p:nvPr>
            <p:ph type="body" sz="quarter" idx="27"/>
          </p:nvPr>
        </p:nvSpPr>
        <p:spPr bwMode="auto">
          <a:xfrm>
            <a:off x="4706542" y="3659190"/>
            <a:ext cx="4105274" cy="1522412"/>
          </a:xfrm>
        </p:spPr>
        <p:txBody>
          <a:bodyPr>
            <a:noAutofit/>
          </a:bodyPr>
          <a:lstStyle>
            <a:lvl1pPr>
              <a:spcBef>
                <a:spcPts val="0"/>
              </a:spcBef>
              <a:defRPr sz="1050"/>
            </a:lvl1pPr>
            <a:lvl2pPr>
              <a:defRPr sz="105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a:extLst>
              <a:ext uri="{FF2B5EF4-FFF2-40B4-BE49-F238E27FC236}">
                <a16:creationId xmlns:a16="http://schemas.microsoft.com/office/drawing/2014/main" id="{B4A825FC-0312-6049-B0AB-99E48243BE6A}"/>
              </a:ext>
            </a:extLst>
          </p:cNvPr>
          <p:cNvSpPr>
            <a:spLocks noGrp="1"/>
          </p:cNvSpPr>
          <p:nvPr>
            <p:ph type="ftr" sz="quarter" idx="25"/>
          </p:nvPr>
        </p:nvSpPr>
        <p:spPr bwMode="auto">
          <a:xfrm>
            <a:off x="333758" y="5275792"/>
            <a:ext cx="2135981" cy="91440"/>
          </a:xfrm>
          <a:prstGeom prst="rect">
            <a:avLst/>
          </a:prstGeom>
        </p:spPr>
        <p:txBody>
          <a:bodyPr/>
          <a:lstStyle/>
          <a:p>
            <a:endParaRPr lang="en-US"/>
          </a:p>
        </p:txBody>
      </p:sp>
      <p:sp>
        <p:nvSpPr>
          <p:cNvPr id="14" name="Footnotes">
            <a:extLst>
              <a:ext uri="{FF2B5EF4-FFF2-40B4-BE49-F238E27FC236}">
                <a16:creationId xmlns:a16="http://schemas.microsoft.com/office/drawing/2014/main" id="{FACB6DB6-5D45-4892-BB59-C50CC464376D}"/>
              </a:ext>
            </a:extLst>
          </p:cNvPr>
          <p:cNvSpPr>
            <a:spLocks noGrp="1"/>
          </p:cNvSpPr>
          <p:nvPr>
            <p:ph type="body" sz="quarter" idx="17"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8" name="Date Placeholder">
            <a:extLst>
              <a:ext uri="{FF2B5EF4-FFF2-40B4-BE49-F238E27FC236}">
                <a16:creationId xmlns:a16="http://schemas.microsoft.com/office/drawing/2014/main" id="{A9BC173D-4F61-B246-BA8A-197A62951DB0}"/>
              </a:ext>
            </a:extLst>
          </p:cNvPr>
          <p:cNvSpPr>
            <a:spLocks noGrp="1"/>
          </p:cNvSpPr>
          <p:nvPr>
            <p:ph type="dt" sz="half" idx="24"/>
          </p:nvPr>
        </p:nvSpPr>
        <p:spPr bwMode="auto"/>
        <p:txBody>
          <a:bodyPr/>
          <a:lstStyle/>
          <a:p>
            <a:r>
              <a:rPr lang="en-US"/>
              <a:t>March 2021</a:t>
            </a:r>
          </a:p>
        </p:txBody>
      </p:sp>
      <p:sp>
        <p:nvSpPr>
          <p:cNvPr id="11" name="Slide Number Placeholder">
            <a:extLst>
              <a:ext uri="{FF2B5EF4-FFF2-40B4-BE49-F238E27FC236}">
                <a16:creationId xmlns:a16="http://schemas.microsoft.com/office/drawing/2014/main" id="{74446980-9DA1-B645-AEFB-39C6450082B6}"/>
              </a:ext>
            </a:extLst>
          </p:cNvPr>
          <p:cNvSpPr>
            <a:spLocks noGrp="1"/>
          </p:cNvSpPr>
          <p:nvPr>
            <p:ph type="sldNum" sz="quarter" idx="26"/>
          </p:nvPr>
        </p:nvSpPr>
        <p:spPr bwMode="auto">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2752054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Image, Title and Text - Black">
    <p:bg>
      <p:bgPr>
        <a:solidFill>
          <a:srgbClr val="000000"/>
        </a:solidFill>
        <a:effectLst/>
      </p:bgPr>
    </p:bg>
    <p:spTree>
      <p:nvGrpSpPr>
        <p:cNvPr id="1" name=""/>
        <p:cNvGrpSpPr/>
        <p:nvPr/>
      </p:nvGrpSpPr>
      <p:grpSpPr>
        <a:xfrm>
          <a:off x="0" y="0"/>
          <a:ext cx="0" cy="0"/>
          <a:chOff x="0" y="0"/>
          <a:chExt cx="0" cy="0"/>
        </a:xfrm>
      </p:grpSpPr>
      <p:sp>
        <p:nvSpPr>
          <p:cNvPr id="10" name="Picture Placeholder 1"/>
          <p:cNvSpPr>
            <a:spLocks noGrp="1"/>
          </p:cNvSpPr>
          <p:nvPr>
            <p:ph type="pic" sz="quarter" idx="13"/>
          </p:nvPr>
        </p:nvSpPr>
        <p:spPr bwMode="auto">
          <a:xfrm>
            <a:off x="0" y="0"/>
            <a:ext cx="9144000" cy="3352800"/>
          </a:xfrm>
          <a:solidFill>
            <a:srgbClr val="DEDEDE"/>
          </a:solidFill>
        </p:spPr>
        <p:txBody>
          <a:bodyPr anchor="ctr" anchorCtr="0"/>
          <a:lstStyle>
            <a:lvl1pPr marL="0" indent="0" algn="ctr">
              <a:spcBef>
                <a:spcPts val="0"/>
              </a:spcBef>
              <a:buFontTx/>
              <a:buNone/>
              <a:defRPr sz="900" b="0">
                <a:solidFill>
                  <a:schemeClr val="bg1"/>
                </a:solidFill>
              </a:defRPr>
            </a:lvl1pPr>
          </a:lstStyle>
          <a:p>
            <a:r>
              <a:rPr lang="en-US"/>
              <a:t>Click icon to add picture</a:t>
            </a:r>
            <a:endParaRPr lang="en-GB"/>
          </a:p>
        </p:txBody>
      </p:sp>
      <p:sp>
        <p:nvSpPr>
          <p:cNvPr id="12" name="Bar">
            <a:extLst>
              <a:ext uri="{FF2B5EF4-FFF2-40B4-BE49-F238E27FC236}">
                <a16:creationId xmlns:a16="http://schemas.microsoft.com/office/drawing/2014/main" id="{C4F1C78C-4162-4C4F-8209-CDF1986A8FF5}"/>
              </a:ext>
            </a:extLst>
          </p:cNvPr>
          <p:cNvSpPr/>
          <p:nvPr userDrawn="1"/>
        </p:nvSpPr>
        <p:spPr bwMode="hidden">
          <a:xfrm>
            <a:off x="2" y="3352800"/>
            <a:ext cx="9143999" cy="76200"/>
          </a:xfrm>
          <a:prstGeom prst="rect">
            <a:avLst/>
          </a:prstGeom>
          <a:solidFill>
            <a:srgbClr val="DB536A"/>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6" name="Title">
            <a:extLst>
              <a:ext uri="{FF2B5EF4-FFF2-40B4-BE49-F238E27FC236}">
                <a16:creationId xmlns:a16="http://schemas.microsoft.com/office/drawing/2014/main" id="{3B88ED3A-4A08-3B4B-A822-511F1F25241C}"/>
              </a:ext>
            </a:extLst>
          </p:cNvPr>
          <p:cNvSpPr>
            <a:spLocks noGrp="1"/>
          </p:cNvSpPr>
          <p:nvPr>
            <p:ph type="title" hasCustomPrompt="1"/>
          </p:nvPr>
        </p:nvSpPr>
        <p:spPr bwMode="auto">
          <a:xfrm>
            <a:off x="332187" y="3659675"/>
            <a:ext cx="4105275" cy="1522412"/>
          </a:xfrm>
        </p:spPr>
        <p:txBody>
          <a:bodyPr anchor="t" anchorCtr="0"/>
          <a:lstStyle>
            <a:lvl1pPr>
              <a:defRPr>
                <a:solidFill>
                  <a:schemeClr val="tx1"/>
                </a:solidFill>
              </a:defRPr>
            </a:lvl1pPr>
          </a:lstStyle>
          <a:p>
            <a:r>
              <a:rPr lang="en-US"/>
              <a:t>[Slide title]</a:t>
            </a:r>
          </a:p>
        </p:txBody>
      </p:sp>
      <p:sp>
        <p:nvSpPr>
          <p:cNvPr id="7" name="Text Placeholder 1">
            <a:extLst>
              <a:ext uri="{FF2B5EF4-FFF2-40B4-BE49-F238E27FC236}">
                <a16:creationId xmlns:a16="http://schemas.microsoft.com/office/drawing/2014/main" id="{46890DC7-13A2-334E-AD95-9B1925136A87}"/>
              </a:ext>
            </a:extLst>
          </p:cNvPr>
          <p:cNvSpPr>
            <a:spLocks noGrp="1"/>
          </p:cNvSpPr>
          <p:nvPr>
            <p:ph type="body" sz="quarter" idx="27"/>
          </p:nvPr>
        </p:nvSpPr>
        <p:spPr bwMode="auto">
          <a:xfrm>
            <a:off x="4706542" y="3659190"/>
            <a:ext cx="4105274" cy="1522412"/>
          </a:xfrm>
        </p:spPr>
        <p:txBody>
          <a:bodyPr>
            <a:noAutofit/>
          </a:bodyPr>
          <a:lstStyle>
            <a:lvl1pPr>
              <a:spcBef>
                <a:spcPts val="0"/>
              </a:spcBef>
              <a:defRPr sz="1050">
                <a:solidFill>
                  <a:schemeClr val="tx1"/>
                </a:solidFill>
              </a:defRPr>
            </a:lvl1pPr>
            <a:lvl2pPr>
              <a:defRPr sz="105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a:extLst>
              <a:ext uri="{FF2B5EF4-FFF2-40B4-BE49-F238E27FC236}">
                <a16:creationId xmlns:a16="http://schemas.microsoft.com/office/drawing/2014/main" id="{B4A825FC-0312-6049-B0AB-99E48243BE6A}"/>
              </a:ext>
            </a:extLst>
          </p:cNvPr>
          <p:cNvSpPr>
            <a:spLocks noGrp="1"/>
          </p:cNvSpPr>
          <p:nvPr>
            <p:ph type="ftr" sz="quarter" idx="25"/>
          </p:nvPr>
        </p:nvSpPr>
        <p:spPr bwMode="auto">
          <a:xfrm>
            <a:off x="333758" y="5275792"/>
            <a:ext cx="2135981" cy="91440"/>
          </a:xfrm>
          <a:prstGeom prst="rect">
            <a:avLst/>
          </a:prstGeom>
        </p:spPr>
        <p:txBody>
          <a:bodyPr/>
          <a:lstStyle/>
          <a:p>
            <a:endParaRPr lang="en-US"/>
          </a:p>
        </p:txBody>
      </p:sp>
      <p:sp>
        <p:nvSpPr>
          <p:cNvPr id="14" name="Footnotes">
            <a:extLst>
              <a:ext uri="{FF2B5EF4-FFF2-40B4-BE49-F238E27FC236}">
                <a16:creationId xmlns:a16="http://schemas.microsoft.com/office/drawing/2014/main" id="{6CA8CFC8-8C3C-4BAC-A947-8E113C9EB967}"/>
              </a:ext>
            </a:extLst>
          </p:cNvPr>
          <p:cNvSpPr>
            <a:spLocks noGrp="1"/>
          </p:cNvSpPr>
          <p:nvPr>
            <p:ph type="body" sz="quarter" idx="17"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8" name="Date Placeholder">
            <a:extLst>
              <a:ext uri="{FF2B5EF4-FFF2-40B4-BE49-F238E27FC236}">
                <a16:creationId xmlns:a16="http://schemas.microsoft.com/office/drawing/2014/main" id="{A9BC173D-4F61-B246-BA8A-197A62951DB0}"/>
              </a:ext>
            </a:extLst>
          </p:cNvPr>
          <p:cNvSpPr>
            <a:spLocks noGrp="1"/>
          </p:cNvSpPr>
          <p:nvPr>
            <p:ph type="dt" sz="half" idx="24"/>
          </p:nvPr>
        </p:nvSpPr>
        <p:spPr bwMode="auto"/>
        <p:txBody>
          <a:bodyPr/>
          <a:lstStyle/>
          <a:p>
            <a:r>
              <a:rPr lang="en-US"/>
              <a:t>March 2021</a:t>
            </a:r>
          </a:p>
        </p:txBody>
      </p:sp>
      <p:sp>
        <p:nvSpPr>
          <p:cNvPr id="11" name="Slide Number Placeholder">
            <a:extLst>
              <a:ext uri="{FF2B5EF4-FFF2-40B4-BE49-F238E27FC236}">
                <a16:creationId xmlns:a16="http://schemas.microsoft.com/office/drawing/2014/main" id="{74446980-9DA1-B645-AEFB-39C6450082B6}"/>
              </a:ext>
            </a:extLst>
          </p:cNvPr>
          <p:cNvSpPr>
            <a:spLocks noGrp="1"/>
          </p:cNvSpPr>
          <p:nvPr>
            <p:ph type="sldNum" sz="quarter" idx="26"/>
          </p:nvPr>
        </p:nvSpPr>
        <p:spPr bwMode="auto">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425146640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Image and Three Columns">
    <p:spTree>
      <p:nvGrpSpPr>
        <p:cNvPr id="1" name=""/>
        <p:cNvGrpSpPr/>
        <p:nvPr/>
      </p:nvGrpSpPr>
      <p:grpSpPr>
        <a:xfrm>
          <a:off x="0" y="0"/>
          <a:ext cx="0" cy="0"/>
          <a:chOff x="0" y="0"/>
          <a:chExt cx="0" cy="0"/>
        </a:xfrm>
      </p:grpSpPr>
      <p:sp>
        <p:nvSpPr>
          <p:cNvPr id="10" name="Picture Placeholder 1"/>
          <p:cNvSpPr>
            <a:spLocks noGrp="1"/>
          </p:cNvSpPr>
          <p:nvPr>
            <p:ph type="pic" sz="quarter" idx="13"/>
          </p:nvPr>
        </p:nvSpPr>
        <p:spPr>
          <a:xfrm>
            <a:off x="0" y="0"/>
            <a:ext cx="9144000" cy="2286000"/>
          </a:xfrm>
          <a:solidFill>
            <a:srgbClr val="7D7D7D"/>
          </a:solidFill>
        </p:spPr>
        <p:txBody>
          <a:bodyPr anchor="ctr" anchorCtr="0"/>
          <a:lstStyle>
            <a:lvl1pPr marL="0" indent="0" algn="ctr">
              <a:spcBef>
                <a:spcPts val="0"/>
              </a:spcBef>
              <a:buFontTx/>
              <a:buNone/>
              <a:defRPr sz="900" b="0">
                <a:solidFill>
                  <a:schemeClr val="bg1"/>
                </a:solidFill>
              </a:defRPr>
            </a:lvl1pPr>
          </a:lstStyle>
          <a:p>
            <a:r>
              <a:rPr lang="en-US"/>
              <a:t>Click icon to add picture</a:t>
            </a:r>
            <a:endParaRPr lang="en-GB"/>
          </a:p>
        </p:txBody>
      </p:sp>
      <p:sp>
        <p:nvSpPr>
          <p:cNvPr id="12" name="Bar">
            <a:extLst>
              <a:ext uri="{FF2B5EF4-FFF2-40B4-BE49-F238E27FC236}">
                <a16:creationId xmlns:a16="http://schemas.microsoft.com/office/drawing/2014/main" id="{C4F1C78C-4162-4C4F-8209-CDF1986A8FF5}"/>
              </a:ext>
            </a:extLst>
          </p:cNvPr>
          <p:cNvSpPr/>
          <p:nvPr userDrawn="1"/>
        </p:nvSpPr>
        <p:spPr bwMode="hidden">
          <a:xfrm>
            <a:off x="2" y="2286000"/>
            <a:ext cx="9143999"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6" name="Title">
            <a:extLst>
              <a:ext uri="{FF2B5EF4-FFF2-40B4-BE49-F238E27FC236}">
                <a16:creationId xmlns:a16="http://schemas.microsoft.com/office/drawing/2014/main" id="{3B88ED3A-4A08-3B4B-A822-511F1F25241C}"/>
              </a:ext>
            </a:extLst>
          </p:cNvPr>
          <p:cNvSpPr>
            <a:spLocks noGrp="1"/>
          </p:cNvSpPr>
          <p:nvPr>
            <p:ph type="title" hasCustomPrompt="1"/>
          </p:nvPr>
        </p:nvSpPr>
        <p:spPr bwMode="gray">
          <a:xfrm>
            <a:off x="332187" y="325332"/>
            <a:ext cx="8479631" cy="701040"/>
          </a:xfrm>
        </p:spPr>
        <p:txBody>
          <a:bodyPr anchor="t" anchorCtr="0"/>
          <a:lstStyle>
            <a:lvl1pPr>
              <a:defRPr>
                <a:solidFill>
                  <a:schemeClr val="bg1"/>
                </a:solidFill>
              </a:defRPr>
            </a:lvl1pPr>
          </a:lstStyle>
          <a:p>
            <a:r>
              <a:rPr lang="en-US"/>
              <a:t>[Slide title]</a:t>
            </a:r>
          </a:p>
        </p:txBody>
      </p:sp>
      <p:sp>
        <p:nvSpPr>
          <p:cNvPr id="13" name="Text Placeholder 1">
            <a:extLst>
              <a:ext uri="{FF2B5EF4-FFF2-40B4-BE49-F238E27FC236}">
                <a16:creationId xmlns:a16="http://schemas.microsoft.com/office/drawing/2014/main" id="{4763210D-6C1D-4044-B3D7-BB4A94F5F8FE}"/>
              </a:ext>
            </a:extLst>
          </p:cNvPr>
          <p:cNvSpPr>
            <a:spLocks noGrp="1"/>
          </p:cNvSpPr>
          <p:nvPr>
            <p:ph type="body" sz="quarter" idx="30"/>
          </p:nvPr>
        </p:nvSpPr>
        <p:spPr>
          <a:xfrm>
            <a:off x="332187" y="2552700"/>
            <a:ext cx="2646759" cy="26289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CBDE373B-E6B3-314E-8623-C88AA38F9096}"/>
              </a:ext>
            </a:extLst>
          </p:cNvPr>
          <p:cNvSpPr>
            <a:spLocks noGrp="1"/>
          </p:cNvSpPr>
          <p:nvPr>
            <p:ph type="body" sz="quarter" idx="31"/>
          </p:nvPr>
        </p:nvSpPr>
        <p:spPr>
          <a:xfrm>
            <a:off x="3249216" y="2552700"/>
            <a:ext cx="2646760" cy="26289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3">
            <a:extLst>
              <a:ext uri="{FF2B5EF4-FFF2-40B4-BE49-F238E27FC236}">
                <a16:creationId xmlns:a16="http://schemas.microsoft.com/office/drawing/2014/main" id="{2864D4CF-8E56-4144-8A66-8C2A1F319CA6}"/>
              </a:ext>
            </a:extLst>
          </p:cNvPr>
          <p:cNvSpPr>
            <a:spLocks noGrp="1"/>
          </p:cNvSpPr>
          <p:nvPr>
            <p:ph type="body" sz="quarter" idx="32"/>
          </p:nvPr>
        </p:nvSpPr>
        <p:spPr>
          <a:xfrm>
            <a:off x="6165056" y="2552700"/>
            <a:ext cx="2646760" cy="26289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a:extLst>
              <a:ext uri="{FF2B5EF4-FFF2-40B4-BE49-F238E27FC236}">
                <a16:creationId xmlns:a16="http://schemas.microsoft.com/office/drawing/2014/main" id="{B4A825FC-0312-6049-B0AB-99E48243BE6A}"/>
              </a:ext>
            </a:extLst>
          </p:cNvPr>
          <p:cNvSpPr>
            <a:spLocks noGrp="1"/>
          </p:cNvSpPr>
          <p:nvPr>
            <p:ph type="ftr" sz="quarter" idx="25"/>
          </p:nvPr>
        </p:nvSpPr>
        <p:spPr>
          <a:xfrm>
            <a:off x="333758" y="5275792"/>
            <a:ext cx="2135981" cy="91440"/>
          </a:xfrm>
          <a:prstGeom prst="rect">
            <a:avLst/>
          </a:prstGeom>
        </p:spPr>
        <p:txBody>
          <a:bodyPr/>
          <a:lstStyle/>
          <a:p>
            <a:endParaRPr lang="en-US"/>
          </a:p>
        </p:txBody>
      </p:sp>
      <p:sp>
        <p:nvSpPr>
          <p:cNvPr id="17" name="Footnotes">
            <a:extLst>
              <a:ext uri="{FF2B5EF4-FFF2-40B4-BE49-F238E27FC236}">
                <a16:creationId xmlns:a16="http://schemas.microsoft.com/office/drawing/2014/main" id="{C350D44B-F93B-4EB5-A4F7-593B07A4950A}"/>
              </a:ext>
            </a:extLst>
          </p:cNvPr>
          <p:cNvSpPr>
            <a:spLocks noGrp="1"/>
          </p:cNvSpPr>
          <p:nvPr>
            <p:ph type="body" sz="quarter" idx="17"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8" name="Date Placeholder">
            <a:extLst>
              <a:ext uri="{FF2B5EF4-FFF2-40B4-BE49-F238E27FC236}">
                <a16:creationId xmlns:a16="http://schemas.microsoft.com/office/drawing/2014/main" id="{A9BC173D-4F61-B246-BA8A-197A62951DB0}"/>
              </a:ext>
            </a:extLst>
          </p:cNvPr>
          <p:cNvSpPr>
            <a:spLocks noGrp="1"/>
          </p:cNvSpPr>
          <p:nvPr>
            <p:ph type="dt" sz="half" idx="24"/>
          </p:nvPr>
        </p:nvSpPr>
        <p:spPr/>
        <p:txBody>
          <a:bodyPr/>
          <a:lstStyle/>
          <a:p>
            <a:r>
              <a:rPr lang="en-US"/>
              <a:t>March 2021</a:t>
            </a:r>
          </a:p>
        </p:txBody>
      </p:sp>
      <p:sp>
        <p:nvSpPr>
          <p:cNvPr id="11" name="Slide Number Placeholder">
            <a:extLst>
              <a:ext uri="{FF2B5EF4-FFF2-40B4-BE49-F238E27FC236}">
                <a16:creationId xmlns:a16="http://schemas.microsoft.com/office/drawing/2014/main" id="{74446980-9DA1-B645-AEFB-39C6450082B6}"/>
              </a:ext>
            </a:extLst>
          </p:cNvPr>
          <p:cNvSpPr>
            <a:spLocks noGrp="1"/>
          </p:cNvSpPr>
          <p:nvPr>
            <p:ph type="sldNum" sz="quarter" idx="26"/>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19738392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hree Images and Text">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192" y="1325"/>
          <a:ext cx="1190" cy="1322"/>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3" name="Object 2" hidden="1"/>
                      <p:cNvPicPr/>
                      <p:nvPr/>
                    </p:nvPicPr>
                    <p:blipFill>
                      <a:blip r:embed="rId4"/>
                      <a:stretch>
                        <a:fillRect/>
                      </a:stretch>
                    </p:blipFill>
                    <p:spPr>
                      <a:xfrm>
                        <a:off x="1192" y="1325"/>
                        <a:ext cx="1190" cy="1322"/>
                      </a:xfrm>
                      <a:prstGeom prst="rect">
                        <a:avLst/>
                      </a:prstGeom>
                    </p:spPr>
                  </p:pic>
                </p:oleObj>
              </mc:Fallback>
            </mc:AlternateContent>
          </a:graphicData>
        </a:graphic>
      </p:graphicFrame>
      <p:sp>
        <p:nvSpPr>
          <p:cNvPr id="2" name="Title">
            <a:extLst>
              <a:ext uri="{FF2B5EF4-FFF2-40B4-BE49-F238E27FC236}">
                <a16:creationId xmlns:a16="http://schemas.microsoft.com/office/drawing/2014/main" id="{26A6B7F5-F241-3D4B-AA1A-77C11028DF03}"/>
              </a:ext>
            </a:extLst>
          </p:cNvPr>
          <p:cNvSpPr>
            <a:spLocks noGrp="1"/>
          </p:cNvSpPr>
          <p:nvPr>
            <p:ph type="title" hasCustomPrompt="1"/>
          </p:nvPr>
        </p:nvSpPr>
        <p:spPr/>
        <p:txBody>
          <a:bodyPr vert="horz"/>
          <a:lstStyle>
            <a:lvl1pPr>
              <a:defRPr/>
            </a:lvl1pPr>
          </a:lstStyle>
          <a:p>
            <a:r>
              <a:rPr lang="en-US"/>
              <a:t>[Slide title]</a:t>
            </a:r>
          </a:p>
        </p:txBody>
      </p:sp>
      <p:sp>
        <p:nvSpPr>
          <p:cNvPr id="20" name="Subtitle">
            <a:extLst>
              <a:ext uri="{FF2B5EF4-FFF2-40B4-BE49-F238E27FC236}">
                <a16:creationId xmlns:a16="http://schemas.microsoft.com/office/drawing/2014/main" id="{0E7DDB6B-E88B-4F48-B3AE-3A8C7154BB09}"/>
              </a:ext>
            </a:extLst>
          </p:cNvPr>
          <p:cNvSpPr>
            <a:spLocks noGrp="1"/>
          </p:cNvSpPr>
          <p:nvPr>
            <p:ph type="subTitle" idx="33"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10" name="Picture Placeholder 1"/>
          <p:cNvSpPr>
            <a:spLocks noGrp="1"/>
          </p:cNvSpPr>
          <p:nvPr>
            <p:ph type="pic" sz="quarter" idx="13"/>
          </p:nvPr>
        </p:nvSpPr>
        <p:spPr>
          <a:xfrm>
            <a:off x="332183" y="1444626"/>
            <a:ext cx="2647188" cy="1524000"/>
          </a:xfrm>
          <a:solidFill>
            <a:srgbClr val="DEDEDE"/>
          </a:solidFill>
        </p:spPr>
        <p:txBody>
          <a:bodyPr anchor="ctr" anchorCtr="0"/>
          <a:lstStyle>
            <a:lvl1pPr marL="0" indent="0" algn="ctr">
              <a:spcBef>
                <a:spcPts val="0"/>
              </a:spcBef>
              <a:buFontTx/>
              <a:buNone/>
              <a:defRPr sz="900" b="0">
                <a:solidFill>
                  <a:schemeClr val="tx1"/>
                </a:solidFill>
              </a:defRPr>
            </a:lvl1pPr>
          </a:lstStyle>
          <a:p>
            <a:r>
              <a:rPr lang="en-US"/>
              <a:t>Click icon to add picture</a:t>
            </a:r>
            <a:endParaRPr lang="en-GB"/>
          </a:p>
        </p:txBody>
      </p:sp>
      <p:sp>
        <p:nvSpPr>
          <p:cNvPr id="12" name="Bar 1">
            <a:extLst>
              <a:ext uri="{FF2B5EF4-FFF2-40B4-BE49-F238E27FC236}">
                <a16:creationId xmlns:a16="http://schemas.microsoft.com/office/drawing/2014/main" id="{C4F1C78C-4162-4C4F-8209-CDF1986A8FF5}"/>
              </a:ext>
            </a:extLst>
          </p:cNvPr>
          <p:cNvSpPr/>
          <p:nvPr userDrawn="1"/>
        </p:nvSpPr>
        <p:spPr bwMode="hidden">
          <a:xfrm>
            <a:off x="332370" y="2968626"/>
            <a:ext cx="2646574"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7" name="Text Placeholder 1">
            <a:extLst>
              <a:ext uri="{FF2B5EF4-FFF2-40B4-BE49-F238E27FC236}">
                <a16:creationId xmlns:a16="http://schemas.microsoft.com/office/drawing/2014/main" id="{A4BDE679-B340-244C-A9B7-6C7663A7602F}"/>
              </a:ext>
            </a:extLst>
          </p:cNvPr>
          <p:cNvSpPr>
            <a:spLocks noGrp="1"/>
          </p:cNvSpPr>
          <p:nvPr>
            <p:ph type="body" sz="quarter" idx="30"/>
          </p:nvPr>
        </p:nvSpPr>
        <p:spPr>
          <a:xfrm>
            <a:off x="332187" y="3200400"/>
            <a:ext cx="2646573"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Picture Placeholder 2"/>
          <p:cNvSpPr>
            <a:spLocks noGrp="1"/>
          </p:cNvSpPr>
          <p:nvPr>
            <p:ph type="pic" sz="quarter" idx="15"/>
          </p:nvPr>
        </p:nvSpPr>
        <p:spPr>
          <a:xfrm>
            <a:off x="3248622" y="1444626"/>
            <a:ext cx="2646760" cy="1524000"/>
          </a:xfrm>
          <a:solidFill>
            <a:srgbClr val="DEDEDE"/>
          </a:solidFill>
        </p:spPr>
        <p:txBody>
          <a:bodyPr anchor="ctr" anchorCtr="0"/>
          <a:lstStyle>
            <a:lvl1pPr marL="0" indent="0" algn="ctr">
              <a:spcBef>
                <a:spcPts val="0"/>
              </a:spcBef>
              <a:buFontTx/>
              <a:buNone/>
              <a:defRPr sz="900" b="0">
                <a:solidFill>
                  <a:schemeClr val="tx1"/>
                </a:solidFill>
              </a:defRPr>
            </a:lvl1pPr>
          </a:lstStyle>
          <a:p>
            <a:r>
              <a:rPr lang="en-US"/>
              <a:t>Click icon to add picture</a:t>
            </a:r>
            <a:endParaRPr lang="en-GB"/>
          </a:p>
        </p:txBody>
      </p:sp>
      <p:sp>
        <p:nvSpPr>
          <p:cNvPr id="14" name="Bar 2">
            <a:extLst>
              <a:ext uri="{FF2B5EF4-FFF2-40B4-BE49-F238E27FC236}">
                <a16:creationId xmlns:a16="http://schemas.microsoft.com/office/drawing/2014/main" id="{3C530F5F-74A7-FA47-A126-26FC2CC79ACE}"/>
              </a:ext>
            </a:extLst>
          </p:cNvPr>
          <p:cNvSpPr/>
          <p:nvPr userDrawn="1"/>
        </p:nvSpPr>
        <p:spPr bwMode="hidden">
          <a:xfrm>
            <a:off x="3248622" y="2968626"/>
            <a:ext cx="2646574"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17" name="Text Placeholder 2">
            <a:extLst>
              <a:ext uri="{FF2B5EF4-FFF2-40B4-BE49-F238E27FC236}">
                <a16:creationId xmlns:a16="http://schemas.microsoft.com/office/drawing/2014/main" id="{972C1FEF-5FB8-0B46-9290-F92DA5492CD7}"/>
              </a:ext>
            </a:extLst>
          </p:cNvPr>
          <p:cNvSpPr>
            <a:spLocks noGrp="1"/>
          </p:cNvSpPr>
          <p:nvPr>
            <p:ph type="body" sz="quarter" idx="31"/>
          </p:nvPr>
        </p:nvSpPr>
        <p:spPr>
          <a:xfrm>
            <a:off x="3248808" y="3200400"/>
            <a:ext cx="2646573"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Picture Placeholder 3"/>
          <p:cNvSpPr>
            <a:spLocks noGrp="1"/>
          </p:cNvSpPr>
          <p:nvPr>
            <p:ph type="pic" sz="quarter" idx="17"/>
          </p:nvPr>
        </p:nvSpPr>
        <p:spPr>
          <a:xfrm>
            <a:off x="6165057" y="1444626"/>
            <a:ext cx="2646760" cy="1524000"/>
          </a:xfrm>
          <a:solidFill>
            <a:srgbClr val="DEDEDE"/>
          </a:solidFill>
        </p:spPr>
        <p:txBody>
          <a:bodyPr anchor="ctr" anchorCtr="0"/>
          <a:lstStyle>
            <a:lvl1pPr marL="0" indent="0" algn="ctr">
              <a:spcBef>
                <a:spcPts val="0"/>
              </a:spcBef>
              <a:buFontTx/>
              <a:buNone/>
              <a:defRPr sz="900" b="0">
                <a:solidFill>
                  <a:schemeClr val="tx1"/>
                </a:solidFill>
              </a:defRPr>
            </a:lvl1pPr>
          </a:lstStyle>
          <a:p>
            <a:r>
              <a:rPr lang="en-US"/>
              <a:t>Click icon to add picture</a:t>
            </a:r>
            <a:endParaRPr lang="en-GB"/>
          </a:p>
        </p:txBody>
      </p:sp>
      <p:sp>
        <p:nvSpPr>
          <p:cNvPr id="15" name="Bar 3">
            <a:extLst>
              <a:ext uri="{FF2B5EF4-FFF2-40B4-BE49-F238E27FC236}">
                <a16:creationId xmlns:a16="http://schemas.microsoft.com/office/drawing/2014/main" id="{916A65E9-19AA-6F4B-8637-B48C9BEFEFC2}"/>
              </a:ext>
            </a:extLst>
          </p:cNvPr>
          <p:cNvSpPr/>
          <p:nvPr userDrawn="1"/>
        </p:nvSpPr>
        <p:spPr bwMode="hidden">
          <a:xfrm>
            <a:off x="6165243" y="2968626"/>
            <a:ext cx="2646574"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19" name="Text Placeholder 3">
            <a:extLst>
              <a:ext uri="{FF2B5EF4-FFF2-40B4-BE49-F238E27FC236}">
                <a16:creationId xmlns:a16="http://schemas.microsoft.com/office/drawing/2014/main" id="{5D20D3EB-BA4F-F642-BC0D-419F1038FFE0}"/>
              </a:ext>
            </a:extLst>
          </p:cNvPr>
          <p:cNvSpPr>
            <a:spLocks noGrp="1"/>
          </p:cNvSpPr>
          <p:nvPr>
            <p:ph type="body" sz="quarter" idx="32"/>
          </p:nvPr>
        </p:nvSpPr>
        <p:spPr>
          <a:xfrm>
            <a:off x="6165245" y="3200400"/>
            <a:ext cx="2646573"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a:extLst>
              <a:ext uri="{FF2B5EF4-FFF2-40B4-BE49-F238E27FC236}">
                <a16:creationId xmlns:a16="http://schemas.microsoft.com/office/drawing/2014/main" id="{B4A825FC-0312-6049-B0AB-99E48243BE6A}"/>
              </a:ext>
            </a:extLst>
          </p:cNvPr>
          <p:cNvSpPr>
            <a:spLocks noGrp="1"/>
          </p:cNvSpPr>
          <p:nvPr>
            <p:ph type="ftr" sz="quarter" idx="25"/>
          </p:nvPr>
        </p:nvSpPr>
        <p:spPr>
          <a:xfrm>
            <a:off x="333758" y="5275792"/>
            <a:ext cx="2135981" cy="91440"/>
          </a:xfrm>
          <a:prstGeom prst="rect">
            <a:avLst/>
          </a:prstGeom>
        </p:spPr>
        <p:txBody>
          <a:bodyPr/>
          <a:lstStyle/>
          <a:p>
            <a:endParaRPr lang="en-US"/>
          </a:p>
        </p:txBody>
      </p:sp>
      <p:sp>
        <p:nvSpPr>
          <p:cNvPr id="22" name="Footnotes">
            <a:extLst>
              <a:ext uri="{FF2B5EF4-FFF2-40B4-BE49-F238E27FC236}">
                <a16:creationId xmlns:a16="http://schemas.microsoft.com/office/drawing/2014/main" id="{0FB6018B-1C7E-465E-A286-E562293534E7}"/>
              </a:ext>
            </a:extLst>
          </p:cNvPr>
          <p:cNvSpPr>
            <a:spLocks noGrp="1"/>
          </p:cNvSpPr>
          <p:nvPr>
            <p:ph type="body" sz="quarter" idx="34"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8" name="Date Placeholder">
            <a:extLst>
              <a:ext uri="{FF2B5EF4-FFF2-40B4-BE49-F238E27FC236}">
                <a16:creationId xmlns:a16="http://schemas.microsoft.com/office/drawing/2014/main" id="{A9BC173D-4F61-B246-BA8A-197A62951DB0}"/>
              </a:ext>
            </a:extLst>
          </p:cNvPr>
          <p:cNvSpPr>
            <a:spLocks noGrp="1"/>
          </p:cNvSpPr>
          <p:nvPr>
            <p:ph type="dt" sz="half" idx="24"/>
          </p:nvPr>
        </p:nvSpPr>
        <p:spPr/>
        <p:txBody>
          <a:bodyPr/>
          <a:lstStyle/>
          <a:p>
            <a:r>
              <a:rPr lang="en-US"/>
              <a:t>March 2021</a:t>
            </a:r>
          </a:p>
        </p:txBody>
      </p:sp>
      <p:sp>
        <p:nvSpPr>
          <p:cNvPr id="11" name="Slide Number Placeholder">
            <a:extLst>
              <a:ext uri="{FF2B5EF4-FFF2-40B4-BE49-F238E27FC236}">
                <a16:creationId xmlns:a16="http://schemas.microsoft.com/office/drawing/2014/main" id="{74446980-9DA1-B645-AEFB-39C6450082B6}"/>
              </a:ext>
            </a:extLst>
          </p:cNvPr>
          <p:cNvSpPr>
            <a:spLocks noGrp="1"/>
          </p:cNvSpPr>
          <p:nvPr>
            <p:ph type="sldNum" sz="quarter" idx="26"/>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28831794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Five Images and Text">
    <p:spTree>
      <p:nvGrpSpPr>
        <p:cNvPr id="1" name=""/>
        <p:cNvGrpSpPr/>
        <p:nvPr/>
      </p:nvGrpSpPr>
      <p:grpSpPr>
        <a:xfrm>
          <a:off x="0" y="0"/>
          <a:ext cx="0" cy="0"/>
          <a:chOff x="0" y="0"/>
          <a:chExt cx="0" cy="0"/>
        </a:xfrm>
      </p:grpSpPr>
      <p:sp>
        <p:nvSpPr>
          <p:cNvPr id="23" name="Subtitle">
            <a:extLst>
              <a:ext uri="{FF2B5EF4-FFF2-40B4-BE49-F238E27FC236}">
                <a16:creationId xmlns:a16="http://schemas.microsoft.com/office/drawing/2014/main" id="{22F6E754-63D6-3949-83F6-AA96DD99D9EC}"/>
              </a:ext>
            </a:extLst>
          </p:cNvPr>
          <p:cNvSpPr>
            <a:spLocks noGrp="1"/>
          </p:cNvSpPr>
          <p:nvPr>
            <p:ph type="subTitle" idx="25"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11" name="Picture Placeholder 1">
            <a:extLst>
              <a:ext uri="{FF2B5EF4-FFF2-40B4-BE49-F238E27FC236}">
                <a16:creationId xmlns:a16="http://schemas.microsoft.com/office/drawing/2014/main" id="{C88AB943-2049-F64F-8734-036AAE497218}"/>
              </a:ext>
            </a:extLst>
          </p:cNvPr>
          <p:cNvSpPr>
            <a:spLocks noGrp="1"/>
          </p:cNvSpPr>
          <p:nvPr>
            <p:ph type="pic" sz="quarter" idx="19"/>
          </p:nvPr>
        </p:nvSpPr>
        <p:spPr>
          <a:xfrm>
            <a:off x="332185" y="1444626"/>
            <a:ext cx="1481328" cy="1524000"/>
          </a:xfrm>
          <a:solidFill>
            <a:srgbClr val="DEDEDE"/>
          </a:solidFill>
        </p:spPr>
        <p:txBody>
          <a:bodyPr anchor="ctr" anchorCtr="0"/>
          <a:lstStyle>
            <a:lvl1pPr marL="0" indent="0" algn="ctr">
              <a:spcBef>
                <a:spcPts val="0"/>
              </a:spcBef>
              <a:buFontTx/>
              <a:buNone/>
              <a:defRPr sz="900" b="0">
                <a:solidFill>
                  <a:schemeClr val="tx1"/>
                </a:solidFill>
              </a:defRPr>
            </a:lvl1pPr>
          </a:lstStyle>
          <a:p>
            <a:r>
              <a:rPr lang="en-US"/>
              <a:t>Click icon to add picture</a:t>
            </a:r>
            <a:endParaRPr lang="en-GB"/>
          </a:p>
        </p:txBody>
      </p:sp>
      <p:sp>
        <p:nvSpPr>
          <p:cNvPr id="14" name="Bar 1">
            <a:extLst>
              <a:ext uri="{FF2B5EF4-FFF2-40B4-BE49-F238E27FC236}">
                <a16:creationId xmlns:a16="http://schemas.microsoft.com/office/drawing/2014/main" id="{B213EB01-E97A-5F4E-87F4-BB0D4009CD33}"/>
              </a:ext>
            </a:extLst>
          </p:cNvPr>
          <p:cNvSpPr/>
          <p:nvPr userDrawn="1"/>
        </p:nvSpPr>
        <p:spPr bwMode="hidden">
          <a:xfrm>
            <a:off x="332187" y="2968626"/>
            <a:ext cx="1481141"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5" name="Text Placeholder 1">
            <a:extLst>
              <a:ext uri="{FF2B5EF4-FFF2-40B4-BE49-F238E27FC236}">
                <a16:creationId xmlns:a16="http://schemas.microsoft.com/office/drawing/2014/main" id="{2B23F53B-50C0-ED4F-9998-EF54E68E9795}"/>
              </a:ext>
            </a:extLst>
          </p:cNvPr>
          <p:cNvSpPr>
            <a:spLocks noGrp="1"/>
          </p:cNvSpPr>
          <p:nvPr>
            <p:ph type="body" sz="quarter" idx="24"/>
          </p:nvPr>
        </p:nvSpPr>
        <p:spPr>
          <a:xfrm>
            <a:off x="332187" y="3197224"/>
            <a:ext cx="1481141" cy="1982789"/>
          </a:xfrm>
        </p:spPr>
        <p:txBody>
          <a:bodyPr>
            <a:normAutofit/>
          </a:bodyPr>
          <a:lstStyle>
            <a:lvl1pPr>
              <a:spcBef>
                <a:spcPts val="0"/>
              </a:spcBef>
              <a:defRPr sz="1050"/>
            </a:lvl1pPr>
            <a:lvl2pPr>
              <a:defRPr sz="105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Picture Placeholder 2">
            <a:extLst>
              <a:ext uri="{FF2B5EF4-FFF2-40B4-BE49-F238E27FC236}">
                <a16:creationId xmlns:a16="http://schemas.microsoft.com/office/drawing/2014/main" id="{089C92CD-191C-AA4E-8675-9B8384CDCE6B}"/>
              </a:ext>
            </a:extLst>
          </p:cNvPr>
          <p:cNvSpPr>
            <a:spLocks noGrp="1"/>
          </p:cNvSpPr>
          <p:nvPr>
            <p:ph type="pic" sz="quarter" idx="20"/>
          </p:nvPr>
        </p:nvSpPr>
        <p:spPr>
          <a:xfrm>
            <a:off x="2082784" y="1444626"/>
            <a:ext cx="1481328" cy="1524000"/>
          </a:xfrm>
          <a:solidFill>
            <a:srgbClr val="DEDEDE"/>
          </a:solidFill>
        </p:spPr>
        <p:txBody>
          <a:bodyPr anchor="ctr" anchorCtr="0"/>
          <a:lstStyle>
            <a:lvl1pPr marL="0" indent="0" algn="ctr">
              <a:spcBef>
                <a:spcPts val="0"/>
              </a:spcBef>
              <a:buFontTx/>
              <a:buNone/>
              <a:defRPr sz="900" b="0">
                <a:solidFill>
                  <a:schemeClr val="tx1"/>
                </a:solidFill>
              </a:defRPr>
            </a:lvl1pPr>
          </a:lstStyle>
          <a:p>
            <a:r>
              <a:rPr lang="en-US"/>
              <a:t>Click icon to add picture</a:t>
            </a:r>
            <a:endParaRPr lang="en-GB"/>
          </a:p>
        </p:txBody>
      </p:sp>
      <p:sp>
        <p:nvSpPr>
          <p:cNvPr id="16" name="Bar 2">
            <a:extLst>
              <a:ext uri="{FF2B5EF4-FFF2-40B4-BE49-F238E27FC236}">
                <a16:creationId xmlns:a16="http://schemas.microsoft.com/office/drawing/2014/main" id="{3E40EF62-EE71-2343-90D2-86442658AF6C}"/>
              </a:ext>
            </a:extLst>
          </p:cNvPr>
          <p:cNvSpPr/>
          <p:nvPr userDrawn="1"/>
        </p:nvSpPr>
        <p:spPr bwMode="hidden">
          <a:xfrm>
            <a:off x="2082786" y="2968626"/>
            <a:ext cx="1481141"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4" name="Content Placeholder 2"/>
          <p:cNvSpPr>
            <a:spLocks noGrp="1"/>
          </p:cNvSpPr>
          <p:nvPr>
            <p:ph sz="half" idx="2"/>
          </p:nvPr>
        </p:nvSpPr>
        <p:spPr>
          <a:xfrm>
            <a:off x="2082784" y="3198813"/>
            <a:ext cx="1481328" cy="1982789"/>
          </a:xfrm>
        </p:spPr>
        <p:txBody>
          <a:bodyPr>
            <a:normAutofit/>
          </a:bodyPr>
          <a:lstStyle>
            <a:lvl1pPr>
              <a:spcBef>
                <a:spcPts val="0"/>
              </a:spcBef>
              <a:defRPr sz="1050"/>
            </a:lvl1pPr>
            <a:lvl2pPr>
              <a:defRPr sz="105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Picture Placeholder 3">
            <a:extLst>
              <a:ext uri="{FF2B5EF4-FFF2-40B4-BE49-F238E27FC236}">
                <a16:creationId xmlns:a16="http://schemas.microsoft.com/office/drawing/2014/main" id="{18303DEC-F5D2-5241-98A8-BA631AF21860}"/>
              </a:ext>
            </a:extLst>
          </p:cNvPr>
          <p:cNvSpPr>
            <a:spLocks noGrp="1"/>
          </p:cNvSpPr>
          <p:nvPr>
            <p:ph type="pic" sz="quarter" idx="21"/>
          </p:nvPr>
        </p:nvSpPr>
        <p:spPr>
          <a:xfrm>
            <a:off x="3833383" y="1444626"/>
            <a:ext cx="1481328" cy="1524000"/>
          </a:xfrm>
          <a:solidFill>
            <a:srgbClr val="DEDEDE"/>
          </a:solidFill>
        </p:spPr>
        <p:txBody>
          <a:bodyPr anchor="ctr" anchorCtr="0"/>
          <a:lstStyle>
            <a:lvl1pPr marL="0" indent="0" algn="ctr">
              <a:spcBef>
                <a:spcPts val="0"/>
              </a:spcBef>
              <a:buFontTx/>
              <a:buNone/>
              <a:defRPr sz="900" b="0">
                <a:solidFill>
                  <a:schemeClr val="tx1"/>
                </a:solidFill>
              </a:defRPr>
            </a:lvl1pPr>
          </a:lstStyle>
          <a:p>
            <a:r>
              <a:rPr lang="en-US"/>
              <a:t>Click icon to add picture</a:t>
            </a:r>
            <a:endParaRPr lang="en-GB"/>
          </a:p>
        </p:txBody>
      </p:sp>
      <p:sp>
        <p:nvSpPr>
          <p:cNvPr id="18" name="Bar 3">
            <a:extLst>
              <a:ext uri="{FF2B5EF4-FFF2-40B4-BE49-F238E27FC236}">
                <a16:creationId xmlns:a16="http://schemas.microsoft.com/office/drawing/2014/main" id="{8631C5AF-3D1A-9A42-B2B2-0FAA7BFDC93B}"/>
              </a:ext>
            </a:extLst>
          </p:cNvPr>
          <p:cNvSpPr/>
          <p:nvPr userDrawn="1"/>
        </p:nvSpPr>
        <p:spPr bwMode="hidden">
          <a:xfrm>
            <a:off x="3833385" y="2968626"/>
            <a:ext cx="1481141"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6" name="Content Placeholder 3"/>
          <p:cNvSpPr>
            <a:spLocks noGrp="1"/>
          </p:cNvSpPr>
          <p:nvPr>
            <p:ph sz="half" idx="13"/>
          </p:nvPr>
        </p:nvSpPr>
        <p:spPr>
          <a:xfrm>
            <a:off x="3833383" y="3198813"/>
            <a:ext cx="1481328" cy="1982789"/>
          </a:xfrm>
        </p:spPr>
        <p:txBody>
          <a:bodyPr>
            <a:normAutofit/>
          </a:bodyPr>
          <a:lstStyle>
            <a:lvl1pPr>
              <a:spcBef>
                <a:spcPts val="0"/>
              </a:spcBef>
              <a:defRPr sz="1050"/>
            </a:lvl1pPr>
            <a:lvl2pPr>
              <a:defRPr sz="105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Picture Placeholder 4">
            <a:extLst>
              <a:ext uri="{FF2B5EF4-FFF2-40B4-BE49-F238E27FC236}">
                <a16:creationId xmlns:a16="http://schemas.microsoft.com/office/drawing/2014/main" id="{7B05DEC9-BE7A-0343-92AD-E73AE201F1FF}"/>
              </a:ext>
            </a:extLst>
          </p:cNvPr>
          <p:cNvSpPr>
            <a:spLocks noGrp="1"/>
          </p:cNvSpPr>
          <p:nvPr>
            <p:ph type="pic" sz="quarter" idx="22"/>
          </p:nvPr>
        </p:nvSpPr>
        <p:spPr>
          <a:xfrm>
            <a:off x="5583982" y="1444626"/>
            <a:ext cx="1481328" cy="1524000"/>
          </a:xfrm>
          <a:solidFill>
            <a:srgbClr val="DEDEDE"/>
          </a:solidFill>
        </p:spPr>
        <p:txBody>
          <a:bodyPr anchor="ctr" anchorCtr="0"/>
          <a:lstStyle>
            <a:lvl1pPr marL="0" indent="0" algn="ctr">
              <a:spcBef>
                <a:spcPts val="0"/>
              </a:spcBef>
              <a:buFontTx/>
              <a:buNone/>
              <a:defRPr sz="900" b="0">
                <a:solidFill>
                  <a:schemeClr val="tx1"/>
                </a:solidFill>
              </a:defRPr>
            </a:lvl1pPr>
          </a:lstStyle>
          <a:p>
            <a:r>
              <a:rPr lang="en-US"/>
              <a:t>Click icon to add picture</a:t>
            </a:r>
            <a:endParaRPr lang="en-GB"/>
          </a:p>
        </p:txBody>
      </p:sp>
      <p:sp>
        <p:nvSpPr>
          <p:cNvPr id="20" name="Bar 4">
            <a:extLst>
              <a:ext uri="{FF2B5EF4-FFF2-40B4-BE49-F238E27FC236}">
                <a16:creationId xmlns:a16="http://schemas.microsoft.com/office/drawing/2014/main" id="{5E0FA2A2-35D1-4C4F-B477-2BF690C7FD6E}"/>
              </a:ext>
            </a:extLst>
          </p:cNvPr>
          <p:cNvSpPr/>
          <p:nvPr userDrawn="1"/>
        </p:nvSpPr>
        <p:spPr bwMode="hidden">
          <a:xfrm>
            <a:off x="5583984" y="2968626"/>
            <a:ext cx="1481141"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7" name="Content Placeholder 4"/>
          <p:cNvSpPr>
            <a:spLocks noGrp="1"/>
          </p:cNvSpPr>
          <p:nvPr>
            <p:ph sz="half" idx="14"/>
          </p:nvPr>
        </p:nvSpPr>
        <p:spPr>
          <a:xfrm>
            <a:off x="5583982" y="3198813"/>
            <a:ext cx="1481328" cy="1982789"/>
          </a:xfrm>
        </p:spPr>
        <p:txBody>
          <a:bodyPr>
            <a:normAutofit/>
          </a:bodyPr>
          <a:lstStyle>
            <a:lvl1pPr>
              <a:spcBef>
                <a:spcPts val="0"/>
              </a:spcBef>
              <a:defRPr sz="1050"/>
            </a:lvl1pPr>
            <a:lvl2pPr>
              <a:defRPr sz="105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Picture Placeholder 5">
            <a:extLst>
              <a:ext uri="{FF2B5EF4-FFF2-40B4-BE49-F238E27FC236}">
                <a16:creationId xmlns:a16="http://schemas.microsoft.com/office/drawing/2014/main" id="{BC4ABFA8-A8AC-3749-972C-16B36E339A61}"/>
              </a:ext>
            </a:extLst>
          </p:cNvPr>
          <p:cNvSpPr>
            <a:spLocks noGrp="1"/>
          </p:cNvSpPr>
          <p:nvPr>
            <p:ph type="pic" sz="quarter" idx="23"/>
          </p:nvPr>
        </p:nvSpPr>
        <p:spPr>
          <a:xfrm>
            <a:off x="7334582" y="1444626"/>
            <a:ext cx="1481328" cy="1524000"/>
          </a:xfrm>
          <a:solidFill>
            <a:srgbClr val="DEDEDE"/>
          </a:solidFill>
        </p:spPr>
        <p:txBody>
          <a:bodyPr anchor="ctr" anchorCtr="0"/>
          <a:lstStyle>
            <a:lvl1pPr marL="0" indent="0" algn="ctr">
              <a:spcBef>
                <a:spcPts val="0"/>
              </a:spcBef>
              <a:buFontTx/>
              <a:buNone/>
              <a:defRPr sz="900" b="0">
                <a:solidFill>
                  <a:schemeClr val="tx1"/>
                </a:solidFill>
              </a:defRPr>
            </a:lvl1pPr>
          </a:lstStyle>
          <a:p>
            <a:r>
              <a:rPr lang="en-US"/>
              <a:t>Click icon to add picture</a:t>
            </a:r>
            <a:endParaRPr lang="en-GB"/>
          </a:p>
        </p:txBody>
      </p:sp>
      <p:sp>
        <p:nvSpPr>
          <p:cNvPr id="22" name="Bar 5">
            <a:extLst>
              <a:ext uri="{FF2B5EF4-FFF2-40B4-BE49-F238E27FC236}">
                <a16:creationId xmlns:a16="http://schemas.microsoft.com/office/drawing/2014/main" id="{C5301AB3-6C4E-5243-A454-5D9A365A3035}"/>
              </a:ext>
            </a:extLst>
          </p:cNvPr>
          <p:cNvSpPr/>
          <p:nvPr userDrawn="1"/>
        </p:nvSpPr>
        <p:spPr bwMode="hidden">
          <a:xfrm>
            <a:off x="7334585" y="2968626"/>
            <a:ext cx="1481141"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9" name="Content Placeholder 5"/>
          <p:cNvSpPr>
            <a:spLocks noGrp="1"/>
          </p:cNvSpPr>
          <p:nvPr>
            <p:ph sz="half" idx="15"/>
          </p:nvPr>
        </p:nvSpPr>
        <p:spPr>
          <a:xfrm>
            <a:off x="7334582" y="3198813"/>
            <a:ext cx="1481328" cy="1982789"/>
          </a:xfrm>
        </p:spPr>
        <p:txBody>
          <a:bodyPr>
            <a:normAutofit/>
          </a:bodyPr>
          <a:lstStyle>
            <a:lvl1pPr>
              <a:spcBef>
                <a:spcPts val="0"/>
              </a:spcBef>
              <a:defRPr sz="1050"/>
            </a:lvl1pPr>
            <a:lvl2pPr>
              <a:defRPr sz="105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Footer Placeholder">
            <a:extLst>
              <a:ext uri="{FF2B5EF4-FFF2-40B4-BE49-F238E27FC236}">
                <a16:creationId xmlns:a16="http://schemas.microsoft.com/office/drawing/2014/main" id="{6225CE60-4330-3F4B-89E9-084B27AF9191}"/>
              </a:ext>
            </a:extLst>
          </p:cNvPr>
          <p:cNvSpPr>
            <a:spLocks noGrp="1"/>
          </p:cNvSpPr>
          <p:nvPr>
            <p:ph type="ftr" sz="quarter" idx="17"/>
          </p:nvPr>
        </p:nvSpPr>
        <p:spPr>
          <a:xfrm>
            <a:off x="333758" y="5275792"/>
            <a:ext cx="2135981" cy="91440"/>
          </a:xfrm>
          <a:prstGeom prst="rect">
            <a:avLst/>
          </a:prstGeom>
        </p:spPr>
        <p:txBody>
          <a:bodyPr/>
          <a:lstStyle/>
          <a:p>
            <a:endParaRPr lang="en-US"/>
          </a:p>
        </p:txBody>
      </p:sp>
      <p:sp>
        <p:nvSpPr>
          <p:cNvPr id="25" name="Footnotes">
            <a:extLst>
              <a:ext uri="{FF2B5EF4-FFF2-40B4-BE49-F238E27FC236}">
                <a16:creationId xmlns:a16="http://schemas.microsoft.com/office/drawing/2014/main" id="{16D56B2A-A4FE-4FB4-9894-463C6CB199BC}"/>
              </a:ext>
            </a:extLst>
          </p:cNvPr>
          <p:cNvSpPr>
            <a:spLocks noGrp="1"/>
          </p:cNvSpPr>
          <p:nvPr>
            <p:ph type="body" sz="quarter" idx="26"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10" name="Date Placeholder">
            <a:extLst>
              <a:ext uri="{FF2B5EF4-FFF2-40B4-BE49-F238E27FC236}">
                <a16:creationId xmlns:a16="http://schemas.microsoft.com/office/drawing/2014/main" id="{670AC742-0EB9-104E-A147-D70060CD786B}"/>
              </a:ext>
            </a:extLst>
          </p:cNvPr>
          <p:cNvSpPr>
            <a:spLocks noGrp="1"/>
          </p:cNvSpPr>
          <p:nvPr>
            <p:ph type="dt" sz="half" idx="16"/>
          </p:nvPr>
        </p:nvSpPr>
        <p:spPr/>
        <p:txBody>
          <a:bodyPr/>
          <a:lstStyle/>
          <a:p>
            <a:r>
              <a:rPr lang="en-US"/>
              <a:t>March 2021</a:t>
            </a:r>
          </a:p>
        </p:txBody>
      </p:sp>
      <p:sp>
        <p:nvSpPr>
          <p:cNvPr id="13" name="Slide Number Placeholder">
            <a:extLst>
              <a:ext uri="{FF2B5EF4-FFF2-40B4-BE49-F238E27FC236}">
                <a16:creationId xmlns:a16="http://schemas.microsoft.com/office/drawing/2014/main" id="{D840D073-E4B4-184F-A678-71DA9C750595}"/>
              </a:ext>
            </a:extLst>
          </p:cNvPr>
          <p:cNvSpPr>
            <a:spLocks noGrp="1"/>
          </p:cNvSpPr>
          <p:nvPr>
            <p:ph type="sldNum" sz="quarter" idx="18"/>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
        <p:nvSpPr>
          <p:cNvPr id="3" name="Title 2">
            <a:extLst>
              <a:ext uri="{FF2B5EF4-FFF2-40B4-BE49-F238E27FC236}">
                <a16:creationId xmlns:a16="http://schemas.microsoft.com/office/drawing/2014/main" id="{55EDAF48-8288-0C4F-8B0E-B3BDBE7F7EB6}"/>
              </a:ext>
            </a:extLst>
          </p:cNvPr>
          <p:cNvSpPr>
            <a:spLocks noGrp="1"/>
          </p:cNvSpPr>
          <p:nvPr>
            <p:ph type="title" hasCustomPrompt="1"/>
          </p:nvPr>
        </p:nvSpPr>
        <p:spPr/>
        <p:txBody>
          <a:bodyPr/>
          <a:lstStyle/>
          <a:p>
            <a:r>
              <a:rPr lang="en-US"/>
              <a:t>[Slide title]</a:t>
            </a:r>
          </a:p>
        </p:txBody>
      </p:sp>
    </p:spTree>
    <p:extLst>
      <p:ext uri="{BB962C8B-B14F-4D97-AF65-F5344CB8AC3E}">
        <p14:creationId xmlns:p14="http://schemas.microsoft.com/office/powerpoint/2010/main" val="38899552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Infographic and Chart">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1"/>
            </p:custDataLst>
          </p:nvPr>
        </p:nvGraphicFramePr>
        <p:xfrm>
          <a:off x="1192" y="1325"/>
          <a:ext cx="1190" cy="1322"/>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5" name="Object 4" hidden="1"/>
                      <p:cNvPicPr/>
                      <p:nvPr/>
                    </p:nvPicPr>
                    <p:blipFill>
                      <a:blip r:embed="rId4"/>
                      <a:stretch>
                        <a:fillRect/>
                      </a:stretch>
                    </p:blipFill>
                    <p:spPr>
                      <a:xfrm>
                        <a:off x="1192" y="1325"/>
                        <a:ext cx="1190" cy="1322"/>
                      </a:xfrm>
                      <a:prstGeom prst="rect">
                        <a:avLst/>
                      </a:prstGeom>
                    </p:spPr>
                  </p:pic>
                </p:oleObj>
              </mc:Fallback>
            </mc:AlternateContent>
          </a:graphicData>
        </a:graphic>
      </p:graphicFrame>
      <p:sp>
        <p:nvSpPr>
          <p:cNvPr id="3" name="Title">
            <a:extLst>
              <a:ext uri="{FF2B5EF4-FFF2-40B4-BE49-F238E27FC236}">
                <a16:creationId xmlns:a16="http://schemas.microsoft.com/office/drawing/2014/main" id="{4BAD5814-5B87-284A-BC9A-C8BE3B193ADF}"/>
              </a:ext>
            </a:extLst>
          </p:cNvPr>
          <p:cNvSpPr>
            <a:spLocks noGrp="1"/>
          </p:cNvSpPr>
          <p:nvPr>
            <p:ph type="title" hasCustomPrompt="1"/>
          </p:nvPr>
        </p:nvSpPr>
        <p:spPr/>
        <p:txBody>
          <a:bodyPr vert="horz"/>
          <a:lstStyle>
            <a:lvl1pPr>
              <a:defRPr/>
            </a:lvl1pPr>
          </a:lstStyle>
          <a:p>
            <a:r>
              <a:rPr lang="en-US"/>
              <a:t>[Slide title]</a:t>
            </a:r>
          </a:p>
        </p:txBody>
      </p:sp>
      <p:sp>
        <p:nvSpPr>
          <p:cNvPr id="12" name="Subtitle">
            <a:extLst>
              <a:ext uri="{FF2B5EF4-FFF2-40B4-BE49-F238E27FC236}">
                <a16:creationId xmlns:a16="http://schemas.microsoft.com/office/drawing/2014/main" id="{F854227E-3742-CC4D-A453-5468B5A6C70F}"/>
              </a:ext>
            </a:extLst>
          </p:cNvPr>
          <p:cNvSpPr>
            <a:spLocks noGrp="1"/>
          </p:cNvSpPr>
          <p:nvPr>
            <p:ph type="subTitle" idx="20"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8" name="Box"/>
          <p:cNvSpPr/>
          <p:nvPr/>
        </p:nvSpPr>
        <p:spPr bwMode="hidden">
          <a:xfrm>
            <a:off x="0" y="1444626"/>
            <a:ext cx="2978944" cy="3735917"/>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p>
        </p:txBody>
      </p:sp>
      <p:sp>
        <p:nvSpPr>
          <p:cNvPr id="11" name="Text Placeholder 2">
            <a:extLst>
              <a:ext uri="{FF2B5EF4-FFF2-40B4-BE49-F238E27FC236}">
                <a16:creationId xmlns:a16="http://schemas.microsoft.com/office/drawing/2014/main" id="{55D05493-4569-3340-B250-1E035B2427AC}"/>
              </a:ext>
            </a:extLst>
          </p:cNvPr>
          <p:cNvSpPr>
            <a:spLocks noGrp="1"/>
          </p:cNvSpPr>
          <p:nvPr>
            <p:ph type="body" sz="quarter" idx="19"/>
          </p:nvPr>
        </p:nvSpPr>
        <p:spPr>
          <a:xfrm>
            <a:off x="332187" y="1597741"/>
            <a:ext cx="2496739" cy="3428097"/>
          </a:xfrm>
        </p:spPr>
        <p:txBody>
          <a:bodyPr anchor="ctr" anchorCtr="0">
            <a:noAutofit/>
          </a:bodyPr>
          <a:lstStyle>
            <a:lvl1pPr marL="137156" indent="-137156">
              <a:spcAft>
                <a:spcPts val="450"/>
              </a:spcAft>
              <a:buFont typeface="Arial" panose="020B0604020202020204" pitchFamily="34" charset="0"/>
              <a:buChar char="•"/>
              <a:defRPr sz="1200" b="0">
                <a:solidFill>
                  <a:schemeClr val="bg1"/>
                </a:solidFill>
              </a:defRPr>
            </a:lvl1pPr>
            <a:lvl2pPr marL="274313" indent="-137156">
              <a:spcAft>
                <a:spcPts val="450"/>
              </a:spcAft>
              <a:buFont typeface="Arial" panose="020B0604020202020204" pitchFamily="34" charset="0"/>
              <a:buChar char="–"/>
              <a:defRPr sz="1200" b="0">
                <a:solidFill>
                  <a:schemeClr val="bg1"/>
                </a:solidFill>
              </a:defRPr>
            </a:lvl2pPr>
            <a:lvl3pPr marL="411470" indent="-137156">
              <a:spcAft>
                <a:spcPts val="450"/>
              </a:spcAft>
              <a:buFont typeface="Arial" panose="020B0604020202020204" pitchFamily="34" charset="0"/>
              <a:buChar char="•"/>
              <a:defRPr sz="1200" b="0">
                <a:solidFill>
                  <a:schemeClr val="bg1"/>
                </a:solidFill>
              </a:defRPr>
            </a:lvl3pPr>
            <a:lvl4pPr marL="548627" indent="-137156">
              <a:spcAft>
                <a:spcPts val="450"/>
              </a:spcAft>
              <a:buFont typeface="Arial" panose="020B0604020202020204" pitchFamily="34" charset="0"/>
              <a:buChar char="–"/>
              <a:defRPr sz="1200" b="0">
                <a:solidFill>
                  <a:schemeClr val="bg1"/>
                </a:solidFill>
              </a:defRPr>
            </a:lvl4pPr>
            <a:lvl5pPr marL="685783" indent="-137156">
              <a:spcAft>
                <a:spcPts val="450"/>
              </a:spcAft>
              <a:buFont typeface="Arial" panose="020B0604020202020204" pitchFamily="34" charset="0"/>
              <a:buChar char="•"/>
              <a:defRPr sz="1200" b="0">
                <a:solidFill>
                  <a:schemeClr val="bg1"/>
                </a:solidFill>
              </a:defRPr>
            </a:lvl5pPr>
            <a:lvl6pPr marL="822940" indent="-137156">
              <a:spcAft>
                <a:spcPts val="450"/>
              </a:spcAft>
              <a:buFont typeface="Arial" panose="020B0604020202020204" pitchFamily="34" charset="0"/>
              <a:buChar char="–"/>
              <a:defRPr sz="1200" b="0">
                <a:solidFill>
                  <a:schemeClr val="bg1"/>
                </a:solidFill>
              </a:defRPr>
            </a:lvl6pPr>
            <a:lvl7pPr marL="960096" indent="-137156">
              <a:spcAft>
                <a:spcPts val="450"/>
              </a:spcAft>
              <a:buFont typeface="Arial" panose="020B0604020202020204" pitchFamily="34" charset="0"/>
              <a:buChar char="•"/>
              <a:defRPr sz="1200" b="0">
                <a:solidFill>
                  <a:schemeClr val="bg1"/>
                </a:solidFill>
              </a:defRPr>
            </a:lvl7pPr>
            <a:lvl8pPr marL="1097252" indent="-137156">
              <a:spcAft>
                <a:spcPts val="450"/>
              </a:spcAft>
              <a:buFont typeface="Arial" panose="020B0604020202020204" pitchFamily="34" charset="0"/>
              <a:buChar char="–"/>
              <a:defRPr sz="1200" b="0">
                <a:solidFill>
                  <a:schemeClr val="bg1"/>
                </a:solidFill>
              </a:defRPr>
            </a:lvl8pPr>
            <a:lvl9pPr marL="1234409" indent="-137156">
              <a:spcAft>
                <a:spcPts val="450"/>
              </a:spcAft>
              <a:buFont typeface="Arial" panose="020B0604020202020204" pitchFamily="34" charset="0"/>
              <a:buChar char="•"/>
              <a:defRPr sz="1200" b="0">
                <a:solidFill>
                  <a:schemeClr val="bg1"/>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hart Placeholder 1"/>
          <p:cNvSpPr>
            <a:spLocks noGrp="1"/>
          </p:cNvSpPr>
          <p:nvPr>
            <p:ph type="chart" sz="quarter" idx="13"/>
          </p:nvPr>
        </p:nvSpPr>
        <p:spPr>
          <a:xfrm>
            <a:off x="3245644" y="1444626"/>
            <a:ext cx="5566172" cy="3735917"/>
          </a:xfrm>
        </p:spPr>
        <p:txBody>
          <a:bodyPr anchor="ctr" anchorCtr="0"/>
          <a:lstStyle>
            <a:lvl1pPr marL="0" indent="0" algn="ctr">
              <a:buNone/>
              <a:defRPr sz="900" b="0">
                <a:solidFill>
                  <a:schemeClr val="tx1"/>
                </a:solidFill>
              </a:defRPr>
            </a:lvl1pPr>
          </a:lstStyle>
          <a:p>
            <a:r>
              <a:rPr lang="en-US"/>
              <a:t>Click icon to add chart</a:t>
            </a:r>
            <a:endParaRPr lang="en-GB"/>
          </a:p>
        </p:txBody>
      </p:sp>
      <p:sp>
        <p:nvSpPr>
          <p:cNvPr id="4" name="Footer Placeholder">
            <a:extLst>
              <a:ext uri="{FF2B5EF4-FFF2-40B4-BE49-F238E27FC236}">
                <a16:creationId xmlns:a16="http://schemas.microsoft.com/office/drawing/2014/main" id="{694F96C2-47B6-4747-B231-79A630D24A95}"/>
              </a:ext>
            </a:extLst>
          </p:cNvPr>
          <p:cNvSpPr>
            <a:spLocks noGrp="1"/>
          </p:cNvSpPr>
          <p:nvPr>
            <p:ph type="ftr" sz="quarter" idx="18"/>
          </p:nvPr>
        </p:nvSpPr>
        <p:spPr>
          <a:xfrm>
            <a:off x="333758" y="5275792"/>
            <a:ext cx="2135981" cy="91440"/>
          </a:xfrm>
          <a:prstGeom prst="rect">
            <a:avLst/>
          </a:prstGeom>
        </p:spPr>
        <p:txBody>
          <a:bodyPr/>
          <a:lstStyle/>
          <a:p>
            <a:pPr algn="l"/>
            <a:endParaRPr lang="en-US"/>
          </a:p>
        </p:txBody>
      </p:sp>
      <p:sp>
        <p:nvSpPr>
          <p:cNvPr id="14" name="Footnotes">
            <a:extLst>
              <a:ext uri="{FF2B5EF4-FFF2-40B4-BE49-F238E27FC236}">
                <a16:creationId xmlns:a16="http://schemas.microsoft.com/office/drawing/2014/main" id="{1A6A6FCD-7456-49A3-9BC4-3B5A84EC8F1C}"/>
              </a:ext>
            </a:extLst>
          </p:cNvPr>
          <p:cNvSpPr>
            <a:spLocks noGrp="1"/>
          </p:cNvSpPr>
          <p:nvPr>
            <p:ph type="body" sz="quarter" idx="21"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2" name="Date Placeholder">
            <a:extLst>
              <a:ext uri="{FF2B5EF4-FFF2-40B4-BE49-F238E27FC236}">
                <a16:creationId xmlns:a16="http://schemas.microsoft.com/office/drawing/2014/main" id="{814EA5A5-893B-6B4B-80D2-49FFC81C88C2}"/>
              </a:ext>
            </a:extLst>
          </p:cNvPr>
          <p:cNvSpPr>
            <a:spLocks noGrp="1"/>
          </p:cNvSpPr>
          <p:nvPr>
            <p:ph type="dt" sz="half" idx="17"/>
          </p:nvPr>
        </p:nvSpPr>
        <p:spPr/>
        <p:txBody>
          <a:bodyPr/>
          <a:lstStyle/>
          <a:p>
            <a:r>
              <a:rPr lang="en-US"/>
              <a:t>March 2021</a:t>
            </a:r>
          </a:p>
        </p:txBody>
      </p:sp>
      <p:sp>
        <p:nvSpPr>
          <p:cNvPr id="6" name="Slide Number Placeholder">
            <a:extLst>
              <a:ext uri="{FF2B5EF4-FFF2-40B4-BE49-F238E27FC236}">
                <a16:creationId xmlns:a16="http://schemas.microsoft.com/office/drawing/2014/main" id="{696E2E86-965C-BE4A-BDD2-8C3B0C7986E3}"/>
              </a:ext>
            </a:extLst>
          </p:cNvPr>
          <p:cNvSpPr>
            <a:spLocks noGrp="1"/>
          </p:cNvSpPr>
          <p:nvPr>
            <p:ph type="sldNum" sz="quarter" idx="16"/>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5092035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Four Big Numbers">
    <p:spTree>
      <p:nvGrpSpPr>
        <p:cNvPr id="1" name=""/>
        <p:cNvGrpSpPr/>
        <p:nvPr/>
      </p:nvGrpSpPr>
      <p:grpSpPr>
        <a:xfrm>
          <a:off x="0" y="0"/>
          <a:ext cx="0" cy="0"/>
          <a:chOff x="0" y="0"/>
          <a:chExt cx="0" cy="0"/>
        </a:xfrm>
      </p:grpSpPr>
      <p:sp>
        <p:nvSpPr>
          <p:cNvPr id="26" name="Subtitle">
            <a:extLst>
              <a:ext uri="{FF2B5EF4-FFF2-40B4-BE49-F238E27FC236}">
                <a16:creationId xmlns:a16="http://schemas.microsoft.com/office/drawing/2014/main" id="{65E09AE2-CCF1-41E1-867C-BB4EF812B9EC}"/>
              </a:ext>
            </a:extLst>
          </p:cNvPr>
          <p:cNvSpPr>
            <a:spLocks noGrp="1"/>
          </p:cNvSpPr>
          <p:nvPr>
            <p:ph type="subTitle" idx="26"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15" name="Text Placeholder 1">
            <a:extLst>
              <a:ext uri="{FF2B5EF4-FFF2-40B4-BE49-F238E27FC236}">
                <a16:creationId xmlns:a16="http://schemas.microsoft.com/office/drawing/2014/main" id="{67562605-603B-7346-BD66-E0BCE22860B3}"/>
              </a:ext>
            </a:extLst>
          </p:cNvPr>
          <p:cNvSpPr>
            <a:spLocks noGrp="1"/>
          </p:cNvSpPr>
          <p:nvPr>
            <p:ph type="body" sz="quarter" idx="15" hasCustomPrompt="1"/>
          </p:nvPr>
        </p:nvSpPr>
        <p:spPr bwMode="gray">
          <a:xfrm>
            <a:off x="332184" y="1444624"/>
            <a:ext cx="1097280" cy="838200"/>
          </a:xfrm>
        </p:spPr>
        <p:txBody>
          <a:bodyPr>
            <a:noAutofit/>
          </a:bodyPr>
          <a:lstStyle>
            <a:lvl1pPr marL="0" indent="0">
              <a:lnSpc>
                <a:spcPct val="80000"/>
              </a:lnSpc>
              <a:spcAft>
                <a:spcPts val="0"/>
              </a:spcAft>
              <a:buFontTx/>
              <a:buNone/>
              <a:defRPr sz="7200" b="1">
                <a:solidFill>
                  <a:srgbClr val="A32020"/>
                </a:solidFill>
              </a:defRPr>
            </a:lvl1pPr>
            <a:lvl2pPr marL="0" indent="0">
              <a:lnSpc>
                <a:spcPct val="80000"/>
              </a:lnSpc>
              <a:spcAft>
                <a:spcPts val="0"/>
              </a:spcAft>
              <a:buFontTx/>
              <a:buNone/>
              <a:defRPr sz="7200" b="1">
                <a:solidFill>
                  <a:srgbClr val="A32020"/>
                </a:solidFill>
              </a:defRPr>
            </a:lvl2pPr>
            <a:lvl3pPr marL="0" indent="0">
              <a:lnSpc>
                <a:spcPct val="80000"/>
              </a:lnSpc>
              <a:spcAft>
                <a:spcPts val="0"/>
              </a:spcAft>
              <a:buFontTx/>
              <a:buNone/>
              <a:defRPr sz="7200" b="1">
                <a:solidFill>
                  <a:srgbClr val="A32020"/>
                </a:solidFill>
              </a:defRPr>
            </a:lvl3pPr>
            <a:lvl4pPr marL="0" indent="0">
              <a:lnSpc>
                <a:spcPct val="80000"/>
              </a:lnSpc>
              <a:spcAft>
                <a:spcPts val="0"/>
              </a:spcAft>
              <a:buFontTx/>
              <a:buNone/>
              <a:defRPr sz="7200" b="1">
                <a:solidFill>
                  <a:srgbClr val="A32020"/>
                </a:solidFill>
              </a:defRPr>
            </a:lvl4pPr>
            <a:lvl5pPr marL="0" indent="0">
              <a:lnSpc>
                <a:spcPct val="80000"/>
              </a:lnSpc>
              <a:spcAft>
                <a:spcPts val="0"/>
              </a:spcAft>
              <a:buFontTx/>
              <a:buNone/>
              <a:defRPr sz="7200" b="1">
                <a:solidFill>
                  <a:srgbClr val="A32020"/>
                </a:solidFill>
              </a:defRPr>
            </a:lvl5pPr>
            <a:lvl6pPr marL="0" indent="0">
              <a:lnSpc>
                <a:spcPct val="80000"/>
              </a:lnSpc>
              <a:spcAft>
                <a:spcPts val="0"/>
              </a:spcAft>
              <a:buFontTx/>
              <a:buNone/>
              <a:defRPr sz="7200" b="1">
                <a:solidFill>
                  <a:srgbClr val="A32020"/>
                </a:solidFill>
              </a:defRPr>
            </a:lvl6pPr>
            <a:lvl7pPr marL="0" indent="0">
              <a:lnSpc>
                <a:spcPct val="80000"/>
              </a:lnSpc>
              <a:spcAft>
                <a:spcPts val="0"/>
              </a:spcAft>
              <a:buFontTx/>
              <a:buNone/>
              <a:defRPr sz="7200" b="1">
                <a:solidFill>
                  <a:srgbClr val="A32020"/>
                </a:solidFill>
              </a:defRPr>
            </a:lvl7pPr>
            <a:lvl8pPr marL="0" indent="0">
              <a:lnSpc>
                <a:spcPct val="80000"/>
              </a:lnSpc>
              <a:spcAft>
                <a:spcPts val="0"/>
              </a:spcAft>
              <a:buFontTx/>
              <a:buNone/>
              <a:defRPr sz="7200" b="1">
                <a:solidFill>
                  <a:srgbClr val="A32020"/>
                </a:solidFill>
              </a:defRPr>
            </a:lvl8pPr>
            <a:lvl9pPr marL="0" indent="0">
              <a:lnSpc>
                <a:spcPct val="80000"/>
              </a:lnSpc>
              <a:spcAft>
                <a:spcPts val="0"/>
              </a:spcAft>
              <a:buFontTx/>
              <a:buNone/>
              <a:defRPr sz="7200" b="1">
                <a:solidFill>
                  <a:srgbClr val="A32020"/>
                </a:solidFill>
              </a:defRPr>
            </a:lvl9pPr>
          </a:lstStyle>
          <a:p>
            <a:pPr lvl="0"/>
            <a:r>
              <a:rPr lang="en-US"/>
              <a:t>00</a:t>
            </a:r>
          </a:p>
        </p:txBody>
      </p:sp>
      <p:sp>
        <p:nvSpPr>
          <p:cNvPr id="14" name="Text Placeholder 2">
            <a:extLst>
              <a:ext uri="{FF2B5EF4-FFF2-40B4-BE49-F238E27FC236}">
                <a16:creationId xmlns:a16="http://schemas.microsoft.com/office/drawing/2014/main" id="{607EA69E-C97B-2748-B995-85ECAE76ABA6}"/>
              </a:ext>
            </a:extLst>
          </p:cNvPr>
          <p:cNvSpPr>
            <a:spLocks noGrp="1"/>
          </p:cNvSpPr>
          <p:nvPr>
            <p:ph type="body" sz="quarter" idx="14" hasCustomPrompt="1"/>
          </p:nvPr>
        </p:nvSpPr>
        <p:spPr bwMode="gray">
          <a:xfrm>
            <a:off x="332184" y="2360972"/>
            <a:ext cx="1097280" cy="800100"/>
          </a:xfrm>
        </p:spPr>
        <p:txBody>
          <a:bodyPr>
            <a:noAutofit/>
          </a:bodyPr>
          <a:lstStyle>
            <a:lvl1pPr marL="0" indent="0">
              <a:spcAft>
                <a:spcPts val="0"/>
              </a:spcAft>
              <a:buFontTx/>
              <a:buNone/>
              <a:defRPr sz="1200" b="1">
                <a:solidFill>
                  <a:schemeClr val="tx1"/>
                </a:solidFill>
              </a:defRPr>
            </a:lvl1pPr>
            <a:lvl2pPr marL="0" indent="0">
              <a:spcAft>
                <a:spcPts val="0"/>
              </a:spcAft>
              <a:buFontTx/>
              <a:buNone/>
              <a:defRPr sz="1200" b="1">
                <a:solidFill>
                  <a:schemeClr val="tx1"/>
                </a:solidFill>
              </a:defRPr>
            </a:lvl2pPr>
            <a:lvl3pPr marL="0" indent="0">
              <a:spcAft>
                <a:spcPts val="0"/>
              </a:spcAft>
              <a:buFontTx/>
              <a:buNone/>
              <a:defRPr sz="1200" b="1">
                <a:solidFill>
                  <a:schemeClr val="tx1"/>
                </a:solidFill>
              </a:defRPr>
            </a:lvl3pPr>
            <a:lvl4pPr marL="0" indent="0">
              <a:spcAft>
                <a:spcPts val="0"/>
              </a:spcAft>
              <a:buFontTx/>
              <a:buNone/>
              <a:defRPr sz="1200" b="1">
                <a:solidFill>
                  <a:schemeClr val="tx1"/>
                </a:solidFill>
              </a:defRPr>
            </a:lvl4pPr>
            <a:lvl5pPr marL="0" indent="0">
              <a:spcAft>
                <a:spcPts val="0"/>
              </a:spcAft>
              <a:buFontTx/>
              <a:buNone/>
              <a:defRPr sz="1200" b="1">
                <a:solidFill>
                  <a:schemeClr val="tx1"/>
                </a:solidFill>
              </a:defRPr>
            </a:lvl5pPr>
            <a:lvl6pPr marL="0" indent="0">
              <a:spcAft>
                <a:spcPts val="0"/>
              </a:spcAft>
              <a:buFontTx/>
              <a:buNone/>
              <a:defRPr sz="1200" b="1">
                <a:solidFill>
                  <a:schemeClr val="tx1"/>
                </a:solidFill>
              </a:defRPr>
            </a:lvl6pPr>
            <a:lvl7pPr marL="0" indent="0">
              <a:spcAft>
                <a:spcPts val="0"/>
              </a:spcAft>
              <a:buFontTx/>
              <a:buNone/>
              <a:defRPr sz="1200" b="1">
                <a:solidFill>
                  <a:schemeClr val="tx1"/>
                </a:solidFill>
              </a:defRPr>
            </a:lvl7pPr>
            <a:lvl8pPr marL="0" indent="0">
              <a:spcAft>
                <a:spcPts val="0"/>
              </a:spcAft>
              <a:buFontTx/>
              <a:buNone/>
              <a:defRPr sz="1200" b="1">
                <a:solidFill>
                  <a:schemeClr val="tx1"/>
                </a:solidFill>
              </a:defRPr>
            </a:lvl8pPr>
            <a:lvl9pPr marL="0" indent="0">
              <a:spcAft>
                <a:spcPts val="0"/>
              </a:spcAft>
              <a:buFontTx/>
              <a:buNone/>
              <a:defRPr sz="1200" b="1">
                <a:solidFill>
                  <a:schemeClr val="tx1"/>
                </a:solidFill>
              </a:defRPr>
            </a:lvl9pPr>
          </a:lstStyle>
          <a:p>
            <a:pPr lvl="0"/>
            <a:r>
              <a:rPr lang="en-US"/>
              <a:t>[Category Name]</a:t>
            </a:r>
          </a:p>
        </p:txBody>
      </p:sp>
      <p:sp>
        <p:nvSpPr>
          <p:cNvPr id="11" name="Text Placeholder 3">
            <a:extLst>
              <a:ext uri="{FF2B5EF4-FFF2-40B4-BE49-F238E27FC236}">
                <a16:creationId xmlns:a16="http://schemas.microsoft.com/office/drawing/2014/main" id="{45A84443-E940-CF4D-9891-CD02D9DF642D}"/>
              </a:ext>
            </a:extLst>
          </p:cNvPr>
          <p:cNvSpPr>
            <a:spLocks noGrp="1"/>
          </p:cNvSpPr>
          <p:nvPr>
            <p:ph type="body" sz="quarter" idx="13"/>
          </p:nvPr>
        </p:nvSpPr>
        <p:spPr bwMode="gray">
          <a:xfrm>
            <a:off x="1521619" y="1444626"/>
            <a:ext cx="2914650" cy="1714500"/>
          </a:xfrm>
        </p:spPr>
        <p:txBody>
          <a:bodyPr rIns="182880">
            <a:noAutofit/>
          </a:bodyPr>
          <a:lstStyle>
            <a:lvl1pPr>
              <a:spcAft>
                <a:spcPts val="225"/>
              </a:spcAft>
              <a:defRPr sz="1050">
                <a:solidFill>
                  <a:schemeClr val="tx1"/>
                </a:solidFill>
              </a:defRPr>
            </a:lvl1pPr>
            <a:lvl2pPr>
              <a:spcAft>
                <a:spcPts val="225"/>
              </a:spcAft>
              <a:defRPr sz="1050">
                <a:solidFill>
                  <a:schemeClr val="tx1"/>
                </a:solidFill>
              </a:defRPr>
            </a:lvl2pPr>
            <a:lvl3pPr>
              <a:spcAft>
                <a:spcPts val="225"/>
              </a:spcAft>
              <a:defRPr sz="1050">
                <a:solidFill>
                  <a:schemeClr val="tx1"/>
                </a:solidFill>
              </a:defRPr>
            </a:lvl3pPr>
            <a:lvl4pPr>
              <a:spcAft>
                <a:spcPts val="225"/>
              </a:spcAft>
              <a:defRPr sz="1050">
                <a:solidFill>
                  <a:schemeClr val="tx1"/>
                </a:solidFill>
              </a:defRPr>
            </a:lvl4pPr>
            <a:lvl5pPr>
              <a:spcAft>
                <a:spcPts val="225"/>
              </a:spcAft>
              <a:defRPr sz="1050">
                <a:solidFill>
                  <a:schemeClr val="tx1"/>
                </a:solidFill>
              </a:defRPr>
            </a:lvl5pPr>
            <a:lvl6pPr>
              <a:spcAft>
                <a:spcPts val="225"/>
              </a:spcAft>
              <a:defRPr sz="1050">
                <a:solidFill>
                  <a:schemeClr val="tx1"/>
                </a:solidFill>
              </a:defRPr>
            </a:lvl6pPr>
            <a:lvl7pPr>
              <a:spcAft>
                <a:spcPts val="225"/>
              </a:spcAft>
              <a:defRPr sz="1050">
                <a:solidFill>
                  <a:schemeClr val="tx1"/>
                </a:solidFill>
              </a:defRPr>
            </a:lvl7pPr>
            <a:lvl8pPr>
              <a:spcAft>
                <a:spcPts val="225"/>
              </a:spcAft>
              <a:defRPr sz="1050">
                <a:solidFill>
                  <a:schemeClr val="tx1"/>
                </a:solidFill>
              </a:defRPr>
            </a:lvl8pPr>
            <a:lvl9pPr>
              <a:spcAft>
                <a:spcPts val="225"/>
              </a:spcAft>
              <a:defRPr sz="1050">
                <a:solidFill>
                  <a:schemeClr val="tx1"/>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7EB0060D-C493-064E-AA24-09547C88997A}"/>
              </a:ext>
            </a:extLst>
          </p:cNvPr>
          <p:cNvSpPr>
            <a:spLocks noGrp="1"/>
          </p:cNvSpPr>
          <p:nvPr>
            <p:ph type="body" sz="quarter" idx="18" hasCustomPrompt="1"/>
          </p:nvPr>
        </p:nvSpPr>
        <p:spPr bwMode="gray">
          <a:xfrm>
            <a:off x="4706541" y="1444626"/>
            <a:ext cx="1097280" cy="838200"/>
          </a:xfrm>
        </p:spPr>
        <p:txBody>
          <a:bodyPr>
            <a:noAutofit/>
          </a:bodyPr>
          <a:lstStyle>
            <a:lvl1pPr marL="0" indent="0">
              <a:lnSpc>
                <a:spcPct val="80000"/>
              </a:lnSpc>
              <a:spcAft>
                <a:spcPts val="0"/>
              </a:spcAft>
              <a:buFontTx/>
              <a:buNone/>
              <a:defRPr sz="7200" b="1">
                <a:solidFill>
                  <a:srgbClr val="DB536A"/>
                </a:solidFill>
              </a:defRPr>
            </a:lvl1pPr>
            <a:lvl2pPr marL="0" indent="0">
              <a:lnSpc>
                <a:spcPct val="80000"/>
              </a:lnSpc>
              <a:spcAft>
                <a:spcPts val="0"/>
              </a:spcAft>
              <a:buFontTx/>
              <a:buNone/>
              <a:defRPr sz="7200" b="1">
                <a:solidFill>
                  <a:srgbClr val="DB536A"/>
                </a:solidFill>
              </a:defRPr>
            </a:lvl2pPr>
            <a:lvl3pPr marL="0" indent="0">
              <a:lnSpc>
                <a:spcPct val="80000"/>
              </a:lnSpc>
              <a:spcAft>
                <a:spcPts val="0"/>
              </a:spcAft>
              <a:buFontTx/>
              <a:buNone/>
              <a:defRPr sz="7200" b="1">
                <a:solidFill>
                  <a:srgbClr val="DB536A"/>
                </a:solidFill>
              </a:defRPr>
            </a:lvl3pPr>
            <a:lvl4pPr marL="0" indent="0">
              <a:lnSpc>
                <a:spcPct val="80000"/>
              </a:lnSpc>
              <a:spcAft>
                <a:spcPts val="0"/>
              </a:spcAft>
              <a:buFontTx/>
              <a:buNone/>
              <a:defRPr sz="7200" b="1">
                <a:solidFill>
                  <a:srgbClr val="DB536A"/>
                </a:solidFill>
              </a:defRPr>
            </a:lvl4pPr>
            <a:lvl5pPr marL="0" indent="0">
              <a:lnSpc>
                <a:spcPct val="80000"/>
              </a:lnSpc>
              <a:spcAft>
                <a:spcPts val="0"/>
              </a:spcAft>
              <a:buFontTx/>
              <a:buNone/>
              <a:defRPr sz="7200" b="1">
                <a:solidFill>
                  <a:srgbClr val="DB536A"/>
                </a:solidFill>
              </a:defRPr>
            </a:lvl5pPr>
            <a:lvl6pPr marL="0" indent="0">
              <a:lnSpc>
                <a:spcPct val="80000"/>
              </a:lnSpc>
              <a:spcAft>
                <a:spcPts val="0"/>
              </a:spcAft>
              <a:buFontTx/>
              <a:buNone/>
              <a:defRPr sz="7200" b="1">
                <a:solidFill>
                  <a:srgbClr val="DB536A"/>
                </a:solidFill>
              </a:defRPr>
            </a:lvl6pPr>
            <a:lvl7pPr marL="0" indent="0">
              <a:lnSpc>
                <a:spcPct val="80000"/>
              </a:lnSpc>
              <a:spcAft>
                <a:spcPts val="0"/>
              </a:spcAft>
              <a:buFontTx/>
              <a:buNone/>
              <a:defRPr sz="7200" b="1">
                <a:solidFill>
                  <a:srgbClr val="DB536A"/>
                </a:solidFill>
              </a:defRPr>
            </a:lvl7pPr>
            <a:lvl8pPr marL="0" indent="0">
              <a:lnSpc>
                <a:spcPct val="80000"/>
              </a:lnSpc>
              <a:spcAft>
                <a:spcPts val="0"/>
              </a:spcAft>
              <a:buFontTx/>
              <a:buNone/>
              <a:defRPr sz="7200" b="1">
                <a:solidFill>
                  <a:srgbClr val="DB536A"/>
                </a:solidFill>
              </a:defRPr>
            </a:lvl8pPr>
            <a:lvl9pPr marL="0" indent="0">
              <a:lnSpc>
                <a:spcPct val="80000"/>
              </a:lnSpc>
              <a:spcAft>
                <a:spcPts val="0"/>
              </a:spcAft>
              <a:buFontTx/>
              <a:buNone/>
              <a:defRPr sz="7200" b="1">
                <a:solidFill>
                  <a:srgbClr val="DB536A"/>
                </a:solidFill>
              </a:defRPr>
            </a:lvl9pPr>
          </a:lstStyle>
          <a:p>
            <a:pPr lvl="0"/>
            <a:r>
              <a:rPr lang="en-US"/>
              <a:t>00</a:t>
            </a:r>
          </a:p>
        </p:txBody>
      </p:sp>
      <p:sp>
        <p:nvSpPr>
          <p:cNvPr id="17" name="Text Placeholder 5">
            <a:extLst>
              <a:ext uri="{FF2B5EF4-FFF2-40B4-BE49-F238E27FC236}">
                <a16:creationId xmlns:a16="http://schemas.microsoft.com/office/drawing/2014/main" id="{D2E61864-7397-CA45-B176-FD39B1BE21D7}"/>
              </a:ext>
            </a:extLst>
          </p:cNvPr>
          <p:cNvSpPr>
            <a:spLocks noGrp="1"/>
          </p:cNvSpPr>
          <p:nvPr>
            <p:ph type="body" sz="quarter" idx="17" hasCustomPrompt="1"/>
          </p:nvPr>
        </p:nvSpPr>
        <p:spPr bwMode="gray">
          <a:xfrm>
            <a:off x="4706541" y="2360972"/>
            <a:ext cx="1097280" cy="800100"/>
          </a:xfrm>
        </p:spPr>
        <p:txBody>
          <a:bodyPr>
            <a:noAutofit/>
          </a:bodyPr>
          <a:lstStyle>
            <a:lvl1pPr marL="0" indent="0">
              <a:spcAft>
                <a:spcPts val="0"/>
              </a:spcAft>
              <a:buFontTx/>
              <a:buNone/>
              <a:defRPr sz="1200" b="1">
                <a:solidFill>
                  <a:schemeClr val="tx1"/>
                </a:solidFill>
              </a:defRPr>
            </a:lvl1pPr>
            <a:lvl2pPr marL="0" indent="0">
              <a:spcAft>
                <a:spcPts val="0"/>
              </a:spcAft>
              <a:buFontTx/>
              <a:buNone/>
              <a:defRPr sz="1200" b="1">
                <a:solidFill>
                  <a:schemeClr val="tx1"/>
                </a:solidFill>
              </a:defRPr>
            </a:lvl2pPr>
            <a:lvl3pPr marL="0" indent="0">
              <a:spcAft>
                <a:spcPts val="0"/>
              </a:spcAft>
              <a:buFontTx/>
              <a:buNone/>
              <a:defRPr sz="1200" b="1">
                <a:solidFill>
                  <a:schemeClr val="tx1"/>
                </a:solidFill>
              </a:defRPr>
            </a:lvl3pPr>
            <a:lvl4pPr marL="0" indent="0">
              <a:spcAft>
                <a:spcPts val="0"/>
              </a:spcAft>
              <a:buFontTx/>
              <a:buNone/>
              <a:defRPr sz="1200" b="1">
                <a:solidFill>
                  <a:schemeClr val="tx1"/>
                </a:solidFill>
              </a:defRPr>
            </a:lvl4pPr>
            <a:lvl5pPr marL="0" indent="0">
              <a:spcAft>
                <a:spcPts val="0"/>
              </a:spcAft>
              <a:buFontTx/>
              <a:buNone/>
              <a:defRPr sz="1200" b="1">
                <a:solidFill>
                  <a:schemeClr val="tx1"/>
                </a:solidFill>
              </a:defRPr>
            </a:lvl5pPr>
            <a:lvl6pPr marL="0" indent="0">
              <a:spcAft>
                <a:spcPts val="0"/>
              </a:spcAft>
              <a:buFontTx/>
              <a:buNone/>
              <a:defRPr sz="1200" b="1">
                <a:solidFill>
                  <a:schemeClr val="tx1"/>
                </a:solidFill>
              </a:defRPr>
            </a:lvl6pPr>
            <a:lvl7pPr marL="0" indent="0">
              <a:spcAft>
                <a:spcPts val="0"/>
              </a:spcAft>
              <a:buFontTx/>
              <a:buNone/>
              <a:defRPr sz="1200" b="1">
                <a:solidFill>
                  <a:schemeClr val="tx1"/>
                </a:solidFill>
              </a:defRPr>
            </a:lvl7pPr>
            <a:lvl8pPr marL="0" indent="0">
              <a:spcAft>
                <a:spcPts val="0"/>
              </a:spcAft>
              <a:buFontTx/>
              <a:buNone/>
              <a:defRPr sz="1200" b="1">
                <a:solidFill>
                  <a:schemeClr val="tx1"/>
                </a:solidFill>
              </a:defRPr>
            </a:lvl8pPr>
            <a:lvl9pPr marL="0" indent="0">
              <a:spcAft>
                <a:spcPts val="0"/>
              </a:spcAft>
              <a:buFontTx/>
              <a:buNone/>
              <a:defRPr sz="1200" b="1">
                <a:solidFill>
                  <a:schemeClr val="tx1"/>
                </a:solidFill>
              </a:defRPr>
            </a:lvl9pPr>
          </a:lstStyle>
          <a:p>
            <a:pPr lvl="0"/>
            <a:r>
              <a:rPr lang="en-US"/>
              <a:t>[Category Name]</a:t>
            </a:r>
          </a:p>
        </p:txBody>
      </p:sp>
      <p:sp>
        <p:nvSpPr>
          <p:cNvPr id="16" name="Text Placeholder 6">
            <a:extLst>
              <a:ext uri="{FF2B5EF4-FFF2-40B4-BE49-F238E27FC236}">
                <a16:creationId xmlns:a16="http://schemas.microsoft.com/office/drawing/2014/main" id="{843F70DF-91C4-C849-B14B-CCA5EEFB25AF}"/>
              </a:ext>
            </a:extLst>
          </p:cNvPr>
          <p:cNvSpPr>
            <a:spLocks noGrp="1"/>
          </p:cNvSpPr>
          <p:nvPr>
            <p:ph type="body" sz="quarter" idx="16"/>
          </p:nvPr>
        </p:nvSpPr>
        <p:spPr bwMode="gray">
          <a:xfrm>
            <a:off x="5895976" y="1444626"/>
            <a:ext cx="2915840" cy="1714500"/>
          </a:xfrm>
        </p:spPr>
        <p:txBody>
          <a:bodyPr rIns="182880">
            <a:noAutofit/>
          </a:bodyPr>
          <a:lstStyle>
            <a:lvl1pPr>
              <a:spcAft>
                <a:spcPts val="225"/>
              </a:spcAft>
              <a:defRPr sz="1050">
                <a:solidFill>
                  <a:schemeClr val="tx1"/>
                </a:solidFill>
              </a:defRPr>
            </a:lvl1pPr>
            <a:lvl2pPr>
              <a:spcAft>
                <a:spcPts val="225"/>
              </a:spcAft>
              <a:defRPr sz="1050">
                <a:solidFill>
                  <a:schemeClr val="tx1"/>
                </a:solidFill>
              </a:defRPr>
            </a:lvl2pPr>
            <a:lvl3pPr>
              <a:spcAft>
                <a:spcPts val="225"/>
              </a:spcAft>
              <a:defRPr sz="1050">
                <a:solidFill>
                  <a:schemeClr val="tx1"/>
                </a:solidFill>
              </a:defRPr>
            </a:lvl3pPr>
            <a:lvl4pPr>
              <a:spcAft>
                <a:spcPts val="225"/>
              </a:spcAft>
              <a:defRPr sz="1050">
                <a:solidFill>
                  <a:schemeClr val="tx1"/>
                </a:solidFill>
              </a:defRPr>
            </a:lvl4pPr>
            <a:lvl5pPr>
              <a:spcAft>
                <a:spcPts val="225"/>
              </a:spcAft>
              <a:defRPr sz="1050">
                <a:solidFill>
                  <a:schemeClr val="tx1"/>
                </a:solidFill>
              </a:defRPr>
            </a:lvl5pPr>
            <a:lvl6pPr>
              <a:spcAft>
                <a:spcPts val="225"/>
              </a:spcAft>
              <a:defRPr sz="1050">
                <a:solidFill>
                  <a:schemeClr val="tx1"/>
                </a:solidFill>
              </a:defRPr>
            </a:lvl6pPr>
            <a:lvl7pPr>
              <a:spcAft>
                <a:spcPts val="225"/>
              </a:spcAft>
              <a:defRPr sz="1050">
                <a:solidFill>
                  <a:schemeClr val="tx1"/>
                </a:solidFill>
              </a:defRPr>
            </a:lvl7pPr>
            <a:lvl8pPr>
              <a:spcAft>
                <a:spcPts val="225"/>
              </a:spcAft>
              <a:defRPr sz="1050">
                <a:solidFill>
                  <a:schemeClr val="tx1"/>
                </a:solidFill>
              </a:defRPr>
            </a:lvl8pPr>
            <a:lvl9pPr>
              <a:spcAft>
                <a:spcPts val="225"/>
              </a:spcAft>
              <a:defRPr sz="1050">
                <a:solidFill>
                  <a:schemeClr val="tx1"/>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7">
            <a:extLst>
              <a:ext uri="{FF2B5EF4-FFF2-40B4-BE49-F238E27FC236}">
                <a16:creationId xmlns:a16="http://schemas.microsoft.com/office/drawing/2014/main" id="{512009F0-4886-6149-95E6-599C9EC18A30}"/>
              </a:ext>
            </a:extLst>
          </p:cNvPr>
          <p:cNvSpPr>
            <a:spLocks noGrp="1"/>
          </p:cNvSpPr>
          <p:nvPr>
            <p:ph type="body" sz="quarter" idx="21" hasCustomPrompt="1"/>
          </p:nvPr>
        </p:nvSpPr>
        <p:spPr bwMode="gray">
          <a:xfrm>
            <a:off x="332184" y="3465151"/>
            <a:ext cx="1097280" cy="838200"/>
          </a:xfrm>
        </p:spPr>
        <p:txBody>
          <a:bodyPr>
            <a:noAutofit/>
          </a:bodyPr>
          <a:lstStyle>
            <a:lvl1pPr marL="0" indent="0">
              <a:lnSpc>
                <a:spcPct val="80000"/>
              </a:lnSpc>
              <a:spcAft>
                <a:spcPts val="0"/>
              </a:spcAft>
              <a:buFontTx/>
              <a:buNone/>
              <a:defRPr sz="7200" b="1">
                <a:solidFill>
                  <a:schemeClr val="tx1"/>
                </a:solidFill>
              </a:defRPr>
            </a:lvl1pPr>
            <a:lvl2pPr marL="0" indent="0">
              <a:lnSpc>
                <a:spcPct val="80000"/>
              </a:lnSpc>
              <a:spcAft>
                <a:spcPts val="0"/>
              </a:spcAft>
              <a:buFontTx/>
              <a:buNone/>
              <a:defRPr sz="7200" b="1">
                <a:solidFill>
                  <a:schemeClr val="tx1"/>
                </a:solidFill>
              </a:defRPr>
            </a:lvl2pPr>
            <a:lvl3pPr marL="0" indent="0">
              <a:lnSpc>
                <a:spcPct val="80000"/>
              </a:lnSpc>
              <a:spcAft>
                <a:spcPts val="0"/>
              </a:spcAft>
              <a:buFontTx/>
              <a:buNone/>
              <a:defRPr sz="7200" b="1">
                <a:solidFill>
                  <a:schemeClr val="tx1"/>
                </a:solidFill>
              </a:defRPr>
            </a:lvl3pPr>
            <a:lvl4pPr marL="0" indent="0">
              <a:lnSpc>
                <a:spcPct val="80000"/>
              </a:lnSpc>
              <a:spcAft>
                <a:spcPts val="0"/>
              </a:spcAft>
              <a:buFontTx/>
              <a:buNone/>
              <a:defRPr sz="7200" b="1">
                <a:solidFill>
                  <a:schemeClr val="tx1"/>
                </a:solidFill>
              </a:defRPr>
            </a:lvl4pPr>
            <a:lvl5pPr marL="0" indent="0">
              <a:lnSpc>
                <a:spcPct val="80000"/>
              </a:lnSpc>
              <a:spcAft>
                <a:spcPts val="0"/>
              </a:spcAft>
              <a:buFontTx/>
              <a:buNone/>
              <a:defRPr sz="7200" b="1">
                <a:solidFill>
                  <a:schemeClr val="tx1"/>
                </a:solidFill>
              </a:defRPr>
            </a:lvl5pPr>
            <a:lvl6pPr marL="0" indent="0">
              <a:lnSpc>
                <a:spcPct val="80000"/>
              </a:lnSpc>
              <a:spcAft>
                <a:spcPts val="0"/>
              </a:spcAft>
              <a:buFontTx/>
              <a:buNone/>
              <a:defRPr sz="7200" b="1">
                <a:solidFill>
                  <a:schemeClr val="tx1"/>
                </a:solidFill>
              </a:defRPr>
            </a:lvl6pPr>
            <a:lvl7pPr marL="0" indent="0">
              <a:lnSpc>
                <a:spcPct val="80000"/>
              </a:lnSpc>
              <a:spcAft>
                <a:spcPts val="0"/>
              </a:spcAft>
              <a:buFontTx/>
              <a:buNone/>
              <a:defRPr sz="7200" b="1">
                <a:solidFill>
                  <a:schemeClr val="tx1"/>
                </a:solidFill>
              </a:defRPr>
            </a:lvl7pPr>
            <a:lvl8pPr marL="0" indent="0">
              <a:lnSpc>
                <a:spcPct val="80000"/>
              </a:lnSpc>
              <a:spcAft>
                <a:spcPts val="0"/>
              </a:spcAft>
              <a:buFontTx/>
              <a:buNone/>
              <a:defRPr sz="7200" b="1">
                <a:solidFill>
                  <a:schemeClr val="tx1"/>
                </a:solidFill>
              </a:defRPr>
            </a:lvl8pPr>
            <a:lvl9pPr marL="0" indent="0">
              <a:lnSpc>
                <a:spcPct val="80000"/>
              </a:lnSpc>
              <a:spcAft>
                <a:spcPts val="0"/>
              </a:spcAft>
              <a:buFontTx/>
              <a:buNone/>
              <a:defRPr sz="7200" b="1">
                <a:solidFill>
                  <a:schemeClr val="tx1"/>
                </a:solidFill>
              </a:defRPr>
            </a:lvl9pPr>
          </a:lstStyle>
          <a:p>
            <a:pPr lvl="0"/>
            <a:r>
              <a:rPr lang="en-US"/>
              <a:t>00</a:t>
            </a:r>
          </a:p>
        </p:txBody>
      </p:sp>
      <p:sp>
        <p:nvSpPr>
          <p:cNvPr id="20" name="Text Placeholder 8">
            <a:extLst>
              <a:ext uri="{FF2B5EF4-FFF2-40B4-BE49-F238E27FC236}">
                <a16:creationId xmlns:a16="http://schemas.microsoft.com/office/drawing/2014/main" id="{5AADC160-BEF5-5840-ACD9-F4E6E6C06131}"/>
              </a:ext>
            </a:extLst>
          </p:cNvPr>
          <p:cNvSpPr>
            <a:spLocks noGrp="1"/>
          </p:cNvSpPr>
          <p:nvPr>
            <p:ph type="body" sz="quarter" idx="20" hasCustomPrompt="1"/>
          </p:nvPr>
        </p:nvSpPr>
        <p:spPr bwMode="gray">
          <a:xfrm>
            <a:off x="332184" y="4380442"/>
            <a:ext cx="1097280" cy="800100"/>
          </a:xfrm>
        </p:spPr>
        <p:txBody>
          <a:bodyPr>
            <a:noAutofit/>
          </a:bodyPr>
          <a:lstStyle>
            <a:lvl1pPr marL="0" indent="0">
              <a:spcAft>
                <a:spcPts val="0"/>
              </a:spcAft>
              <a:buFontTx/>
              <a:buNone/>
              <a:defRPr sz="1200" b="1">
                <a:solidFill>
                  <a:schemeClr val="tx1"/>
                </a:solidFill>
              </a:defRPr>
            </a:lvl1pPr>
            <a:lvl2pPr marL="0" indent="0">
              <a:spcAft>
                <a:spcPts val="0"/>
              </a:spcAft>
              <a:buFontTx/>
              <a:buNone/>
              <a:defRPr sz="1200" b="1">
                <a:solidFill>
                  <a:schemeClr val="tx1"/>
                </a:solidFill>
              </a:defRPr>
            </a:lvl2pPr>
            <a:lvl3pPr marL="0" indent="0">
              <a:spcAft>
                <a:spcPts val="0"/>
              </a:spcAft>
              <a:buFontTx/>
              <a:buNone/>
              <a:defRPr sz="1200" b="1">
                <a:solidFill>
                  <a:schemeClr val="tx1"/>
                </a:solidFill>
              </a:defRPr>
            </a:lvl3pPr>
            <a:lvl4pPr marL="0" indent="0">
              <a:spcAft>
                <a:spcPts val="0"/>
              </a:spcAft>
              <a:buFontTx/>
              <a:buNone/>
              <a:defRPr sz="1200" b="1">
                <a:solidFill>
                  <a:schemeClr val="tx1"/>
                </a:solidFill>
              </a:defRPr>
            </a:lvl4pPr>
            <a:lvl5pPr marL="0" indent="0">
              <a:spcAft>
                <a:spcPts val="0"/>
              </a:spcAft>
              <a:buFontTx/>
              <a:buNone/>
              <a:defRPr sz="1200" b="1">
                <a:solidFill>
                  <a:schemeClr val="tx1"/>
                </a:solidFill>
              </a:defRPr>
            </a:lvl5pPr>
            <a:lvl6pPr marL="0" indent="0">
              <a:spcAft>
                <a:spcPts val="0"/>
              </a:spcAft>
              <a:buFontTx/>
              <a:buNone/>
              <a:defRPr sz="1200" b="1">
                <a:solidFill>
                  <a:schemeClr val="tx1"/>
                </a:solidFill>
              </a:defRPr>
            </a:lvl6pPr>
            <a:lvl7pPr marL="0" indent="0">
              <a:spcAft>
                <a:spcPts val="0"/>
              </a:spcAft>
              <a:buFontTx/>
              <a:buNone/>
              <a:defRPr sz="1200" b="1">
                <a:solidFill>
                  <a:schemeClr val="tx1"/>
                </a:solidFill>
              </a:defRPr>
            </a:lvl7pPr>
            <a:lvl8pPr marL="0" indent="0">
              <a:spcAft>
                <a:spcPts val="0"/>
              </a:spcAft>
              <a:buFontTx/>
              <a:buNone/>
              <a:defRPr sz="1200" b="1">
                <a:solidFill>
                  <a:schemeClr val="tx1"/>
                </a:solidFill>
              </a:defRPr>
            </a:lvl8pPr>
            <a:lvl9pPr marL="0" indent="0">
              <a:spcAft>
                <a:spcPts val="0"/>
              </a:spcAft>
              <a:buFontTx/>
              <a:buNone/>
              <a:defRPr sz="1200" b="1">
                <a:solidFill>
                  <a:schemeClr val="tx1"/>
                </a:solidFill>
              </a:defRPr>
            </a:lvl9pPr>
          </a:lstStyle>
          <a:p>
            <a:pPr lvl="0"/>
            <a:r>
              <a:rPr lang="en-US"/>
              <a:t>[Category Name]</a:t>
            </a:r>
          </a:p>
        </p:txBody>
      </p:sp>
      <p:sp>
        <p:nvSpPr>
          <p:cNvPr id="19" name="Text Placeholder 9">
            <a:extLst>
              <a:ext uri="{FF2B5EF4-FFF2-40B4-BE49-F238E27FC236}">
                <a16:creationId xmlns:a16="http://schemas.microsoft.com/office/drawing/2014/main" id="{7055AB89-DE22-6444-98FE-EFAB70903E48}"/>
              </a:ext>
            </a:extLst>
          </p:cNvPr>
          <p:cNvSpPr>
            <a:spLocks noGrp="1"/>
          </p:cNvSpPr>
          <p:nvPr>
            <p:ph type="body" sz="quarter" idx="19"/>
          </p:nvPr>
        </p:nvSpPr>
        <p:spPr bwMode="gray">
          <a:xfrm>
            <a:off x="1521618" y="3465151"/>
            <a:ext cx="2915842" cy="1714500"/>
          </a:xfrm>
        </p:spPr>
        <p:txBody>
          <a:bodyPr rIns="182880">
            <a:noAutofit/>
          </a:bodyPr>
          <a:lstStyle>
            <a:lvl1pPr>
              <a:spcAft>
                <a:spcPts val="225"/>
              </a:spcAft>
              <a:defRPr sz="1050">
                <a:solidFill>
                  <a:schemeClr val="tx1"/>
                </a:solidFill>
              </a:defRPr>
            </a:lvl1pPr>
            <a:lvl2pPr>
              <a:spcAft>
                <a:spcPts val="225"/>
              </a:spcAft>
              <a:defRPr sz="1050">
                <a:solidFill>
                  <a:schemeClr val="tx1"/>
                </a:solidFill>
              </a:defRPr>
            </a:lvl2pPr>
            <a:lvl3pPr>
              <a:spcAft>
                <a:spcPts val="225"/>
              </a:spcAft>
              <a:defRPr sz="1050">
                <a:solidFill>
                  <a:schemeClr val="tx1"/>
                </a:solidFill>
              </a:defRPr>
            </a:lvl3pPr>
            <a:lvl4pPr>
              <a:spcAft>
                <a:spcPts val="225"/>
              </a:spcAft>
              <a:defRPr sz="1050">
                <a:solidFill>
                  <a:schemeClr val="tx1"/>
                </a:solidFill>
              </a:defRPr>
            </a:lvl4pPr>
            <a:lvl5pPr>
              <a:spcAft>
                <a:spcPts val="225"/>
              </a:spcAft>
              <a:defRPr sz="1050">
                <a:solidFill>
                  <a:schemeClr val="tx1"/>
                </a:solidFill>
              </a:defRPr>
            </a:lvl5pPr>
            <a:lvl6pPr>
              <a:spcAft>
                <a:spcPts val="225"/>
              </a:spcAft>
              <a:defRPr sz="1050">
                <a:solidFill>
                  <a:schemeClr val="tx1"/>
                </a:solidFill>
              </a:defRPr>
            </a:lvl6pPr>
            <a:lvl7pPr>
              <a:spcAft>
                <a:spcPts val="225"/>
              </a:spcAft>
              <a:defRPr sz="1050">
                <a:solidFill>
                  <a:schemeClr val="tx1"/>
                </a:solidFill>
              </a:defRPr>
            </a:lvl7pPr>
            <a:lvl8pPr>
              <a:spcAft>
                <a:spcPts val="225"/>
              </a:spcAft>
              <a:defRPr sz="1050">
                <a:solidFill>
                  <a:schemeClr val="tx1"/>
                </a:solidFill>
              </a:defRPr>
            </a:lvl8pPr>
            <a:lvl9pPr>
              <a:spcAft>
                <a:spcPts val="225"/>
              </a:spcAft>
              <a:defRPr sz="1050">
                <a:solidFill>
                  <a:schemeClr val="tx1"/>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0">
            <a:extLst>
              <a:ext uri="{FF2B5EF4-FFF2-40B4-BE49-F238E27FC236}">
                <a16:creationId xmlns:a16="http://schemas.microsoft.com/office/drawing/2014/main" id="{E932F4EE-6DCD-064C-8A6E-7D99FC351034}"/>
              </a:ext>
            </a:extLst>
          </p:cNvPr>
          <p:cNvSpPr>
            <a:spLocks noGrp="1"/>
          </p:cNvSpPr>
          <p:nvPr>
            <p:ph type="body" sz="quarter" idx="24" hasCustomPrompt="1"/>
          </p:nvPr>
        </p:nvSpPr>
        <p:spPr bwMode="gray">
          <a:xfrm>
            <a:off x="4706540" y="3463921"/>
            <a:ext cx="1097280" cy="838200"/>
          </a:xfrm>
        </p:spPr>
        <p:txBody>
          <a:bodyPr>
            <a:noAutofit/>
          </a:bodyPr>
          <a:lstStyle>
            <a:lvl1pPr marL="0" indent="0">
              <a:lnSpc>
                <a:spcPct val="80000"/>
              </a:lnSpc>
              <a:spcAft>
                <a:spcPts val="0"/>
              </a:spcAft>
              <a:buFontTx/>
              <a:buNone/>
              <a:defRPr sz="7200" b="1">
                <a:solidFill>
                  <a:srgbClr val="464646"/>
                </a:solidFill>
              </a:defRPr>
            </a:lvl1pPr>
            <a:lvl2pPr marL="0" indent="0">
              <a:lnSpc>
                <a:spcPct val="80000"/>
              </a:lnSpc>
              <a:spcAft>
                <a:spcPts val="0"/>
              </a:spcAft>
              <a:buFontTx/>
              <a:buNone/>
              <a:defRPr sz="7200" b="1">
                <a:solidFill>
                  <a:srgbClr val="464646"/>
                </a:solidFill>
              </a:defRPr>
            </a:lvl2pPr>
            <a:lvl3pPr marL="0" indent="0">
              <a:lnSpc>
                <a:spcPct val="80000"/>
              </a:lnSpc>
              <a:spcAft>
                <a:spcPts val="0"/>
              </a:spcAft>
              <a:buFontTx/>
              <a:buNone/>
              <a:defRPr sz="7200" b="1">
                <a:solidFill>
                  <a:srgbClr val="464646"/>
                </a:solidFill>
              </a:defRPr>
            </a:lvl3pPr>
            <a:lvl4pPr marL="0" indent="0">
              <a:lnSpc>
                <a:spcPct val="80000"/>
              </a:lnSpc>
              <a:spcAft>
                <a:spcPts val="0"/>
              </a:spcAft>
              <a:buFontTx/>
              <a:buNone/>
              <a:defRPr sz="7200" b="1">
                <a:solidFill>
                  <a:srgbClr val="464646"/>
                </a:solidFill>
              </a:defRPr>
            </a:lvl4pPr>
            <a:lvl5pPr marL="0" indent="0">
              <a:lnSpc>
                <a:spcPct val="80000"/>
              </a:lnSpc>
              <a:spcAft>
                <a:spcPts val="0"/>
              </a:spcAft>
              <a:buFontTx/>
              <a:buNone/>
              <a:defRPr sz="7200" b="1">
                <a:solidFill>
                  <a:srgbClr val="464646"/>
                </a:solidFill>
              </a:defRPr>
            </a:lvl5pPr>
            <a:lvl6pPr marL="0" indent="0">
              <a:lnSpc>
                <a:spcPct val="80000"/>
              </a:lnSpc>
              <a:spcAft>
                <a:spcPts val="0"/>
              </a:spcAft>
              <a:buFontTx/>
              <a:buNone/>
              <a:defRPr sz="7200" b="1">
                <a:solidFill>
                  <a:srgbClr val="464646"/>
                </a:solidFill>
              </a:defRPr>
            </a:lvl6pPr>
            <a:lvl7pPr marL="0" indent="0">
              <a:lnSpc>
                <a:spcPct val="80000"/>
              </a:lnSpc>
              <a:spcAft>
                <a:spcPts val="0"/>
              </a:spcAft>
              <a:buFontTx/>
              <a:buNone/>
              <a:defRPr sz="7200" b="1">
                <a:solidFill>
                  <a:srgbClr val="464646"/>
                </a:solidFill>
              </a:defRPr>
            </a:lvl7pPr>
            <a:lvl8pPr marL="0" indent="0">
              <a:lnSpc>
                <a:spcPct val="80000"/>
              </a:lnSpc>
              <a:spcAft>
                <a:spcPts val="0"/>
              </a:spcAft>
              <a:buFontTx/>
              <a:buNone/>
              <a:defRPr sz="7200" b="1">
                <a:solidFill>
                  <a:srgbClr val="464646"/>
                </a:solidFill>
              </a:defRPr>
            </a:lvl8pPr>
            <a:lvl9pPr marL="0" indent="0">
              <a:lnSpc>
                <a:spcPct val="80000"/>
              </a:lnSpc>
              <a:spcAft>
                <a:spcPts val="0"/>
              </a:spcAft>
              <a:buFontTx/>
              <a:buNone/>
              <a:defRPr sz="7200" b="1">
                <a:solidFill>
                  <a:srgbClr val="464646"/>
                </a:solidFill>
              </a:defRPr>
            </a:lvl9pPr>
          </a:lstStyle>
          <a:p>
            <a:pPr lvl="0"/>
            <a:r>
              <a:rPr lang="en-US"/>
              <a:t>00</a:t>
            </a:r>
          </a:p>
        </p:txBody>
      </p:sp>
      <p:sp>
        <p:nvSpPr>
          <p:cNvPr id="23" name="Text Placeholder 11">
            <a:extLst>
              <a:ext uri="{FF2B5EF4-FFF2-40B4-BE49-F238E27FC236}">
                <a16:creationId xmlns:a16="http://schemas.microsoft.com/office/drawing/2014/main" id="{49896FAF-3675-FD48-BABC-7A81793ED379}"/>
              </a:ext>
            </a:extLst>
          </p:cNvPr>
          <p:cNvSpPr>
            <a:spLocks noGrp="1"/>
          </p:cNvSpPr>
          <p:nvPr>
            <p:ph type="body" sz="quarter" idx="23" hasCustomPrompt="1"/>
          </p:nvPr>
        </p:nvSpPr>
        <p:spPr bwMode="gray">
          <a:xfrm>
            <a:off x="4706543" y="4457701"/>
            <a:ext cx="1097280" cy="722842"/>
          </a:xfrm>
        </p:spPr>
        <p:txBody>
          <a:bodyPr>
            <a:noAutofit/>
          </a:bodyPr>
          <a:lstStyle>
            <a:lvl1pPr marL="0" indent="0">
              <a:spcAft>
                <a:spcPts val="0"/>
              </a:spcAft>
              <a:buFontTx/>
              <a:buNone/>
              <a:defRPr sz="1200" b="1">
                <a:solidFill>
                  <a:schemeClr val="tx1"/>
                </a:solidFill>
              </a:defRPr>
            </a:lvl1pPr>
            <a:lvl2pPr marL="0" indent="0">
              <a:spcAft>
                <a:spcPts val="0"/>
              </a:spcAft>
              <a:buFontTx/>
              <a:buNone/>
              <a:defRPr sz="1200" b="1">
                <a:solidFill>
                  <a:schemeClr val="tx1"/>
                </a:solidFill>
              </a:defRPr>
            </a:lvl2pPr>
            <a:lvl3pPr marL="0" indent="0">
              <a:spcAft>
                <a:spcPts val="0"/>
              </a:spcAft>
              <a:buFontTx/>
              <a:buNone/>
              <a:defRPr sz="1200" b="1">
                <a:solidFill>
                  <a:schemeClr val="tx1"/>
                </a:solidFill>
              </a:defRPr>
            </a:lvl3pPr>
            <a:lvl4pPr marL="0" indent="0">
              <a:spcAft>
                <a:spcPts val="0"/>
              </a:spcAft>
              <a:buFontTx/>
              <a:buNone/>
              <a:defRPr sz="1200" b="1">
                <a:solidFill>
                  <a:schemeClr val="tx1"/>
                </a:solidFill>
              </a:defRPr>
            </a:lvl4pPr>
            <a:lvl5pPr marL="0" indent="0">
              <a:spcAft>
                <a:spcPts val="0"/>
              </a:spcAft>
              <a:buFontTx/>
              <a:buNone/>
              <a:defRPr sz="1200" b="1">
                <a:solidFill>
                  <a:schemeClr val="tx1"/>
                </a:solidFill>
              </a:defRPr>
            </a:lvl5pPr>
            <a:lvl6pPr marL="0" indent="0">
              <a:spcAft>
                <a:spcPts val="0"/>
              </a:spcAft>
              <a:buFontTx/>
              <a:buNone/>
              <a:defRPr sz="1200" b="1">
                <a:solidFill>
                  <a:schemeClr val="tx1"/>
                </a:solidFill>
              </a:defRPr>
            </a:lvl6pPr>
            <a:lvl7pPr marL="0" indent="0">
              <a:spcAft>
                <a:spcPts val="0"/>
              </a:spcAft>
              <a:buFontTx/>
              <a:buNone/>
              <a:defRPr sz="1200" b="1">
                <a:solidFill>
                  <a:schemeClr val="tx1"/>
                </a:solidFill>
              </a:defRPr>
            </a:lvl7pPr>
            <a:lvl8pPr marL="0" indent="0">
              <a:spcAft>
                <a:spcPts val="0"/>
              </a:spcAft>
              <a:buFontTx/>
              <a:buNone/>
              <a:defRPr sz="1200" b="1">
                <a:solidFill>
                  <a:schemeClr val="tx1"/>
                </a:solidFill>
              </a:defRPr>
            </a:lvl8pPr>
            <a:lvl9pPr marL="0" indent="0">
              <a:spcAft>
                <a:spcPts val="0"/>
              </a:spcAft>
              <a:buFontTx/>
              <a:buNone/>
              <a:defRPr sz="1200" b="1">
                <a:solidFill>
                  <a:schemeClr val="tx1"/>
                </a:solidFill>
              </a:defRPr>
            </a:lvl9pPr>
          </a:lstStyle>
          <a:p>
            <a:pPr lvl="0"/>
            <a:r>
              <a:rPr lang="en-US"/>
              <a:t>[Category Name]</a:t>
            </a:r>
          </a:p>
        </p:txBody>
      </p:sp>
      <p:sp>
        <p:nvSpPr>
          <p:cNvPr id="22" name="Text Placeholder 12">
            <a:extLst>
              <a:ext uri="{FF2B5EF4-FFF2-40B4-BE49-F238E27FC236}">
                <a16:creationId xmlns:a16="http://schemas.microsoft.com/office/drawing/2014/main" id="{367D9585-0D57-9745-BB17-400CB807CCAF}"/>
              </a:ext>
            </a:extLst>
          </p:cNvPr>
          <p:cNvSpPr>
            <a:spLocks noGrp="1"/>
          </p:cNvSpPr>
          <p:nvPr>
            <p:ph type="body" sz="quarter" idx="22"/>
          </p:nvPr>
        </p:nvSpPr>
        <p:spPr bwMode="gray">
          <a:xfrm>
            <a:off x="5895976" y="3465151"/>
            <a:ext cx="2915840" cy="1715389"/>
          </a:xfrm>
        </p:spPr>
        <p:txBody>
          <a:bodyPr rIns="182880">
            <a:noAutofit/>
          </a:bodyPr>
          <a:lstStyle>
            <a:lvl1pPr>
              <a:spcAft>
                <a:spcPts val="225"/>
              </a:spcAft>
              <a:defRPr sz="1050">
                <a:solidFill>
                  <a:schemeClr val="tx1"/>
                </a:solidFill>
              </a:defRPr>
            </a:lvl1pPr>
            <a:lvl2pPr>
              <a:spcAft>
                <a:spcPts val="225"/>
              </a:spcAft>
              <a:defRPr sz="1050">
                <a:solidFill>
                  <a:schemeClr val="tx1"/>
                </a:solidFill>
              </a:defRPr>
            </a:lvl2pPr>
            <a:lvl3pPr>
              <a:spcAft>
                <a:spcPts val="225"/>
              </a:spcAft>
              <a:defRPr sz="1050">
                <a:solidFill>
                  <a:schemeClr val="tx1"/>
                </a:solidFill>
              </a:defRPr>
            </a:lvl3pPr>
            <a:lvl4pPr>
              <a:spcAft>
                <a:spcPts val="225"/>
              </a:spcAft>
              <a:defRPr sz="1050">
                <a:solidFill>
                  <a:schemeClr val="tx1"/>
                </a:solidFill>
              </a:defRPr>
            </a:lvl4pPr>
            <a:lvl5pPr>
              <a:spcAft>
                <a:spcPts val="225"/>
              </a:spcAft>
              <a:defRPr sz="1050">
                <a:solidFill>
                  <a:schemeClr val="tx1"/>
                </a:solidFill>
              </a:defRPr>
            </a:lvl5pPr>
            <a:lvl6pPr>
              <a:spcAft>
                <a:spcPts val="225"/>
              </a:spcAft>
              <a:defRPr sz="1050">
                <a:solidFill>
                  <a:schemeClr val="tx1"/>
                </a:solidFill>
              </a:defRPr>
            </a:lvl6pPr>
            <a:lvl7pPr>
              <a:spcAft>
                <a:spcPts val="225"/>
              </a:spcAft>
              <a:defRPr sz="1050">
                <a:solidFill>
                  <a:schemeClr val="tx1"/>
                </a:solidFill>
              </a:defRPr>
            </a:lvl7pPr>
            <a:lvl8pPr>
              <a:spcAft>
                <a:spcPts val="225"/>
              </a:spcAft>
              <a:defRPr sz="1050">
                <a:solidFill>
                  <a:schemeClr val="tx1"/>
                </a:solidFill>
              </a:defRPr>
            </a:lvl8pPr>
            <a:lvl9pPr>
              <a:spcAft>
                <a:spcPts val="225"/>
              </a:spcAft>
              <a:defRPr sz="1050">
                <a:solidFill>
                  <a:schemeClr val="tx1"/>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a:extLst>
              <a:ext uri="{FF2B5EF4-FFF2-40B4-BE49-F238E27FC236}">
                <a16:creationId xmlns:a16="http://schemas.microsoft.com/office/drawing/2014/main" id="{37EC187C-5363-C142-B64F-F15999B8B950}"/>
              </a:ext>
            </a:extLst>
          </p:cNvPr>
          <p:cNvSpPr>
            <a:spLocks noGrp="1"/>
          </p:cNvSpPr>
          <p:nvPr>
            <p:ph type="ftr" sz="quarter" idx="10"/>
          </p:nvPr>
        </p:nvSpPr>
        <p:spPr>
          <a:xfrm>
            <a:off x="333758" y="5275792"/>
            <a:ext cx="2135981" cy="91440"/>
          </a:xfrm>
          <a:prstGeom prst="rect">
            <a:avLst/>
          </a:prstGeom>
        </p:spPr>
        <p:txBody>
          <a:bodyPr/>
          <a:lstStyle/>
          <a:p>
            <a:endParaRPr lang="en-US"/>
          </a:p>
        </p:txBody>
      </p:sp>
      <p:sp>
        <p:nvSpPr>
          <p:cNvPr id="25" name="Footnotes">
            <a:extLst>
              <a:ext uri="{FF2B5EF4-FFF2-40B4-BE49-F238E27FC236}">
                <a16:creationId xmlns:a16="http://schemas.microsoft.com/office/drawing/2014/main" id="{F1D73492-E659-4448-966F-4635BA9FCF49}"/>
              </a:ext>
            </a:extLst>
          </p:cNvPr>
          <p:cNvSpPr>
            <a:spLocks noGrp="1"/>
          </p:cNvSpPr>
          <p:nvPr>
            <p:ph type="body" sz="quarter" idx="25"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4" name="Date Placeholder">
            <a:extLst>
              <a:ext uri="{FF2B5EF4-FFF2-40B4-BE49-F238E27FC236}">
                <a16:creationId xmlns:a16="http://schemas.microsoft.com/office/drawing/2014/main" id="{CAB6925F-A4AD-DA42-ACD3-7FA130A5DC3E}"/>
              </a:ext>
            </a:extLst>
          </p:cNvPr>
          <p:cNvSpPr>
            <a:spLocks noGrp="1"/>
          </p:cNvSpPr>
          <p:nvPr>
            <p:ph type="dt" sz="half" idx="11"/>
          </p:nvPr>
        </p:nvSpPr>
        <p:spPr/>
        <p:txBody>
          <a:bodyPr/>
          <a:lstStyle/>
          <a:p>
            <a:r>
              <a:rPr lang="en-US"/>
              <a:t>March 2021</a:t>
            </a:r>
          </a:p>
        </p:txBody>
      </p:sp>
      <p:sp>
        <p:nvSpPr>
          <p:cNvPr id="5" name="Slide Number Placeholder">
            <a:extLst>
              <a:ext uri="{FF2B5EF4-FFF2-40B4-BE49-F238E27FC236}">
                <a16:creationId xmlns:a16="http://schemas.microsoft.com/office/drawing/2014/main" id="{6EACE07B-0316-F046-829A-445D6CABB4D3}"/>
              </a:ext>
            </a:extLst>
          </p:cNvPr>
          <p:cNvSpPr>
            <a:spLocks noGrp="1"/>
          </p:cNvSpPr>
          <p:nvPr>
            <p:ph type="sldNum" sz="quarter" idx="12"/>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
        <p:nvSpPr>
          <p:cNvPr id="6" name="Title 5">
            <a:extLst>
              <a:ext uri="{FF2B5EF4-FFF2-40B4-BE49-F238E27FC236}">
                <a16:creationId xmlns:a16="http://schemas.microsoft.com/office/drawing/2014/main" id="{DCAE1691-0B5B-C24B-B05C-701FA2D22744}"/>
              </a:ext>
            </a:extLst>
          </p:cNvPr>
          <p:cNvSpPr>
            <a:spLocks noGrp="1"/>
          </p:cNvSpPr>
          <p:nvPr>
            <p:ph type="title" hasCustomPrompt="1"/>
          </p:nvPr>
        </p:nvSpPr>
        <p:spPr/>
        <p:txBody>
          <a:bodyPr/>
          <a:lstStyle>
            <a:lvl1pPr>
              <a:defRPr/>
            </a:lvl1pPr>
          </a:lstStyle>
          <a:p>
            <a:r>
              <a:rPr lang="en-US"/>
              <a:t>[Slide title]</a:t>
            </a:r>
          </a:p>
        </p:txBody>
      </p:sp>
    </p:spTree>
    <p:extLst>
      <p:ext uri="{BB962C8B-B14F-4D97-AF65-F5344CB8AC3E}">
        <p14:creationId xmlns:p14="http://schemas.microsoft.com/office/powerpoint/2010/main" val="18111188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 Top">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6" name="Square"/>
          <p:cNvSpPr/>
          <p:nvPr userDrawn="1"/>
        </p:nvSpPr>
        <p:spPr>
          <a:xfrm>
            <a:off x="8577263" y="5175251"/>
            <a:ext cx="190500" cy="211667"/>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pic>
        <p:nvPicPr>
          <p:cNvPr id="19" name="Image" descr="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Tree>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Four Big Colour Block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5003E272-31E5-B446-B091-7298F137F8B1}"/>
              </a:ext>
            </a:extLst>
          </p:cNvPr>
          <p:cNvSpPr>
            <a:spLocks noGrp="1"/>
          </p:cNvSpPr>
          <p:nvPr>
            <p:ph type="title" hasCustomPrompt="1"/>
          </p:nvPr>
        </p:nvSpPr>
        <p:spPr/>
        <p:txBody>
          <a:bodyPr/>
          <a:lstStyle/>
          <a:p>
            <a:r>
              <a:rPr lang="en-US"/>
              <a:t>[Slide title]</a:t>
            </a:r>
          </a:p>
        </p:txBody>
      </p:sp>
      <p:sp>
        <p:nvSpPr>
          <p:cNvPr id="26" name="Subtitle">
            <a:extLst>
              <a:ext uri="{FF2B5EF4-FFF2-40B4-BE49-F238E27FC236}">
                <a16:creationId xmlns:a16="http://schemas.microsoft.com/office/drawing/2014/main" id="{65E09AE2-CCF1-41E1-867C-BB4EF812B9EC}"/>
              </a:ext>
            </a:extLst>
          </p:cNvPr>
          <p:cNvSpPr>
            <a:spLocks noGrp="1"/>
          </p:cNvSpPr>
          <p:nvPr>
            <p:ph type="subTitle" idx="26"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6" name="Burgundy">
            <a:extLst>
              <a:ext uri="{FF2B5EF4-FFF2-40B4-BE49-F238E27FC236}">
                <a16:creationId xmlns:a16="http://schemas.microsoft.com/office/drawing/2014/main" id="{CD1E7C1D-4CCC-2446-92A2-C00943C1D1D4}"/>
              </a:ext>
            </a:extLst>
          </p:cNvPr>
          <p:cNvSpPr/>
          <p:nvPr userDrawn="1"/>
        </p:nvSpPr>
        <p:spPr bwMode="gray">
          <a:xfrm>
            <a:off x="332184" y="1444626"/>
            <a:ext cx="4239816" cy="18669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15" name="Text Placeholder 1">
            <a:extLst>
              <a:ext uri="{FF2B5EF4-FFF2-40B4-BE49-F238E27FC236}">
                <a16:creationId xmlns:a16="http://schemas.microsoft.com/office/drawing/2014/main" id="{67562605-603B-7346-BD66-E0BCE22860B3}"/>
              </a:ext>
            </a:extLst>
          </p:cNvPr>
          <p:cNvSpPr>
            <a:spLocks noGrp="1"/>
          </p:cNvSpPr>
          <p:nvPr>
            <p:ph type="body" sz="quarter" idx="15" hasCustomPrompt="1"/>
          </p:nvPr>
        </p:nvSpPr>
        <p:spPr bwMode="gray">
          <a:xfrm>
            <a:off x="603504" y="1676399"/>
            <a:ext cx="1220724" cy="495300"/>
          </a:xfrm>
        </p:spPr>
        <p:txBody>
          <a:bodyPr>
            <a:noAutofit/>
          </a:bodyPr>
          <a:lstStyle>
            <a:lvl1pPr marL="0" indent="0">
              <a:lnSpc>
                <a:spcPct val="80000"/>
              </a:lnSpc>
              <a:spcAft>
                <a:spcPts val="0"/>
              </a:spcAft>
              <a:buFontTx/>
              <a:buNone/>
              <a:defRPr sz="3000">
                <a:solidFill>
                  <a:schemeClr val="bg1"/>
                </a:solidFill>
              </a:defRPr>
            </a:lvl1pPr>
            <a:lvl2pPr marL="0" indent="0">
              <a:lnSpc>
                <a:spcPct val="80000"/>
              </a:lnSpc>
              <a:spcAft>
                <a:spcPts val="0"/>
              </a:spcAft>
              <a:buFontTx/>
              <a:buNone/>
              <a:defRPr sz="3000">
                <a:solidFill>
                  <a:schemeClr val="bg1"/>
                </a:solidFill>
              </a:defRPr>
            </a:lvl2pPr>
            <a:lvl3pPr marL="0" indent="0">
              <a:lnSpc>
                <a:spcPct val="80000"/>
              </a:lnSpc>
              <a:spcAft>
                <a:spcPts val="0"/>
              </a:spcAft>
              <a:buFontTx/>
              <a:buNone/>
              <a:defRPr sz="3000">
                <a:solidFill>
                  <a:schemeClr val="bg1"/>
                </a:solidFill>
              </a:defRPr>
            </a:lvl3pPr>
            <a:lvl4pPr marL="0" indent="0">
              <a:lnSpc>
                <a:spcPct val="80000"/>
              </a:lnSpc>
              <a:spcAft>
                <a:spcPts val="0"/>
              </a:spcAft>
              <a:buFontTx/>
              <a:buNone/>
              <a:defRPr sz="3000">
                <a:solidFill>
                  <a:schemeClr val="bg1"/>
                </a:solidFill>
              </a:defRPr>
            </a:lvl4pPr>
            <a:lvl5pPr marL="0" indent="0">
              <a:lnSpc>
                <a:spcPct val="80000"/>
              </a:lnSpc>
              <a:spcAft>
                <a:spcPts val="0"/>
              </a:spcAft>
              <a:buFontTx/>
              <a:buNone/>
              <a:defRPr sz="3000">
                <a:solidFill>
                  <a:schemeClr val="bg1"/>
                </a:solidFill>
              </a:defRPr>
            </a:lvl5pPr>
            <a:lvl6pPr marL="0" indent="0">
              <a:lnSpc>
                <a:spcPct val="80000"/>
              </a:lnSpc>
              <a:spcAft>
                <a:spcPts val="0"/>
              </a:spcAft>
              <a:buFontTx/>
              <a:buNone/>
              <a:defRPr sz="3000">
                <a:solidFill>
                  <a:schemeClr val="bg1"/>
                </a:solidFill>
              </a:defRPr>
            </a:lvl6pPr>
            <a:lvl7pPr marL="0" indent="0">
              <a:lnSpc>
                <a:spcPct val="80000"/>
              </a:lnSpc>
              <a:spcAft>
                <a:spcPts val="0"/>
              </a:spcAft>
              <a:buFontTx/>
              <a:buNone/>
              <a:defRPr sz="3000">
                <a:solidFill>
                  <a:schemeClr val="bg1"/>
                </a:solidFill>
              </a:defRPr>
            </a:lvl7pPr>
            <a:lvl8pPr marL="0" indent="0">
              <a:lnSpc>
                <a:spcPct val="80000"/>
              </a:lnSpc>
              <a:spcAft>
                <a:spcPts val="0"/>
              </a:spcAft>
              <a:buFontTx/>
              <a:buNone/>
              <a:defRPr sz="3000">
                <a:solidFill>
                  <a:schemeClr val="bg1"/>
                </a:solidFill>
              </a:defRPr>
            </a:lvl8pPr>
            <a:lvl9pPr marL="0" indent="0">
              <a:lnSpc>
                <a:spcPct val="80000"/>
              </a:lnSpc>
              <a:spcAft>
                <a:spcPts val="0"/>
              </a:spcAft>
              <a:buFontTx/>
              <a:buNone/>
              <a:defRPr sz="3000">
                <a:solidFill>
                  <a:schemeClr val="bg1"/>
                </a:solidFill>
              </a:defRPr>
            </a:lvl9pPr>
          </a:lstStyle>
          <a:p>
            <a:pPr lvl="0"/>
            <a:r>
              <a:rPr lang="en-US"/>
              <a:t>0</a:t>
            </a:r>
          </a:p>
        </p:txBody>
      </p:sp>
      <p:sp>
        <p:nvSpPr>
          <p:cNvPr id="14" name="Text Placeholder 2">
            <a:extLst>
              <a:ext uri="{FF2B5EF4-FFF2-40B4-BE49-F238E27FC236}">
                <a16:creationId xmlns:a16="http://schemas.microsoft.com/office/drawing/2014/main" id="{607EA69E-C97B-2748-B995-85ECAE76ABA6}"/>
              </a:ext>
            </a:extLst>
          </p:cNvPr>
          <p:cNvSpPr>
            <a:spLocks noGrp="1"/>
          </p:cNvSpPr>
          <p:nvPr>
            <p:ph type="body" sz="quarter" idx="14" hasCustomPrompt="1"/>
          </p:nvPr>
        </p:nvSpPr>
        <p:spPr bwMode="gray">
          <a:xfrm>
            <a:off x="603504" y="2282926"/>
            <a:ext cx="1220724" cy="873932"/>
          </a:xfrm>
        </p:spPr>
        <p:txBody>
          <a:bodyPr>
            <a:noAutofit/>
          </a:bodyPr>
          <a:lstStyle>
            <a:lvl1pPr marL="0" indent="0">
              <a:spcAft>
                <a:spcPts val="0"/>
              </a:spcAft>
              <a:buFontTx/>
              <a:buNone/>
              <a:defRPr sz="1200">
                <a:solidFill>
                  <a:schemeClr val="bg1"/>
                </a:solidFill>
              </a:defRPr>
            </a:lvl1pPr>
            <a:lvl2pPr marL="0" indent="0">
              <a:spcAft>
                <a:spcPts val="0"/>
              </a:spcAft>
              <a:buFontTx/>
              <a:buNone/>
              <a:defRPr sz="1200">
                <a:solidFill>
                  <a:schemeClr val="bg1"/>
                </a:solidFill>
              </a:defRPr>
            </a:lvl2pPr>
            <a:lvl3pPr marL="0" indent="0">
              <a:spcAft>
                <a:spcPts val="0"/>
              </a:spcAft>
              <a:buFontTx/>
              <a:buNone/>
              <a:defRPr sz="1200">
                <a:solidFill>
                  <a:schemeClr val="bg1"/>
                </a:solidFill>
              </a:defRPr>
            </a:lvl3pPr>
            <a:lvl4pPr marL="0" indent="0">
              <a:spcAft>
                <a:spcPts val="0"/>
              </a:spcAft>
              <a:buFontTx/>
              <a:buNone/>
              <a:defRPr sz="1200">
                <a:solidFill>
                  <a:schemeClr val="bg1"/>
                </a:solidFill>
              </a:defRPr>
            </a:lvl4pPr>
            <a:lvl5pPr marL="0" indent="0">
              <a:spcAft>
                <a:spcPts val="0"/>
              </a:spcAft>
              <a:buFontTx/>
              <a:buNone/>
              <a:defRPr sz="1200">
                <a:solidFill>
                  <a:schemeClr val="bg1"/>
                </a:solidFill>
              </a:defRPr>
            </a:lvl5pPr>
            <a:lvl6pPr marL="0" indent="0">
              <a:spcAft>
                <a:spcPts val="0"/>
              </a:spcAft>
              <a:buFontTx/>
              <a:buNone/>
              <a:defRPr sz="1200">
                <a:solidFill>
                  <a:schemeClr val="bg1"/>
                </a:solidFill>
              </a:defRPr>
            </a:lvl6pPr>
            <a:lvl7pPr marL="0" indent="0">
              <a:spcAft>
                <a:spcPts val="0"/>
              </a:spcAft>
              <a:buFontTx/>
              <a:buNone/>
              <a:defRPr sz="1200">
                <a:solidFill>
                  <a:schemeClr val="bg1"/>
                </a:solidFill>
              </a:defRPr>
            </a:lvl7pPr>
            <a:lvl8pPr marL="0" indent="0">
              <a:spcAft>
                <a:spcPts val="0"/>
              </a:spcAft>
              <a:buFontTx/>
              <a:buNone/>
              <a:defRPr sz="1200">
                <a:solidFill>
                  <a:schemeClr val="bg1"/>
                </a:solidFill>
              </a:defRPr>
            </a:lvl8pPr>
            <a:lvl9pPr marL="0" indent="0">
              <a:spcAft>
                <a:spcPts val="0"/>
              </a:spcAft>
              <a:buFontTx/>
              <a:buNone/>
              <a:defRPr sz="1200">
                <a:solidFill>
                  <a:schemeClr val="bg1"/>
                </a:solidFill>
              </a:defRPr>
            </a:lvl9pPr>
          </a:lstStyle>
          <a:p>
            <a:pPr lvl="0"/>
            <a:r>
              <a:rPr lang="en-US"/>
              <a:t>[Category Name]</a:t>
            </a:r>
          </a:p>
        </p:txBody>
      </p:sp>
      <p:sp>
        <p:nvSpPr>
          <p:cNvPr id="11" name="Text Placeholder 3">
            <a:extLst>
              <a:ext uri="{FF2B5EF4-FFF2-40B4-BE49-F238E27FC236}">
                <a16:creationId xmlns:a16="http://schemas.microsoft.com/office/drawing/2014/main" id="{45A84443-E940-CF4D-9891-CD02D9DF642D}"/>
              </a:ext>
            </a:extLst>
          </p:cNvPr>
          <p:cNvSpPr>
            <a:spLocks noGrp="1"/>
          </p:cNvSpPr>
          <p:nvPr>
            <p:ph type="body" sz="quarter" idx="13"/>
          </p:nvPr>
        </p:nvSpPr>
        <p:spPr bwMode="gray">
          <a:xfrm>
            <a:off x="1924053" y="2282925"/>
            <a:ext cx="2513408" cy="873933"/>
          </a:xfrm>
        </p:spPr>
        <p:txBody>
          <a:bodyPr>
            <a:noAutofit/>
          </a:bodyPr>
          <a:lstStyle>
            <a:lvl1pPr>
              <a:spcAft>
                <a:spcPts val="225"/>
              </a:spcAft>
              <a:defRPr sz="900">
                <a:solidFill>
                  <a:schemeClr val="bg1"/>
                </a:solidFill>
              </a:defRPr>
            </a:lvl1pPr>
            <a:lvl2pPr>
              <a:spcAft>
                <a:spcPts val="225"/>
              </a:spcAft>
              <a:defRPr sz="900">
                <a:solidFill>
                  <a:schemeClr val="bg1"/>
                </a:solidFill>
              </a:defRPr>
            </a:lvl2pPr>
            <a:lvl3pPr>
              <a:spcAft>
                <a:spcPts val="225"/>
              </a:spcAft>
              <a:defRPr sz="900">
                <a:solidFill>
                  <a:schemeClr val="bg1"/>
                </a:solidFill>
              </a:defRPr>
            </a:lvl3pPr>
            <a:lvl4pPr>
              <a:spcAft>
                <a:spcPts val="225"/>
              </a:spcAft>
              <a:defRPr sz="900">
                <a:solidFill>
                  <a:schemeClr val="bg1"/>
                </a:solidFill>
              </a:defRPr>
            </a:lvl4pPr>
            <a:lvl5pPr>
              <a:spcAft>
                <a:spcPts val="225"/>
              </a:spcAft>
              <a:defRPr sz="900">
                <a:solidFill>
                  <a:schemeClr val="bg1"/>
                </a:solidFill>
              </a:defRPr>
            </a:lvl5pPr>
            <a:lvl6pPr>
              <a:spcAft>
                <a:spcPts val="225"/>
              </a:spcAft>
              <a:defRPr sz="900">
                <a:solidFill>
                  <a:schemeClr val="bg1"/>
                </a:solidFill>
              </a:defRPr>
            </a:lvl6pPr>
            <a:lvl7pPr>
              <a:spcAft>
                <a:spcPts val="225"/>
              </a:spcAft>
              <a:defRPr sz="900">
                <a:solidFill>
                  <a:schemeClr val="bg1"/>
                </a:solidFill>
              </a:defRPr>
            </a:lvl7pPr>
            <a:lvl8pPr>
              <a:spcAft>
                <a:spcPts val="225"/>
              </a:spcAft>
              <a:defRPr sz="900">
                <a:solidFill>
                  <a:schemeClr val="bg1"/>
                </a:solidFill>
              </a:defRPr>
            </a:lvl8pPr>
            <a:lvl9pPr>
              <a:spcAft>
                <a:spcPts val="225"/>
              </a:spcAft>
              <a:defRPr sz="900">
                <a:solidFill>
                  <a:schemeClr val="bg1"/>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ose">
            <a:extLst>
              <a:ext uri="{FF2B5EF4-FFF2-40B4-BE49-F238E27FC236}">
                <a16:creationId xmlns:a16="http://schemas.microsoft.com/office/drawing/2014/main" id="{122BB8E3-78BA-604F-8B29-C6FE7039DBE2}"/>
              </a:ext>
            </a:extLst>
          </p:cNvPr>
          <p:cNvSpPr/>
          <p:nvPr userDrawn="1"/>
        </p:nvSpPr>
        <p:spPr bwMode="gray">
          <a:xfrm>
            <a:off x="4572003" y="1444626"/>
            <a:ext cx="4239815" cy="1866900"/>
          </a:xfrm>
          <a:prstGeom prst="rect">
            <a:avLst/>
          </a:prstGeom>
          <a:solidFill>
            <a:srgbClr val="DB536A"/>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18" name="Text Placeholder 4">
            <a:extLst>
              <a:ext uri="{FF2B5EF4-FFF2-40B4-BE49-F238E27FC236}">
                <a16:creationId xmlns:a16="http://schemas.microsoft.com/office/drawing/2014/main" id="{7EB0060D-C493-064E-AA24-09547C88997A}"/>
              </a:ext>
            </a:extLst>
          </p:cNvPr>
          <p:cNvSpPr>
            <a:spLocks noGrp="1"/>
          </p:cNvSpPr>
          <p:nvPr>
            <p:ph type="body" sz="quarter" idx="18" hasCustomPrompt="1"/>
          </p:nvPr>
        </p:nvSpPr>
        <p:spPr bwMode="gray">
          <a:xfrm>
            <a:off x="4843319" y="1676400"/>
            <a:ext cx="1220724" cy="495016"/>
          </a:xfrm>
        </p:spPr>
        <p:txBody>
          <a:bodyPr>
            <a:noAutofit/>
          </a:bodyPr>
          <a:lstStyle>
            <a:lvl1pPr marL="0" indent="0">
              <a:lnSpc>
                <a:spcPct val="80000"/>
              </a:lnSpc>
              <a:spcAft>
                <a:spcPts val="0"/>
              </a:spcAft>
              <a:buFontTx/>
              <a:buNone/>
              <a:defRPr sz="3000">
                <a:solidFill>
                  <a:schemeClr val="bg1"/>
                </a:solidFill>
              </a:defRPr>
            </a:lvl1pPr>
            <a:lvl2pPr marL="0" indent="0">
              <a:lnSpc>
                <a:spcPct val="80000"/>
              </a:lnSpc>
              <a:spcAft>
                <a:spcPts val="0"/>
              </a:spcAft>
              <a:buFontTx/>
              <a:buNone/>
              <a:defRPr sz="3000">
                <a:solidFill>
                  <a:schemeClr val="bg1"/>
                </a:solidFill>
              </a:defRPr>
            </a:lvl2pPr>
            <a:lvl3pPr marL="0" indent="0">
              <a:lnSpc>
                <a:spcPct val="80000"/>
              </a:lnSpc>
              <a:spcAft>
                <a:spcPts val="0"/>
              </a:spcAft>
              <a:buFontTx/>
              <a:buNone/>
              <a:defRPr sz="3000">
                <a:solidFill>
                  <a:schemeClr val="bg1"/>
                </a:solidFill>
              </a:defRPr>
            </a:lvl3pPr>
            <a:lvl4pPr marL="0" indent="0">
              <a:lnSpc>
                <a:spcPct val="80000"/>
              </a:lnSpc>
              <a:spcAft>
                <a:spcPts val="0"/>
              </a:spcAft>
              <a:buFontTx/>
              <a:buNone/>
              <a:defRPr sz="3000">
                <a:solidFill>
                  <a:schemeClr val="bg1"/>
                </a:solidFill>
              </a:defRPr>
            </a:lvl4pPr>
            <a:lvl5pPr marL="0" indent="0">
              <a:lnSpc>
                <a:spcPct val="80000"/>
              </a:lnSpc>
              <a:spcAft>
                <a:spcPts val="0"/>
              </a:spcAft>
              <a:buFontTx/>
              <a:buNone/>
              <a:defRPr sz="3000">
                <a:solidFill>
                  <a:schemeClr val="bg1"/>
                </a:solidFill>
              </a:defRPr>
            </a:lvl5pPr>
            <a:lvl6pPr marL="0" indent="0">
              <a:lnSpc>
                <a:spcPct val="80000"/>
              </a:lnSpc>
              <a:spcAft>
                <a:spcPts val="0"/>
              </a:spcAft>
              <a:buFontTx/>
              <a:buNone/>
              <a:defRPr sz="3000">
                <a:solidFill>
                  <a:schemeClr val="bg1"/>
                </a:solidFill>
              </a:defRPr>
            </a:lvl6pPr>
            <a:lvl7pPr marL="0" indent="0">
              <a:lnSpc>
                <a:spcPct val="80000"/>
              </a:lnSpc>
              <a:spcAft>
                <a:spcPts val="0"/>
              </a:spcAft>
              <a:buFontTx/>
              <a:buNone/>
              <a:defRPr sz="3000">
                <a:solidFill>
                  <a:schemeClr val="bg1"/>
                </a:solidFill>
              </a:defRPr>
            </a:lvl7pPr>
            <a:lvl8pPr marL="0" indent="0">
              <a:lnSpc>
                <a:spcPct val="80000"/>
              </a:lnSpc>
              <a:spcAft>
                <a:spcPts val="0"/>
              </a:spcAft>
              <a:buFontTx/>
              <a:buNone/>
              <a:defRPr sz="3000">
                <a:solidFill>
                  <a:schemeClr val="bg1"/>
                </a:solidFill>
              </a:defRPr>
            </a:lvl8pPr>
            <a:lvl9pPr marL="0" indent="0">
              <a:lnSpc>
                <a:spcPct val="80000"/>
              </a:lnSpc>
              <a:spcAft>
                <a:spcPts val="0"/>
              </a:spcAft>
              <a:buFontTx/>
              <a:buNone/>
              <a:defRPr sz="3000">
                <a:solidFill>
                  <a:schemeClr val="bg1"/>
                </a:solidFill>
              </a:defRPr>
            </a:lvl9pPr>
          </a:lstStyle>
          <a:p>
            <a:pPr lvl="0"/>
            <a:r>
              <a:rPr lang="en-US"/>
              <a:t>0</a:t>
            </a:r>
          </a:p>
        </p:txBody>
      </p:sp>
      <p:sp>
        <p:nvSpPr>
          <p:cNvPr id="17" name="Text Placeholder 5">
            <a:extLst>
              <a:ext uri="{FF2B5EF4-FFF2-40B4-BE49-F238E27FC236}">
                <a16:creationId xmlns:a16="http://schemas.microsoft.com/office/drawing/2014/main" id="{D2E61864-7397-CA45-B176-FD39B1BE21D7}"/>
              </a:ext>
            </a:extLst>
          </p:cNvPr>
          <p:cNvSpPr>
            <a:spLocks noGrp="1"/>
          </p:cNvSpPr>
          <p:nvPr>
            <p:ph type="body" sz="quarter" idx="17" hasCustomPrompt="1"/>
          </p:nvPr>
        </p:nvSpPr>
        <p:spPr bwMode="gray">
          <a:xfrm>
            <a:off x="4843319" y="2282926"/>
            <a:ext cx="1220724" cy="873932"/>
          </a:xfrm>
        </p:spPr>
        <p:txBody>
          <a:bodyPr>
            <a:noAutofit/>
          </a:bodyPr>
          <a:lstStyle>
            <a:lvl1pPr marL="0" indent="0">
              <a:spcAft>
                <a:spcPts val="0"/>
              </a:spcAft>
              <a:buFontTx/>
              <a:buNone/>
              <a:defRPr sz="1200">
                <a:solidFill>
                  <a:schemeClr val="bg1"/>
                </a:solidFill>
              </a:defRPr>
            </a:lvl1pPr>
            <a:lvl2pPr marL="0" indent="0">
              <a:spcAft>
                <a:spcPts val="0"/>
              </a:spcAft>
              <a:buFontTx/>
              <a:buNone/>
              <a:defRPr sz="1200">
                <a:solidFill>
                  <a:schemeClr val="bg1"/>
                </a:solidFill>
              </a:defRPr>
            </a:lvl2pPr>
            <a:lvl3pPr marL="0" indent="0">
              <a:spcAft>
                <a:spcPts val="0"/>
              </a:spcAft>
              <a:buFontTx/>
              <a:buNone/>
              <a:defRPr sz="1200">
                <a:solidFill>
                  <a:schemeClr val="bg1"/>
                </a:solidFill>
              </a:defRPr>
            </a:lvl3pPr>
            <a:lvl4pPr marL="0" indent="0">
              <a:spcAft>
                <a:spcPts val="0"/>
              </a:spcAft>
              <a:buFontTx/>
              <a:buNone/>
              <a:defRPr sz="1200">
                <a:solidFill>
                  <a:schemeClr val="bg1"/>
                </a:solidFill>
              </a:defRPr>
            </a:lvl4pPr>
            <a:lvl5pPr marL="0" indent="0">
              <a:spcAft>
                <a:spcPts val="0"/>
              </a:spcAft>
              <a:buFontTx/>
              <a:buNone/>
              <a:defRPr sz="1200">
                <a:solidFill>
                  <a:schemeClr val="bg1"/>
                </a:solidFill>
              </a:defRPr>
            </a:lvl5pPr>
            <a:lvl6pPr marL="0" indent="0">
              <a:spcAft>
                <a:spcPts val="0"/>
              </a:spcAft>
              <a:buFontTx/>
              <a:buNone/>
              <a:defRPr sz="1200">
                <a:solidFill>
                  <a:schemeClr val="bg1"/>
                </a:solidFill>
              </a:defRPr>
            </a:lvl6pPr>
            <a:lvl7pPr marL="0" indent="0">
              <a:spcAft>
                <a:spcPts val="0"/>
              </a:spcAft>
              <a:buFontTx/>
              <a:buNone/>
              <a:defRPr sz="1200">
                <a:solidFill>
                  <a:schemeClr val="bg1"/>
                </a:solidFill>
              </a:defRPr>
            </a:lvl7pPr>
            <a:lvl8pPr marL="0" indent="0">
              <a:spcAft>
                <a:spcPts val="0"/>
              </a:spcAft>
              <a:buFontTx/>
              <a:buNone/>
              <a:defRPr sz="1200">
                <a:solidFill>
                  <a:schemeClr val="bg1"/>
                </a:solidFill>
              </a:defRPr>
            </a:lvl8pPr>
            <a:lvl9pPr marL="0" indent="0">
              <a:spcAft>
                <a:spcPts val="0"/>
              </a:spcAft>
              <a:buFontTx/>
              <a:buNone/>
              <a:defRPr sz="1200">
                <a:solidFill>
                  <a:schemeClr val="bg1"/>
                </a:solidFill>
              </a:defRPr>
            </a:lvl9pPr>
          </a:lstStyle>
          <a:p>
            <a:pPr lvl="0"/>
            <a:r>
              <a:rPr lang="en-US"/>
              <a:t>[Category Name]</a:t>
            </a:r>
          </a:p>
        </p:txBody>
      </p:sp>
      <p:sp>
        <p:nvSpPr>
          <p:cNvPr id="16" name="Text Placeholder 6">
            <a:extLst>
              <a:ext uri="{FF2B5EF4-FFF2-40B4-BE49-F238E27FC236}">
                <a16:creationId xmlns:a16="http://schemas.microsoft.com/office/drawing/2014/main" id="{843F70DF-91C4-C849-B14B-CCA5EEFB25AF}"/>
              </a:ext>
            </a:extLst>
          </p:cNvPr>
          <p:cNvSpPr>
            <a:spLocks noGrp="1"/>
          </p:cNvSpPr>
          <p:nvPr>
            <p:ph type="body" sz="quarter" idx="16"/>
          </p:nvPr>
        </p:nvSpPr>
        <p:spPr bwMode="gray">
          <a:xfrm>
            <a:off x="6163867" y="2282925"/>
            <a:ext cx="2513408" cy="873933"/>
          </a:xfrm>
        </p:spPr>
        <p:txBody>
          <a:bodyPr>
            <a:noAutofit/>
          </a:bodyPr>
          <a:lstStyle>
            <a:lvl1pPr>
              <a:spcAft>
                <a:spcPts val="225"/>
              </a:spcAft>
              <a:defRPr sz="900">
                <a:solidFill>
                  <a:schemeClr val="bg1"/>
                </a:solidFill>
              </a:defRPr>
            </a:lvl1pPr>
            <a:lvl2pPr>
              <a:spcAft>
                <a:spcPts val="225"/>
              </a:spcAft>
              <a:defRPr sz="900">
                <a:solidFill>
                  <a:schemeClr val="bg1"/>
                </a:solidFill>
              </a:defRPr>
            </a:lvl2pPr>
            <a:lvl3pPr>
              <a:spcAft>
                <a:spcPts val="225"/>
              </a:spcAft>
              <a:defRPr sz="900">
                <a:solidFill>
                  <a:schemeClr val="bg1"/>
                </a:solidFill>
              </a:defRPr>
            </a:lvl3pPr>
            <a:lvl4pPr>
              <a:spcAft>
                <a:spcPts val="225"/>
              </a:spcAft>
              <a:defRPr sz="900">
                <a:solidFill>
                  <a:schemeClr val="bg1"/>
                </a:solidFill>
              </a:defRPr>
            </a:lvl4pPr>
            <a:lvl5pPr>
              <a:spcAft>
                <a:spcPts val="225"/>
              </a:spcAft>
              <a:defRPr sz="900">
                <a:solidFill>
                  <a:schemeClr val="bg1"/>
                </a:solidFill>
              </a:defRPr>
            </a:lvl5pPr>
            <a:lvl6pPr>
              <a:spcAft>
                <a:spcPts val="225"/>
              </a:spcAft>
              <a:defRPr sz="900">
                <a:solidFill>
                  <a:schemeClr val="bg1"/>
                </a:solidFill>
              </a:defRPr>
            </a:lvl6pPr>
            <a:lvl7pPr>
              <a:spcAft>
                <a:spcPts val="225"/>
              </a:spcAft>
              <a:defRPr sz="900">
                <a:solidFill>
                  <a:schemeClr val="bg1"/>
                </a:solidFill>
              </a:defRPr>
            </a:lvl7pPr>
            <a:lvl8pPr>
              <a:spcAft>
                <a:spcPts val="225"/>
              </a:spcAft>
              <a:defRPr sz="900">
                <a:solidFill>
                  <a:schemeClr val="bg1"/>
                </a:solidFill>
              </a:defRPr>
            </a:lvl8pPr>
            <a:lvl9pPr>
              <a:spcAft>
                <a:spcPts val="225"/>
              </a:spcAft>
              <a:defRPr sz="900">
                <a:solidFill>
                  <a:schemeClr val="bg1"/>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Black">
            <a:extLst>
              <a:ext uri="{FF2B5EF4-FFF2-40B4-BE49-F238E27FC236}">
                <a16:creationId xmlns:a16="http://schemas.microsoft.com/office/drawing/2014/main" id="{BBB7BF80-91B1-474B-B07B-85D47D294397}"/>
              </a:ext>
            </a:extLst>
          </p:cNvPr>
          <p:cNvSpPr/>
          <p:nvPr userDrawn="1"/>
        </p:nvSpPr>
        <p:spPr bwMode="gray">
          <a:xfrm>
            <a:off x="332184" y="3311526"/>
            <a:ext cx="4239816" cy="1869017"/>
          </a:xfrm>
          <a:prstGeom prst="rect">
            <a:avLst/>
          </a:prstGeom>
          <a:solidFill>
            <a:srgbClr val="00000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21" name="Text Placeholder 7">
            <a:extLst>
              <a:ext uri="{FF2B5EF4-FFF2-40B4-BE49-F238E27FC236}">
                <a16:creationId xmlns:a16="http://schemas.microsoft.com/office/drawing/2014/main" id="{512009F0-4886-6149-95E6-599C9EC18A30}"/>
              </a:ext>
            </a:extLst>
          </p:cNvPr>
          <p:cNvSpPr>
            <a:spLocks noGrp="1"/>
          </p:cNvSpPr>
          <p:nvPr>
            <p:ph type="body" sz="quarter" idx="21" hasCustomPrompt="1"/>
          </p:nvPr>
        </p:nvSpPr>
        <p:spPr bwMode="gray">
          <a:xfrm>
            <a:off x="603504" y="3543300"/>
            <a:ext cx="1220724" cy="495016"/>
          </a:xfrm>
        </p:spPr>
        <p:txBody>
          <a:bodyPr>
            <a:noAutofit/>
          </a:bodyPr>
          <a:lstStyle>
            <a:lvl1pPr marL="0" indent="0">
              <a:lnSpc>
                <a:spcPct val="80000"/>
              </a:lnSpc>
              <a:spcAft>
                <a:spcPts val="0"/>
              </a:spcAft>
              <a:buFontTx/>
              <a:buNone/>
              <a:defRPr sz="3000">
                <a:solidFill>
                  <a:schemeClr val="bg1"/>
                </a:solidFill>
              </a:defRPr>
            </a:lvl1pPr>
            <a:lvl2pPr marL="0" indent="0">
              <a:lnSpc>
                <a:spcPct val="80000"/>
              </a:lnSpc>
              <a:spcAft>
                <a:spcPts val="0"/>
              </a:spcAft>
              <a:buFontTx/>
              <a:buNone/>
              <a:defRPr sz="3000">
                <a:solidFill>
                  <a:schemeClr val="bg1"/>
                </a:solidFill>
              </a:defRPr>
            </a:lvl2pPr>
            <a:lvl3pPr marL="0" indent="0">
              <a:lnSpc>
                <a:spcPct val="80000"/>
              </a:lnSpc>
              <a:spcAft>
                <a:spcPts val="0"/>
              </a:spcAft>
              <a:buFontTx/>
              <a:buNone/>
              <a:defRPr sz="3000">
                <a:solidFill>
                  <a:schemeClr val="bg1"/>
                </a:solidFill>
              </a:defRPr>
            </a:lvl3pPr>
            <a:lvl4pPr marL="0" indent="0">
              <a:lnSpc>
                <a:spcPct val="80000"/>
              </a:lnSpc>
              <a:spcAft>
                <a:spcPts val="0"/>
              </a:spcAft>
              <a:buFontTx/>
              <a:buNone/>
              <a:defRPr sz="3000">
                <a:solidFill>
                  <a:schemeClr val="bg1"/>
                </a:solidFill>
              </a:defRPr>
            </a:lvl4pPr>
            <a:lvl5pPr marL="0" indent="0">
              <a:lnSpc>
                <a:spcPct val="80000"/>
              </a:lnSpc>
              <a:spcAft>
                <a:spcPts val="0"/>
              </a:spcAft>
              <a:buFontTx/>
              <a:buNone/>
              <a:defRPr sz="3000">
                <a:solidFill>
                  <a:schemeClr val="bg1"/>
                </a:solidFill>
              </a:defRPr>
            </a:lvl5pPr>
            <a:lvl6pPr marL="0" indent="0">
              <a:lnSpc>
                <a:spcPct val="80000"/>
              </a:lnSpc>
              <a:spcAft>
                <a:spcPts val="0"/>
              </a:spcAft>
              <a:buFontTx/>
              <a:buNone/>
              <a:defRPr sz="3000">
                <a:solidFill>
                  <a:schemeClr val="bg1"/>
                </a:solidFill>
              </a:defRPr>
            </a:lvl6pPr>
            <a:lvl7pPr marL="0" indent="0">
              <a:lnSpc>
                <a:spcPct val="80000"/>
              </a:lnSpc>
              <a:spcAft>
                <a:spcPts val="0"/>
              </a:spcAft>
              <a:buFontTx/>
              <a:buNone/>
              <a:defRPr sz="3000">
                <a:solidFill>
                  <a:schemeClr val="bg1"/>
                </a:solidFill>
              </a:defRPr>
            </a:lvl7pPr>
            <a:lvl8pPr marL="0" indent="0">
              <a:lnSpc>
                <a:spcPct val="80000"/>
              </a:lnSpc>
              <a:spcAft>
                <a:spcPts val="0"/>
              </a:spcAft>
              <a:buFontTx/>
              <a:buNone/>
              <a:defRPr sz="3000">
                <a:solidFill>
                  <a:schemeClr val="bg1"/>
                </a:solidFill>
              </a:defRPr>
            </a:lvl8pPr>
            <a:lvl9pPr marL="0" indent="0">
              <a:lnSpc>
                <a:spcPct val="80000"/>
              </a:lnSpc>
              <a:spcAft>
                <a:spcPts val="0"/>
              </a:spcAft>
              <a:buFontTx/>
              <a:buNone/>
              <a:defRPr sz="3000">
                <a:solidFill>
                  <a:schemeClr val="bg1"/>
                </a:solidFill>
              </a:defRPr>
            </a:lvl9pPr>
          </a:lstStyle>
          <a:p>
            <a:pPr lvl="0"/>
            <a:r>
              <a:rPr lang="en-US"/>
              <a:t>0</a:t>
            </a:r>
          </a:p>
        </p:txBody>
      </p:sp>
      <p:sp>
        <p:nvSpPr>
          <p:cNvPr id="20" name="Text Placeholder 8">
            <a:extLst>
              <a:ext uri="{FF2B5EF4-FFF2-40B4-BE49-F238E27FC236}">
                <a16:creationId xmlns:a16="http://schemas.microsoft.com/office/drawing/2014/main" id="{5AADC160-BEF5-5840-ACD9-F4E6E6C06131}"/>
              </a:ext>
            </a:extLst>
          </p:cNvPr>
          <p:cNvSpPr>
            <a:spLocks noGrp="1"/>
          </p:cNvSpPr>
          <p:nvPr>
            <p:ph type="body" sz="quarter" idx="20" hasCustomPrompt="1"/>
          </p:nvPr>
        </p:nvSpPr>
        <p:spPr bwMode="gray">
          <a:xfrm>
            <a:off x="603504" y="4149826"/>
            <a:ext cx="1220724" cy="873932"/>
          </a:xfrm>
        </p:spPr>
        <p:txBody>
          <a:bodyPr>
            <a:noAutofit/>
          </a:bodyPr>
          <a:lstStyle>
            <a:lvl1pPr marL="0" indent="0">
              <a:spcAft>
                <a:spcPts val="0"/>
              </a:spcAft>
              <a:buFontTx/>
              <a:buNone/>
              <a:defRPr sz="1200">
                <a:solidFill>
                  <a:schemeClr val="bg1"/>
                </a:solidFill>
              </a:defRPr>
            </a:lvl1pPr>
            <a:lvl2pPr marL="0" indent="0">
              <a:spcAft>
                <a:spcPts val="0"/>
              </a:spcAft>
              <a:buFontTx/>
              <a:buNone/>
              <a:defRPr sz="1200">
                <a:solidFill>
                  <a:schemeClr val="bg1"/>
                </a:solidFill>
              </a:defRPr>
            </a:lvl2pPr>
            <a:lvl3pPr marL="0" indent="0">
              <a:spcAft>
                <a:spcPts val="0"/>
              </a:spcAft>
              <a:buFontTx/>
              <a:buNone/>
              <a:defRPr sz="1200">
                <a:solidFill>
                  <a:schemeClr val="bg1"/>
                </a:solidFill>
              </a:defRPr>
            </a:lvl3pPr>
            <a:lvl4pPr marL="0" indent="0">
              <a:spcAft>
                <a:spcPts val="0"/>
              </a:spcAft>
              <a:buFontTx/>
              <a:buNone/>
              <a:defRPr sz="1200">
                <a:solidFill>
                  <a:schemeClr val="bg1"/>
                </a:solidFill>
              </a:defRPr>
            </a:lvl4pPr>
            <a:lvl5pPr marL="0" indent="0">
              <a:spcAft>
                <a:spcPts val="0"/>
              </a:spcAft>
              <a:buFontTx/>
              <a:buNone/>
              <a:defRPr sz="1200">
                <a:solidFill>
                  <a:schemeClr val="bg1"/>
                </a:solidFill>
              </a:defRPr>
            </a:lvl5pPr>
            <a:lvl6pPr marL="0" indent="0">
              <a:spcAft>
                <a:spcPts val="0"/>
              </a:spcAft>
              <a:buFontTx/>
              <a:buNone/>
              <a:defRPr sz="1200">
                <a:solidFill>
                  <a:schemeClr val="bg1"/>
                </a:solidFill>
              </a:defRPr>
            </a:lvl6pPr>
            <a:lvl7pPr marL="0" indent="0">
              <a:spcAft>
                <a:spcPts val="0"/>
              </a:spcAft>
              <a:buFontTx/>
              <a:buNone/>
              <a:defRPr sz="1200">
                <a:solidFill>
                  <a:schemeClr val="bg1"/>
                </a:solidFill>
              </a:defRPr>
            </a:lvl7pPr>
            <a:lvl8pPr marL="0" indent="0">
              <a:spcAft>
                <a:spcPts val="0"/>
              </a:spcAft>
              <a:buFontTx/>
              <a:buNone/>
              <a:defRPr sz="1200">
                <a:solidFill>
                  <a:schemeClr val="bg1"/>
                </a:solidFill>
              </a:defRPr>
            </a:lvl8pPr>
            <a:lvl9pPr marL="0" indent="0">
              <a:spcAft>
                <a:spcPts val="0"/>
              </a:spcAft>
              <a:buFontTx/>
              <a:buNone/>
              <a:defRPr sz="1200">
                <a:solidFill>
                  <a:schemeClr val="bg1"/>
                </a:solidFill>
              </a:defRPr>
            </a:lvl9pPr>
          </a:lstStyle>
          <a:p>
            <a:pPr lvl="0"/>
            <a:r>
              <a:rPr lang="en-US"/>
              <a:t>[Category Name]</a:t>
            </a:r>
          </a:p>
        </p:txBody>
      </p:sp>
      <p:sp>
        <p:nvSpPr>
          <p:cNvPr id="19" name="Text Placeholder 9">
            <a:extLst>
              <a:ext uri="{FF2B5EF4-FFF2-40B4-BE49-F238E27FC236}">
                <a16:creationId xmlns:a16="http://schemas.microsoft.com/office/drawing/2014/main" id="{7055AB89-DE22-6444-98FE-EFAB70903E48}"/>
              </a:ext>
            </a:extLst>
          </p:cNvPr>
          <p:cNvSpPr>
            <a:spLocks noGrp="1"/>
          </p:cNvSpPr>
          <p:nvPr>
            <p:ph type="body" sz="quarter" idx="19"/>
          </p:nvPr>
        </p:nvSpPr>
        <p:spPr bwMode="gray">
          <a:xfrm>
            <a:off x="1924055" y="4149825"/>
            <a:ext cx="2513407" cy="873933"/>
          </a:xfrm>
        </p:spPr>
        <p:txBody>
          <a:bodyPr>
            <a:noAutofit/>
          </a:bodyPr>
          <a:lstStyle>
            <a:lvl1pPr>
              <a:spcAft>
                <a:spcPts val="225"/>
              </a:spcAft>
              <a:defRPr sz="900">
                <a:solidFill>
                  <a:schemeClr val="bg1"/>
                </a:solidFill>
              </a:defRPr>
            </a:lvl1pPr>
            <a:lvl2pPr>
              <a:spcAft>
                <a:spcPts val="225"/>
              </a:spcAft>
              <a:defRPr sz="900">
                <a:solidFill>
                  <a:schemeClr val="bg1"/>
                </a:solidFill>
              </a:defRPr>
            </a:lvl2pPr>
            <a:lvl3pPr>
              <a:spcAft>
                <a:spcPts val="225"/>
              </a:spcAft>
              <a:defRPr sz="900">
                <a:solidFill>
                  <a:schemeClr val="bg1"/>
                </a:solidFill>
              </a:defRPr>
            </a:lvl3pPr>
            <a:lvl4pPr>
              <a:spcAft>
                <a:spcPts val="225"/>
              </a:spcAft>
              <a:defRPr sz="900">
                <a:solidFill>
                  <a:schemeClr val="bg1"/>
                </a:solidFill>
              </a:defRPr>
            </a:lvl4pPr>
            <a:lvl5pPr>
              <a:spcAft>
                <a:spcPts val="225"/>
              </a:spcAft>
              <a:defRPr sz="900">
                <a:solidFill>
                  <a:schemeClr val="bg1"/>
                </a:solidFill>
              </a:defRPr>
            </a:lvl5pPr>
            <a:lvl6pPr>
              <a:spcAft>
                <a:spcPts val="225"/>
              </a:spcAft>
              <a:defRPr sz="900">
                <a:solidFill>
                  <a:schemeClr val="bg1"/>
                </a:solidFill>
              </a:defRPr>
            </a:lvl6pPr>
            <a:lvl7pPr>
              <a:spcAft>
                <a:spcPts val="225"/>
              </a:spcAft>
              <a:defRPr sz="900">
                <a:solidFill>
                  <a:schemeClr val="bg1"/>
                </a:solidFill>
              </a:defRPr>
            </a:lvl7pPr>
            <a:lvl8pPr>
              <a:spcAft>
                <a:spcPts val="225"/>
              </a:spcAft>
              <a:defRPr sz="900">
                <a:solidFill>
                  <a:schemeClr val="bg1"/>
                </a:solidFill>
              </a:defRPr>
            </a:lvl8pPr>
            <a:lvl9pPr>
              <a:spcAft>
                <a:spcPts val="225"/>
              </a:spcAft>
              <a:defRPr sz="900">
                <a:solidFill>
                  <a:schemeClr val="bg1"/>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Grey">
            <a:extLst>
              <a:ext uri="{FF2B5EF4-FFF2-40B4-BE49-F238E27FC236}">
                <a16:creationId xmlns:a16="http://schemas.microsoft.com/office/drawing/2014/main" id="{5332822A-CB52-C74F-AE53-F657B6BEA30E}"/>
              </a:ext>
            </a:extLst>
          </p:cNvPr>
          <p:cNvSpPr/>
          <p:nvPr userDrawn="1"/>
        </p:nvSpPr>
        <p:spPr bwMode="gray">
          <a:xfrm>
            <a:off x="4572002" y="3311526"/>
            <a:ext cx="4239815" cy="1869017"/>
          </a:xfrm>
          <a:prstGeom prst="rect">
            <a:avLst/>
          </a:prstGeom>
          <a:solidFill>
            <a:srgbClr val="46464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24" name="Text Placeholder 10">
            <a:extLst>
              <a:ext uri="{FF2B5EF4-FFF2-40B4-BE49-F238E27FC236}">
                <a16:creationId xmlns:a16="http://schemas.microsoft.com/office/drawing/2014/main" id="{E932F4EE-6DCD-064C-8A6E-7D99FC351034}"/>
              </a:ext>
            </a:extLst>
          </p:cNvPr>
          <p:cNvSpPr>
            <a:spLocks noGrp="1"/>
          </p:cNvSpPr>
          <p:nvPr>
            <p:ph type="body" sz="quarter" idx="24" hasCustomPrompt="1"/>
          </p:nvPr>
        </p:nvSpPr>
        <p:spPr bwMode="gray">
          <a:xfrm>
            <a:off x="4843322" y="3543300"/>
            <a:ext cx="1220723" cy="495016"/>
          </a:xfrm>
        </p:spPr>
        <p:txBody>
          <a:bodyPr>
            <a:noAutofit/>
          </a:bodyPr>
          <a:lstStyle>
            <a:lvl1pPr marL="0" indent="0">
              <a:lnSpc>
                <a:spcPct val="80000"/>
              </a:lnSpc>
              <a:spcAft>
                <a:spcPts val="0"/>
              </a:spcAft>
              <a:buFontTx/>
              <a:buNone/>
              <a:defRPr sz="3000">
                <a:solidFill>
                  <a:schemeClr val="bg1"/>
                </a:solidFill>
              </a:defRPr>
            </a:lvl1pPr>
            <a:lvl2pPr marL="0" indent="0">
              <a:lnSpc>
                <a:spcPct val="80000"/>
              </a:lnSpc>
              <a:spcAft>
                <a:spcPts val="0"/>
              </a:spcAft>
              <a:buFontTx/>
              <a:buNone/>
              <a:defRPr sz="3000">
                <a:solidFill>
                  <a:schemeClr val="bg1"/>
                </a:solidFill>
              </a:defRPr>
            </a:lvl2pPr>
            <a:lvl3pPr marL="0" indent="0">
              <a:lnSpc>
                <a:spcPct val="80000"/>
              </a:lnSpc>
              <a:spcAft>
                <a:spcPts val="0"/>
              </a:spcAft>
              <a:buFontTx/>
              <a:buNone/>
              <a:defRPr sz="3000">
                <a:solidFill>
                  <a:schemeClr val="bg1"/>
                </a:solidFill>
              </a:defRPr>
            </a:lvl3pPr>
            <a:lvl4pPr marL="0" indent="0">
              <a:lnSpc>
                <a:spcPct val="80000"/>
              </a:lnSpc>
              <a:spcAft>
                <a:spcPts val="0"/>
              </a:spcAft>
              <a:buFontTx/>
              <a:buNone/>
              <a:defRPr sz="3000">
                <a:solidFill>
                  <a:schemeClr val="bg1"/>
                </a:solidFill>
              </a:defRPr>
            </a:lvl4pPr>
            <a:lvl5pPr marL="0" indent="0">
              <a:lnSpc>
                <a:spcPct val="80000"/>
              </a:lnSpc>
              <a:spcAft>
                <a:spcPts val="0"/>
              </a:spcAft>
              <a:buFontTx/>
              <a:buNone/>
              <a:defRPr sz="3000">
                <a:solidFill>
                  <a:schemeClr val="bg1"/>
                </a:solidFill>
              </a:defRPr>
            </a:lvl5pPr>
            <a:lvl6pPr marL="0" indent="0">
              <a:lnSpc>
                <a:spcPct val="80000"/>
              </a:lnSpc>
              <a:spcAft>
                <a:spcPts val="0"/>
              </a:spcAft>
              <a:buFontTx/>
              <a:buNone/>
              <a:defRPr sz="3000">
                <a:solidFill>
                  <a:schemeClr val="bg1"/>
                </a:solidFill>
              </a:defRPr>
            </a:lvl6pPr>
            <a:lvl7pPr marL="0" indent="0">
              <a:lnSpc>
                <a:spcPct val="80000"/>
              </a:lnSpc>
              <a:spcAft>
                <a:spcPts val="0"/>
              </a:spcAft>
              <a:buFontTx/>
              <a:buNone/>
              <a:defRPr sz="3000">
                <a:solidFill>
                  <a:schemeClr val="bg1"/>
                </a:solidFill>
              </a:defRPr>
            </a:lvl7pPr>
            <a:lvl8pPr marL="0" indent="0">
              <a:lnSpc>
                <a:spcPct val="80000"/>
              </a:lnSpc>
              <a:spcAft>
                <a:spcPts val="0"/>
              </a:spcAft>
              <a:buFontTx/>
              <a:buNone/>
              <a:defRPr sz="3000">
                <a:solidFill>
                  <a:schemeClr val="bg1"/>
                </a:solidFill>
              </a:defRPr>
            </a:lvl8pPr>
            <a:lvl9pPr marL="0" indent="0">
              <a:lnSpc>
                <a:spcPct val="80000"/>
              </a:lnSpc>
              <a:spcAft>
                <a:spcPts val="0"/>
              </a:spcAft>
              <a:buFontTx/>
              <a:buNone/>
              <a:defRPr sz="3000">
                <a:solidFill>
                  <a:schemeClr val="bg1"/>
                </a:solidFill>
              </a:defRPr>
            </a:lvl9pPr>
          </a:lstStyle>
          <a:p>
            <a:pPr lvl="0"/>
            <a:r>
              <a:rPr lang="en-US"/>
              <a:t>0</a:t>
            </a:r>
          </a:p>
        </p:txBody>
      </p:sp>
      <p:sp>
        <p:nvSpPr>
          <p:cNvPr id="23" name="Text Placeholder 11">
            <a:extLst>
              <a:ext uri="{FF2B5EF4-FFF2-40B4-BE49-F238E27FC236}">
                <a16:creationId xmlns:a16="http://schemas.microsoft.com/office/drawing/2014/main" id="{49896FAF-3675-FD48-BABC-7A81793ED379}"/>
              </a:ext>
            </a:extLst>
          </p:cNvPr>
          <p:cNvSpPr>
            <a:spLocks noGrp="1"/>
          </p:cNvSpPr>
          <p:nvPr>
            <p:ph type="body" sz="quarter" idx="23" hasCustomPrompt="1"/>
          </p:nvPr>
        </p:nvSpPr>
        <p:spPr bwMode="gray">
          <a:xfrm>
            <a:off x="4843322" y="4149826"/>
            <a:ext cx="1220723" cy="873932"/>
          </a:xfrm>
        </p:spPr>
        <p:txBody>
          <a:bodyPr>
            <a:noAutofit/>
          </a:bodyPr>
          <a:lstStyle>
            <a:lvl1pPr marL="0" indent="0">
              <a:spcAft>
                <a:spcPts val="0"/>
              </a:spcAft>
              <a:buFontTx/>
              <a:buNone/>
              <a:defRPr sz="1200">
                <a:solidFill>
                  <a:schemeClr val="bg1"/>
                </a:solidFill>
              </a:defRPr>
            </a:lvl1pPr>
            <a:lvl2pPr marL="0" indent="0">
              <a:spcAft>
                <a:spcPts val="0"/>
              </a:spcAft>
              <a:buFontTx/>
              <a:buNone/>
              <a:defRPr sz="1200">
                <a:solidFill>
                  <a:schemeClr val="bg1"/>
                </a:solidFill>
              </a:defRPr>
            </a:lvl2pPr>
            <a:lvl3pPr marL="0" indent="0">
              <a:spcAft>
                <a:spcPts val="0"/>
              </a:spcAft>
              <a:buFontTx/>
              <a:buNone/>
              <a:defRPr sz="1200">
                <a:solidFill>
                  <a:schemeClr val="bg1"/>
                </a:solidFill>
              </a:defRPr>
            </a:lvl3pPr>
            <a:lvl4pPr marL="0" indent="0">
              <a:spcAft>
                <a:spcPts val="0"/>
              </a:spcAft>
              <a:buFontTx/>
              <a:buNone/>
              <a:defRPr sz="1200">
                <a:solidFill>
                  <a:schemeClr val="bg1"/>
                </a:solidFill>
              </a:defRPr>
            </a:lvl4pPr>
            <a:lvl5pPr marL="0" indent="0">
              <a:spcAft>
                <a:spcPts val="0"/>
              </a:spcAft>
              <a:buFontTx/>
              <a:buNone/>
              <a:defRPr sz="1200">
                <a:solidFill>
                  <a:schemeClr val="bg1"/>
                </a:solidFill>
              </a:defRPr>
            </a:lvl5pPr>
            <a:lvl6pPr marL="0" indent="0">
              <a:spcAft>
                <a:spcPts val="0"/>
              </a:spcAft>
              <a:buFontTx/>
              <a:buNone/>
              <a:defRPr sz="1200">
                <a:solidFill>
                  <a:schemeClr val="bg1"/>
                </a:solidFill>
              </a:defRPr>
            </a:lvl6pPr>
            <a:lvl7pPr marL="0" indent="0">
              <a:spcAft>
                <a:spcPts val="0"/>
              </a:spcAft>
              <a:buFontTx/>
              <a:buNone/>
              <a:defRPr sz="1200">
                <a:solidFill>
                  <a:schemeClr val="bg1"/>
                </a:solidFill>
              </a:defRPr>
            </a:lvl7pPr>
            <a:lvl8pPr marL="0" indent="0">
              <a:spcAft>
                <a:spcPts val="0"/>
              </a:spcAft>
              <a:buFontTx/>
              <a:buNone/>
              <a:defRPr sz="1200">
                <a:solidFill>
                  <a:schemeClr val="bg1"/>
                </a:solidFill>
              </a:defRPr>
            </a:lvl8pPr>
            <a:lvl9pPr marL="0" indent="0">
              <a:spcAft>
                <a:spcPts val="0"/>
              </a:spcAft>
              <a:buFontTx/>
              <a:buNone/>
              <a:defRPr sz="1200">
                <a:solidFill>
                  <a:schemeClr val="bg1"/>
                </a:solidFill>
              </a:defRPr>
            </a:lvl9pPr>
          </a:lstStyle>
          <a:p>
            <a:pPr lvl="0"/>
            <a:r>
              <a:rPr lang="en-US"/>
              <a:t>[Category Name]</a:t>
            </a:r>
          </a:p>
        </p:txBody>
      </p:sp>
      <p:sp>
        <p:nvSpPr>
          <p:cNvPr id="22" name="Text Placeholder 12">
            <a:extLst>
              <a:ext uri="{FF2B5EF4-FFF2-40B4-BE49-F238E27FC236}">
                <a16:creationId xmlns:a16="http://schemas.microsoft.com/office/drawing/2014/main" id="{367D9585-0D57-9745-BB17-400CB807CCAF}"/>
              </a:ext>
            </a:extLst>
          </p:cNvPr>
          <p:cNvSpPr>
            <a:spLocks noGrp="1"/>
          </p:cNvSpPr>
          <p:nvPr>
            <p:ph type="body" sz="quarter" idx="22"/>
          </p:nvPr>
        </p:nvSpPr>
        <p:spPr bwMode="gray">
          <a:xfrm>
            <a:off x="6163867" y="4149825"/>
            <a:ext cx="2513409" cy="873933"/>
          </a:xfrm>
        </p:spPr>
        <p:txBody>
          <a:bodyPr>
            <a:noAutofit/>
          </a:bodyPr>
          <a:lstStyle>
            <a:lvl1pPr>
              <a:spcAft>
                <a:spcPts val="225"/>
              </a:spcAft>
              <a:defRPr sz="900">
                <a:solidFill>
                  <a:schemeClr val="bg1"/>
                </a:solidFill>
              </a:defRPr>
            </a:lvl1pPr>
            <a:lvl2pPr>
              <a:spcAft>
                <a:spcPts val="225"/>
              </a:spcAft>
              <a:defRPr sz="900">
                <a:solidFill>
                  <a:schemeClr val="bg1"/>
                </a:solidFill>
              </a:defRPr>
            </a:lvl2pPr>
            <a:lvl3pPr>
              <a:spcAft>
                <a:spcPts val="225"/>
              </a:spcAft>
              <a:defRPr sz="900">
                <a:solidFill>
                  <a:schemeClr val="bg1"/>
                </a:solidFill>
              </a:defRPr>
            </a:lvl3pPr>
            <a:lvl4pPr>
              <a:spcAft>
                <a:spcPts val="225"/>
              </a:spcAft>
              <a:defRPr sz="900">
                <a:solidFill>
                  <a:schemeClr val="bg1"/>
                </a:solidFill>
              </a:defRPr>
            </a:lvl4pPr>
            <a:lvl5pPr>
              <a:spcAft>
                <a:spcPts val="225"/>
              </a:spcAft>
              <a:defRPr sz="900">
                <a:solidFill>
                  <a:schemeClr val="bg1"/>
                </a:solidFill>
              </a:defRPr>
            </a:lvl5pPr>
            <a:lvl6pPr>
              <a:spcAft>
                <a:spcPts val="225"/>
              </a:spcAft>
              <a:defRPr sz="900">
                <a:solidFill>
                  <a:schemeClr val="bg1"/>
                </a:solidFill>
              </a:defRPr>
            </a:lvl6pPr>
            <a:lvl7pPr>
              <a:spcAft>
                <a:spcPts val="225"/>
              </a:spcAft>
              <a:defRPr sz="900">
                <a:solidFill>
                  <a:schemeClr val="bg1"/>
                </a:solidFill>
              </a:defRPr>
            </a:lvl7pPr>
            <a:lvl8pPr>
              <a:spcAft>
                <a:spcPts val="225"/>
              </a:spcAft>
              <a:defRPr sz="900">
                <a:solidFill>
                  <a:schemeClr val="bg1"/>
                </a:solidFill>
              </a:defRPr>
            </a:lvl8pPr>
            <a:lvl9pPr>
              <a:spcAft>
                <a:spcPts val="225"/>
              </a:spcAft>
              <a:defRPr sz="900">
                <a:solidFill>
                  <a:schemeClr val="bg1"/>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a:extLst>
              <a:ext uri="{FF2B5EF4-FFF2-40B4-BE49-F238E27FC236}">
                <a16:creationId xmlns:a16="http://schemas.microsoft.com/office/drawing/2014/main" id="{37EC187C-5363-C142-B64F-F15999B8B950}"/>
              </a:ext>
            </a:extLst>
          </p:cNvPr>
          <p:cNvSpPr>
            <a:spLocks noGrp="1"/>
          </p:cNvSpPr>
          <p:nvPr>
            <p:ph type="ftr" sz="quarter" idx="10"/>
          </p:nvPr>
        </p:nvSpPr>
        <p:spPr>
          <a:xfrm>
            <a:off x="333758" y="5275792"/>
            <a:ext cx="2135981" cy="91440"/>
          </a:xfrm>
          <a:prstGeom prst="rect">
            <a:avLst/>
          </a:prstGeom>
        </p:spPr>
        <p:txBody>
          <a:bodyPr/>
          <a:lstStyle/>
          <a:p>
            <a:endParaRPr lang="en-US"/>
          </a:p>
        </p:txBody>
      </p:sp>
      <p:sp>
        <p:nvSpPr>
          <p:cNvPr id="25" name="Footnotes">
            <a:extLst>
              <a:ext uri="{FF2B5EF4-FFF2-40B4-BE49-F238E27FC236}">
                <a16:creationId xmlns:a16="http://schemas.microsoft.com/office/drawing/2014/main" id="{F1D73492-E659-4448-966F-4635BA9FCF49}"/>
              </a:ext>
            </a:extLst>
          </p:cNvPr>
          <p:cNvSpPr>
            <a:spLocks noGrp="1"/>
          </p:cNvSpPr>
          <p:nvPr>
            <p:ph type="body" sz="quarter" idx="25"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4" name="Date Placeholder">
            <a:extLst>
              <a:ext uri="{FF2B5EF4-FFF2-40B4-BE49-F238E27FC236}">
                <a16:creationId xmlns:a16="http://schemas.microsoft.com/office/drawing/2014/main" id="{CAB6925F-A4AD-DA42-ACD3-7FA130A5DC3E}"/>
              </a:ext>
            </a:extLst>
          </p:cNvPr>
          <p:cNvSpPr>
            <a:spLocks noGrp="1"/>
          </p:cNvSpPr>
          <p:nvPr>
            <p:ph type="dt" sz="half" idx="11"/>
          </p:nvPr>
        </p:nvSpPr>
        <p:spPr/>
        <p:txBody>
          <a:bodyPr/>
          <a:lstStyle/>
          <a:p>
            <a:r>
              <a:rPr lang="en-US"/>
              <a:t>March 2021</a:t>
            </a:r>
          </a:p>
        </p:txBody>
      </p:sp>
      <p:sp>
        <p:nvSpPr>
          <p:cNvPr id="5" name="Slide Number Placeholder">
            <a:extLst>
              <a:ext uri="{FF2B5EF4-FFF2-40B4-BE49-F238E27FC236}">
                <a16:creationId xmlns:a16="http://schemas.microsoft.com/office/drawing/2014/main" id="{6EACE07B-0316-F046-829A-445D6CABB4D3}"/>
              </a:ext>
            </a:extLst>
          </p:cNvPr>
          <p:cNvSpPr>
            <a:spLocks noGrp="1"/>
          </p:cNvSpPr>
          <p:nvPr>
            <p:ph type="sldNum" sz="quarter" idx="12"/>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4381471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Four Small Colour Block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5003E272-31E5-B446-B091-7298F137F8B1}"/>
              </a:ext>
            </a:extLst>
          </p:cNvPr>
          <p:cNvSpPr>
            <a:spLocks noGrp="1"/>
          </p:cNvSpPr>
          <p:nvPr>
            <p:ph type="title" hasCustomPrompt="1"/>
          </p:nvPr>
        </p:nvSpPr>
        <p:spPr/>
        <p:txBody>
          <a:bodyPr/>
          <a:lstStyle/>
          <a:p>
            <a:r>
              <a:rPr lang="en-US"/>
              <a:t>[Slide title]</a:t>
            </a:r>
          </a:p>
        </p:txBody>
      </p:sp>
      <p:sp>
        <p:nvSpPr>
          <p:cNvPr id="26" name="Subtitle">
            <a:extLst>
              <a:ext uri="{FF2B5EF4-FFF2-40B4-BE49-F238E27FC236}">
                <a16:creationId xmlns:a16="http://schemas.microsoft.com/office/drawing/2014/main" id="{65E09AE2-CCF1-41E1-867C-BB4EF812B9EC}"/>
              </a:ext>
            </a:extLst>
          </p:cNvPr>
          <p:cNvSpPr>
            <a:spLocks noGrp="1"/>
          </p:cNvSpPr>
          <p:nvPr>
            <p:ph type="subTitle" idx="26"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6" name="Burgundy">
            <a:extLst>
              <a:ext uri="{FF2B5EF4-FFF2-40B4-BE49-F238E27FC236}">
                <a16:creationId xmlns:a16="http://schemas.microsoft.com/office/drawing/2014/main" id="{CD1E7C1D-4CCC-2446-92A2-C00943C1D1D4}"/>
              </a:ext>
            </a:extLst>
          </p:cNvPr>
          <p:cNvSpPr/>
          <p:nvPr userDrawn="1"/>
        </p:nvSpPr>
        <p:spPr bwMode="gray">
          <a:xfrm>
            <a:off x="332186" y="1444625"/>
            <a:ext cx="1543811" cy="1716447"/>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15" name="Text Placeholder 1">
            <a:extLst>
              <a:ext uri="{FF2B5EF4-FFF2-40B4-BE49-F238E27FC236}">
                <a16:creationId xmlns:a16="http://schemas.microsoft.com/office/drawing/2014/main" id="{67562605-603B-7346-BD66-E0BCE22860B3}"/>
              </a:ext>
            </a:extLst>
          </p:cNvPr>
          <p:cNvSpPr>
            <a:spLocks noGrp="1"/>
          </p:cNvSpPr>
          <p:nvPr>
            <p:ph type="body" sz="quarter" idx="15" hasCustomPrompt="1"/>
          </p:nvPr>
        </p:nvSpPr>
        <p:spPr bwMode="gray">
          <a:xfrm>
            <a:off x="466344" y="1676399"/>
            <a:ext cx="1268730" cy="495300"/>
          </a:xfrm>
        </p:spPr>
        <p:txBody>
          <a:bodyPr>
            <a:noAutofit/>
          </a:bodyPr>
          <a:lstStyle>
            <a:lvl1pPr marL="0" indent="0">
              <a:lnSpc>
                <a:spcPct val="80000"/>
              </a:lnSpc>
              <a:spcAft>
                <a:spcPts val="0"/>
              </a:spcAft>
              <a:buFontTx/>
              <a:buNone/>
              <a:defRPr sz="3000">
                <a:solidFill>
                  <a:schemeClr val="bg1"/>
                </a:solidFill>
              </a:defRPr>
            </a:lvl1pPr>
            <a:lvl2pPr marL="0" indent="0">
              <a:lnSpc>
                <a:spcPct val="80000"/>
              </a:lnSpc>
              <a:spcAft>
                <a:spcPts val="0"/>
              </a:spcAft>
              <a:buFontTx/>
              <a:buNone/>
              <a:defRPr sz="3000">
                <a:solidFill>
                  <a:schemeClr val="bg1"/>
                </a:solidFill>
              </a:defRPr>
            </a:lvl2pPr>
            <a:lvl3pPr marL="0" indent="0">
              <a:lnSpc>
                <a:spcPct val="80000"/>
              </a:lnSpc>
              <a:spcAft>
                <a:spcPts val="0"/>
              </a:spcAft>
              <a:buFontTx/>
              <a:buNone/>
              <a:defRPr sz="3000">
                <a:solidFill>
                  <a:schemeClr val="bg1"/>
                </a:solidFill>
              </a:defRPr>
            </a:lvl3pPr>
            <a:lvl4pPr marL="0" indent="0">
              <a:lnSpc>
                <a:spcPct val="80000"/>
              </a:lnSpc>
              <a:spcAft>
                <a:spcPts val="0"/>
              </a:spcAft>
              <a:buFontTx/>
              <a:buNone/>
              <a:defRPr sz="3000">
                <a:solidFill>
                  <a:schemeClr val="bg1"/>
                </a:solidFill>
              </a:defRPr>
            </a:lvl4pPr>
            <a:lvl5pPr marL="0" indent="0">
              <a:lnSpc>
                <a:spcPct val="80000"/>
              </a:lnSpc>
              <a:spcAft>
                <a:spcPts val="0"/>
              </a:spcAft>
              <a:buFontTx/>
              <a:buNone/>
              <a:defRPr sz="3000">
                <a:solidFill>
                  <a:schemeClr val="bg1"/>
                </a:solidFill>
              </a:defRPr>
            </a:lvl5pPr>
            <a:lvl6pPr marL="0" indent="0">
              <a:lnSpc>
                <a:spcPct val="80000"/>
              </a:lnSpc>
              <a:spcAft>
                <a:spcPts val="0"/>
              </a:spcAft>
              <a:buFontTx/>
              <a:buNone/>
              <a:defRPr sz="3000">
                <a:solidFill>
                  <a:schemeClr val="bg1"/>
                </a:solidFill>
              </a:defRPr>
            </a:lvl6pPr>
            <a:lvl7pPr marL="0" indent="0">
              <a:lnSpc>
                <a:spcPct val="80000"/>
              </a:lnSpc>
              <a:spcAft>
                <a:spcPts val="0"/>
              </a:spcAft>
              <a:buFontTx/>
              <a:buNone/>
              <a:defRPr sz="3000">
                <a:solidFill>
                  <a:schemeClr val="bg1"/>
                </a:solidFill>
              </a:defRPr>
            </a:lvl7pPr>
            <a:lvl8pPr marL="0" indent="0">
              <a:lnSpc>
                <a:spcPct val="80000"/>
              </a:lnSpc>
              <a:spcAft>
                <a:spcPts val="0"/>
              </a:spcAft>
              <a:buFontTx/>
              <a:buNone/>
              <a:defRPr sz="3000">
                <a:solidFill>
                  <a:schemeClr val="bg1"/>
                </a:solidFill>
              </a:defRPr>
            </a:lvl8pPr>
            <a:lvl9pPr marL="0" indent="0">
              <a:lnSpc>
                <a:spcPct val="80000"/>
              </a:lnSpc>
              <a:spcAft>
                <a:spcPts val="0"/>
              </a:spcAft>
              <a:buFontTx/>
              <a:buNone/>
              <a:defRPr sz="3000">
                <a:solidFill>
                  <a:schemeClr val="bg1"/>
                </a:solidFill>
              </a:defRPr>
            </a:lvl9pPr>
          </a:lstStyle>
          <a:p>
            <a:pPr lvl="0"/>
            <a:r>
              <a:rPr lang="en-US"/>
              <a:t>0</a:t>
            </a:r>
          </a:p>
        </p:txBody>
      </p:sp>
      <p:sp>
        <p:nvSpPr>
          <p:cNvPr id="14" name="Text Placeholder 2">
            <a:extLst>
              <a:ext uri="{FF2B5EF4-FFF2-40B4-BE49-F238E27FC236}">
                <a16:creationId xmlns:a16="http://schemas.microsoft.com/office/drawing/2014/main" id="{607EA69E-C97B-2748-B995-85ECAE76ABA6}"/>
              </a:ext>
            </a:extLst>
          </p:cNvPr>
          <p:cNvSpPr>
            <a:spLocks noGrp="1"/>
          </p:cNvSpPr>
          <p:nvPr>
            <p:ph type="body" sz="quarter" idx="14" hasCustomPrompt="1"/>
          </p:nvPr>
        </p:nvSpPr>
        <p:spPr bwMode="gray">
          <a:xfrm>
            <a:off x="466727" y="2285999"/>
            <a:ext cx="1268349" cy="723900"/>
          </a:xfrm>
        </p:spPr>
        <p:txBody>
          <a:bodyPr>
            <a:noAutofit/>
          </a:bodyPr>
          <a:lstStyle>
            <a:lvl1pPr marL="0" indent="0">
              <a:spcAft>
                <a:spcPts val="0"/>
              </a:spcAft>
              <a:buFontTx/>
              <a:buNone/>
              <a:defRPr sz="1200">
                <a:solidFill>
                  <a:schemeClr val="bg1"/>
                </a:solidFill>
              </a:defRPr>
            </a:lvl1pPr>
            <a:lvl2pPr marL="0" indent="0">
              <a:spcAft>
                <a:spcPts val="0"/>
              </a:spcAft>
              <a:buFontTx/>
              <a:buNone/>
              <a:defRPr sz="1200">
                <a:solidFill>
                  <a:schemeClr val="bg1"/>
                </a:solidFill>
              </a:defRPr>
            </a:lvl2pPr>
            <a:lvl3pPr marL="0" indent="0">
              <a:spcAft>
                <a:spcPts val="0"/>
              </a:spcAft>
              <a:buFontTx/>
              <a:buNone/>
              <a:defRPr sz="1200">
                <a:solidFill>
                  <a:schemeClr val="bg1"/>
                </a:solidFill>
              </a:defRPr>
            </a:lvl3pPr>
            <a:lvl4pPr marL="0" indent="0">
              <a:spcAft>
                <a:spcPts val="0"/>
              </a:spcAft>
              <a:buFontTx/>
              <a:buNone/>
              <a:defRPr sz="1200">
                <a:solidFill>
                  <a:schemeClr val="bg1"/>
                </a:solidFill>
              </a:defRPr>
            </a:lvl4pPr>
            <a:lvl5pPr marL="0" indent="0">
              <a:spcAft>
                <a:spcPts val="0"/>
              </a:spcAft>
              <a:buFontTx/>
              <a:buNone/>
              <a:defRPr sz="1200">
                <a:solidFill>
                  <a:schemeClr val="bg1"/>
                </a:solidFill>
              </a:defRPr>
            </a:lvl5pPr>
            <a:lvl6pPr marL="0" indent="0">
              <a:spcAft>
                <a:spcPts val="0"/>
              </a:spcAft>
              <a:buFontTx/>
              <a:buNone/>
              <a:defRPr sz="1200">
                <a:solidFill>
                  <a:schemeClr val="bg1"/>
                </a:solidFill>
              </a:defRPr>
            </a:lvl6pPr>
            <a:lvl7pPr marL="0" indent="0">
              <a:spcAft>
                <a:spcPts val="0"/>
              </a:spcAft>
              <a:buFontTx/>
              <a:buNone/>
              <a:defRPr sz="1200">
                <a:solidFill>
                  <a:schemeClr val="bg1"/>
                </a:solidFill>
              </a:defRPr>
            </a:lvl7pPr>
            <a:lvl8pPr marL="0" indent="0">
              <a:spcAft>
                <a:spcPts val="0"/>
              </a:spcAft>
              <a:buFontTx/>
              <a:buNone/>
              <a:defRPr sz="1200">
                <a:solidFill>
                  <a:schemeClr val="bg1"/>
                </a:solidFill>
              </a:defRPr>
            </a:lvl8pPr>
            <a:lvl9pPr marL="0" indent="0">
              <a:spcAft>
                <a:spcPts val="0"/>
              </a:spcAft>
              <a:buFontTx/>
              <a:buNone/>
              <a:defRPr sz="1200">
                <a:solidFill>
                  <a:schemeClr val="bg1"/>
                </a:solidFill>
              </a:defRPr>
            </a:lvl9pPr>
          </a:lstStyle>
          <a:p>
            <a:pPr lvl="0"/>
            <a:r>
              <a:rPr lang="en-US"/>
              <a:t>[Category Name]</a:t>
            </a:r>
          </a:p>
        </p:txBody>
      </p:sp>
      <p:sp>
        <p:nvSpPr>
          <p:cNvPr id="11" name="Text Placeholder 3">
            <a:extLst>
              <a:ext uri="{FF2B5EF4-FFF2-40B4-BE49-F238E27FC236}">
                <a16:creationId xmlns:a16="http://schemas.microsoft.com/office/drawing/2014/main" id="{45A84443-E940-CF4D-9891-CD02D9DF642D}"/>
              </a:ext>
            </a:extLst>
          </p:cNvPr>
          <p:cNvSpPr>
            <a:spLocks noGrp="1"/>
          </p:cNvSpPr>
          <p:nvPr>
            <p:ph type="body" sz="quarter" idx="13"/>
          </p:nvPr>
        </p:nvSpPr>
        <p:spPr bwMode="gray">
          <a:xfrm>
            <a:off x="2044019" y="1444626"/>
            <a:ext cx="2393443" cy="1711281"/>
          </a:xfrm>
        </p:spPr>
        <p:txBody>
          <a:bodyPr>
            <a:noAutofit/>
          </a:bodyPr>
          <a:lstStyle>
            <a:lvl1pPr>
              <a:spcAft>
                <a:spcPts val="225"/>
              </a:spcAft>
              <a:defRPr sz="1050">
                <a:solidFill>
                  <a:schemeClr val="tx1"/>
                </a:solidFill>
              </a:defRPr>
            </a:lvl1pPr>
            <a:lvl2pPr>
              <a:spcAft>
                <a:spcPts val="225"/>
              </a:spcAft>
              <a:defRPr sz="1050">
                <a:solidFill>
                  <a:schemeClr val="tx1"/>
                </a:solidFill>
              </a:defRPr>
            </a:lvl2pPr>
            <a:lvl3pPr>
              <a:spcAft>
                <a:spcPts val="225"/>
              </a:spcAft>
              <a:defRPr sz="1050">
                <a:solidFill>
                  <a:schemeClr val="tx1"/>
                </a:solidFill>
              </a:defRPr>
            </a:lvl3pPr>
            <a:lvl4pPr>
              <a:spcAft>
                <a:spcPts val="225"/>
              </a:spcAft>
              <a:defRPr sz="1050">
                <a:solidFill>
                  <a:schemeClr val="tx1"/>
                </a:solidFill>
              </a:defRPr>
            </a:lvl4pPr>
            <a:lvl5pPr>
              <a:spcAft>
                <a:spcPts val="225"/>
              </a:spcAft>
              <a:defRPr sz="1050">
                <a:solidFill>
                  <a:schemeClr val="tx1"/>
                </a:solidFill>
              </a:defRPr>
            </a:lvl5pPr>
            <a:lvl6pPr>
              <a:spcAft>
                <a:spcPts val="225"/>
              </a:spcAft>
              <a:defRPr sz="1050">
                <a:solidFill>
                  <a:schemeClr val="tx1"/>
                </a:solidFill>
              </a:defRPr>
            </a:lvl6pPr>
            <a:lvl7pPr>
              <a:spcAft>
                <a:spcPts val="225"/>
              </a:spcAft>
              <a:defRPr sz="1050">
                <a:solidFill>
                  <a:schemeClr val="tx1"/>
                </a:solidFill>
              </a:defRPr>
            </a:lvl7pPr>
            <a:lvl8pPr>
              <a:spcAft>
                <a:spcPts val="225"/>
              </a:spcAft>
              <a:defRPr sz="1050">
                <a:solidFill>
                  <a:schemeClr val="tx1"/>
                </a:solidFill>
              </a:defRPr>
            </a:lvl8pPr>
            <a:lvl9pPr>
              <a:spcAft>
                <a:spcPts val="225"/>
              </a:spcAft>
              <a:defRPr sz="1050">
                <a:solidFill>
                  <a:schemeClr val="tx1"/>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ose">
            <a:extLst>
              <a:ext uri="{FF2B5EF4-FFF2-40B4-BE49-F238E27FC236}">
                <a16:creationId xmlns:a16="http://schemas.microsoft.com/office/drawing/2014/main" id="{122BB8E3-78BA-604F-8B29-C6FE7039DBE2}"/>
              </a:ext>
            </a:extLst>
          </p:cNvPr>
          <p:cNvSpPr/>
          <p:nvPr userDrawn="1"/>
        </p:nvSpPr>
        <p:spPr bwMode="gray">
          <a:xfrm>
            <a:off x="4706542" y="1444626"/>
            <a:ext cx="1543050" cy="1714500"/>
          </a:xfrm>
          <a:prstGeom prst="rect">
            <a:avLst/>
          </a:prstGeom>
          <a:solidFill>
            <a:srgbClr val="DB536A"/>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18" name="Text Placeholder 4">
            <a:extLst>
              <a:ext uri="{FF2B5EF4-FFF2-40B4-BE49-F238E27FC236}">
                <a16:creationId xmlns:a16="http://schemas.microsoft.com/office/drawing/2014/main" id="{7EB0060D-C493-064E-AA24-09547C88997A}"/>
              </a:ext>
            </a:extLst>
          </p:cNvPr>
          <p:cNvSpPr>
            <a:spLocks noGrp="1"/>
          </p:cNvSpPr>
          <p:nvPr>
            <p:ph type="body" sz="quarter" idx="18" hasCustomPrompt="1"/>
          </p:nvPr>
        </p:nvSpPr>
        <p:spPr bwMode="gray">
          <a:xfrm>
            <a:off x="4841748" y="1676400"/>
            <a:ext cx="1268730" cy="495016"/>
          </a:xfrm>
        </p:spPr>
        <p:txBody>
          <a:bodyPr>
            <a:noAutofit/>
          </a:bodyPr>
          <a:lstStyle>
            <a:lvl1pPr marL="0" indent="0">
              <a:lnSpc>
                <a:spcPct val="80000"/>
              </a:lnSpc>
              <a:spcAft>
                <a:spcPts val="0"/>
              </a:spcAft>
              <a:buFontTx/>
              <a:buNone/>
              <a:defRPr sz="3000">
                <a:solidFill>
                  <a:schemeClr val="bg1"/>
                </a:solidFill>
              </a:defRPr>
            </a:lvl1pPr>
            <a:lvl2pPr marL="0" indent="0">
              <a:lnSpc>
                <a:spcPct val="80000"/>
              </a:lnSpc>
              <a:spcAft>
                <a:spcPts val="0"/>
              </a:spcAft>
              <a:buFontTx/>
              <a:buNone/>
              <a:defRPr sz="3000">
                <a:solidFill>
                  <a:schemeClr val="bg1"/>
                </a:solidFill>
              </a:defRPr>
            </a:lvl2pPr>
            <a:lvl3pPr marL="0" indent="0">
              <a:lnSpc>
                <a:spcPct val="80000"/>
              </a:lnSpc>
              <a:spcAft>
                <a:spcPts val="0"/>
              </a:spcAft>
              <a:buFontTx/>
              <a:buNone/>
              <a:defRPr sz="3000">
                <a:solidFill>
                  <a:schemeClr val="bg1"/>
                </a:solidFill>
              </a:defRPr>
            </a:lvl3pPr>
            <a:lvl4pPr marL="0" indent="0">
              <a:lnSpc>
                <a:spcPct val="80000"/>
              </a:lnSpc>
              <a:spcAft>
                <a:spcPts val="0"/>
              </a:spcAft>
              <a:buFontTx/>
              <a:buNone/>
              <a:defRPr sz="3000">
                <a:solidFill>
                  <a:schemeClr val="bg1"/>
                </a:solidFill>
              </a:defRPr>
            </a:lvl4pPr>
            <a:lvl5pPr marL="0" indent="0">
              <a:lnSpc>
                <a:spcPct val="80000"/>
              </a:lnSpc>
              <a:spcAft>
                <a:spcPts val="0"/>
              </a:spcAft>
              <a:buFontTx/>
              <a:buNone/>
              <a:defRPr sz="3000">
                <a:solidFill>
                  <a:schemeClr val="bg1"/>
                </a:solidFill>
              </a:defRPr>
            </a:lvl5pPr>
            <a:lvl6pPr marL="0" indent="0">
              <a:lnSpc>
                <a:spcPct val="80000"/>
              </a:lnSpc>
              <a:spcAft>
                <a:spcPts val="0"/>
              </a:spcAft>
              <a:buFontTx/>
              <a:buNone/>
              <a:defRPr sz="3000">
                <a:solidFill>
                  <a:schemeClr val="bg1"/>
                </a:solidFill>
              </a:defRPr>
            </a:lvl6pPr>
            <a:lvl7pPr marL="0" indent="0">
              <a:lnSpc>
                <a:spcPct val="80000"/>
              </a:lnSpc>
              <a:spcAft>
                <a:spcPts val="0"/>
              </a:spcAft>
              <a:buFontTx/>
              <a:buNone/>
              <a:defRPr sz="3000">
                <a:solidFill>
                  <a:schemeClr val="bg1"/>
                </a:solidFill>
              </a:defRPr>
            </a:lvl7pPr>
            <a:lvl8pPr marL="0" indent="0">
              <a:lnSpc>
                <a:spcPct val="80000"/>
              </a:lnSpc>
              <a:spcAft>
                <a:spcPts val="0"/>
              </a:spcAft>
              <a:buFontTx/>
              <a:buNone/>
              <a:defRPr sz="3000">
                <a:solidFill>
                  <a:schemeClr val="bg1"/>
                </a:solidFill>
              </a:defRPr>
            </a:lvl8pPr>
            <a:lvl9pPr marL="0" indent="0">
              <a:lnSpc>
                <a:spcPct val="80000"/>
              </a:lnSpc>
              <a:spcAft>
                <a:spcPts val="0"/>
              </a:spcAft>
              <a:buFontTx/>
              <a:buNone/>
              <a:defRPr sz="3000">
                <a:solidFill>
                  <a:schemeClr val="bg1"/>
                </a:solidFill>
              </a:defRPr>
            </a:lvl9pPr>
          </a:lstStyle>
          <a:p>
            <a:pPr lvl="0"/>
            <a:r>
              <a:rPr lang="en-US"/>
              <a:t>0</a:t>
            </a:r>
          </a:p>
        </p:txBody>
      </p:sp>
      <p:sp>
        <p:nvSpPr>
          <p:cNvPr id="17" name="Text Placeholder 5">
            <a:extLst>
              <a:ext uri="{FF2B5EF4-FFF2-40B4-BE49-F238E27FC236}">
                <a16:creationId xmlns:a16="http://schemas.microsoft.com/office/drawing/2014/main" id="{D2E61864-7397-CA45-B176-FD39B1BE21D7}"/>
              </a:ext>
            </a:extLst>
          </p:cNvPr>
          <p:cNvSpPr>
            <a:spLocks noGrp="1"/>
          </p:cNvSpPr>
          <p:nvPr>
            <p:ph type="body" sz="quarter" idx="17" hasCustomPrompt="1"/>
          </p:nvPr>
        </p:nvSpPr>
        <p:spPr bwMode="gray">
          <a:xfrm>
            <a:off x="4841748" y="2285999"/>
            <a:ext cx="1268730" cy="723900"/>
          </a:xfrm>
        </p:spPr>
        <p:txBody>
          <a:bodyPr>
            <a:noAutofit/>
          </a:bodyPr>
          <a:lstStyle>
            <a:lvl1pPr marL="0" indent="0">
              <a:spcAft>
                <a:spcPts val="0"/>
              </a:spcAft>
              <a:buFontTx/>
              <a:buNone/>
              <a:defRPr sz="1200">
                <a:solidFill>
                  <a:schemeClr val="bg1"/>
                </a:solidFill>
              </a:defRPr>
            </a:lvl1pPr>
            <a:lvl2pPr marL="0" indent="0">
              <a:spcAft>
                <a:spcPts val="0"/>
              </a:spcAft>
              <a:buFontTx/>
              <a:buNone/>
              <a:defRPr sz="1200">
                <a:solidFill>
                  <a:schemeClr val="bg1"/>
                </a:solidFill>
              </a:defRPr>
            </a:lvl2pPr>
            <a:lvl3pPr marL="0" indent="0">
              <a:spcAft>
                <a:spcPts val="0"/>
              </a:spcAft>
              <a:buFontTx/>
              <a:buNone/>
              <a:defRPr sz="1200">
                <a:solidFill>
                  <a:schemeClr val="bg1"/>
                </a:solidFill>
              </a:defRPr>
            </a:lvl3pPr>
            <a:lvl4pPr marL="0" indent="0">
              <a:spcAft>
                <a:spcPts val="0"/>
              </a:spcAft>
              <a:buFontTx/>
              <a:buNone/>
              <a:defRPr sz="1200">
                <a:solidFill>
                  <a:schemeClr val="bg1"/>
                </a:solidFill>
              </a:defRPr>
            </a:lvl4pPr>
            <a:lvl5pPr marL="0" indent="0">
              <a:spcAft>
                <a:spcPts val="0"/>
              </a:spcAft>
              <a:buFontTx/>
              <a:buNone/>
              <a:defRPr sz="1200">
                <a:solidFill>
                  <a:schemeClr val="bg1"/>
                </a:solidFill>
              </a:defRPr>
            </a:lvl5pPr>
            <a:lvl6pPr marL="0" indent="0">
              <a:spcAft>
                <a:spcPts val="0"/>
              </a:spcAft>
              <a:buFontTx/>
              <a:buNone/>
              <a:defRPr sz="1200">
                <a:solidFill>
                  <a:schemeClr val="bg1"/>
                </a:solidFill>
              </a:defRPr>
            </a:lvl6pPr>
            <a:lvl7pPr marL="0" indent="0">
              <a:spcAft>
                <a:spcPts val="0"/>
              </a:spcAft>
              <a:buFontTx/>
              <a:buNone/>
              <a:defRPr sz="1200">
                <a:solidFill>
                  <a:schemeClr val="bg1"/>
                </a:solidFill>
              </a:defRPr>
            </a:lvl7pPr>
            <a:lvl8pPr marL="0" indent="0">
              <a:spcAft>
                <a:spcPts val="0"/>
              </a:spcAft>
              <a:buFontTx/>
              <a:buNone/>
              <a:defRPr sz="1200">
                <a:solidFill>
                  <a:schemeClr val="bg1"/>
                </a:solidFill>
              </a:defRPr>
            </a:lvl8pPr>
            <a:lvl9pPr marL="0" indent="0">
              <a:spcAft>
                <a:spcPts val="0"/>
              </a:spcAft>
              <a:buFontTx/>
              <a:buNone/>
              <a:defRPr sz="1200">
                <a:solidFill>
                  <a:schemeClr val="bg1"/>
                </a:solidFill>
              </a:defRPr>
            </a:lvl9pPr>
          </a:lstStyle>
          <a:p>
            <a:pPr lvl="0"/>
            <a:r>
              <a:rPr lang="en-US"/>
              <a:t>[Category Name]</a:t>
            </a:r>
          </a:p>
        </p:txBody>
      </p:sp>
      <p:sp>
        <p:nvSpPr>
          <p:cNvPr id="16" name="Text Placeholder 6">
            <a:extLst>
              <a:ext uri="{FF2B5EF4-FFF2-40B4-BE49-F238E27FC236}">
                <a16:creationId xmlns:a16="http://schemas.microsoft.com/office/drawing/2014/main" id="{843F70DF-91C4-C849-B14B-CCA5EEFB25AF}"/>
              </a:ext>
            </a:extLst>
          </p:cNvPr>
          <p:cNvSpPr>
            <a:spLocks noGrp="1"/>
          </p:cNvSpPr>
          <p:nvPr>
            <p:ph type="body" sz="quarter" idx="16"/>
          </p:nvPr>
        </p:nvSpPr>
        <p:spPr bwMode="gray">
          <a:xfrm>
            <a:off x="6418373" y="1444626"/>
            <a:ext cx="2393442" cy="1714500"/>
          </a:xfrm>
        </p:spPr>
        <p:txBody>
          <a:bodyPr>
            <a:noAutofit/>
          </a:bodyPr>
          <a:lstStyle>
            <a:lvl1pPr>
              <a:spcAft>
                <a:spcPts val="225"/>
              </a:spcAft>
              <a:defRPr sz="1050">
                <a:solidFill>
                  <a:schemeClr val="tx1"/>
                </a:solidFill>
              </a:defRPr>
            </a:lvl1pPr>
            <a:lvl2pPr>
              <a:spcAft>
                <a:spcPts val="225"/>
              </a:spcAft>
              <a:defRPr sz="1050">
                <a:solidFill>
                  <a:schemeClr val="tx1"/>
                </a:solidFill>
              </a:defRPr>
            </a:lvl2pPr>
            <a:lvl3pPr>
              <a:spcAft>
                <a:spcPts val="225"/>
              </a:spcAft>
              <a:defRPr sz="1050">
                <a:solidFill>
                  <a:schemeClr val="tx1"/>
                </a:solidFill>
              </a:defRPr>
            </a:lvl3pPr>
            <a:lvl4pPr>
              <a:spcAft>
                <a:spcPts val="225"/>
              </a:spcAft>
              <a:defRPr sz="1050">
                <a:solidFill>
                  <a:schemeClr val="tx1"/>
                </a:solidFill>
              </a:defRPr>
            </a:lvl4pPr>
            <a:lvl5pPr>
              <a:spcAft>
                <a:spcPts val="225"/>
              </a:spcAft>
              <a:defRPr sz="1050">
                <a:solidFill>
                  <a:schemeClr val="tx1"/>
                </a:solidFill>
              </a:defRPr>
            </a:lvl5pPr>
            <a:lvl6pPr>
              <a:spcAft>
                <a:spcPts val="225"/>
              </a:spcAft>
              <a:defRPr sz="1050">
                <a:solidFill>
                  <a:schemeClr val="tx1"/>
                </a:solidFill>
              </a:defRPr>
            </a:lvl6pPr>
            <a:lvl7pPr>
              <a:spcAft>
                <a:spcPts val="225"/>
              </a:spcAft>
              <a:defRPr sz="1050">
                <a:solidFill>
                  <a:schemeClr val="tx1"/>
                </a:solidFill>
              </a:defRPr>
            </a:lvl7pPr>
            <a:lvl8pPr>
              <a:spcAft>
                <a:spcPts val="225"/>
              </a:spcAft>
              <a:defRPr sz="1050">
                <a:solidFill>
                  <a:schemeClr val="tx1"/>
                </a:solidFill>
              </a:defRPr>
            </a:lvl8pPr>
            <a:lvl9pPr>
              <a:spcAft>
                <a:spcPts val="225"/>
              </a:spcAft>
              <a:defRPr sz="1050">
                <a:solidFill>
                  <a:schemeClr val="tx1"/>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Black">
            <a:extLst>
              <a:ext uri="{FF2B5EF4-FFF2-40B4-BE49-F238E27FC236}">
                <a16:creationId xmlns:a16="http://schemas.microsoft.com/office/drawing/2014/main" id="{BBB7BF80-91B1-474B-B07B-85D47D294397}"/>
              </a:ext>
            </a:extLst>
          </p:cNvPr>
          <p:cNvSpPr/>
          <p:nvPr userDrawn="1"/>
        </p:nvSpPr>
        <p:spPr bwMode="gray">
          <a:xfrm>
            <a:off x="332186" y="3465870"/>
            <a:ext cx="1543811" cy="1714671"/>
          </a:xfrm>
          <a:prstGeom prst="rect">
            <a:avLst/>
          </a:prstGeom>
          <a:solidFill>
            <a:srgbClr val="00000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21" name="Text Placeholder 7">
            <a:extLst>
              <a:ext uri="{FF2B5EF4-FFF2-40B4-BE49-F238E27FC236}">
                <a16:creationId xmlns:a16="http://schemas.microsoft.com/office/drawing/2014/main" id="{512009F0-4886-6149-95E6-599C9EC18A30}"/>
              </a:ext>
            </a:extLst>
          </p:cNvPr>
          <p:cNvSpPr>
            <a:spLocks noGrp="1"/>
          </p:cNvSpPr>
          <p:nvPr>
            <p:ph type="body" sz="quarter" idx="21" hasCustomPrompt="1"/>
          </p:nvPr>
        </p:nvSpPr>
        <p:spPr bwMode="gray">
          <a:xfrm>
            <a:off x="466727" y="3695701"/>
            <a:ext cx="1268349" cy="495016"/>
          </a:xfrm>
        </p:spPr>
        <p:txBody>
          <a:bodyPr>
            <a:noAutofit/>
          </a:bodyPr>
          <a:lstStyle>
            <a:lvl1pPr marL="0" indent="0">
              <a:lnSpc>
                <a:spcPct val="80000"/>
              </a:lnSpc>
              <a:spcAft>
                <a:spcPts val="0"/>
              </a:spcAft>
              <a:buFontTx/>
              <a:buNone/>
              <a:defRPr sz="3000">
                <a:solidFill>
                  <a:schemeClr val="bg1"/>
                </a:solidFill>
              </a:defRPr>
            </a:lvl1pPr>
            <a:lvl2pPr marL="0" indent="0">
              <a:lnSpc>
                <a:spcPct val="80000"/>
              </a:lnSpc>
              <a:spcAft>
                <a:spcPts val="0"/>
              </a:spcAft>
              <a:buFontTx/>
              <a:buNone/>
              <a:defRPr sz="3000">
                <a:solidFill>
                  <a:schemeClr val="bg1"/>
                </a:solidFill>
              </a:defRPr>
            </a:lvl2pPr>
            <a:lvl3pPr marL="0" indent="0">
              <a:lnSpc>
                <a:spcPct val="80000"/>
              </a:lnSpc>
              <a:spcAft>
                <a:spcPts val="0"/>
              </a:spcAft>
              <a:buFontTx/>
              <a:buNone/>
              <a:defRPr sz="3000">
                <a:solidFill>
                  <a:schemeClr val="bg1"/>
                </a:solidFill>
              </a:defRPr>
            </a:lvl3pPr>
            <a:lvl4pPr marL="0" indent="0">
              <a:lnSpc>
                <a:spcPct val="80000"/>
              </a:lnSpc>
              <a:spcAft>
                <a:spcPts val="0"/>
              </a:spcAft>
              <a:buFontTx/>
              <a:buNone/>
              <a:defRPr sz="3000">
                <a:solidFill>
                  <a:schemeClr val="bg1"/>
                </a:solidFill>
              </a:defRPr>
            </a:lvl4pPr>
            <a:lvl5pPr marL="0" indent="0">
              <a:lnSpc>
                <a:spcPct val="80000"/>
              </a:lnSpc>
              <a:spcAft>
                <a:spcPts val="0"/>
              </a:spcAft>
              <a:buFontTx/>
              <a:buNone/>
              <a:defRPr sz="3000">
                <a:solidFill>
                  <a:schemeClr val="bg1"/>
                </a:solidFill>
              </a:defRPr>
            </a:lvl5pPr>
            <a:lvl6pPr marL="0" indent="0">
              <a:lnSpc>
                <a:spcPct val="80000"/>
              </a:lnSpc>
              <a:spcAft>
                <a:spcPts val="0"/>
              </a:spcAft>
              <a:buFontTx/>
              <a:buNone/>
              <a:defRPr sz="3000">
                <a:solidFill>
                  <a:schemeClr val="bg1"/>
                </a:solidFill>
              </a:defRPr>
            </a:lvl6pPr>
            <a:lvl7pPr marL="0" indent="0">
              <a:lnSpc>
                <a:spcPct val="80000"/>
              </a:lnSpc>
              <a:spcAft>
                <a:spcPts val="0"/>
              </a:spcAft>
              <a:buFontTx/>
              <a:buNone/>
              <a:defRPr sz="3000">
                <a:solidFill>
                  <a:schemeClr val="bg1"/>
                </a:solidFill>
              </a:defRPr>
            </a:lvl7pPr>
            <a:lvl8pPr marL="0" indent="0">
              <a:lnSpc>
                <a:spcPct val="80000"/>
              </a:lnSpc>
              <a:spcAft>
                <a:spcPts val="0"/>
              </a:spcAft>
              <a:buFontTx/>
              <a:buNone/>
              <a:defRPr sz="3000">
                <a:solidFill>
                  <a:schemeClr val="bg1"/>
                </a:solidFill>
              </a:defRPr>
            </a:lvl8pPr>
            <a:lvl9pPr marL="0" indent="0">
              <a:lnSpc>
                <a:spcPct val="80000"/>
              </a:lnSpc>
              <a:spcAft>
                <a:spcPts val="0"/>
              </a:spcAft>
              <a:buFontTx/>
              <a:buNone/>
              <a:defRPr sz="3000">
                <a:solidFill>
                  <a:schemeClr val="bg1"/>
                </a:solidFill>
              </a:defRPr>
            </a:lvl9pPr>
          </a:lstStyle>
          <a:p>
            <a:pPr lvl="0"/>
            <a:r>
              <a:rPr lang="en-US"/>
              <a:t>0</a:t>
            </a:r>
          </a:p>
        </p:txBody>
      </p:sp>
      <p:sp>
        <p:nvSpPr>
          <p:cNvPr id="20" name="Text Placeholder 8">
            <a:extLst>
              <a:ext uri="{FF2B5EF4-FFF2-40B4-BE49-F238E27FC236}">
                <a16:creationId xmlns:a16="http://schemas.microsoft.com/office/drawing/2014/main" id="{5AADC160-BEF5-5840-ACD9-F4E6E6C06131}"/>
              </a:ext>
            </a:extLst>
          </p:cNvPr>
          <p:cNvSpPr>
            <a:spLocks noGrp="1"/>
          </p:cNvSpPr>
          <p:nvPr>
            <p:ph type="body" sz="quarter" idx="20" hasCustomPrompt="1"/>
          </p:nvPr>
        </p:nvSpPr>
        <p:spPr bwMode="gray">
          <a:xfrm>
            <a:off x="466726" y="4305300"/>
            <a:ext cx="1268348" cy="731520"/>
          </a:xfrm>
        </p:spPr>
        <p:txBody>
          <a:bodyPr>
            <a:noAutofit/>
          </a:bodyPr>
          <a:lstStyle>
            <a:lvl1pPr marL="0" indent="0">
              <a:spcAft>
                <a:spcPts val="0"/>
              </a:spcAft>
              <a:buFontTx/>
              <a:buNone/>
              <a:defRPr sz="1200">
                <a:solidFill>
                  <a:schemeClr val="bg1"/>
                </a:solidFill>
              </a:defRPr>
            </a:lvl1pPr>
            <a:lvl2pPr marL="0" indent="0">
              <a:spcAft>
                <a:spcPts val="0"/>
              </a:spcAft>
              <a:buFontTx/>
              <a:buNone/>
              <a:defRPr sz="1200">
                <a:solidFill>
                  <a:schemeClr val="bg1"/>
                </a:solidFill>
              </a:defRPr>
            </a:lvl2pPr>
            <a:lvl3pPr marL="0" indent="0">
              <a:spcAft>
                <a:spcPts val="0"/>
              </a:spcAft>
              <a:buFontTx/>
              <a:buNone/>
              <a:defRPr sz="1200">
                <a:solidFill>
                  <a:schemeClr val="bg1"/>
                </a:solidFill>
              </a:defRPr>
            </a:lvl3pPr>
            <a:lvl4pPr marL="0" indent="0">
              <a:spcAft>
                <a:spcPts val="0"/>
              </a:spcAft>
              <a:buFontTx/>
              <a:buNone/>
              <a:defRPr sz="1200">
                <a:solidFill>
                  <a:schemeClr val="bg1"/>
                </a:solidFill>
              </a:defRPr>
            </a:lvl4pPr>
            <a:lvl5pPr marL="0" indent="0">
              <a:spcAft>
                <a:spcPts val="0"/>
              </a:spcAft>
              <a:buFontTx/>
              <a:buNone/>
              <a:defRPr sz="1200">
                <a:solidFill>
                  <a:schemeClr val="bg1"/>
                </a:solidFill>
              </a:defRPr>
            </a:lvl5pPr>
            <a:lvl6pPr marL="0" indent="0">
              <a:spcAft>
                <a:spcPts val="0"/>
              </a:spcAft>
              <a:buFontTx/>
              <a:buNone/>
              <a:defRPr sz="1200">
                <a:solidFill>
                  <a:schemeClr val="bg1"/>
                </a:solidFill>
              </a:defRPr>
            </a:lvl6pPr>
            <a:lvl7pPr marL="0" indent="0">
              <a:spcAft>
                <a:spcPts val="0"/>
              </a:spcAft>
              <a:buFontTx/>
              <a:buNone/>
              <a:defRPr sz="1200">
                <a:solidFill>
                  <a:schemeClr val="bg1"/>
                </a:solidFill>
              </a:defRPr>
            </a:lvl7pPr>
            <a:lvl8pPr marL="0" indent="0">
              <a:spcAft>
                <a:spcPts val="0"/>
              </a:spcAft>
              <a:buFontTx/>
              <a:buNone/>
              <a:defRPr sz="1200">
                <a:solidFill>
                  <a:schemeClr val="bg1"/>
                </a:solidFill>
              </a:defRPr>
            </a:lvl8pPr>
            <a:lvl9pPr marL="0" indent="0">
              <a:spcAft>
                <a:spcPts val="0"/>
              </a:spcAft>
              <a:buFontTx/>
              <a:buNone/>
              <a:defRPr sz="1200">
                <a:solidFill>
                  <a:schemeClr val="bg1"/>
                </a:solidFill>
              </a:defRPr>
            </a:lvl9pPr>
          </a:lstStyle>
          <a:p>
            <a:pPr lvl="0"/>
            <a:r>
              <a:rPr lang="en-US"/>
              <a:t>[Category Name]</a:t>
            </a:r>
          </a:p>
        </p:txBody>
      </p:sp>
      <p:sp>
        <p:nvSpPr>
          <p:cNvPr id="19" name="Text Placeholder 9">
            <a:extLst>
              <a:ext uri="{FF2B5EF4-FFF2-40B4-BE49-F238E27FC236}">
                <a16:creationId xmlns:a16="http://schemas.microsoft.com/office/drawing/2014/main" id="{7055AB89-DE22-6444-98FE-EFAB70903E48}"/>
              </a:ext>
            </a:extLst>
          </p:cNvPr>
          <p:cNvSpPr>
            <a:spLocks noGrp="1"/>
          </p:cNvSpPr>
          <p:nvPr>
            <p:ph type="body" sz="quarter" idx="19"/>
          </p:nvPr>
        </p:nvSpPr>
        <p:spPr bwMode="gray">
          <a:xfrm>
            <a:off x="2044018" y="3465151"/>
            <a:ext cx="2393442" cy="1714500"/>
          </a:xfrm>
        </p:spPr>
        <p:txBody>
          <a:bodyPr>
            <a:noAutofit/>
          </a:bodyPr>
          <a:lstStyle>
            <a:lvl1pPr>
              <a:spcAft>
                <a:spcPts val="225"/>
              </a:spcAft>
              <a:defRPr sz="1050">
                <a:solidFill>
                  <a:schemeClr val="tx1"/>
                </a:solidFill>
              </a:defRPr>
            </a:lvl1pPr>
            <a:lvl2pPr>
              <a:spcAft>
                <a:spcPts val="225"/>
              </a:spcAft>
              <a:defRPr sz="1050">
                <a:solidFill>
                  <a:schemeClr val="tx1"/>
                </a:solidFill>
              </a:defRPr>
            </a:lvl2pPr>
            <a:lvl3pPr>
              <a:spcAft>
                <a:spcPts val="225"/>
              </a:spcAft>
              <a:defRPr sz="1050">
                <a:solidFill>
                  <a:schemeClr val="tx1"/>
                </a:solidFill>
              </a:defRPr>
            </a:lvl3pPr>
            <a:lvl4pPr>
              <a:spcAft>
                <a:spcPts val="225"/>
              </a:spcAft>
              <a:defRPr sz="1050">
                <a:solidFill>
                  <a:schemeClr val="tx1"/>
                </a:solidFill>
              </a:defRPr>
            </a:lvl4pPr>
            <a:lvl5pPr>
              <a:spcAft>
                <a:spcPts val="225"/>
              </a:spcAft>
              <a:defRPr sz="1050">
                <a:solidFill>
                  <a:schemeClr val="tx1"/>
                </a:solidFill>
              </a:defRPr>
            </a:lvl5pPr>
            <a:lvl6pPr>
              <a:spcAft>
                <a:spcPts val="225"/>
              </a:spcAft>
              <a:defRPr sz="1050">
                <a:solidFill>
                  <a:schemeClr val="tx1"/>
                </a:solidFill>
              </a:defRPr>
            </a:lvl6pPr>
            <a:lvl7pPr>
              <a:spcAft>
                <a:spcPts val="225"/>
              </a:spcAft>
              <a:defRPr sz="1050">
                <a:solidFill>
                  <a:schemeClr val="tx1"/>
                </a:solidFill>
              </a:defRPr>
            </a:lvl7pPr>
            <a:lvl8pPr>
              <a:spcAft>
                <a:spcPts val="225"/>
              </a:spcAft>
              <a:defRPr sz="1050">
                <a:solidFill>
                  <a:schemeClr val="tx1"/>
                </a:solidFill>
              </a:defRPr>
            </a:lvl8pPr>
            <a:lvl9pPr>
              <a:spcAft>
                <a:spcPts val="225"/>
              </a:spcAft>
              <a:defRPr sz="1050">
                <a:solidFill>
                  <a:schemeClr val="tx1"/>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Grey">
            <a:extLst>
              <a:ext uri="{FF2B5EF4-FFF2-40B4-BE49-F238E27FC236}">
                <a16:creationId xmlns:a16="http://schemas.microsoft.com/office/drawing/2014/main" id="{5332822A-CB52-C74F-AE53-F657B6BEA30E}"/>
              </a:ext>
            </a:extLst>
          </p:cNvPr>
          <p:cNvSpPr/>
          <p:nvPr userDrawn="1"/>
        </p:nvSpPr>
        <p:spPr bwMode="gray">
          <a:xfrm>
            <a:off x="4706542" y="3466041"/>
            <a:ext cx="1543050" cy="1714500"/>
          </a:xfrm>
          <a:prstGeom prst="rect">
            <a:avLst/>
          </a:prstGeom>
          <a:solidFill>
            <a:srgbClr val="46464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24" name="Text Placeholder 10">
            <a:extLst>
              <a:ext uri="{FF2B5EF4-FFF2-40B4-BE49-F238E27FC236}">
                <a16:creationId xmlns:a16="http://schemas.microsoft.com/office/drawing/2014/main" id="{E932F4EE-6DCD-064C-8A6E-7D99FC351034}"/>
              </a:ext>
            </a:extLst>
          </p:cNvPr>
          <p:cNvSpPr>
            <a:spLocks noGrp="1"/>
          </p:cNvSpPr>
          <p:nvPr>
            <p:ph type="body" sz="quarter" idx="24" hasCustomPrompt="1"/>
          </p:nvPr>
        </p:nvSpPr>
        <p:spPr bwMode="gray">
          <a:xfrm>
            <a:off x="4841748" y="3695701"/>
            <a:ext cx="1268730" cy="495016"/>
          </a:xfrm>
        </p:spPr>
        <p:txBody>
          <a:bodyPr>
            <a:noAutofit/>
          </a:bodyPr>
          <a:lstStyle>
            <a:lvl1pPr marL="0" indent="0">
              <a:lnSpc>
                <a:spcPct val="80000"/>
              </a:lnSpc>
              <a:spcAft>
                <a:spcPts val="0"/>
              </a:spcAft>
              <a:buFontTx/>
              <a:buNone/>
              <a:defRPr sz="3000">
                <a:solidFill>
                  <a:schemeClr val="bg1"/>
                </a:solidFill>
              </a:defRPr>
            </a:lvl1pPr>
            <a:lvl2pPr marL="0" indent="0">
              <a:lnSpc>
                <a:spcPct val="80000"/>
              </a:lnSpc>
              <a:spcAft>
                <a:spcPts val="0"/>
              </a:spcAft>
              <a:buFontTx/>
              <a:buNone/>
              <a:defRPr sz="3000">
                <a:solidFill>
                  <a:schemeClr val="bg1"/>
                </a:solidFill>
              </a:defRPr>
            </a:lvl2pPr>
            <a:lvl3pPr marL="0" indent="0">
              <a:lnSpc>
                <a:spcPct val="80000"/>
              </a:lnSpc>
              <a:spcAft>
                <a:spcPts val="0"/>
              </a:spcAft>
              <a:buFontTx/>
              <a:buNone/>
              <a:defRPr sz="3000">
                <a:solidFill>
                  <a:schemeClr val="bg1"/>
                </a:solidFill>
              </a:defRPr>
            </a:lvl3pPr>
            <a:lvl4pPr marL="0" indent="0">
              <a:lnSpc>
                <a:spcPct val="80000"/>
              </a:lnSpc>
              <a:spcAft>
                <a:spcPts val="0"/>
              </a:spcAft>
              <a:buFontTx/>
              <a:buNone/>
              <a:defRPr sz="3000">
                <a:solidFill>
                  <a:schemeClr val="bg1"/>
                </a:solidFill>
              </a:defRPr>
            </a:lvl4pPr>
            <a:lvl5pPr marL="0" indent="0">
              <a:lnSpc>
                <a:spcPct val="80000"/>
              </a:lnSpc>
              <a:spcAft>
                <a:spcPts val="0"/>
              </a:spcAft>
              <a:buFontTx/>
              <a:buNone/>
              <a:defRPr sz="3000">
                <a:solidFill>
                  <a:schemeClr val="bg1"/>
                </a:solidFill>
              </a:defRPr>
            </a:lvl5pPr>
            <a:lvl6pPr marL="0" indent="0">
              <a:lnSpc>
                <a:spcPct val="80000"/>
              </a:lnSpc>
              <a:spcAft>
                <a:spcPts val="0"/>
              </a:spcAft>
              <a:buFontTx/>
              <a:buNone/>
              <a:defRPr sz="3000">
                <a:solidFill>
                  <a:schemeClr val="bg1"/>
                </a:solidFill>
              </a:defRPr>
            </a:lvl6pPr>
            <a:lvl7pPr marL="0" indent="0">
              <a:lnSpc>
                <a:spcPct val="80000"/>
              </a:lnSpc>
              <a:spcAft>
                <a:spcPts val="0"/>
              </a:spcAft>
              <a:buFontTx/>
              <a:buNone/>
              <a:defRPr sz="3000">
                <a:solidFill>
                  <a:schemeClr val="bg1"/>
                </a:solidFill>
              </a:defRPr>
            </a:lvl7pPr>
            <a:lvl8pPr marL="0" indent="0">
              <a:lnSpc>
                <a:spcPct val="80000"/>
              </a:lnSpc>
              <a:spcAft>
                <a:spcPts val="0"/>
              </a:spcAft>
              <a:buFontTx/>
              <a:buNone/>
              <a:defRPr sz="3000">
                <a:solidFill>
                  <a:schemeClr val="bg1"/>
                </a:solidFill>
              </a:defRPr>
            </a:lvl8pPr>
            <a:lvl9pPr marL="0" indent="0">
              <a:lnSpc>
                <a:spcPct val="80000"/>
              </a:lnSpc>
              <a:spcAft>
                <a:spcPts val="0"/>
              </a:spcAft>
              <a:buFontTx/>
              <a:buNone/>
              <a:defRPr sz="3000">
                <a:solidFill>
                  <a:schemeClr val="bg1"/>
                </a:solidFill>
              </a:defRPr>
            </a:lvl9pPr>
          </a:lstStyle>
          <a:p>
            <a:pPr lvl="0"/>
            <a:r>
              <a:rPr lang="en-US"/>
              <a:t>0</a:t>
            </a:r>
          </a:p>
        </p:txBody>
      </p:sp>
      <p:sp>
        <p:nvSpPr>
          <p:cNvPr id="23" name="Text Placeholder 11">
            <a:extLst>
              <a:ext uri="{FF2B5EF4-FFF2-40B4-BE49-F238E27FC236}">
                <a16:creationId xmlns:a16="http://schemas.microsoft.com/office/drawing/2014/main" id="{49896FAF-3675-FD48-BABC-7A81793ED379}"/>
              </a:ext>
            </a:extLst>
          </p:cNvPr>
          <p:cNvSpPr>
            <a:spLocks noGrp="1"/>
          </p:cNvSpPr>
          <p:nvPr>
            <p:ph type="body" sz="quarter" idx="23" hasCustomPrompt="1"/>
          </p:nvPr>
        </p:nvSpPr>
        <p:spPr bwMode="gray">
          <a:xfrm>
            <a:off x="4841748" y="4305301"/>
            <a:ext cx="1268730" cy="723900"/>
          </a:xfrm>
        </p:spPr>
        <p:txBody>
          <a:bodyPr>
            <a:noAutofit/>
          </a:bodyPr>
          <a:lstStyle>
            <a:lvl1pPr marL="0" indent="0">
              <a:spcAft>
                <a:spcPts val="0"/>
              </a:spcAft>
              <a:buFontTx/>
              <a:buNone/>
              <a:defRPr sz="1200">
                <a:solidFill>
                  <a:schemeClr val="bg1"/>
                </a:solidFill>
              </a:defRPr>
            </a:lvl1pPr>
            <a:lvl2pPr marL="0" indent="0">
              <a:spcAft>
                <a:spcPts val="0"/>
              </a:spcAft>
              <a:buFontTx/>
              <a:buNone/>
              <a:defRPr sz="1200">
                <a:solidFill>
                  <a:schemeClr val="bg1"/>
                </a:solidFill>
              </a:defRPr>
            </a:lvl2pPr>
            <a:lvl3pPr marL="0" indent="0">
              <a:spcAft>
                <a:spcPts val="0"/>
              </a:spcAft>
              <a:buFontTx/>
              <a:buNone/>
              <a:defRPr sz="1200">
                <a:solidFill>
                  <a:schemeClr val="bg1"/>
                </a:solidFill>
              </a:defRPr>
            </a:lvl3pPr>
            <a:lvl4pPr marL="0" indent="0">
              <a:spcAft>
                <a:spcPts val="0"/>
              </a:spcAft>
              <a:buFontTx/>
              <a:buNone/>
              <a:defRPr sz="1200">
                <a:solidFill>
                  <a:schemeClr val="bg1"/>
                </a:solidFill>
              </a:defRPr>
            </a:lvl4pPr>
            <a:lvl5pPr marL="0" indent="0">
              <a:spcAft>
                <a:spcPts val="0"/>
              </a:spcAft>
              <a:buFontTx/>
              <a:buNone/>
              <a:defRPr sz="1200">
                <a:solidFill>
                  <a:schemeClr val="bg1"/>
                </a:solidFill>
              </a:defRPr>
            </a:lvl5pPr>
            <a:lvl6pPr marL="0" indent="0">
              <a:spcAft>
                <a:spcPts val="0"/>
              </a:spcAft>
              <a:buFontTx/>
              <a:buNone/>
              <a:defRPr sz="1200">
                <a:solidFill>
                  <a:schemeClr val="bg1"/>
                </a:solidFill>
              </a:defRPr>
            </a:lvl6pPr>
            <a:lvl7pPr marL="0" indent="0">
              <a:spcAft>
                <a:spcPts val="0"/>
              </a:spcAft>
              <a:buFontTx/>
              <a:buNone/>
              <a:defRPr sz="1200">
                <a:solidFill>
                  <a:schemeClr val="bg1"/>
                </a:solidFill>
              </a:defRPr>
            </a:lvl7pPr>
            <a:lvl8pPr marL="0" indent="0">
              <a:spcAft>
                <a:spcPts val="0"/>
              </a:spcAft>
              <a:buFontTx/>
              <a:buNone/>
              <a:defRPr sz="1200">
                <a:solidFill>
                  <a:schemeClr val="bg1"/>
                </a:solidFill>
              </a:defRPr>
            </a:lvl8pPr>
            <a:lvl9pPr marL="0" indent="0">
              <a:spcAft>
                <a:spcPts val="0"/>
              </a:spcAft>
              <a:buFontTx/>
              <a:buNone/>
              <a:defRPr sz="1200">
                <a:solidFill>
                  <a:schemeClr val="bg1"/>
                </a:solidFill>
              </a:defRPr>
            </a:lvl9pPr>
          </a:lstStyle>
          <a:p>
            <a:pPr lvl="0"/>
            <a:r>
              <a:rPr lang="en-US"/>
              <a:t>[Category Name]</a:t>
            </a:r>
          </a:p>
        </p:txBody>
      </p:sp>
      <p:sp>
        <p:nvSpPr>
          <p:cNvPr id="22" name="Text Placeholder 12">
            <a:extLst>
              <a:ext uri="{FF2B5EF4-FFF2-40B4-BE49-F238E27FC236}">
                <a16:creationId xmlns:a16="http://schemas.microsoft.com/office/drawing/2014/main" id="{367D9585-0D57-9745-BB17-400CB807CCAF}"/>
              </a:ext>
            </a:extLst>
          </p:cNvPr>
          <p:cNvSpPr>
            <a:spLocks noGrp="1"/>
          </p:cNvSpPr>
          <p:nvPr>
            <p:ph type="body" sz="quarter" idx="22"/>
          </p:nvPr>
        </p:nvSpPr>
        <p:spPr bwMode="gray">
          <a:xfrm>
            <a:off x="6418373" y="3465151"/>
            <a:ext cx="2393442" cy="1715389"/>
          </a:xfrm>
        </p:spPr>
        <p:txBody>
          <a:bodyPr>
            <a:noAutofit/>
          </a:bodyPr>
          <a:lstStyle>
            <a:lvl1pPr>
              <a:spcAft>
                <a:spcPts val="225"/>
              </a:spcAft>
              <a:defRPr sz="1050">
                <a:solidFill>
                  <a:schemeClr val="tx1"/>
                </a:solidFill>
              </a:defRPr>
            </a:lvl1pPr>
            <a:lvl2pPr>
              <a:spcAft>
                <a:spcPts val="225"/>
              </a:spcAft>
              <a:defRPr sz="1050">
                <a:solidFill>
                  <a:schemeClr val="tx1"/>
                </a:solidFill>
              </a:defRPr>
            </a:lvl2pPr>
            <a:lvl3pPr>
              <a:spcAft>
                <a:spcPts val="225"/>
              </a:spcAft>
              <a:defRPr sz="1050">
                <a:solidFill>
                  <a:schemeClr val="tx1"/>
                </a:solidFill>
              </a:defRPr>
            </a:lvl3pPr>
            <a:lvl4pPr>
              <a:spcAft>
                <a:spcPts val="225"/>
              </a:spcAft>
              <a:defRPr sz="1050">
                <a:solidFill>
                  <a:schemeClr val="tx1"/>
                </a:solidFill>
              </a:defRPr>
            </a:lvl4pPr>
            <a:lvl5pPr>
              <a:spcAft>
                <a:spcPts val="225"/>
              </a:spcAft>
              <a:defRPr sz="1050">
                <a:solidFill>
                  <a:schemeClr val="tx1"/>
                </a:solidFill>
              </a:defRPr>
            </a:lvl5pPr>
            <a:lvl6pPr>
              <a:spcAft>
                <a:spcPts val="225"/>
              </a:spcAft>
              <a:defRPr sz="1050">
                <a:solidFill>
                  <a:schemeClr val="tx1"/>
                </a:solidFill>
              </a:defRPr>
            </a:lvl6pPr>
            <a:lvl7pPr>
              <a:spcAft>
                <a:spcPts val="225"/>
              </a:spcAft>
              <a:defRPr sz="1050">
                <a:solidFill>
                  <a:schemeClr val="tx1"/>
                </a:solidFill>
              </a:defRPr>
            </a:lvl7pPr>
            <a:lvl8pPr>
              <a:spcAft>
                <a:spcPts val="225"/>
              </a:spcAft>
              <a:defRPr sz="1050">
                <a:solidFill>
                  <a:schemeClr val="tx1"/>
                </a:solidFill>
              </a:defRPr>
            </a:lvl8pPr>
            <a:lvl9pPr>
              <a:spcAft>
                <a:spcPts val="225"/>
              </a:spcAft>
              <a:defRPr sz="1050">
                <a:solidFill>
                  <a:schemeClr val="tx1"/>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a:extLst>
              <a:ext uri="{FF2B5EF4-FFF2-40B4-BE49-F238E27FC236}">
                <a16:creationId xmlns:a16="http://schemas.microsoft.com/office/drawing/2014/main" id="{37EC187C-5363-C142-B64F-F15999B8B950}"/>
              </a:ext>
            </a:extLst>
          </p:cNvPr>
          <p:cNvSpPr>
            <a:spLocks noGrp="1"/>
          </p:cNvSpPr>
          <p:nvPr>
            <p:ph type="ftr" sz="quarter" idx="10"/>
          </p:nvPr>
        </p:nvSpPr>
        <p:spPr>
          <a:xfrm>
            <a:off x="333758" y="5275792"/>
            <a:ext cx="2135981" cy="91440"/>
          </a:xfrm>
          <a:prstGeom prst="rect">
            <a:avLst/>
          </a:prstGeom>
        </p:spPr>
        <p:txBody>
          <a:bodyPr/>
          <a:lstStyle/>
          <a:p>
            <a:endParaRPr lang="en-US"/>
          </a:p>
        </p:txBody>
      </p:sp>
      <p:sp>
        <p:nvSpPr>
          <p:cNvPr id="25" name="Footnotes">
            <a:extLst>
              <a:ext uri="{FF2B5EF4-FFF2-40B4-BE49-F238E27FC236}">
                <a16:creationId xmlns:a16="http://schemas.microsoft.com/office/drawing/2014/main" id="{F1D73492-E659-4448-966F-4635BA9FCF49}"/>
              </a:ext>
            </a:extLst>
          </p:cNvPr>
          <p:cNvSpPr>
            <a:spLocks noGrp="1"/>
          </p:cNvSpPr>
          <p:nvPr>
            <p:ph type="body" sz="quarter" idx="25"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4" name="Date Placeholder">
            <a:extLst>
              <a:ext uri="{FF2B5EF4-FFF2-40B4-BE49-F238E27FC236}">
                <a16:creationId xmlns:a16="http://schemas.microsoft.com/office/drawing/2014/main" id="{CAB6925F-A4AD-DA42-ACD3-7FA130A5DC3E}"/>
              </a:ext>
            </a:extLst>
          </p:cNvPr>
          <p:cNvSpPr>
            <a:spLocks noGrp="1"/>
          </p:cNvSpPr>
          <p:nvPr>
            <p:ph type="dt" sz="half" idx="11"/>
          </p:nvPr>
        </p:nvSpPr>
        <p:spPr/>
        <p:txBody>
          <a:bodyPr/>
          <a:lstStyle/>
          <a:p>
            <a:r>
              <a:rPr lang="en-US"/>
              <a:t>March 2021</a:t>
            </a:r>
          </a:p>
        </p:txBody>
      </p:sp>
      <p:sp>
        <p:nvSpPr>
          <p:cNvPr id="5" name="Slide Number Placeholder">
            <a:extLst>
              <a:ext uri="{FF2B5EF4-FFF2-40B4-BE49-F238E27FC236}">
                <a16:creationId xmlns:a16="http://schemas.microsoft.com/office/drawing/2014/main" id="{6EACE07B-0316-F046-829A-445D6CABB4D3}"/>
              </a:ext>
            </a:extLst>
          </p:cNvPr>
          <p:cNvSpPr>
            <a:spLocks noGrp="1"/>
          </p:cNvSpPr>
          <p:nvPr>
            <p:ph type="sldNum" sz="quarter" idx="12"/>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14890553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Logos">
    <p:spTree>
      <p:nvGrpSpPr>
        <p:cNvPr id="1" name=""/>
        <p:cNvGrpSpPr/>
        <p:nvPr/>
      </p:nvGrpSpPr>
      <p:grpSpPr>
        <a:xfrm>
          <a:off x="0" y="0"/>
          <a:ext cx="0" cy="0"/>
          <a:chOff x="0" y="0"/>
          <a:chExt cx="0" cy="0"/>
        </a:xfrm>
      </p:grpSpPr>
      <p:sp>
        <p:nvSpPr>
          <p:cNvPr id="6" name="Subtitle">
            <a:extLst>
              <a:ext uri="{FF2B5EF4-FFF2-40B4-BE49-F238E27FC236}">
                <a16:creationId xmlns:a16="http://schemas.microsoft.com/office/drawing/2014/main" id="{61C63E5A-BD9E-F642-A58F-26B7A4F083FE}"/>
              </a:ext>
            </a:extLst>
          </p:cNvPr>
          <p:cNvSpPr>
            <a:spLocks noGrp="1"/>
          </p:cNvSpPr>
          <p:nvPr>
            <p:ph type="subTitle" idx="26"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28" name="Text Placeholder 1">
            <a:extLst>
              <a:ext uri="{FF2B5EF4-FFF2-40B4-BE49-F238E27FC236}">
                <a16:creationId xmlns:a16="http://schemas.microsoft.com/office/drawing/2014/main" id="{E8ACD8CF-AAC6-A047-96EA-21253FE4BA37}"/>
              </a:ext>
            </a:extLst>
          </p:cNvPr>
          <p:cNvSpPr>
            <a:spLocks noGrp="1"/>
          </p:cNvSpPr>
          <p:nvPr>
            <p:ph type="body" sz="quarter" idx="41"/>
          </p:nvPr>
        </p:nvSpPr>
        <p:spPr>
          <a:xfrm>
            <a:off x="332184" y="1444627"/>
            <a:ext cx="8479630" cy="421154"/>
          </a:xfrm>
        </p:spPr>
        <p:txBody>
          <a:bodyPr/>
          <a:lstStyle>
            <a:lvl1pPr marL="0" indent="0">
              <a:spcAft>
                <a:spcPts val="0"/>
              </a:spcAft>
              <a:buFontTx/>
              <a:buNone/>
              <a:defRPr/>
            </a:lvl1pPr>
            <a:lvl2pPr marL="0" indent="0">
              <a:spcAft>
                <a:spcPts val="0"/>
              </a:spcAft>
              <a:buFontTx/>
              <a:buNone/>
              <a:defRPr/>
            </a:lvl2pPr>
            <a:lvl3pPr marL="0" indent="0">
              <a:spcAft>
                <a:spcPts val="0"/>
              </a:spcAft>
              <a:buFontTx/>
              <a:buNone/>
              <a:defRPr/>
            </a:lvl3pPr>
            <a:lvl4pPr marL="0" indent="0">
              <a:spcAft>
                <a:spcPts val="0"/>
              </a:spcAft>
              <a:buFontTx/>
              <a:buNone/>
              <a:defRPr/>
            </a:lvl4pPr>
            <a:lvl5pPr marL="0" indent="0">
              <a:spcAft>
                <a:spcPts val="0"/>
              </a:spcAft>
              <a:buFontTx/>
              <a:buNone/>
              <a:defRPr/>
            </a:lvl5pPr>
            <a:lvl6pPr marL="0" indent="0">
              <a:spcAft>
                <a:spcPts val="0"/>
              </a:spcAft>
              <a:buFontTx/>
              <a:buNone/>
              <a:defRPr/>
            </a:lvl6pPr>
            <a:lvl7pPr marL="0" indent="0">
              <a:spcAft>
                <a:spcPts val="0"/>
              </a:spcAft>
              <a:buFontTx/>
              <a:buNone/>
              <a:defRPr/>
            </a:lvl7pPr>
            <a:lvl8pPr marL="0" indent="0">
              <a:spcAft>
                <a:spcPts val="0"/>
              </a:spcAft>
              <a:buFontTx/>
              <a:buNone/>
              <a:defRPr/>
            </a:lvl8pPr>
            <a:lvl9pPr marL="0" indent="0">
              <a:spcAft>
                <a:spcPts val="0"/>
              </a:spcAft>
              <a:buFontTx/>
              <a:buNone/>
              <a:defRPr/>
            </a:lvl9pPr>
          </a:lstStyle>
          <a:p>
            <a:pPr lvl="0"/>
            <a:r>
              <a:rPr lang="en-US"/>
              <a:t>Edit Master text styles</a:t>
            </a:r>
          </a:p>
        </p:txBody>
      </p:sp>
      <p:sp>
        <p:nvSpPr>
          <p:cNvPr id="12" name="Picture Placeholder 1">
            <a:extLst>
              <a:ext uri="{FF2B5EF4-FFF2-40B4-BE49-F238E27FC236}">
                <a16:creationId xmlns:a16="http://schemas.microsoft.com/office/drawing/2014/main" id="{277FEA94-2F74-C44B-B7A4-2491A0F36517}"/>
              </a:ext>
            </a:extLst>
          </p:cNvPr>
          <p:cNvSpPr>
            <a:spLocks noGrp="1"/>
          </p:cNvSpPr>
          <p:nvPr>
            <p:ph type="pic" sz="quarter" idx="19" hasCustomPrompt="1"/>
          </p:nvPr>
        </p:nvSpPr>
        <p:spPr>
          <a:xfrm>
            <a:off x="332185" y="1988820"/>
            <a:ext cx="1481328" cy="952500"/>
          </a:xfrm>
          <a:noFill/>
        </p:spPr>
        <p:txBody>
          <a:bodyPr anchor="ctr" anchorCtr="0"/>
          <a:lstStyle>
            <a:lvl1pPr marL="0" indent="0" algn="ctr">
              <a:spcBef>
                <a:spcPts val="0"/>
              </a:spcBef>
              <a:buFontTx/>
              <a:buNone/>
              <a:defRPr sz="900" b="0">
                <a:solidFill>
                  <a:schemeClr val="tx1"/>
                </a:solidFill>
              </a:defRPr>
            </a:lvl1pPr>
          </a:lstStyle>
          <a:p>
            <a:r>
              <a:rPr lang="en-US"/>
              <a:t>Click icon to add logo</a:t>
            </a:r>
            <a:endParaRPr lang="en-GB"/>
          </a:p>
        </p:txBody>
      </p:sp>
      <p:sp>
        <p:nvSpPr>
          <p:cNvPr id="13" name="Picture Placeholder 2">
            <a:extLst>
              <a:ext uri="{FF2B5EF4-FFF2-40B4-BE49-F238E27FC236}">
                <a16:creationId xmlns:a16="http://schemas.microsoft.com/office/drawing/2014/main" id="{E35B0C01-8D10-8640-B57B-9F00287B1099}"/>
              </a:ext>
            </a:extLst>
          </p:cNvPr>
          <p:cNvSpPr>
            <a:spLocks noGrp="1"/>
          </p:cNvSpPr>
          <p:nvPr>
            <p:ph type="pic" sz="quarter" idx="27" hasCustomPrompt="1"/>
          </p:nvPr>
        </p:nvSpPr>
        <p:spPr>
          <a:xfrm>
            <a:off x="2081761" y="1988820"/>
            <a:ext cx="1481328" cy="952500"/>
          </a:xfrm>
          <a:noFill/>
        </p:spPr>
        <p:txBody>
          <a:bodyPr anchor="ctr" anchorCtr="0"/>
          <a:lstStyle>
            <a:lvl1pPr marL="0" indent="0" algn="ctr">
              <a:spcBef>
                <a:spcPts val="0"/>
              </a:spcBef>
              <a:buFontTx/>
              <a:buNone/>
              <a:defRPr sz="900" b="0">
                <a:solidFill>
                  <a:schemeClr val="tx1"/>
                </a:solidFill>
              </a:defRPr>
            </a:lvl1pPr>
          </a:lstStyle>
          <a:p>
            <a:r>
              <a:rPr lang="en-US"/>
              <a:t>Click icon to add logo</a:t>
            </a:r>
            <a:endParaRPr lang="en-GB"/>
          </a:p>
        </p:txBody>
      </p:sp>
      <p:sp>
        <p:nvSpPr>
          <p:cNvPr id="14" name="Picture Placeholder 3">
            <a:extLst>
              <a:ext uri="{FF2B5EF4-FFF2-40B4-BE49-F238E27FC236}">
                <a16:creationId xmlns:a16="http://schemas.microsoft.com/office/drawing/2014/main" id="{9D41283C-61BF-CF49-A579-FF76DB0A0127}"/>
              </a:ext>
            </a:extLst>
          </p:cNvPr>
          <p:cNvSpPr>
            <a:spLocks noGrp="1"/>
          </p:cNvSpPr>
          <p:nvPr>
            <p:ph type="pic" sz="quarter" idx="28" hasCustomPrompt="1"/>
          </p:nvPr>
        </p:nvSpPr>
        <p:spPr>
          <a:xfrm>
            <a:off x="3831337" y="1988820"/>
            <a:ext cx="1481328" cy="952500"/>
          </a:xfrm>
          <a:noFill/>
        </p:spPr>
        <p:txBody>
          <a:bodyPr anchor="ctr" anchorCtr="0"/>
          <a:lstStyle>
            <a:lvl1pPr marL="0" indent="0" algn="ctr">
              <a:spcBef>
                <a:spcPts val="0"/>
              </a:spcBef>
              <a:buFontTx/>
              <a:buNone/>
              <a:defRPr sz="900" b="0">
                <a:solidFill>
                  <a:schemeClr val="tx1"/>
                </a:solidFill>
              </a:defRPr>
            </a:lvl1pPr>
          </a:lstStyle>
          <a:p>
            <a:r>
              <a:rPr lang="en-US"/>
              <a:t>Click icon to add logo</a:t>
            </a:r>
            <a:endParaRPr lang="en-GB"/>
          </a:p>
        </p:txBody>
      </p:sp>
      <p:sp>
        <p:nvSpPr>
          <p:cNvPr id="15" name="Picture Placeholder 4">
            <a:extLst>
              <a:ext uri="{FF2B5EF4-FFF2-40B4-BE49-F238E27FC236}">
                <a16:creationId xmlns:a16="http://schemas.microsoft.com/office/drawing/2014/main" id="{458BEB64-AEEA-894E-9305-4DAF4D383C70}"/>
              </a:ext>
            </a:extLst>
          </p:cNvPr>
          <p:cNvSpPr>
            <a:spLocks noGrp="1"/>
          </p:cNvSpPr>
          <p:nvPr>
            <p:ph type="pic" sz="quarter" idx="29" hasCustomPrompt="1"/>
          </p:nvPr>
        </p:nvSpPr>
        <p:spPr>
          <a:xfrm>
            <a:off x="5580913" y="1988820"/>
            <a:ext cx="1481328" cy="952500"/>
          </a:xfrm>
          <a:noFill/>
        </p:spPr>
        <p:txBody>
          <a:bodyPr anchor="ctr" anchorCtr="0"/>
          <a:lstStyle>
            <a:lvl1pPr marL="0" indent="0" algn="ctr">
              <a:spcBef>
                <a:spcPts val="0"/>
              </a:spcBef>
              <a:buFontTx/>
              <a:buNone/>
              <a:defRPr sz="900" b="0">
                <a:solidFill>
                  <a:schemeClr val="tx1"/>
                </a:solidFill>
              </a:defRPr>
            </a:lvl1pPr>
          </a:lstStyle>
          <a:p>
            <a:r>
              <a:rPr lang="en-US"/>
              <a:t>Click icon to add logo</a:t>
            </a:r>
            <a:endParaRPr lang="en-GB"/>
          </a:p>
        </p:txBody>
      </p:sp>
      <p:sp>
        <p:nvSpPr>
          <p:cNvPr id="16" name="Picture Placeholder 5">
            <a:extLst>
              <a:ext uri="{FF2B5EF4-FFF2-40B4-BE49-F238E27FC236}">
                <a16:creationId xmlns:a16="http://schemas.microsoft.com/office/drawing/2014/main" id="{7368D934-8043-1B47-B9A4-25E006B0BFA4}"/>
              </a:ext>
            </a:extLst>
          </p:cNvPr>
          <p:cNvSpPr>
            <a:spLocks noGrp="1"/>
          </p:cNvSpPr>
          <p:nvPr>
            <p:ph type="pic" sz="quarter" idx="30" hasCustomPrompt="1"/>
          </p:nvPr>
        </p:nvSpPr>
        <p:spPr>
          <a:xfrm>
            <a:off x="7330488" y="1988820"/>
            <a:ext cx="1481328" cy="952500"/>
          </a:xfrm>
          <a:noFill/>
        </p:spPr>
        <p:txBody>
          <a:bodyPr anchor="ctr" anchorCtr="0"/>
          <a:lstStyle>
            <a:lvl1pPr marL="0" indent="0" algn="ctr">
              <a:spcBef>
                <a:spcPts val="0"/>
              </a:spcBef>
              <a:buFontTx/>
              <a:buNone/>
              <a:defRPr sz="900" b="0">
                <a:solidFill>
                  <a:schemeClr val="tx1"/>
                </a:solidFill>
              </a:defRPr>
            </a:lvl1pPr>
          </a:lstStyle>
          <a:p>
            <a:r>
              <a:rPr lang="en-US"/>
              <a:t>Click icon to add logo</a:t>
            </a:r>
            <a:endParaRPr lang="en-GB"/>
          </a:p>
        </p:txBody>
      </p:sp>
      <p:sp>
        <p:nvSpPr>
          <p:cNvPr id="17" name="Picture Placeholder 6">
            <a:extLst>
              <a:ext uri="{FF2B5EF4-FFF2-40B4-BE49-F238E27FC236}">
                <a16:creationId xmlns:a16="http://schemas.microsoft.com/office/drawing/2014/main" id="{A0FBAB18-491C-D349-AB18-9FCED7996AB8}"/>
              </a:ext>
            </a:extLst>
          </p:cNvPr>
          <p:cNvSpPr>
            <a:spLocks noGrp="1"/>
          </p:cNvSpPr>
          <p:nvPr>
            <p:ph type="pic" sz="quarter" idx="31" hasCustomPrompt="1"/>
          </p:nvPr>
        </p:nvSpPr>
        <p:spPr>
          <a:xfrm>
            <a:off x="332185" y="3101340"/>
            <a:ext cx="1481328" cy="952500"/>
          </a:xfrm>
          <a:noFill/>
        </p:spPr>
        <p:txBody>
          <a:bodyPr anchor="ctr" anchorCtr="0"/>
          <a:lstStyle>
            <a:lvl1pPr marL="0" indent="0" algn="ctr">
              <a:spcBef>
                <a:spcPts val="0"/>
              </a:spcBef>
              <a:buFontTx/>
              <a:buNone/>
              <a:defRPr sz="900" b="0">
                <a:solidFill>
                  <a:schemeClr val="tx1"/>
                </a:solidFill>
              </a:defRPr>
            </a:lvl1pPr>
          </a:lstStyle>
          <a:p>
            <a:r>
              <a:rPr lang="en-US"/>
              <a:t>Click icon to add logo</a:t>
            </a:r>
            <a:endParaRPr lang="en-GB"/>
          </a:p>
        </p:txBody>
      </p:sp>
      <p:sp>
        <p:nvSpPr>
          <p:cNvPr id="18" name="Picture Placeholder 7">
            <a:extLst>
              <a:ext uri="{FF2B5EF4-FFF2-40B4-BE49-F238E27FC236}">
                <a16:creationId xmlns:a16="http://schemas.microsoft.com/office/drawing/2014/main" id="{679938AE-0263-134B-9999-7D4C9C70AA00}"/>
              </a:ext>
            </a:extLst>
          </p:cNvPr>
          <p:cNvSpPr>
            <a:spLocks noGrp="1"/>
          </p:cNvSpPr>
          <p:nvPr>
            <p:ph type="pic" sz="quarter" idx="32" hasCustomPrompt="1"/>
          </p:nvPr>
        </p:nvSpPr>
        <p:spPr>
          <a:xfrm>
            <a:off x="2081761" y="3101340"/>
            <a:ext cx="1481328" cy="952500"/>
          </a:xfrm>
          <a:noFill/>
        </p:spPr>
        <p:txBody>
          <a:bodyPr anchor="ctr" anchorCtr="0"/>
          <a:lstStyle>
            <a:lvl1pPr marL="0" indent="0" algn="ctr">
              <a:spcBef>
                <a:spcPts val="0"/>
              </a:spcBef>
              <a:buFontTx/>
              <a:buNone/>
              <a:defRPr sz="900" b="0">
                <a:solidFill>
                  <a:schemeClr val="tx1"/>
                </a:solidFill>
              </a:defRPr>
            </a:lvl1pPr>
          </a:lstStyle>
          <a:p>
            <a:r>
              <a:rPr lang="en-US"/>
              <a:t>Click icon to add logo</a:t>
            </a:r>
            <a:endParaRPr lang="en-GB"/>
          </a:p>
        </p:txBody>
      </p:sp>
      <p:sp>
        <p:nvSpPr>
          <p:cNvPr id="19" name="Picture Placeholder 8">
            <a:extLst>
              <a:ext uri="{FF2B5EF4-FFF2-40B4-BE49-F238E27FC236}">
                <a16:creationId xmlns:a16="http://schemas.microsoft.com/office/drawing/2014/main" id="{EF32A273-0480-934E-8D32-DD33BE3A2746}"/>
              </a:ext>
            </a:extLst>
          </p:cNvPr>
          <p:cNvSpPr>
            <a:spLocks noGrp="1"/>
          </p:cNvSpPr>
          <p:nvPr>
            <p:ph type="pic" sz="quarter" idx="33" hasCustomPrompt="1"/>
          </p:nvPr>
        </p:nvSpPr>
        <p:spPr>
          <a:xfrm>
            <a:off x="3831337" y="3101340"/>
            <a:ext cx="1481328" cy="952500"/>
          </a:xfrm>
          <a:noFill/>
        </p:spPr>
        <p:txBody>
          <a:bodyPr anchor="ctr" anchorCtr="0"/>
          <a:lstStyle>
            <a:lvl1pPr marL="0" indent="0" algn="ctr">
              <a:spcBef>
                <a:spcPts val="0"/>
              </a:spcBef>
              <a:buFontTx/>
              <a:buNone/>
              <a:defRPr sz="900" b="0">
                <a:solidFill>
                  <a:schemeClr val="tx1"/>
                </a:solidFill>
              </a:defRPr>
            </a:lvl1pPr>
          </a:lstStyle>
          <a:p>
            <a:r>
              <a:rPr lang="en-US"/>
              <a:t>Click icon to add logo</a:t>
            </a:r>
            <a:endParaRPr lang="en-GB"/>
          </a:p>
        </p:txBody>
      </p:sp>
      <p:sp>
        <p:nvSpPr>
          <p:cNvPr id="20" name="Picture Placeholder 9">
            <a:extLst>
              <a:ext uri="{FF2B5EF4-FFF2-40B4-BE49-F238E27FC236}">
                <a16:creationId xmlns:a16="http://schemas.microsoft.com/office/drawing/2014/main" id="{E391ADCA-B913-3A46-B669-77A861F30660}"/>
              </a:ext>
            </a:extLst>
          </p:cNvPr>
          <p:cNvSpPr>
            <a:spLocks noGrp="1"/>
          </p:cNvSpPr>
          <p:nvPr>
            <p:ph type="pic" sz="quarter" idx="34" hasCustomPrompt="1"/>
          </p:nvPr>
        </p:nvSpPr>
        <p:spPr>
          <a:xfrm>
            <a:off x="5580913" y="3101340"/>
            <a:ext cx="1481328" cy="952500"/>
          </a:xfrm>
          <a:noFill/>
        </p:spPr>
        <p:txBody>
          <a:bodyPr anchor="ctr" anchorCtr="0"/>
          <a:lstStyle>
            <a:lvl1pPr marL="0" indent="0" algn="ctr">
              <a:spcBef>
                <a:spcPts val="0"/>
              </a:spcBef>
              <a:buFontTx/>
              <a:buNone/>
              <a:defRPr sz="900" b="0">
                <a:solidFill>
                  <a:schemeClr val="tx1"/>
                </a:solidFill>
              </a:defRPr>
            </a:lvl1pPr>
          </a:lstStyle>
          <a:p>
            <a:r>
              <a:rPr lang="en-US"/>
              <a:t>Click icon to add logo</a:t>
            </a:r>
            <a:endParaRPr lang="en-GB"/>
          </a:p>
        </p:txBody>
      </p:sp>
      <p:sp>
        <p:nvSpPr>
          <p:cNvPr id="21" name="Picture Placeholder 10">
            <a:extLst>
              <a:ext uri="{FF2B5EF4-FFF2-40B4-BE49-F238E27FC236}">
                <a16:creationId xmlns:a16="http://schemas.microsoft.com/office/drawing/2014/main" id="{9A49AD93-FD6C-0745-AA09-BF58F62CB976}"/>
              </a:ext>
            </a:extLst>
          </p:cNvPr>
          <p:cNvSpPr>
            <a:spLocks noGrp="1"/>
          </p:cNvSpPr>
          <p:nvPr>
            <p:ph type="pic" sz="quarter" idx="35" hasCustomPrompt="1"/>
          </p:nvPr>
        </p:nvSpPr>
        <p:spPr>
          <a:xfrm>
            <a:off x="7330488" y="3101340"/>
            <a:ext cx="1481328" cy="952500"/>
          </a:xfrm>
          <a:noFill/>
        </p:spPr>
        <p:txBody>
          <a:bodyPr anchor="ctr" anchorCtr="0"/>
          <a:lstStyle>
            <a:lvl1pPr marL="0" indent="0" algn="ctr">
              <a:spcBef>
                <a:spcPts val="0"/>
              </a:spcBef>
              <a:buFontTx/>
              <a:buNone/>
              <a:defRPr sz="900" b="0">
                <a:solidFill>
                  <a:schemeClr val="tx1"/>
                </a:solidFill>
              </a:defRPr>
            </a:lvl1pPr>
          </a:lstStyle>
          <a:p>
            <a:r>
              <a:rPr lang="en-US"/>
              <a:t>Click icon to add logo</a:t>
            </a:r>
            <a:endParaRPr lang="en-GB"/>
          </a:p>
        </p:txBody>
      </p:sp>
      <p:sp>
        <p:nvSpPr>
          <p:cNvPr id="22" name="Picture Placeholder 11">
            <a:extLst>
              <a:ext uri="{FF2B5EF4-FFF2-40B4-BE49-F238E27FC236}">
                <a16:creationId xmlns:a16="http://schemas.microsoft.com/office/drawing/2014/main" id="{E556C6AF-E3F7-8248-ABC5-E9ABC49C384F}"/>
              </a:ext>
            </a:extLst>
          </p:cNvPr>
          <p:cNvSpPr>
            <a:spLocks noGrp="1"/>
          </p:cNvSpPr>
          <p:nvPr>
            <p:ph type="pic" sz="quarter" idx="36" hasCustomPrompt="1"/>
          </p:nvPr>
        </p:nvSpPr>
        <p:spPr>
          <a:xfrm>
            <a:off x="332185" y="4228042"/>
            <a:ext cx="1481328" cy="952500"/>
          </a:xfrm>
          <a:noFill/>
        </p:spPr>
        <p:txBody>
          <a:bodyPr anchor="ctr" anchorCtr="0"/>
          <a:lstStyle>
            <a:lvl1pPr marL="0" indent="0" algn="ctr">
              <a:spcBef>
                <a:spcPts val="0"/>
              </a:spcBef>
              <a:buFontTx/>
              <a:buNone/>
              <a:defRPr sz="900" b="0">
                <a:solidFill>
                  <a:schemeClr val="tx1"/>
                </a:solidFill>
              </a:defRPr>
            </a:lvl1pPr>
          </a:lstStyle>
          <a:p>
            <a:r>
              <a:rPr lang="en-US"/>
              <a:t>Click icon to add logo</a:t>
            </a:r>
            <a:endParaRPr lang="en-GB"/>
          </a:p>
        </p:txBody>
      </p:sp>
      <p:sp>
        <p:nvSpPr>
          <p:cNvPr id="23" name="Picture Placeholder 12">
            <a:extLst>
              <a:ext uri="{FF2B5EF4-FFF2-40B4-BE49-F238E27FC236}">
                <a16:creationId xmlns:a16="http://schemas.microsoft.com/office/drawing/2014/main" id="{7E37D1FC-A6AC-434B-9334-A218F7228E9F}"/>
              </a:ext>
            </a:extLst>
          </p:cNvPr>
          <p:cNvSpPr>
            <a:spLocks noGrp="1"/>
          </p:cNvSpPr>
          <p:nvPr>
            <p:ph type="pic" sz="quarter" idx="37" hasCustomPrompt="1"/>
          </p:nvPr>
        </p:nvSpPr>
        <p:spPr>
          <a:xfrm>
            <a:off x="2081761" y="4228042"/>
            <a:ext cx="1481328" cy="952500"/>
          </a:xfrm>
          <a:noFill/>
        </p:spPr>
        <p:txBody>
          <a:bodyPr anchor="ctr" anchorCtr="0"/>
          <a:lstStyle>
            <a:lvl1pPr marL="0" indent="0" algn="ctr">
              <a:spcBef>
                <a:spcPts val="0"/>
              </a:spcBef>
              <a:buFontTx/>
              <a:buNone/>
              <a:defRPr sz="900" b="0">
                <a:solidFill>
                  <a:schemeClr val="tx1"/>
                </a:solidFill>
              </a:defRPr>
            </a:lvl1pPr>
          </a:lstStyle>
          <a:p>
            <a:r>
              <a:rPr lang="en-US"/>
              <a:t>Click icon to add logo</a:t>
            </a:r>
            <a:endParaRPr lang="en-GB"/>
          </a:p>
        </p:txBody>
      </p:sp>
      <p:sp>
        <p:nvSpPr>
          <p:cNvPr id="24" name="Picture Placeholder 13">
            <a:extLst>
              <a:ext uri="{FF2B5EF4-FFF2-40B4-BE49-F238E27FC236}">
                <a16:creationId xmlns:a16="http://schemas.microsoft.com/office/drawing/2014/main" id="{506AE4A5-2066-154B-A22A-55649E9A00E7}"/>
              </a:ext>
            </a:extLst>
          </p:cNvPr>
          <p:cNvSpPr>
            <a:spLocks noGrp="1"/>
          </p:cNvSpPr>
          <p:nvPr>
            <p:ph type="pic" sz="quarter" idx="38" hasCustomPrompt="1"/>
          </p:nvPr>
        </p:nvSpPr>
        <p:spPr>
          <a:xfrm>
            <a:off x="3831337" y="4228042"/>
            <a:ext cx="1481328" cy="952500"/>
          </a:xfrm>
          <a:noFill/>
        </p:spPr>
        <p:txBody>
          <a:bodyPr anchor="ctr" anchorCtr="0"/>
          <a:lstStyle>
            <a:lvl1pPr marL="0" indent="0" algn="ctr">
              <a:spcBef>
                <a:spcPts val="0"/>
              </a:spcBef>
              <a:buFontTx/>
              <a:buNone/>
              <a:defRPr sz="900" b="0">
                <a:solidFill>
                  <a:schemeClr val="tx1"/>
                </a:solidFill>
              </a:defRPr>
            </a:lvl1pPr>
          </a:lstStyle>
          <a:p>
            <a:r>
              <a:rPr lang="en-US"/>
              <a:t>Click icon to add logo</a:t>
            </a:r>
            <a:endParaRPr lang="en-GB"/>
          </a:p>
        </p:txBody>
      </p:sp>
      <p:sp>
        <p:nvSpPr>
          <p:cNvPr id="25" name="Picture Placeholder 14">
            <a:extLst>
              <a:ext uri="{FF2B5EF4-FFF2-40B4-BE49-F238E27FC236}">
                <a16:creationId xmlns:a16="http://schemas.microsoft.com/office/drawing/2014/main" id="{38481484-A1F9-944C-8416-EF7A652C303A}"/>
              </a:ext>
            </a:extLst>
          </p:cNvPr>
          <p:cNvSpPr>
            <a:spLocks noGrp="1"/>
          </p:cNvSpPr>
          <p:nvPr>
            <p:ph type="pic" sz="quarter" idx="39" hasCustomPrompt="1"/>
          </p:nvPr>
        </p:nvSpPr>
        <p:spPr>
          <a:xfrm>
            <a:off x="5580913" y="4228042"/>
            <a:ext cx="1481328" cy="952500"/>
          </a:xfrm>
          <a:noFill/>
        </p:spPr>
        <p:txBody>
          <a:bodyPr anchor="ctr" anchorCtr="0"/>
          <a:lstStyle>
            <a:lvl1pPr marL="0" indent="0" algn="ctr">
              <a:spcBef>
                <a:spcPts val="0"/>
              </a:spcBef>
              <a:buFontTx/>
              <a:buNone/>
              <a:defRPr sz="900" b="0">
                <a:solidFill>
                  <a:schemeClr val="tx1"/>
                </a:solidFill>
              </a:defRPr>
            </a:lvl1pPr>
          </a:lstStyle>
          <a:p>
            <a:r>
              <a:rPr lang="en-US"/>
              <a:t>Click icon to add logo</a:t>
            </a:r>
            <a:endParaRPr lang="en-GB"/>
          </a:p>
        </p:txBody>
      </p:sp>
      <p:sp>
        <p:nvSpPr>
          <p:cNvPr id="26" name="Picture Placeholder 15">
            <a:extLst>
              <a:ext uri="{FF2B5EF4-FFF2-40B4-BE49-F238E27FC236}">
                <a16:creationId xmlns:a16="http://schemas.microsoft.com/office/drawing/2014/main" id="{B0A2AC27-5F38-F444-A513-0FB522CB077F}"/>
              </a:ext>
            </a:extLst>
          </p:cNvPr>
          <p:cNvSpPr>
            <a:spLocks noGrp="1"/>
          </p:cNvSpPr>
          <p:nvPr>
            <p:ph type="pic" sz="quarter" idx="40" hasCustomPrompt="1"/>
          </p:nvPr>
        </p:nvSpPr>
        <p:spPr>
          <a:xfrm>
            <a:off x="7330488" y="4228042"/>
            <a:ext cx="1481328" cy="952500"/>
          </a:xfrm>
          <a:noFill/>
        </p:spPr>
        <p:txBody>
          <a:bodyPr anchor="ctr" anchorCtr="0"/>
          <a:lstStyle>
            <a:lvl1pPr marL="0" indent="0" algn="ctr">
              <a:spcBef>
                <a:spcPts val="0"/>
              </a:spcBef>
              <a:buFontTx/>
              <a:buNone/>
              <a:defRPr sz="900" b="0">
                <a:solidFill>
                  <a:schemeClr val="tx1"/>
                </a:solidFill>
              </a:defRPr>
            </a:lvl1pPr>
          </a:lstStyle>
          <a:p>
            <a:r>
              <a:rPr lang="en-US"/>
              <a:t>Click icon to add logo</a:t>
            </a:r>
            <a:endParaRPr lang="en-GB"/>
          </a:p>
        </p:txBody>
      </p:sp>
      <p:sp>
        <p:nvSpPr>
          <p:cNvPr id="3" name="Footer Placeholder">
            <a:extLst>
              <a:ext uri="{FF2B5EF4-FFF2-40B4-BE49-F238E27FC236}">
                <a16:creationId xmlns:a16="http://schemas.microsoft.com/office/drawing/2014/main" id="{FBDF5DE5-9FAD-9842-BA03-185711D76ADC}"/>
              </a:ext>
            </a:extLst>
          </p:cNvPr>
          <p:cNvSpPr>
            <a:spLocks noGrp="1"/>
          </p:cNvSpPr>
          <p:nvPr>
            <p:ph type="ftr" sz="quarter" idx="10"/>
          </p:nvPr>
        </p:nvSpPr>
        <p:spPr>
          <a:xfrm>
            <a:off x="333758" y="5275792"/>
            <a:ext cx="2135981" cy="91440"/>
          </a:xfrm>
          <a:prstGeom prst="rect">
            <a:avLst/>
          </a:prstGeom>
        </p:spPr>
        <p:txBody>
          <a:bodyPr/>
          <a:lstStyle/>
          <a:p>
            <a:endParaRPr lang="en-US"/>
          </a:p>
        </p:txBody>
      </p:sp>
      <p:sp>
        <p:nvSpPr>
          <p:cNvPr id="27" name="Footnotes">
            <a:extLst>
              <a:ext uri="{FF2B5EF4-FFF2-40B4-BE49-F238E27FC236}">
                <a16:creationId xmlns:a16="http://schemas.microsoft.com/office/drawing/2014/main" id="{DD8B5F4F-C81D-464D-B5FC-5F8941870CF3}"/>
              </a:ext>
            </a:extLst>
          </p:cNvPr>
          <p:cNvSpPr>
            <a:spLocks noGrp="1"/>
          </p:cNvSpPr>
          <p:nvPr>
            <p:ph type="body" sz="quarter" idx="25"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4" name="Date Placeholder">
            <a:extLst>
              <a:ext uri="{FF2B5EF4-FFF2-40B4-BE49-F238E27FC236}">
                <a16:creationId xmlns:a16="http://schemas.microsoft.com/office/drawing/2014/main" id="{470A3029-D834-5149-96EF-70010D8D5EB6}"/>
              </a:ext>
            </a:extLst>
          </p:cNvPr>
          <p:cNvSpPr>
            <a:spLocks noGrp="1"/>
          </p:cNvSpPr>
          <p:nvPr>
            <p:ph type="dt" sz="half" idx="11"/>
          </p:nvPr>
        </p:nvSpPr>
        <p:spPr/>
        <p:txBody>
          <a:bodyPr/>
          <a:lstStyle/>
          <a:p>
            <a:r>
              <a:rPr lang="en-US"/>
              <a:t>March 2021</a:t>
            </a:r>
          </a:p>
        </p:txBody>
      </p:sp>
      <p:sp>
        <p:nvSpPr>
          <p:cNvPr id="5" name="Slide Number Placeholder">
            <a:extLst>
              <a:ext uri="{FF2B5EF4-FFF2-40B4-BE49-F238E27FC236}">
                <a16:creationId xmlns:a16="http://schemas.microsoft.com/office/drawing/2014/main" id="{4BA74217-EAC3-D448-A73B-A482F813E146}"/>
              </a:ext>
            </a:extLst>
          </p:cNvPr>
          <p:cNvSpPr>
            <a:spLocks noGrp="1"/>
          </p:cNvSpPr>
          <p:nvPr>
            <p:ph type="sldNum" sz="quarter" idx="12"/>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
        <p:nvSpPr>
          <p:cNvPr id="2" name="Title 1">
            <a:extLst>
              <a:ext uri="{FF2B5EF4-FFF2-40B4-BE49-F238E27FC236}">
                <a16:creationId xmlns:a16="http://schemas.microsoft.com/office/drawing/2014/main" id="{9DA79FDD-B382-2D42-94A1-F4A769613FAF}"/>
              </a:ext>
            </a:extLst>
          </p:cNvPr>
          <p:cNvSpPr>
            <a:spLocks noGrp="1"/>
          </p:cNvSpPr>
          <p:nvPr>
            <p:ph type="title" hasCustomPrompt="1"/>
          </p:nvPr>
        </p:nvSpPr>
        <p:spPr/>
        <p:txBody>
          <a:bodyPr/>
          <a:lstStyle/>
          <a:p>
            <a:r>
              <a:rPr lang="en-US"/>
              <a:t>[Slide title]</a:t>
            </a:r>
          </a:p>
        </p:txBody>
      </p:sp>
    </p:spTree>
    <p:extLst>
      <p:ext uri="{BB962C8B-B14F-4D97-AF65-F5344CB8AC3E}">
        <p14:creationId xmlns:p14="http://schemas.microsoft.com/office/powerpoint/2010/main" val="29461612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Logo Comparison - Lin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543E7D3-2872-FE4B-8657-6517BAB224B2}"/>
              </a:ext>
            </a:extLst>
          </p:cNvPr>
          <p:cNvSpPr>
            <a:spLocks noGrp="1"/>
          </p:cNvSpPr>
          <p:nvPr>
            <p:ph type="title" hasCustomPrompt="1"/>
          </p:nvPr>
        </p:nvSpPr>
        <p:spPr/>
        <p:txBody>
          <a:bodyPr/>
          <a:lstStyle>
            <a:lvl1pPr>
              <a:defRPr/>
            </a:lvl1pPr>
          </a:lstStyle>
          <a:p>
            <a:r>
              <a:rPr lang="en-US"/>
              <a:t>[Slide title]</a:t>
            </a:r>
          </a:p>
        </p:txBody>
      </p:sp>
      <p:sp>
        <p:nvSpPr>
          <p:cNvPr id="8" name="Subtitle">
            <a:extLst>
              <a:ext uri="{FF2B5EF4-FFF2-40B4-BE49-F238E27FC236}">
                <a16:creationId xmlns:a16="http://schemas.microsoft.com/office/drawing/2014/main" id="{417EBE95-CD22-944F-9CE5-6B58F40DED7A}"/>
              </a:ext>
            </a:extLst>
          </p:cNvPr>
          <p:cNvSpPr>
            <a:spLocks noGrp="1"/>
          </p:cNvSpPr>
          <p:nvPr>
            <p:ph type="subTitle" idx="13"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11" name="Bar">
            <a:extLst>
              <a:ext uri="{FF2B5EF4-FFF2-40B4-BE49-F238E27FC236}">
                <a16:creationId xmlns:a16="http://schemas.microsoft.com/office/drawing/2014/main" id="{4D8B9BE4-5761-9F4F-BDA1-3B11510CD047}"/>
              </a:ext>
            </a:extLst>
          </p:cNvPr>
          <p:cNvSpPr/>
          <p:nvPr userDrawn="1"/>
        </p:nvSpPr>
        <p:spPr bwMode="auto">
          <a:xfrm>
            <a:off x="332184" y="2476500"/>
            <a:ext cx="4105276" cy="381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3" name="Content Placeholder 1"/>
          <p:cNvSpPr>
            <a:spLocks noGrp="1"/>
          </p:cNvSpPr>
          <p:nvPr>
            <p:ph sz="half" idx="1" hasCustomPrompt="1"/>
          </p:nvPr>
        </p:nvSpPr>
        <p:spPr>
          <a:xfrm>
            <a:off x="329184" y="2628900"/>
            <a:ext cx="4107942" cy="2552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13" name="Bar">
            <a:extLst>
              <a:ext uri="{FF2B5EF4-FFF2-40B4-BE49-F238E27FC236}">
                <a16:creationId xmlns:a16="http://schemas.microsoft.com/office/drawing/2014/main" id="{D90CDC5F-C799-A042-9D2A-98D887B93F77}"/>
              </a:ext>
            </a:extLst>
          </p:cNvPr>
          <p:cNvSpPr/>
          <p:nvPr userDrawn="1"/>
        </p:nvSpPr>
        <p:spPr bwMode="auto">
          <a:xfrm>
            <a:off x="4707255" y="2476500"/>
            <a:ext cx="4105276" cy="381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4" name="Content Placeholder 2"/>
          <p:cNvSpPr>
            <a:spLocks noGrp="1"/>
          </p:cNvSpPr>
          <p:nvPr>
            <p:ph sz="half" idx="2" hasCustomPrompt="1"/>
          </p:nvPr>
        </p:nvSpPr>
        <p:spPr>
          <a:xfrm>
            <a:off x="4704588" y="2628898"/>
            <a:ext cx="4107942" cy="255270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Footer Placeholder">
            <a:extLst>
              <a:ext uri="{FF2B5EF4-FFF2-40B4-BE49-F238E27FC236}">
                <a16:creationId xmlns:a16="http://schemas.microsoft.com/office/drawing/2014/main" id="{6CBFAA4A-4BAE-B84D-BD9A-91B54570DF1E}"/>
              </a:ext>
            </a:extLst>
          </p:cNvPr>
          <p:cNvSpPr>
            <a:spLocks noGrp="1"/>
          </p:cNvSpPr>
          <p:nvPr>
            <p:ph type="ftr" sz="quarter" idx="11"/>
          </p:nvPr>
        </p:nvSpPr>
        <p:spPr>
          <a:xfrm>
            <a:off x="333758" y="5275792"/>
            <a:ext cx="2135981" cy="91440"/>
          </a:xfrm>
          <a:prstGeom prst="rect">
            <a:avLst/>
          </a:prstGeom>
        </p:spPr>
        <p:txBody>
          <a:bodyPr/>
          <a:lstStyle/>
          <a:p>
            <a:endParaRPr lang="en-US"/>
          </a:p>
        </p:txBody>
      </p:sp>
      <p:sp>
        <p:nvSpPr>
          <p:cNvPr id="12" name="Footnotes">
            <a:extLst>
              <a:ext uri="{FF2B5EF4-FFF2-40B4-BE49-F238E27FC236}">
                <a16:creationId xmlns:a16="http://schemas.microsoft.com/office/drawing/2014/main" id="{DB21F35D-5956-4D01-BAEF-45C35CDC72BE}"/>
              </a:ext>
            </a:extLst>
          </p:cNvPr>
          <p:cNvSpPr>
            <a:spLocks noGrp="1"/>
          </p:cNvSpPr>
          <p:nvPr>
            <p:ph type="body" sz="quarter" idx="17"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6" name="Date Placeholder">
            <a:extLst>
              <a:ext uri="{FF2B5EF4-FFF2-40B4-BE49-F238E27FC236}">
                <a16:creationId xmlns:a16="http://schemas.microsoft.com/office/drawing/2014/main" id="{48FFBCCC-86E9-7F42-828A-FB95454399E5}"/>
              </a:ext>
            </a:extLst>
          </p:cNvPr>
          <p:cNvSpPr>
            <a:spLocks noGrp="1"/>
          </p:cNvSpPr>
          <p:nvPr>
            <p:ph type="dt" sz="half" idx="10"/>
          </p:nvPr>
        </p:nvSpPr>
        <p:spPr/>
        <p:txBody>
          <a:bodyPr/>
          <a:lstStyle/>
          <a:p>
            <a:r>
              <a:rPr lang="en-US"/>
              <a:t>March 2021</a:t>
            </a:r>
          </a:p>
        </p:txBody>
      </p:sp>
      <p:sp>
        <p:nvSpPr>
          <p:cNvPr id="10" name="Slide Number Placeholder">
            <a:extLst>
              <a:ext uri="{FF2B5EF4-FFF2-40B4-BE49-F238E27FC236}">
                <a16:creationId xmlns:a16="http://schemas.microsoft.com/office/drawing/2014/main" id="{7690CCDB-9368-FF4C-A00C-C580BC33D0EE}"/>
              </a:ext>
            </a:extLst>
          </p:cNvPr>
          <p:cNvSpPr>
            <a:spLocks noGrp="1"/>
          </p:cNvSpPr>
          <p:nvPr>
            <p:ph type="sldNum" sz="quarter" idx="12"/>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6743239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Logo Comparison - Boxe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4E03734-1E6A-2C4B-8E87-1887754108D8}"/>
              </a:ext>
            </a:extLst>
          </p:cNvPr>
          <p:cNvSpPr/>
          <p:nvPr userDrawn="1"/>
        </p:nvSpPr>
        <p:spPr>
          <a:xfrm>
            <a:off x="4703874" y="1444626"/>
            <a:ext cx="4107942" cy="3735917"/>
          </a:xfrm>
          <a:prstGeom prst="rect">
            <a:avLst/>
          </a:prstGeom>
          <a:solidFill>
            <a:srgbClr val="DEDEDE"/>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5" name="Rectangle 4">
            <a:extLst>
              <a:ext uri="{FF2B5EF4-FFF2-40B4-BE49-F238E27FC236}">
                <a16:creationId xmlns:a16="http://schemas.microsoft.com/office/drawing/2014/main" id="{262A0D13-4A1D-6845-BBE6-3EE2B49A6D07}"/>
              </a:ext>
            </a:extLst>
          </p:cNvPr>
          <p:cNvSpPr/>
          <p:nvPr userDrawn="1"/>
        </p:nvSpPr>
        <p:spPr>
          <a:xfrm>
            <a:off x="329186" y="1444626"/>
            <a:ext cx="4107941" cy="3735917"/>
          </a:xfrm>
          <a:prstGeom prst="rect">
            <a:avLst/>
          </a:prstGeom>
          <a:solidFill>
            <a:srgbClr val="00000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2" name="Title">
            <a:extLst>
              <a:ext uri="{FF2B5EF4-FFF2-40B4-BE49-F238E27FC236}">
                <a16:creationId xmlns:a16="http://schemas.microsoft.com/office/drawing/2014/main" id="{9543E7D3-2872-FE4B-8657-6517BAB224B2}"/>
              </a:ext>
            </a:extLst>
          </p:cNvPr>
          <p:cNvSpPr>
            <a:spLocks noGrp="1"/>
          </p:cNvSpPr>
          <p:nvPr>
            <p:ph type="title" hasCustomPrompt="1"/>
          </p:nvPr>
        </p:nvSpPr>
        <p:spPr/>
        <p:txBody>
          <a:bodyPr/>
          <a:lstStyle>
            <a:lvl1pPr>
              <a:defRPr/>
            </a:lvl1pPr>
          </a:lstStyle>
          <a:p>
            <a:r>
              <a:rPr lang="en-US"/>
              <a:t>[Slide title]</a:t>
            </a:r>
          </a:p>
        </p:txBody>
      </p:sp>
      <p:sp>
        <p:nvSpPr>
          <p:cNvPr id="8" name="Subtitle">
            <a:extLst>
              <a:ext uri="{FF2B5EF4-FFF2-40B4-BE49-F238E27FC236}">
                <a16:creationId xmlns:a16="http://schemas.microsoft.com/office/drawing/2014/main" id="{417EBE95-CD22-944F-9CE5-6B58F40DED7A}"/>
              </a:ext>
            </a:extLst>
          </p:cNvPr>
          <p:cNvSpPr>
            <a:spLocks noGrp="1"/>
          </p:cNvSpPr>
          <p:nvPr>
            <p:ph type="subTitle" idx="13"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3" name="Content Placeholder 1"/>
          <p:cNvSpPr>
            <a:spLocks noGrp="1"/>
          </p:cNvSpPr>
          <p:nvPr>
            <p:ph sz="half" idx="1" hasCustomPrompt="1"/>
          </p:nvPr>
        </p:nvSpPr>
        <p:spPr bwMode="gray">
          <a:xfrm>
            <a:off x="603504" y="2857503"/>
            <a:ext cx="3559302" cy="216833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2"/>
          <p:cNvSpPr>
            <a:spLocks noGrp="1"/>
          </p:cNvSpPr>
          <p:nvPr>
            <p:ph sz="half" idx="2" hasCustomPrompt="1"/>
          </p:nvPr>
        </p:nvSpPr>
        <p:spPr>
          <a:xfrm>
            <a:off x="4977093" y="2857503"/>
            <a:ext cx="3559302" cy="2168339"/>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a:extLst>
              <a:ext uri="{FF2B5EF4-FFF2-40B4-BE49-F238E27FC236}">
                <a16:creationId xmlns:a16="http://schemas.microsoft.com/office/drawing/2014/main" id="{6CBFAA4A-4BAE-B84D-BD9A-91B54570DF1E}"/>
              </a:ext>
            </a:extLst>
          </p:cNvPr>
          <p:cNvSpPr>
            <a:spLocks noGrp="1"/>
          </p:cNvSpPr>
          <p:nvPr>
            <p:ph type="ftr" sz="quarter" idx="11"/>
          </p:nvPr>
        </p:nvSpPr>
        <p:spPr>
          <a:xfrm>
            <a:off x="333758" y="5275792"/>
            <a:ext cx="2135981" cy="91440"/>
          </a:xfrm>
          <a:prstGeom prst="rect">
            <a:avLst/>
          </a:prstGeom>
        </p:spPr>
        <p:txBody>
          <a:bodyPr/>
          <a:lstStyle/>
          <a:p>
            <a:endParaRPr lang="en-US"/>
          </a:p>
        </p:txBody>
      </p:sp>
      <p:sp>
        <p:nvSpPr>
          <p:cNvPr id="12" name="Footnotes">
            <a:extLst>
              <a:ext uri="{FF2B5EF4-FFF2-40B4-BE49-F238E27FC236}">
                <a16:creationId xmlns:a16="http://schemas.microsoft.com/office/drawing/2014/main" id="{DB21F35D-5956-4D01-BAEF-45C35CDC72BE}"/>
              </a:ext>
            </a:extLst>
          </p:cNvPr>
          <p:cNvSpPr>
            <a:spLocks noGrp="1"/>
          </p:cNvSpPr>
          <p:nvPr>
            <p:ph type="body" sz="quarter" idx="17"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6" name="Date Placeholder">
            <a:extLst>
              <a:ext uri="{FF2B5EF4-FFF2-40B4-BE49-F238E27FC236}">
                <a16:creationId xmlns:a16="http://schemas.microsoft.com/office/drawing/2014/main" id="{48FFBCCC-86E9-7F42-828A-FB95454399E5}"/>
              </a:ext>
            </a:extLst>
          </p:cNvPr>
          <p:cNvSpPr>
            <a:spLocks noGrp="1"/>
          </p:cNvSpPr>
          <p:nvPr>
            <p:ph type="dt" sz="half" idx="10"/>
          </p:nvPr>
        </p:nvSpPr>
        <p:spPr/>
        <p:txBody>
          <a:bodyPr/>
          <a:lstStyle/>
          <a:p>
            <a:r>
              <a:rPr lang="en-US"/>
              <a:t>March 2021</a:t>
            </a:r>
          </a:p>
        </p:txBody>
      </p:sp>
      <p:sp>
        <p:nvSpPr>
          <p:cNvPr id="10" name="Slide Number Placeholder">
            <a:extLst>
              <a:ext uri="{FF2B5EF4-FFF2-40B4-BE49-F238E27FC236}">
                <a16:creationId xmlns:a16="http://schemas.microsoft.com/office/drawing/2014/main" id="{7690CCDB-9368-FF4C-A00C-C580BC33D0EE}"/>
              </a:ext>
            </a:extLst>
          </p:cNvPr>
          <p:cNvSpPr>
            <a:spLocks noGrp="1"/>
          </p:cNvSpPr>
          <p:nvPr>
            <p:ph type="sldNum" sz="quarter" idx="12"/>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15607436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Section Header - Side Image">
    <p:bg>
      <p:bgPr>
        <a:solidFill>
          <a:srgbClr val="000000"/>
        </a:solidFill>
        <a:effectLst/>
      </p:bgPr>
    </p:bg>
    <p:spTree>
      <p:nvGrpSpPr>
        <p:cNvPr id="1" name=""/>
        <p:cNvGrpSpPr/>
        <p:nvPr/>
      </p:nvGrpSpPr>
      <p:grpSpPr>
        <a:xfrm>
          <a:off x="0" y="0"/>
          <a:ext cx="0" cy="0"/>
          <a:chOff x="0" y="0"/>
          <a:chExt cx="0" cy="0"/>
        </a:xfrm>
      </p:grpSpPr>
      <p:sp>
        <p:nvSpPr>
          <p:cNvPr id="5" name="Section Type">
            <a:extLst>
              <a:ext uri="{FF2B5EF4-FFF2-40B4-BE49-F238E27FC236}">
                <a16:creationId xmlns:a16="http://schemas.microsoft.com/office/drawing/2014/main" id="{52988535-80EB-3446-B474-E7F9D510F1A5}"/>
              </a:ext>
            </a:extLst>
          </p:cNvPr>
          <p:cNvSpPr>
            <a:spLocks noGrp="1"/>
          </p:cNvSpPr>
          <p:nvPr>
            <p:ph type="body" sz="quarter" idx="10" hasCustomPrompt="1"/>
          </p:nvPr>
        </p:nvSpPr>
        <p:spPr>
          <a:xfrm>
            <a:off x="332187" y="357188"/>
            <a:ext cx="4105275" cy="228600"/>
          </a:xfrm>
        </p:spPr>
        <p:txBody>
          <a:bodyPr>
            <a:normAutofit/>
          </a:bodyPr>
          <a:lstStyle>
            <a:lvl1pPr marL="0" indent="0">
              <a:spcBef>
                <a:spcPts val="0"/>
              </a:spcBef>
              <a:spcAft>
                <a:spcPts val="0"/>
              </a:spcAft>
              <a:buFontTx/>
              <a:buNone/>
              <a:defRPr sz="900" b="0" cap="all" baseline="0">
                <a:solidFill>
                  <a:schemeClr val="tx1"/>
                </a:solidFill>
              </a:defRPr>
            </a:lvl1pPr>
            <a:lvl2pPr marL="0" indent="0">
              <a:spcBef>
                <a:spcPts val="0"/>
              </a:spcBef>
              <a:spcAft>
                <a:spcPts val="0"/>
              </a:spcAft>
              <a:buFontTx/>
              <a:buNone/>
              <a:defRPr sz="900" b="0" cap="all" baseline="0">
                <a:solidFill>
                  <a:schemeClr val="tx1"/>
                </a:solidFill>
              </a:defRPr>
            </a:lvl2pPr>
            <a:lvl3pPr marL="0" indent="0">
              <a:spcBef>
                <a:spcPts val="0"/>
              </a:spcBef>
              <a:spcAft>
                <a:spcPts val="0"/>
              </a:spcAft>
              <a:buFontTx/>
              <a:buNone/>
              <a:defRPr sz="900" b="0" cap="all" baseline="0">
                <a:solidFill>
                  <a:schemeClr val="tx1"/>
                </a:solidFill>
              </a:defRPr>
            </a:lvl3pPr>
            <a:lvl4pPr marL="0" indent="0">
              <a:spcBef>
                <a:spcPts val="0"/>
              </a:spcBef>
              <a:spcAft>
                <a:spcPts val="0"/>
              </a:spcAft>
              <a:buFontTx/>
              <a:buNone/>
              <a:defRPr sz="900" b="0" cap="all" baseline="0">
                <a:solidFill>
                  <a:schemeClr val="tx1"/>
                </a:solidFill>
              </a:defRPr>
            </a:lvl4pPr>
            <a:lvl5pPr marL="0" indent="0">
              <a:spcBef>
                <a:spcPts val="0"/>
              </a:spcBef>
              <a:spcAft>
                <a:spcPts val="0"/>
              </a:spcAft>
              <a:buFontTx/>
              <a:buNone/>
              <a:defRPr sz="900" b="0" cap="all" baseline="0">
                <a:solidFill>
                  <a:schemeClr val="tx1"/>
                </a:solidFill>
              </a:defRPr>
            </a:lvl5pPr>
            <a:lvl6pPr marL="0" indent="0">
              <a:spcBef>
                <a:spcPts val="0"/>
              </a:spcBef>
              <a:spcAft>
                <a:spcPts val="0"/>
              </a:spcAft>
              <a:buFontTx/>
              <a:buNone/>
              <a:defRPr sz="900" b="0" cap="all" baseline="0">
                <a:solidFill>
                  <a:schemeClr val="tx1"/>
                </a:solidFill>
              </a:defRPr>
            </a:lvl6pPr>
            <a:lvl7pPr marL="0" indent="0">
              <a:spcBef>
                <a:spcPts val="0"/>
              </a:spcBef>
              <a:spcAft>
                <a:spcPts val="0"/>
              </a:spcAft>
              <a:buFontTx/>
              <a:buNone/>
              <a:defRPr sz="900" b="0" cap="all" baseline="0">
                <a:solidFill>
                  <a:schemeClr val="tx1"/>
                </a:solidFill>
              </a:defRPr>
            </a:lvl7pPr>
            <a:lvl8pPr marL="0" indent="0">
              <a:spcBef>
                <a:spcPts val="0"/>
              </a:spcBef>
              <a:spcAft>
                <a:spcPts val="0"/>
              </a:spcAft>
              <a:buFontTx/>
              <a:buNone/>
              <a:defRPr sz="900" b="0" cap="all" baseline="0">
                <a:solidFill>
                  <a:schemeClr val="tx1"/>
                </a:solidFill>
              </a:defRPr>
            </a:lvl8pPr>
            <a:lvl9pPr marL="0" indent="0">
              <a:spcBef>
                <a:spcPts val="0"/>
              </a:spcBef>
              <a:spcAft>
                <a:spcPts val="0"/>
              </a:spcAft>
              <a:buFontTx/>
              <a:buNone/>
              <a:defRPr sz="900" b="0" cap="all" baseline="0">
                <a:solidFill>
                  <a:schemeClr val="tx1"/>
                </a:solidFill>
              </a:defRPr>
            </a:lvl9pPr>
          </a:lstStyle>
          <a:p>
            <a:pPr lvl="0"/>
            <a:r>
              <a:rPr lang="en-US"/>
              <a:t>[OPTIONAL SECTION TYPE]</a:t>
            </a:r>
          </a:p>
        </p:txBody>
      </p:sp>
      <p:sp>
        <p:nvSpPr>
          <p:cNvPr id="2" name="Title"/>
          <p:cNvSpPr>
            <a:spLocks noGrp="1"/>
          </p:cNvSpPr>
          <p:nvPr>
            <p:ph type="title" hasCustomPrompt="1"/>
          </p:nvPr>
        </p:nvSpPr>
        <p:spPr>
          <a:xfrm>
            <a:off x="332187" y="1444624"/>
            <a:ext cx="4105275" cy="1527176"/>
          </a:xfrm>
        </p:spPr>
        <p:txBody>
          <a:bodyPr anchor="b" anchorCtr="0">
            <a:noAutofit/>
          </a:bodyPr>
          <a:lstStyle>
            <a:lvl1pPr>
              <a:lnSpc>
                <a:spcPct val="85000"/>
              </a:lnSpc>
              <a:defRPr sz="3300" b="0" spc="0" baseline="0">
                <a:solidFill>
                  <a:schemeClr val="tx1"/>
                </a:solidFill>
                <a:latin typeface="+mj-lt"/>
              </a:defRPr>
            </a:lvl1pPr>
          </a:lstStyle>
          <a:p>
            <a:r>
              <a:rPr lang="en-US"/>
              <a:t>[Section header title]</a:t>
            </a:r>
            <a:endParaRPr lang="en-GB"/>
          </a:p>
        </p:txBody>
      </p:sp>
      <p:sp>
        <p:nvSpPr>
          <p:cNvPr id="6" name="Bar">
            <a:extLst>
              <a:ext uri="{FF2B5EF4-FFF2-40B4-BE49-F238E27FC236}">
                <a16:creationId xmlns:a16="http://schemas.microsoft.com/office/drawing/2014/main" id="{8117813E-FB79-0541-B817-A2281A6CDC85}"/>
              </a:ext>
            </a:extLst>
          </p:cNvPr>
          <p:cNvSpPr/>
          <p:nvPr userDrawn="1"/>
        </p:nvSpPr>
        <p:spPr bwMode="hidden">
          <a:xfrm>
            <a:off x="332184" y="3124200"/>
            <a:ext cx="4105276" cy="76200"/>
          </a:xfrm>
          <a:prstGeom prst="rect">
            <a:avLst/>
          </a:prstGeom>
          <a:solidFill>
            <a:srgbClr val="DB536A"/>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8" name="Text Placeholder 1">
            <a:extLst>
              <a:ext uri="{FF2B5EF4-FFF2-40B4-BE49-F238E27FC236}">
                <a16:creationId xmlns:a16="http://schemas.microsoft.com/office/drawing/2014/main" id="{5355CA45-C21A-C844-AF8F-CAACF6B32D46}"/>
              </a:ext>
            </a:extLst>
          </p:cNvPr>
          <p:cNvSpPr>
            <a:spLocks noGrp="1"/>
          </p:cNvSpPr>
          <p:nvPr>
            <p:ph type="body" sz="quarter" idx="11"/>
          </p:nvPr>
        </p:nvSpPr>
        <p:spPr>
          <a:xfrm>
            <a:off x="332187" y="3352801"/>
            <a:ext cx="4105275" cy="1827742"/>
          </a:xfrm>
        </p:spPr>
        <p:txBody>
          <a:bodyPr>
            <a:noAutofit/>
          </a:bodyPr>
          <a:lstStyle>
            <a:lvl1pPr marL="137156" indent="-137156">
              <a:spcAft>
                <a:spcPts val="450"/>
              </a:spcAft>
              <a:buFont typeface="Arial" panose="020B0604020202020204" pitchFamily="34" charset="0"/>
              <a:buChar char="•"/>
              <a:defRPr sz="1200" b="0">
                <a:solidFill>
                  <a:schemeClr val="tx1"/>
                </a:solidFill>
              </a:defRPr>
            </a:lvl1pPr>
            <a:lvl2pPr marL="274313" indent="-137156">
              <a:spcAft>
                <a:spcPts val="450"/>
              </a:spcAft>
              <a:buFont typeface="Arial" panose="020B0604020202020204" pitchFamily="34" charset="0"/>
              <a:buChar char="–"/>
              <a:defRPr sz="1200" b="0"/>
            </a:lvl2pPr>
            <a:lvl3pPr marL="411470" indent="-137156">
              <a:spcAft>
                <a:spcPts val="450"/>
              </a:spcAft>
              <a:buFont typeface="Arial" panose="020B0604020202020204" pitchFamily="34" charset="0"/>
              <a:buChar char="•"/>
              <a:defRPr sz="1200" b="0"/>
            </a:lvl3pPr>
            <a:lvl4pPr marL="548627" indent="-137156">
              <a:spcAft>
                <a:spcPts val="450"/>
              </a:spcAft>
              <a:buFont typeface="Arial" panose="020B0604020202020204" pitchFamily="34" charset="0"/>
              <a:buChar char="–"/>
              <a:defRPr sz="1200" b="0"/>
            </a:lvl4pPr>
            <a:lvl5pPr marL="685783" indent="-137156">
              <a:spcAft>
                <a:spcPts val="450"/>
              </a:spcAft>
              <a:buFont typeface="Arial" panose="020B0604020202020204" pitchFamily="34" charset="0"/>
              <a:buChar char="•"/>
              <a:defRPr sz="1200" b="0"/>
            </a:lvl5pPr>
            <a:lvl6pPr marL="822940" indent="-137156">
              <a:spcAft>
                <a:spcPts val="450"/>
              </a:spcAft>
              <a:buFont typeface="Arial" panose="020B0604020202020204" pitchFamily="34" charset="0"/>
              <a:buChar char="–"/>
              <a:defRPr sz="1200" b="0"/>
            </a:lvl6pPr>
            <a:lvl7pPr marL="960096" indent="-137156">
              <a:spcAft>
                <a:spcPts val="450"/>
              </a:spcAft>
              <a:buFont typeface="Arial" panose="020B0604020202020204" pitchFamily="34" charset="0"/>
              <a:buChar char="•"/>
              <a:defRPr sz="1200" b="0"/>
            </a:lvl7pPr>
            <a:lvl8pPr marL="1097252" indent="-137156">
              <a:spcAft>
                <a:spcPts val="450"/>
              </a:spcAft>
              <a:buFont typeface="Arial" panose="020B0604020202020204" pitchFamily="34" charset="0"/>
              <a:buChar char="–"/>
              <a:defRPr sz="1200" b="0"/>
            </a:lvl8pPr>
            <a:lvl9pPr marL="1234409" indent="-137156">
              <a:spcAft>
                <a:spcPts val="450"/>
              </a:spcAft>
              <a:buFont typeface="Arial" panose="020B0604020202020204" pitchFamily="34" charset="0"/>
              <a:buChar char="•"/>
              <a:defRPr sz="1200" b="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1">
            <a:extLst>
              <a:ext uri="{FF2B5EF4-FFF2-40B4-BE49-F238E27FC236}">
                <a16:creationId xmlns:a16="http://schemas.microsoft.com/office/drawing/2014/main" id="{D58F453D-E968-664E-88AB-B0FB9EE3536E}"/>
              </a:ext>
            </a:extLst>
          </p:cNvPr>
          <p:cNvSpPr>
            <a:spLocks noGrp="1"/>
          </p:cNvSpPr>
          <p:nvPr>
            <p:ph type="pic" sz="quarter" idx="22"/>
          </p:nvPr>
        </p:nvSpPr>
        <p:spPr>
          <a:xfrm>
            <a:off x="4572000" y="0"/>
            <a:ext cx="4572000" cy="5715000"/>
          </a:xfrm>
          <a:solidFill>
            <a:srgbClr val="7D7D7D"/>
          </a:solidFill>
        </p:spPr>
        <p:txBody>
          <a:bodyPr vert="horz" lIns="0" tIns="0" rIns="0" bIns="0" rtlCol="0" anchor="ctr" anchorCtr="0">
            <a:normAutofit/>
          </a:bodyPr>
          <a:lstStyle>
            <a:lvl1pPr marL="0" indent="0" algn="ctr">
              <a:buFont typeface="Arial" panose="020B0604020202020204" pitchFamily="34" charset="0"/>
              <a:buNone/>
              <a:defRPr lang="en-GB" sz="900" b="0" dirty="0">
                <a:solidFill>
                  <a:schemeClr val="tx1"/>
                </a:solidFill>
              </a:defRPr>
            </a:lvl1pPr>
          </a:lstStyle>
          <a:p>
            <a:pPr lvl="0" algn="ctr"/>
            <a:r>
              <a:rPr lang="en-US"/>
              <a:t>Click icon to add picture</a:t>
            </a:r>
            <a:endParaRPr lang="en-GB"/>
          </a:p>
        </p:txBody>
      </p:sp>
      <p:sp>
        <p:nvSpPr>
          <p:cNvPr id="11" name="Footer Placeholder">
            <a:extLst>
              <a:ext uri="{FF2B5EF4-FFF2-40B4-BE49-F238E27FC236}">
                <a16:creationId xmlns:a16="http://schemas.microsoft.com/office/drawing/2014/main" id="{1C7D1B88-02A7-3F48-89C8-3F169943A964}"/>
              </a:ext>
            </a:extLst>
          </p:cNvPr>
          <p:cNvSpPr>
            <a:spLocks noGrp="1"/>
          </p:cNvSpPr>
          <p:nvPr>
            <p:ph type="ftr" sz="quarter" idx="24"/>
          </p:nvPr>
        </p:nvSpPr>
        <p:spPr>
          <a:xfrm>
            <a:off x="333758" y="5275792"/>
            <a:ext cx="2135981" cy="91440"/>
          </a:xfrm>
          <a:prstGeom prst="rect">
            <a:avLst/>
          </a:prstGeom>
        </p:spPr>
        <p:txBody>
          <a:bodyPr/>
          <a:lstStyle/>
          <a:p>
            <a:endParaRPr lang="en-US"/>
          </a:p>
        </p:txBody>
      </p:sp>
      <p:sp>
        <p:nvSpPr>
          <p:cNvPr id="14" name="Footnotes">
            <a:extLst>
              <a:ext uri="{FF2B5EF4-FFF2-40B4-BE49-F238E27FC236}">
                <a16:creationId xmlns:a16="http://schemas.microsoft.com/office/drawing/2014/main" id="{E1717E7D-1BA9-4685-B640-D888B0091E8F}"/>
              </a:ext>
            </a:extLst>
          </p:cNvPr>
          <p:cNvSpPr>
            <a:spLocks noGrp="1"/>
          </p:cNvSpPr>
          <p:nvPr>
            <p:ph type="body" sz="quarter" idx="17" hasCustomPrompt="1"/>
          </p:nvPr>
        </p:nvSpPr>
        <p:spPr>
          <a:xfrm>
            <a:off x="1824228" y="5295898"/>
            <a:ext cx="2613232"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10" name="Date Placeholder">
            <a:extLst>
              <a:ext uri="{FF2B5EF4-FFF2-40B4-BE49-F238E27FC236}">
                <a16:creationId xmlns:a16="http://schemas.microsoft.com/office/drawing/2014/main" id="{2C9BCE8E-6601-E548-BFB9-4556F941FA62}"/>
              </a:ext>
            </a:extLst>
          </p:cNvPr>
          <p:cNvSpPr>
            <a:spLocks noGrp="1"/>
          </p:cNvSpPr>
          <p:nvPr>
            <p:ph type="dt" sz="half" idx="23"/>
          </p:nvPr>
        </p:nvSpPr>
        <p:spPr/>
        <p:txBody>
          <a:bodyPr/>
          <a:lstStyle/>
          <a:p>
            <a:r>
              <a:rPr lang="en-US"/>
              <a:t>March 2021</a:t>
            </a:r>
          </a:p>
        </p:txBody>
      </p:sp>
      <p:sp>
        <p:nvSpPr>
          <p:cNvPr id="12" name="Slide Number Placeholder">
            <a:extLst>
              <a:ext uri="{FF2B5EF4-FFF2-40B4-BE49-F238E27FC236}">
                <a16:creationId xmlns:a16="http://schemas.microsoft.com/office/drawing/2014/main" id="{A842A3A3-641B-924E-A2DE-FA230A7A48AD}"/>
              </a:ext>
            </a:extLst>
          </p:cNvPr>
          <p:cNvSpPr>
            <a:spLocks noGrp="1"/>
          </p:cNvSpPr>
          <p:nvPr>
            <p:ph type="sldNum" sz="quarter" idx="25"/>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400639623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Section Header - Bottom Image">
    <p:bg>
      <p:bgRef idx="1001">
        <a:schemeClr val="bg1"/>
      </p:bgRef>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192" y="1325"/>
          <a:ext cx="1190" cy="1322"/>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3" name="Object 2" hidden="1"/>
                      <p:cNvPicPr/>
                      <p:nvPr/>
                    </p:nvPicPr>
                    <p:blipFill>
                      <a:blip r:embed="rId4"/>
                      <a:stretch>
                        <a:fillRect/>
                      </a:stretch>
                    </p:blipFill>
                    <p:spPr>
                      <a:xfrm>
                        <a:off x="1192" y="1325"/>
                        <a:ext cx="1190" cy="1322"/>
                      </a:xfrm>
                      <a:prstGeom prst="rect">
                        <a:avLst/>
                      </a:prstGeom>
                    </p:spPr>
                  </p:pic>
                </p:oleObj>
              </mc:Fallback>
            </mc:AlternateContent>
          </a:graphicData>
        </a:graphic>
      </p:graphicFrame>
      <p:sp>
        <p:nvSpPr>
          <p:cNvPr id="9" name="Picture Placeholder 1">
            <a:extLst>
              <a:ext uri="{FF2B5EF4-FFF2-40B4-BE49-F238E27FC236}">
                <a16:creationId xmlns:a16="http://schemas.microsoft.com/office/drawing/2014/main" id="{D58F453D-E968-664E-88AB-B0FB9EE3536E}"/>
              </a:ext>
            </a:extLst>
          </p:cNvPr>
          <p:cNvSpPr>
            <a:spLocks noGrp="1"/>
          </p:cNvSpPr>
          <p:nvPr>
            <p:ph type="pic" sz="quarter" idx="22"/>
          </p:nvPr>
        </p:nvSpPr>
        <p:spPr bwMode="hidden">
          <a:xfrm>
            <a:off x="0" y="3429003"/>
            <a:ext cx="9144000" cy="2285999"/>
          </a:xfrm>
          <a:solidFill>
            <a:srgbClr val="DEDEDE"/>
          </a:solidFill>
        </p:spPr>
        <p:txBody>
          <a:bodyPr anchor="ctr" anchorCtr="0"/>
          <a:lstStyle>
            <a:lvl1pPr marL="0" indent="0" algn="ctr">
              <a:spcBef>
                <a:spcPts val="0"/>
              </a:spcBef>
              <a:buFontTx/>
              <a:buNone/>
              <a:defRPr sz="900" b="0">
                <a:solidFill>
                  <a:schemeClr val="tx1"/>
                </a:solidFill>
              </a:defRPr>
            </a:lvl1pPr>
          </a:lstStyle>
          <a:p>
            <a:r>
              <a:rPr lang="en-US"/>
              <a:t>Click icon to add picture</a:t>
            </a:r>
            <a:endParaRPr lang="en-GB"/>
          </a:p>
        </p:txBody>
      </p:sp>
      <p:sp>
        <p:nvSpPr>
          <p:cNvPr id="6" name="Bar">
            <a:extLst>
              <a:ext uri="{FF2B5EF4-FFF2-40B4-BE49-F238E27FC236}">
                <a16:creationId xmlns:a16="http://schemas.microsoft.com/office/drawing/2014/main" id="{8117813E-FB79-0541-B817-A2281A6CDC85}"/>
              </a:ext>
            </a:extLst>
          </p:cNvPr>
          <p:cNvSpPr/>
          <p:nvPr userDrawn="1"/>
        </p:nvSpPr>
        <p:spPr bwMode="hidden">
          <a:xfrm>
            <a:off x="-1" y="3352800"/>
            <a:ext cx="9144000"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5" name="Section Type">
            <a:extLst>
              <a:ext uri="{FF2B5EF4-FFF2-40B4-BE49-F238E27FC236}">
                <a16:creationId xmlns:a16="http://schemas.microsoft.com/office/drawing/2014/main" id="{52988535-80EB-3446-B474-E7F9D510F1A5}"/>
              </a:ext>
            </a:extLst>
          </p:cNvPr>
          <p:cNvSpPr>
            <a:spLocks noGrp="1"/>
          </p:cNvSpPr>
          <p:nvPr>
            <p:ph type="body" sz="quarter" idx="10" hasCustomPrompt="1"/>
          </p:nvPr>
        </p:nvSpPr>
        <p:spPr>
          <a:xfrm>
            <a:off x="332187" y="357188"/>
            <a:ext cx="4105275" cy="228600"/>
          </a:xfrm>
        </p:spPr>
        <p:txBody>
          <a:bodyPr>
            <a:normAutofit/>
          </a:bodyPr>
          <a:lstStyle>
            <a:lvl1pPr marL="0" indent="0">
              <a:spcBef>
                <a:spcPts val="0"/>
              </a:spcBef>
              <a:spcAft>
                <a:spcPts val="0"/>
              </a:spcAft>
              <a:buFontTx/>
              <a:buNone/>
              <a:defRPr sz="900" b="0" cap="all" baseline="0">
                <a:solidFill>
                  <a:schemeClr val="tx1"/>
                </a:solidFill>
              </a:defRPr>
            </a:lvl1pPr>
            <a:lvl2pPr marL="0" indent="0">
              <a:spcBef>
                <a:spcPts val="0"/>
              </a:spcBef>
              <a:spcAft>
                <a:spcPts val="0"/>
              </a:spcAft>
              <a:buFontTx/>
              <a:buNone/>
              <a:defRPr sz="900" b="0" cap="all" baseline="0">
                <a:solidFill>
                  <a:schemeClr val="tx1"/>
                </a:solidFill>
              </a:defRPr>
            </a:lvl2pPr>
            <a:lvl3pPr marL="0" indent="0">
              <a:spcBef>
                <a:spcPts val="0"/>
              </a:spcBef>
              <a:spcAft>
                <a:spcPts val="0"/>
              </a:spcAft>
              <a:buFontTx/>
              <a:buNone/>
              <a:defRPr sz="900" b="0" cap="all" baseline="0">
                <a:solidFill>
                  <a:schemeClr val="tx1"/>
                </a:solidFill>
              </a:defRPr>
            </a:lvl3pPr>
            <a:lvl4pPr marL="0" indent="0">
              <a:spcBef>
                <a:spcPts val="0"/>
              </a:spcBef>
              <a:spcAft>
                <a:spcPts val="0"/>
              </a:spcAft>
              <a:buFontTx/>
              <a:buNone/>
              <a:defRPr sz="900" b="0" cap="all" baseline="0">
                <a:solidFill>
                  <a:schemeClr val="tx1"/>
                </a:solidFill>
              </a:defRPr>
            </a:lvl4pPr>
            <a:lvl5pPr marL="0" indent="0">
              <a:spcBef>
                <a:spcPts val="0"/>
              </a:spcBef>
              <a:spcAft>
                <a:spcPts val="0"/>
              </a:spcAft>
              <a:buFontTx/>
              <a:buNone/>
              <a:defRPr sz="900" b="0" cap="all" baseline="0">
                <a:solidFill>
                  <a:schemeClr val="tx1"/>
                </a:solidFill>
              </a:defRPr>
            </a:lvl5pPr>
            <a:lvl6pPr marL="0" indent="0">
              <a:spcBef>
                <a:spcPts val="0"/>
              </a:spcBef>
              <a:spcAft>
                <a:spcPts val="0"/>
              </a:spcAft>
              <a:buFontTx/>
              <a:buNone/>
              <a:defRPr sz="900" b="0" cap="all" baseline="0">
                <a:solidFill>
                  <a:schemeClr val="tx1"/>
                </a:solidFill>
              </a:defRPr>
            </a:lvl6pPr>
            <a:lvl7pPr marL="0" indent="0">
              <a:spcBef>
                <a:spcPts val="0"/>
              </a:spcBef>
              <a:spcAft>
                <a:spcPts val="0"/>
              </a:spcAft>
              <a:buFontTx/>
              <a:buNone/>
              <a:defRPr sz="900" b="0" cap="all" baseline="0">
                <a:solidFill>
                  <a:schemeClr val="tx1"/>
                </a:solidFill>
              </a:defRPr>
            </a:lvl7pPr>
            <a:lvl8pPr marL="0" indent="0">
              <a:spcBef>
                <a:spcPts val="0"/>
              </a:spcBef>
              <a:spcAft>
                <a:spcPts val="0"/>
              </a:spcAft>
              <a:buFontTx/>
              <a:buNone/>
              <a:defRPr sz="900" b="0" cap="all" baseline="0">
                <a:solidFill>
                  <a:schemeClr val="tx1"/>
                </a:solidFill>
              </a:defRPr>
            </a:lvl8pPr>
            <a:lvl9pPr marL="0" indent="0">
              <a:spcBef>
                <a:spcPts val="0"/>
              </a:spcBef>
              <a:spcAft>
                <a:spcPts val="0"/>
              </a:spcAft>
              <a:buFontTx/>
              <a:buNone/>
              <a:defRPr sz="900" b="0" cap="all" baseline="0">
                <a:solidFill>
                  <a:schemeClr val="tx1"/>
                </a:solidFill>
              </a:defRPr>
            </a:lvl9pPr>
          </a:lstStyle>
          <a:p>
            <a:pPr lvl="0"/>
            <a:r>
              <a:rPr lang="en-US"/>
              <a:t>[OPTIONAL SECTION TYPE]</a:t>
            </a:r>
          </a:p>
        </p:txBody>
      </p:sp>
      <p:sp>
        <p:nvSpPr>
          <p:cNvPr id="2" name="Title"/>
          <p:cNvSpPr>
            <a:spLocks noGrp="1"/>
          </p:cNvSpPr>
          <p:nvPr>
            <p:ph type="title" hasCustomPrompt="1"/>
          </p:nvPr>
        </p:nvSpPr>
        <p:spPr>
          <a:xfrm>
            <a:off x="332184" y="647959"/>
            <a:ext cx="8476488" cy="914400"/>
          </a:xfrm>
        </p:spPr>
        <p:txBody>
          <a:bodyPr vert="horz" anchor="b" anchorCtr="0">
            <a:noAutofit/>
          </a:bodyPr>
          <a:lstStyle>
            <a:lvl1pPr>
              <a:lnSpc>
                <a:spcPct val="85000"/>
              </a:lnSpc>
              <a:defRPr sz="3300" b="0" spc="0" baseline="0">
                <a:solidFill>
                  <a:schemeClr val="tx1"/>
                </a:solidFill>
                <a:latin typeface="+mj-lt"/>
              </a:defRPr>
            </a:lvl1pPr>
          </a:lstStyle>
          <a:p>
            <a:r>
              <a:rPr lang="en-US"/>
              <a:t>[Section header title]</a:t>
            </a:r>
            <a:endParaRPr lang="en-GB"/>
          </a:p>
        </p:txBody>
      </p:sp>
      <p:sp>
        <p:nvSpPr>
          <p:cNvPr id="8" name="Text Placeholder 1">
            <a:extLst>
              <a:ext uri="{FF2B5EF4-FFF2-40B4-BE49-F238E27FC236}">
                <a16:creationId xmlns:a16="http://schemas.microsoft.com/office/drawing/2014/main" id="{5355CA45-C21A-C844-AF8F-CAACF6B32D46}"/>
              </a:ext>
            </a:extLst>
          </p:cNvPr>
          <p:cNvSpPr>
            <a:spLocks noGrp="1"/>
          </p:cNvSpPr>
          <p:nvPr>
            <p:ph type="body" sz="quarter" idx="11"/>
          </p:nvPr>
        </p:nvSpPr>
        <p:spPr>
          <a:xfrm>
            <a:off x="332187" y="1752600"/>
            <a:ext cx="4105275" cy="1371600"/>
          </a:xfrm>
        </p:spPr>
        <p:txBody>
          <a:bodyPr>
            <a:noAutofit/>
          </a:bodyPr>
          <a:lstStyle>
            <a:lvl1pPr marL="137156" indent="-137156">
              <a:spcAft>
                <a:spcPts val="450"/>
              </a:spcAft>
              <a:buFont typeface="Arial" panose="020B0604020202020204" pitchFamily="34" charset="0"/>
              <a:buChar char="•"/>
              <a:defRPr sz="1200" b="0">
                <a:solidFill>
                  <a:schemeClr val="tx1"/>
                </a:solidFill>
              </a:defRPr>
            </a:lvl1pPr>
            <a:lvl2pPr marL="274313" indent="-137156">
              <a:spcAft>
                <a:spcPts val="450"/>
              </a:spcAft>
              <a:buFont typeface="Arial" panose="020B0604020202020204" pitchFamily="34" charset="0"/>
              <a:buChar char="–"/>
              <a:defRPr sz="1200" b="0">
                <a:solidFill>
                  <a:schemeClr val="tx1"/>
                </a:solidFill>
              </a:defRPr>
            </a:lvl2pPr>
            <a:lvl3pPr marL="411470" indent="-137156">
              <a:spcAft>
                <a:spcPts val="450"/>
              </a:spcAft>
              <a:buFont typeface="Arial" panose="020B0604020202020204" pitchFamily="34" charset="0"/>
              <a:buChar char="•"/>
              <a:defRPr sz="1200" b="0">
                <a:solidFill>
                  <a:schemeClr val="tx1"/>
                </a:solidFill>
              </a:defRPr>
            </a:lvl3pPr>
            <a:lvl4pPr marL="548627" indent="-137156">
              <a:spcAft>
                <a:spcPts val="450"/>
              </a:spcAft>
              <a:buFont typeface="Arial" panose="020B0604020202020204" pitchFamily="34" charset="0"/>
              <a:buChar char="–"/>
              <a:defRPr sz="1200" b="0">
                <a:solidFill>
                  <a:schemeClr val="tx1"/>
                </a:solidFill>
              </a:defRPr>
            </a:lvl4pPr>
            <a:lvl5pPr marL="685783" indent="-137156">
              <a:spcAft>
                <a:spcPts val="450"/>
              </a:spcAft>
              <a:buFont typeface="Arial" panose="020B0604020202020204" pitchFamily="34" charset="0"/>
              <a:buChar char="•"/>
              <a:defRPr sz="1200" b="0">
                <a:solidFill>
                  <a:schemeClr val="tx1"/>
                </a:solidFill>
              </a:defRPr>
            </a:lvl5pPr>
            <a:lvl6pPr marL="822940" indent="-137156">
              <a:spcAft>
                <a:spcPts val="450"/>
              </a:spcAft>
              <a:buFont typeface="Arial" panose="020B0604020202020204" pitchFamily="34" charset="0"/>
              <a:buChar char="–"/>
              <a:defRPr sz="1200"/>
            </a:lvl6pPr>
            <a:lvl7pPr marL="960096" indent="-137156">
              <a:spcAft>
                <a:spcPts val="450"/>
              </a:spcAft>
              <a:buFont typeface="Arial" panose="020B0604020202020204" pitchFamily="34" charset="0"/>
              <a:buChar char="•"/>
              <a:defRPr sz="1200"/>
            </a:lvl7pPr>
            <a:lvl8pPr marL="1097252" indent="-137156">
              <a:spcAft>
                <a:spcPts val="450"/>
              </a:spcAft>
              <a:buFont typeface="Arial" panose="020B0604020202020204" pitchFamily="34" charset="0"/>
              <a:buChar char="–"/>
              <a:defRPr sz="1200"/>
            </a:lvl8pPr>
            <a:lvl9pPr marL="1234409" indent="-137156">
              <a:spcAft>
                <a:spcPts val="450"/>
              </a:spcAft>
              <a:buFont typeface="Arial" panose="020B0604020202020204" pitchFamily="34" charset="0"/>
              <a:buChar cha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a:extLst>
              <a:ext uri="{FF2B5EF4-FFF2-40B4-BE49-F238E27FC236}">
                <a16:creationId xmlns:a16="http://schemas.microsoft.com/office/drawing/2014/main" id="{1C7D1B88-02A7-3F48-89C8-3F169943A964}"/>
              </a:ext>
            </a:extLst>
          </p:cNvPr>
          <p:cNvSpPr>
            <a:spLocks noGrp="1"/>
          </p:cNvSpPr>
          <p:nvPr>
            <p:ph type="ftr" sz="quarter" idx="24"/>
          </p:nvPr>
        </p:nvSpPr>
        <p:spPr>
          <a:xfrm>
            <a:off x="333758" y="5275792"/>
            <a:ext cx="2135981" cy="91440"/>
          </a:xfrm>
          <a:prstGeom prst="rect">
            <a:avLst/>
          </a:prstGeom>
        </p:spPr>
        <p:txBody>
          <a:bodyPr/>
          <a:lstStyle/>
          <a:p>
            <a:endParaRPr lang="en-US"/>
          </a:p>
        </p:txBody>
      </p:sp>
      <p:sp>
        <p:nvSpPr>
          <p:cNvPr id="14" name="Footnotes">
            <a:extLst>
              <a:ext uri="{FF2B5EF4-FFF2-40B4-BE49-F238E27FC236}">
                <a16:creationId xmlns:a16="http://schemas.microsoft.com/office/drawing/2014/main" id="{E33E977B-92E0-4BB8-9A60-40AEDC50D510}"/>
              </a:ext>
            </a:extLst>
          </p:cNvPr>
          <p:cNvSpPr>
            <a:spLocks noGrp="1"/>
          </p:cNvSpPr>
          <p:nvPr>
            <p:ph type="body" sz="quarter" idx="17"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10" name="Date Placeholder">
            <a:extLst>
              <a:ext uri="{FF2B5EF4-FFF2-40B4-BE49-F238E27FC236}">
                <a16:creationId xmlns:a16="http://schemas.microsoft.com/office/drawing/2014/main" id="{2C9BCE8E-6601-E548-BFB9-4556F941FA62}"/>
              </a:ext>
            </a:extLst>
          </p:cNvPr>
          <p:cNvSpPr>
            <a:spLocks noGrp="1"/>
          </p:cNvSpPr>
          <p:nvPr>
            <p:ph type="dt" sz="half" idx="23"/>
          </p:nvPr>
        </p:nvSpPr>
        <p:spPr/>
        <p:txBody>
          <a:bodyPr/>
          <a:lstStyle/>
          <a:p>
            <a:r>
              <a:rPr lang="en-US"/>
              <a:t>March 2021</a:t>
            </a:r>
          </a:p>
        </p:txBody>
      </p:sp>
      <p:sp>
        <p:nvSpPr>
          <p:cNvPr id="12" name="Slide Number Placeholder">
            <a:extLst>
              <a:ext uri="{FF2B5EF4-FFF2-40B4-BE49-F238E27FC236}">
                <a16:creationId xmlns:a16="http://schemas.microsoft.com/office/drawing/2014/main" id="{A842A3A3-641B-924E-A2DE-FA230A7A48AD}"/>
              </a:ext>
            </a:extLst>
          </p:cNvPr>
          <p:cNvSpPr>
            <a:spLocks noGrp="1"/>
          </p:cNvSpPr>
          <p:nvPr>
            <p:ph type="sldNum" sz="quarter" idx="25"/>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14757156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Section Header - Full Image Light">
    <p:bg>
      <p:bgRef idx="1001">
        <a:schemeClr val="bg1"/>
      </p:bgRef>
    </p:bg>
    <p:spTree>
      <p:nvGrpSpPr>
        <p:cNvPr id="1" name=""/>
        <p:cNvGrpSpPr/>
        <p:nvPr/>
      </p:nvGrpSpPr>
      <p:grpSpPr>
        <a:xfrm>
          <a:off x="0" y="0"/>
          <a:ext cx="0" cy="0"/>
          <a:chOff x="0" y="0"/>
          <a:chExt cx="0" cy="0"/>
        </a:xfrm>
      </p:grpSpPr>
      <p:sp>
        <p:nvSpPr>
          <p:cNvPr id="9" name="Picture Placeholder 1">
            <a:extLst>
              <a:ext uri="{FF2B5EF4-FFF2-40B4-BE49-F238E27FC236}">
                <a16:creationId xmlns:a16="http://schemas.microsoft.com/office/drawing/2014/main" id="{D58F453D-E968-664E-88AB-B0FB9EE3536E}"/>
              </a:ext>
            </a:extLst>
          </p:cNvPr>
          <p:cNvSpPr>
            <a:spLocks noGrp="1"/>
          </p:cNvSpPr>
          <p:nvPr>
            <p:ph type="pic" sz="quarter" idx="22"/>
          </p:nvPr>
        </p:nvSpPr>
        <p:spPr bwMode="hidden">
          <a:xfrm>
            <a:off x="0" y="0"/>
            <a:ext cx="9144000" cy="5715000"/>
          </a:xfrm>
          <a:solidFill>
            <a:srgbClr val="DEDEDE"/>
          </a:solidFill>
        </p:spPr>
        <p:txBody>
          <a:bodyPr anchor="ctr" anchorCtr="0"/>
          <a:lstStyle>
            <a:lvl1pPr marL="0" indent="0" algn="ctr">
              <a:spcBef>
                <a:spcPts val="0"/>
              </a:spcBef>
              <a:buFontTx/>
              <a:buNone/>
              <a:defRPr sz="900" b="0">
                <a:solidFill>
                  <a:schemeClr val="tx1"/>
                </a:solidFill>
              </a:defRPr>
            </a:lvl1pPr>
          </a:lstStyle>
          <a:p>
            <a:r>
              <a:rPr lang="en-US"/>
              <a:t>Click icon to add picture</a:t>
            </a:r>
            <a:endParaRPr lang="en-GB"/>
          </a:p>
        </p:txBody>
      </p:sp>
      <p:sp>
        <p:nvSpPr>
          <p:cNvPr id="5" name="Section Type">
            <a:extLst>
              <a:ext uri="{FF2B5EF4-FFF2-40B4-BE49-F238E27FC236}">
                <a16:creationId xmlns:a16="http://schemas.microsoft.com/office/drawing/2014/main" id="{52988535-80EB-3446-B474-E7F9D510F1A5}"/>
              </a:ext>
            </a:extLst>
          </p:cNvPr>
          <p:cNvSpPr>
            <a:spLocks noGrp="1"/>
          </p:cNvSpPr>
          <p:nvPr>
            <p:ph type="body" sz="quarter" idx="10" hasCustomPrompt="1"/>
          </p:nvPr>
        </p:nvSpPr>
        <p:spPr>
          <a:xfrm>
            <a:off x="332187" y="357188"/>
            <a:ext cx="4105275" cy="228600"/>
          </a:xfrm>
        </p:spPr>
        <p:txBody>
          <a:bodyPr>
            <a:normAutofit/>
          </a:bodyPr>
          <a:lstStyle>
            <a:lvl1pPr marL="0" indent="0">
              <a:spcBef>
                <a:spcPts val="0"/>
              </a:spcBef>
              <a:spcAft>
                <a:spcPts val="0"/>
              </a:spcAft>
              <a:buFontTx/>
              <a:buNone/>
              <a:defRPr sz="900" b="0" cap="all" baseline="0">
                <a:solidFill>
                  <a:schemeClr val="tx1"/>
                </a:solidFill>
              </a:defRPr>
            </a:lvl1pPr>
            <a:lvl2pPr marL="0" indent="0">
              <a:spcBef>
                <a:spcPts val="0"/>
              </a:spcBef>
              <a:spcAft>
                <a:spcPts val="0"/>
              </a:spcAft>
              <a:buFontTx/>
              <a:buNone/>
              <a:defRPr sz="900" b="0" cap="all" baseline="0">
                <a:solidFill>
                  <a:schemeClr val="tx1"/>
                </a:solidFill>
              </a:defRPr>
            </a:lvl2pPr>
            <a:lvl3pPr marL="0" indent="0">
              <a:spcBef>
                <a:spcPts val="0"/>
              </a:spcBef>
              <a:spcAft>
                <a:spcPts val="0"/>
              </a:spcAft>
              <a:buFontTx/>
              <a:buNone/>
              <a:defRPr sz="900" b="0" cap="all" baseline="0">
                <a:solidFill>
                  <a:schemeClr val="tx1"/>
                </a:solidFill>
              </a:defRPr>
            </a:lvl3pPr>
            <a:lvl4pPr marL="0" indent="0">
              <a:spcBef>
                <a:spcPts val="0"/>
              </a:spcBef>
              <a:spcAft>
                <a:spcPts val="0"/>
              </a:spcAft>
              <a:buFontTx/>
              <a:buNone/>
              <a:defRPr sz="900" b="0" cap="all" baseline="0">
                <a:solidFill>
                  <a:schemeClr val="tx1"/>
                </a:solidFill>
              </a:defRPr>
            </a:lvl4pPr>
            <a:lvl5pPr marL="0" indent="0">
              <a:spcBef>
                <a:spcPts val="0"/>
              </a:spcBef>
              <a:spcAft>
                <a:spcPts val="0"/>
              </a:spcAft>
              <a:buFontTx/>
              <a:buNone/>
              <a:defRPr sz="900" b="0" cap="all" baseline="0">
                <a:solidFill>
                  <a:schemeClr val="tx1"/>
                </a:solidFill>
              </a:defRPr>
            </a:lvl5pPr>
            <a:lvl6pPr marL="0" indent="0">
              <a:spcBef>
                <a:spcPts val="0"/>
              </a:spcBef>
              <a:spcAft>
                <a:spcPts val="0"/>
              </a:spcAft>
              <a:buFontTx/>
              <a:buNone/>
              <a:defRPr sz="900" b="0" cap="all" baseline="0">
                <a:solidFill>
                  <a:schemeClr val="tx1"/>
                </a:solidFill>
              </a:defRPr>
            </a:lvl6pPr>
            <a:lvl7pPr marL="0" indent="0">
              <a:spcBef>
                <a:spcPts val="0"/>
              </a:spcBef>
              <a:spcAft>
                <a:spcPts val="0"/>
              </a:spcAft>
              <a:buFontTx/>
              <a:buNone/>
              <a:defRPr sz="900" b="0" cap="all" baseline="0">
                <a:solidFill>
                  <a:schemeClr val="tx1"/>
                </a:solidFill>
              </a:defRPr>
            </a:lvl7pPr>
            <a:lvl8pPr marL="0" indent="0">
              <a:spcBef>
                <a:spcPts val="0"/>
              </a:spcBef>
              <a:spcAft>
                <a:spcPts val="0"/>
              </a:spcAft>
              <a:buFontTx/>
              <a:buNone/>
              <a:defRPr sz="900" b="0" cap="all" baseline="0">
                <a:solidFill>
                  <a:schemeClr val="tx1"/>
                </a:solidFill>
              </a:defRPr>
            </a:lvl8pPr>
            <a:lvl9pPr marL="0" indent="0">
              <a:spcBef>
                <a:spcPts val="0"/>
              </a:spcBef>
              <a:spcAft>
                <a:spcPts val="0"/>
              </a:spcAft>
              <a:buFontTx/>
              <a:buNone/>
              <a:defRPr sz="900" b="0" cap="all" baseline="0">
                <a:solidFill>
                  <a:schemeClr val="tx1"/>
                </a:solidFill>
              </a:defRPr>
            </a:lvl9pPr>
          </a:lstStyle>
          <a:p>
            <a:pPr lvl="0"/>
            <a:r>
              <a:rPr lang="en-US"/>
              <a:t>[OPTIONAL SECTION TYPE]</a:t>
            </a:r>
          </a:p>
        </p:txBody>
      </p:sp>
      <p:sp>
        <p:nvSpPr>
          <p:cNvPr id="2" name="Title"/>
          <p:cNvSpPr>
            <a:spLocks noGrp="1"/>
          </p:cNvSpPr>
          <p:nvPr>
            <p:ph type="title" hasCustomPrompt="1"/>
          </p:nvPr>
        </p:nvSpPr>
        <p:spPr>
          <a:xfrm>
            <a:off x="332187" y="1444624"/>
            <a:ext cx="2646759" cy="1527176"/>
          </a:xfrm>
        </p:spPr>
        <p:txBody>
          <a:bodyPr anchor="b" anchorCtr="0">
            <a:noAutofit/>
          </a:bodyPr>
          <a:lstStyle>
            <a:lvl1pPr>
              <a:lnSpc>
                <a:spcPct val="85000"/>
              </a:lnSpc>
              <a:defRPr sz="3300" b="0" spc="0" baseline="0">
                <a:solidFill>
                  <a:schemeClr val="tx1"/>
                </a:solidFill>
                <a:latin typeface="+mj-lt"/>
              </a:defRPr>
            </a:lvl1pPr>
          </a:lstStyle>
          <a:p>
            <a:r>
              <a:rPr lang="en-US"/>
              <a:t>[Section header title]</a:t>
            </a:r>
            <a:endParaRPr lang="en-GB"/>
          </a:p>
        </p:txBody>
      </p:sp>
      <p:sp>
        <p:nvSpPr>
          <p:cNvPr id="16" name="Bar">
            <a:extLst>
              <a:ext uri="{FF2B5EF4-FFF2-40B4-BE49-F238E27FC236}">
                <a16:creationId xmlns:a16="http://schemas.microsoft.com/office/drawing/2014/main" id="{06AFE152-FC0C-F34D-8F3A-ED144329DBD7}"/>
              </a:ext>
            </a:extLst>
          </p:cNvPr>
          <p:cNvSpPr>
            <a:spLocks noGrp="1"/>
          </p:cNvSpPr>
          <p:nvPr>
            <p:ph type="body" sz="quarter" idx="26" hasCustomPrompt="1"/>
          </p:nvPr>
        </p:nvSpPr>
        <p:spPr bwMode="hidden">
          <a:xfrm>
            <a:off x="332185" y="3124200"/>
            <a:ext cx="2647188" cy="76200"/>
          </a:xfrm>
          <a:solidFill>
            <a:srgbClr val="A32020"/>
          </a:solidFill>
        </p:spPr>
        <p:txBody>
          <a:bodyPr anchor="ctr" anchorCtr="0">
            <a:noAutofit/>
          </a:bodyPr>
          <a:lstStyle>
            <a:lvl1pPr marL="0" algn="ctr">
              <a:spcAft>
                <a:spcPts val="0"/>
              </a:spcAft>
              <a:buFontTx/>
              <a:buNone/>
              <a:defRPr sz="100" b="0">
                <a:solidFill>
                  <a:srgbClr val="A32020"/>
                </a:solidFill>
              </a:defRPr>
            </a:lvl1pPr>
            <a:lvl2pPr marL="0" algn="ctr">
              <a:spcAft>
                <a:spcPts val="0"/>
              </a:spcAft>
              <a:buFontTx/>
              <a:buNone/>
              <a:defRPr sz="100" b="0">
                <a:solidFill>
                  <a:schemeClr val="tx1"/>
                </a:solidFill>
              </a:defRPr>
            </a:lvl2pPr>
            <a:lvl3pPr marL="0" indent="0" algn="ctr">
              <a:spcAft>
                <a:spcPts val="0"/>
              </a:spcAft>
              <a:buFontTx/>
              <a:buNone/>
              <a:defRPr sz="100" b="0">
                <a:solidFill>
                  <a:schemeClr val="tx1"/>
                </a:solidFill>
              </a:defRPr>
            </a:lvl3pPr>
            <a:lvl4pPr marL="0" indent="0" algn="ctr">
              <a:spcAft>
                <a:spcPts val="0"/>
              </a:spcAft>
              <a:buFontTx/>
              <a:buNone/>
              <a:defRPr sz="100" b="0">
                <a:solidFill>
                  <a:schemeClr val="tx1"/>
                </a:solidFill>
              </a:defRPr>
            </a:lvl4pPr>
            <a:lvl5pPr marL="0" indent="0" algn="ctr">
              <a:spcAft>
                <a:spcPts val="0"/>
              </a:spcAft>
              <a:buFontTx/>
              <a:buNone/>
              <a:defRPr sz="100" b="0">
                <a:solidFill>
                  <a:schemeClr val="tx1"/>
                </a:solidFill>
              </a:defRPr>
            </a:lvl5pPr>
            <a:lvl6pPr marL="0" indent="0" algn="ctr">
              <a:spcAft>
                <a:spcPts val="0"/>
              </a:spcAft>
              <a:buFontTx/>
              <a:buNone/>
              <a:defRPr sz="100" b="0">
                <a:solidFill>
                  <a:schemeClr val="tx1"/>
                </a:solidFill>
              </a:defRPr>
            </a:lvl6pPr>
            <a:lvl7pPr marL="0" indent="0" algn="ctr">
              <a:spcAft>
                <a:spcPts val="0"/>
              </a:spcAft>
              <a:buFontTx/>
              <a:buNone/>
              <a:defRPr sz="100" b="0">
                <a:solidFill>
                  <a:schemeClr val="tx1"/>
                </a:solidFill>
              </a:defRPr>
            </a:lvl7pPr>
            <a:lvl8pPr marL="0" indent="0" algn="ctr">
              <a:spcAft>
                <a:spcPts val="0"/>
              </a:spcAft>
              <a:buFontTx/>
              <a:buNone/>
              <a:defRPr sz="100" b="0">
                <a:solidFill>
                  <a:schemeClr val="tx1"/>
                </a:solidFill>
              </a:defRPr>
            </a:lvl8pPr>
            <a:lvl9pPr marL="0" indent="0" algn="ctr">
              <a:spcAft>
                <a:spcPts val="0"/>
              </a:spcAft>
              <a:buFontTx/>
              <a:buNone/>
              <a:defRPr sz="100" b="0">
                <a:solidFill>
                  <a:schemeClr val="tx1"/>
                </a:solidFill>
              </a:defRPr>
            </a:lvl9pPr>
          </a:lstStyle>
          <a:p>
            <a:pPr lvl="0"/>
            <a:r>
              <a:rPr lang="en-US"/>
              <a:t> </a:t>
            </a:r>
          </a:p>
        </p:txBody>
      </p:sp>
      <p:sp>
        <p:nvSpPr>
          <p:cNvPr id="8" name="Text Placeholder 1">
            <a:extLst>
              <a:ext uri="{FF2B5EF4-FFF2-40B4-BE49-F238E27FC236}">
                <a16:creationId xmlns:a16="http://schemas.microsoft.com/office/drawing/2014/main" id="{5355CA45-C21A-C844-AF8F-CAACF6B32D46}"/>
              </a:ext>
            </a:extLst>
          </p:cNvPr>
          <p:cNvSpPr>
            <a:spLocks noGrp="1"/>
          </p:cNvSpPr>
          <p:nvPr>
            <p:ph type="body" sz="quarter" idx="11"/>
          </p:nvPr>
        </p:nvSpPr>
        <p:spPr>
          <a:xfrm>
            <a:off x="332187" y="3352801"/>
            <a:ext cx="2646759" cy="1827742"/>
          </a:xfrm>
        </p:spPr>
        <p:txBody>
          <a:bodyPr>
            <a:normAutofit/>
          </a:bodyPr>
          <a:lstStyle>
            <a:lvl1pPr marL="137156" indent="-137156">
              <a:spcAft>
                <a:spcPts val="450"/>
              </a:spcAft>
              <a:buFont typeface="Arial" panose="020B0604020202020204" pitchFamily="34" charset="0"/>
              <a:buChar char="•"/>
              <a:defRPr sz="1200" b="0">
                <a:solidFill>
                  <a:schemeClr val="tx1"/>
                </a:solidFill>
              </a:defRPr>
            </a:lvl1pPr>
            <a:lvl2pPr marL="274313" indent="-137156">
              <a:spcAft>
                <a:spcPts val="450"/>
              </a:spcAft>
              <a:buFont typeface="Arial" panose="020B0604020202020204" pitchFamily="34" charset="0"/>
              <a:buChar char="–"/>
              <a:defRPr sz="1200">
                <a:solidFill>
                  <a:schemeClr val="tx1"/>
                </a:solidFill>
              </a:defRPr>
            </a:lvl2pPr>
            <a:lvl3pPr marL="411470" indent="-137156">
              <a:spcAft>
                <a:spcPts val="450"/>
              </a:spcAft>
              <a:buFont typeface="Arial" panose="020B0604020202020204" pitchFamily="34" charset="0"/>
              <a:buChar char="•"/>
              <a:defRPr sz="1200">
                <a:solidFill>
                  <a:schemeClr val="tx1"/>
                </a:solidFill>
              </a:defRPr>
            </a:lvl3pPr>
            <a:lvl4pPr marL="548627" indent="-137156">
              <a:spcAft>
                <a:spcPts val="450"/>
              </a:spcAft>
              <a:buFont typeface="Arial" panose="020B0604020202020204" pitchFamily="34" charset="0"/>
              <a:buChar char="–"/>
              <a:defRPr sz="1200">
                <a:solidFill>
                  <a:schemeClr val="tx1"/>
                </a:solidFill>
              </a:defRPr>
            </a:lvl4pPr>
            <a:lvl5pPr marL="685783" indent="-137156">
              <a:spcAft>
                <a:spcPts val="450"/>
              </a:spcAft>
              <a:buFont typeface="Arial" panose="020B0604020202020204" pitchFamily="34" charset="0"/>
              <a:buChar char="•"/>
              <a:defRPr sz="1200">
                <a:solidFill>
                  <a:schemeClr val="tx1"/>
                </a:solidFill>
              </a:defRPr>
            </a:lvl5pPr>
            <a:lvl6pPr marL="822940" indent="-137156">
              <a:spcAft>
                <a:spcPts val="450"/>
              </a:spcAft>
              <a:buFont typeface="Arial" panose="020B0604020202020204" pitchFamily="34" charset="0"/>
              <a:buChar char="–"/>
              <a:defRPr/>
            </a:lvl6pPr>
            <a:lvl7pPr marL="960096" indent="-137156">
              <a:spcAft>
                <a:spcPts val="450"/>
              </a:spcAft>
              <a:buFont typeface="Arial" panose="020B0604020202020204" pitchFamily="34" charset="0"/>
              <a:buChar char="•"/>
              <a:defRPr/>
            </a:lvl7pPr>
            <a:lvl8pPr marL="1097252" indent="-137156">
              <a:spcAft>
                <a:spcPts val="450"/>
              </a:spcAft>
              <a:buFont typeface="Arial" panose="020B0604020202020204" pitchFamily="34" charset="0"/>
              <a:buChar char="–"/>
              <a:defRPr/>
            </a:lvl8pPr>
            <a:lvl9pPr marL="1234409" indent="-137156">
              <a:spcAft>
                <a:spcPts val="450"/>
              </a:spcAft>
              <a:buFont typeface="Arial" panose="020B0604020202020204" pitchFamily="34" charset="0"/>
              <a:buChar cha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a:extLst>
              <a:ext uri="{FF2B5EF4-FFF2-40B4-BE49-F238E27FC236}">
                <a16:creationId xmlns:a16="http://schemas.microsoft.com/office/drawing/2014/main" id="{1C7D1B88-02A7-3F48-89C8-3F169943A964}"/>
              </a:ext>
            </a:extLst>
          </p:cNvPr>
          <p:cNvSpPr>
            <a:spLocks noGrp="1"/>
          </p:cNvSpPr>
          <p:nvPr>
            <p:ph type="ftr" sz="quarter" idx="24"/>
          </p:nvPr>
        </p:nvSpPr>
        <p:spPr>
          <a:xfrm>
            <a:off x="333758" y="5275792"/>
            <a:ext cx="2135981" cy="91440"/>
          </a:xfrm>
          <a:prstGeom prst="rect">
            <a:avLst/>
          </a:prstGeom>
        </p:spPr>
        <p:txBody>
          <a:bodyPr/>
          <a:lstStyle/>
          <a:p>
            <a:endParaRPr lang="en-US"/>
          </a:p>
        </p:txBody>
      </p:sp>
      <p:sp>
        <p:nvSpPr>
          <p:cNvPr id="14" name="Footnotes">
            <a:extLst>
              <a:ext uri="{FF2B5EF4-FFF2-40B4-BE49-F238E27FC236}">
                <a16:creationId xmlns:a16="http://schemas.microsoft.com/office/drawing/2014/main" id="{D3E5E154-CDEF-499C-ADEB-2769D545AED5}"/>
              </a:ext>
            </a:extLst>
          </p:cNvPr>
          <p:cNvSpPr>
            <a:spLocks noGrp="1"/>
          </p:cNvSpPr>
          <p:nvPr>
            <p:ph type="body" sz="quarter" idx="17"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10" name="Date Placeholder">
            <a:extLst>
              <a:ext uri="{FF2B5EF4-FFF2-40B4-BE49-F238E27FC236}">
                <a16:creationId xmlns:a16="http://schemas.microsoft.com/office/drawing/2014/main" id="{2C9BCE8E-6601-E548-BFB9-4556F941FA62}"/>
              </a:ext>
            </a:extLst>
          </p:cNvPr>
          <p:cNvSpPr>
            <a:spLocks noGrp="1"/>
          </p:cNvSpPr>
          <p:nvPr>
            <p:ph type="dt" sz="half" idx="23"/>
          </p:nvPr>
        </p:nvSpPr>
        <p:spPr/>
        <p:txBody>
          <a:bodyPr/>
          <a:lstStyle/>
          <a:p>
            <a:r>
              <a:rPr lang="en-US"/>
              <a:t>March 2021</a:t>
            </a:r>
          </a:p>
        </p:txBody>
      </p:sp>
      <p:sp>
        <p:nvSpPr>
          <p:cNvPr id="12" name="Slide Number Placeholder">
            <a:extLst>
              <a:ext uri="{FF2B5EF4-FFF2-40B4-BE49-F238E27FC236}">
                <a16:creationId xmlns:a16="http://schemas.microsoft.com/office/drawing/2014/main" id="{A842A3A3-641B-924E-A2DE-FA230A7A48AD}"/>
              </a:ext>
            </a:extLst>
          </p:cNvPr>
          <p:cNvSpPr>
            <a:spLocks noGrp="1"/>
          </p:cNvSpPr>
          <p:nvPr>
            <p:ph type="sldNum" sz="quarter" idx="25"/>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55383591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Section Header - Full Image Dark">
    <p:bg>
      <p:bgPr>
        <a:solidFill>
          <a:srgbClr val="000000"/>
        </a:solidFill>
        <a:effectLst/>
      </p:bgPr>
    </p:bg>
    <p:spTree>
      <p:nvGrpSpPr>
        <p:cNvPr id="1" name=""/>
        <p:cNvGrpSpPr/>
        <p:nvPr/>
      </p:nvGrpSpPr>
      <p:grpSpPr>
        <a:xfrm>
          <a:off x="0" y="0"/>
          <a:ext cx="0" cy="0"/>
          <a:chOff x="0" y="0"/>
          <a:chExt cx="0" cy="0"/>
        </a:xfrm>
      </p:grpSpPr>
      <p:sp>
        <p:nvSpPr>
          <p:cNvPr id="9" name="Picture Placeholder 1">
            <a:extLst>
              <a:ext uri="{FF2B5EF4-FFF2-40B4-BE49-F238E27FC236}">
                <a16:creationId xmlns:a16="http://schemas.microsoft.com/office/drawing/2014/main" id="{D58F453D-E968-664E-88AB-B0FB9EE3536E}"/>
              </a:ext>
            </a:extLst>
          </p:cNvPr>
          <p:cNvSpPr>
            <a:spLocks noGrp="1"/>
          </p:cNvSpPr>
          <p:nvPr>
            <p:ph type="pic" sz="quarter" idx="22"/>
          </p:nvPr>
        </p:nvSpPr>
        <p:spPr bwMode="hidden">
          <a:xfrm>
            <a:off x="0" y="0"/>
            <a:ext cx="9144000" cy="5715000"/>
          </a:xfrm>
          <a:solidFill>
            <a:srgbClr val="7D7D7D"/>
          </a:solidFill>
        </p:spPr>
        <p:txBody>
          <a:bodyPr anchor="ctr" anchorCtr="0"/>
          <a:lstStyle>
            <a:lvl1pPr marL="0" indent="0" algn="ctr">
              <a:spcBef>
                <a:spcPts val="0"/>
              </a:spcBef>
              <a:buFontTx/>
              <a:buNone/>
              <a:defRPr sz="900" b="0">
                <a:solidFill>
                  <a:schemeClr val="tx1"/>
                </a:solidFill>
              </a:defRPr>
            </a:lvl1pPr>
          </a:lstStyle>
          <a:p>
            <a:r>
              <a:rPr lang="en-US"/>
              <a:t>Click icon to add picture</a:t>
            </a:r>
            <a:endParaRPr lang="en-GB"/>
          </a:p>
        </p:txBody>
      </p:sp>
      <p:sp>
        <p:nvSpPr>
          <p:cNvPr id="5" name="Section Type">
            <a:extLst>
              <a:ext uri="{FF2B5EF4-FFF2-40B4-BE49-F238E27FC236}">
                <a16:creationId xmlns:a16="http://schemas.microsoft.com/office/drawing/2014/main" id="{52988535-80EB-3446-B474-E7F9D510F1A5}"/>
              </a:ext>
            </a:extLst>
          </p:cNvPr>
          <p:cNvSpPr>
            <a:spLocks noGrp="1"/>
          </p:cNvSpPr>
          <p:nvPr>
            <p:ph type="body" sz="quarter" idx="10" hasCustomPrompt="1"/>
          </p:nvPr>
        </p:nvSpPr>
        <p:spPr>
          <a:xfrm>
            <a:off x="332187" y="357188"/>
            <a:ext cx="4105275" cy="228600"/>
          </a:xfrm>
        </p:spPr>
        <p:txBody>
          <a:bodyPr>
            <a:normAutofit/>
          </a:bodyPr>
          <a:lstStyle>
            <a:lvl1pPr marL="0" indent="0">
              <a:spcBef>
                <a:spcPts val="0"/>
              </a:spcBef>
              <a:spcAft>
                <a:spcPts val="0"/>
              </a:spcAft>
              <a:buFontTx/>
              <a:buNone/>
              <a:defRPr sz="900" b="0" cap="all" baseline="0">
                <a:solidFill>
                  <a:schemeClr val="tx1"/>
                </a:solidFill>
              </a:defRPr>
            </a:lvl1pPr>
            <a:lvl2pPr marL="0" indent="0">
              <a:spcBef>
                <a:spcPts val="0"/>
              </a:spcBef>
              <a:spcAft>
                <a:spcPts val="0"/>
              </a:spcAft>
              <a:buFontTx/>
              <a:buNone/>
              <a:defRPr sz="900" b="0" cap="all" baseline="0">
                <a:solidFill>
                  <a:schemeClr val="tx1"/>
                </a:solidFill>
              </a:defRPr>
            </a:lvl2pPr>
            <a:lvl3pPr marL="0" indent="0">
              <a:spcBef>
                <a:spcPts val="0"/>
              </a:spcBef>
              <a:spcAft>
                <a:spcPts val="0"/>
              </a:spcAft>
              <a:buFontTx/>
              <a:buNone/>
              <a:defRPr sz="900" b="0" cap="all" baseline="0">
                <a:solidFill>
                  <a:schemeClr val="tx1"/>
                </a:solidFill>
              </a:defRPr>
            </a:lvl3pPr>
            <a:lvl4pPr marL="0" indent="0">
              <a:spcBef>
                <a:spcPts val="0"/>
              </a:spcBef>
              <a:spcAft>
                <a:spcPts val="0"/>
              </a:spcAft>
              <a:buFontTx/>
              <a:buNone/>
              <a:defRPr sz="900" b="0" cap="all" baseline="0">
                <a:solidFill>
                  <a:schemeClr val="tx1"/>
                </a:solidFill>
              </a:defRPr>
            </a:lvl4pPr>
            <a:lvl5pPr marL="0" indent="0">
              <a:spcBef>
                <a:spcPts val="0"/>
              </a:spcBef>
              <a:spcAft>
                <a:spcPts val="0"/>
              </a:spcAft>
              <a:buFontTx/>
              <a:buNone/>
              <a:defRPr sz="900" b="0" cap="all" baseline="0">
                <a:solidFill>
                  <a:schemeClr val="tx1"/>
                </a:solidFill>
              </a:defRPr>
            </a:lvl5pPr>
            <a:lvl6pPr marL="0" indent="0">
              <a:spcBef>
                <a:spcPts val="0"/>
              </a:spcBef>
              <a:spcAft>
                <a:spcPts val="0"/>
              </a:spcAft>
              <a:buFontTx/>
              <a:buNone/>
              <a:defRPr sz="900" b="0" cap="all" baseline="0">
                <a:solidFill>
                  <a:schemeClr val="tx1"/>
                </a:solidFill>
              </a:defRPr>
            </a:lvl6pPr>
            <a:lvl7pPr marL="0" indent="0">
              <a:spcBef>
                <a:spcPts val="0"/>
              </a:spcBef>
              <a:spcAft>
                <a:spcPts val="0"/>
              </a:spcAft>
              <a:buFontTx/>
              <a:buNone/>
              <a:defRPr sz="900" b="0" cap="all" baseline="0">
                <a:solidFill>
                  <a:schemeClr val="tx1"/>
                </a:solidFill>
              </a:defRPr>
            </a:lvl7pPr>
            <a:lvl8pPr marL="0" indent="0">
              <a:spcBef>
                <a:spcPts val="0"/>
              </a:spcBef>
              <a:spcAft>
                <a:spcPts val="0"/>
              </a:spcAft>
              <a:buFontTx/>
              <a:buNone/>
              <a:defRPr sz="900" b="0" cap="all" baseline="0">
                <a:solidFill>
                  <a:schemeClr val="tx1"/>
                </a:solidFill>
              </a:defRPr>
            </a:lvl8pPr>
            <a:lvl9pPr marL="0" indent="0">
              <a:spcBef>
                <a:spcPts val="0"/>
              </a:spcBef>
              <a:spcAft>
                <a:spcPts val="0"/>
              </a:spcAft>
              <a:buFontTx/>
              <a:buNone/>
              <a:defRPr sz="900" b="0" cap="all" baseline="0">
                <a:solidFill>
                  <a:schemeClr val="tx1"/>
                </a:solidFill>
              </a:defRPr>
            </a:lvl9pPr>
          </a:lstStyle>
          <a:p>
            <a:pPr lvl="0"/>
            <a:r>
              <a:rPr lang="en-US"/>
              <a:t>[OPTIONAL SECTION TYPE]</a:t>
            </a:r>
          </a:p>
        </p:txBody>
      </p:sp>
      <p:sp>
        <p:nvSpPr>
          <p:cNvPr id="2" name="Title"/>
          <p:cNvSpPr>
            <a:spLocks noGrp="1"/>
          </p:cNvSpPr>
          <p:nvPr>
            <p:ph type="title" hasCustomPrompt="1"/>
          </p:nvPr>
        </p:nvSpPr>
        <p:spPr>
          <a:xfrm>
            <a:off x="332187" y="1444624"/>
            <a:ext cx="2646759" cy="1527176"/>
          </a:xfrm>
        </p:spPr>
        <p:txBody>
          <a:bodyPr anchor="b" anchorCtr="0">
            <a:noAutofit/>
          </a:bodyPr>
          <a:lstStyle>
            <a:lvl1pPr>
              <a:lnSpc>
                <a:spcPct val="85000"/>
              </a:lnSpc>
              <a:defRPr sz="3300" b="0" spc="0" baseline="0">
                <a:solidFill>
                  <a:schemeClr val="tx1"/>
                </a:solidFill>
                <a:latin typeface="+mj-lt"/>
              </a:defRPr>
            </a:lvl1pPr>
          </a:lstStyle>
          <a:p>
            <a:r>
              <a:rPr lang="en-US"/>
              <a:t>[Section header title]</a:t>
            </a:r>
            <a:endParaRPr lang="en-GB"/>
          </a:p>
        </p:txBody>
      </p:sp>
      <p:sp>
        <p:nvSpPr>
          <p:cNvPr id="13" name="Bar">
            <a:extLst>
              <a:ext uri="{FF2B5EF4-FFF2-40B4-BE49-F238E27FC236}">
                <a16:creationId xmlns:a16="http://schemas.microsoft.com/office/drawing/2014/main" id="{600C692D-8381-4D83-B819-179D35536A5D}"/>
              </a:ext>
            </a:extLst>
          </p:cNvPr>
          <p:cNvSpPr>
            <a:spLocks noGrp="1"/>
          </p:cNvSpPr>
          <p:nvPr>
            <p:ph type="body" sz="quarter" idx="26" hasCustomPrompt="1"/>
          </p:nvPr>
        </p:nvSpPr>
        <p:spPr bwMode="hidden">
          <a:xfrm>
            <a:off x="332185" y="3124200"/>
            <a:ext cx="2647188" cy="76200"/>
          </a:xfrm>
          <a:solidFill>
            <a:schemeClr val="tx1"/>
          </a:solidFill>
        </p:spPr>
        <p:txBody>
          <a:bodyPr anchor="ctr" anchorCtr="0">
            <a:noAutofit/>
          </a:bodyPr>
          <a:lstStyle>
            <a:lvl1pPr marL="0" algn="ctr">
              <a:spcAft>
                <a:spcPts val="0"/>
              </a:spcAft>
              <a:buFontTx/>
              <a:buNone/>
              <a:defRPr sz="100" b="0">
                <a:solidFill>
                  <a:schemeClr val="tx1"/>
                </a:solidFill>
              </a:defRPr>
            </a:lvl1pPr>
            <a:lvl2pPr marL="0" algn="ctr">
              <a:spcAft>
                <a:spcPts val="0"/>
              </a:spcAft>
              <a:buFontTx/>
              <a:buNone/>
              <a:defRPr sz="100" b="0">
                <a:solidFill>
                  <a:schemeClr val="tx1"/>
                </a:solidFill>
              </a:defRPr>
            </a:lvl2pPr>
            <a:lvl3pPr marL="0" indent="0" algn="ctr">
              <a:spcAft>
                <a:spcPts val="0"/>
              </a:spcAft>
              <a:buFontTx/>
              <a:buNone/>
              <a:defRPr sz="100" b="0">
                <a:solidFill>
                  <a:schemeClr val="tx1"/>
                </a:solidFill>
              </a:defRPr>
            </a:lvl3pPr>
            <a:lvl4pPr marL="0" indent="0" algn="ctr">
              <a:spcAft>
                <a:spcPts val="0"/>
              </a:spcAft>
              <a:buFontTx/>
              <a:buNone/>
              <a:defRPr sz="100" b="0">
                <a:solidFill>
                  <a:schemeClr val="tx1"/>
                </a:solidFill>
              </a:defRPr>
            </a:lvl4pPr>
            <a:lvl5pPr marL="0" indent="0" algn="ctr">
              <a:spcAft>
                <a:spcPts val="0"/>
              </a:spcAft>
              <a:buFontTx/>
              <a:buNone/>
              <a:defRPr sz="100" b="0">
                <a:solidFill>
                  <a:schemeClr val="tx1"/>
                </a:solidFill>
              </a:defRPr>
            </a:lvl5pPr>
            <a:lvl6pPr marL="0" indent="0" algn="ctr">
              <a:spcAft>
                <a:spcPts val="0"/>
              </a:spcAft>
              <a:buFontTx/>
              <a:buNone/>
              <a:defRPr sz="100" b="0">
                <a:solidFill>
                  <a:schemeClr val="tx1"/>
                </a:solidFill>
              </a:defRPr>
            </a:lvl6pPr>
            <a:lvl7pPr marL="0" indent="0" algn="ctr">
              <a:spcAft>
                <a:spcPts val="0"/>
              </a:spcAft>
              <a:buFontTx/>
              <a:buNone/>
              <a:defRPr sz="100" b="0">
                <a:solidFill>
                  <a:schemeClr val="tx1"/>
                </a:solidFill>
              </a:defRPr>
            </a:lvl7pPr>
            <a:lvl8pPr marL="0" indent="0" algn="ctr">
              <a:spcAft>
                <a:spcPts val="0"/>
              </a:spcAft>
              <a:buFontTx/>
              <a:buNone/>
              <a:defRPr sz="100" b="0">
                <a:solidFill>
                  <a:schemeClr val="tx1"/>
                </a:solidFill>
              </a:defRPr>
            </a:lvl8pPr>
            <a:lvl9pPr marL="0" indent="0" algn="ctr">
              <a:spcAft>
                <a:spcPts val="0"/>
              </a:spcAft>
              <a:buFontTx/>
              <a:buNone/>
              <a:defRPr sz="100" b="0">
                <a:solidFill>
                  <a:schemeClr val="tx1"/>
                </a:solidFill>
              </a:defRPr>
            </a:lvl9pPr>
          </a:lstStyle>
          <a:p>
            <a:pPr lvl="0"/>
            <a:r>
              <a:rPr lang="en-US"/>
              <a:t> </a:t>
            </a:r>
          </a:p>
        </p:txBody>
      </p:sp>
      <p:sp>
        <p:nvSpPr>
          <p:cNvPr id="8" name="Text Placeholder 1">
            <a:extLst>
              <a:ext uri="{FF2B5EF4-FFF2-40B4-BE49-F238E27FC236}">
                <a16:creationId xmlns:a16="http://schemas.microsoft.com/office/drawing/2014/main" id="{5355CA45-C21A-C844-AF8F-CAACF6B32D46}"/>
              </a:ext>
            </a:extLst>
          </p:cNvPr>
          <p:cNvSpPr>
            <a:spLocks noGrp="1"/>
          </p:cNvSpPr>
          <p:nvPr>
            <p:ph type="body" sz="quarter" idx="11"/>
          </p:nvPr>
        </p:nvSpPr>
        <p:spPr>
          <a:xfrm>
            <a:off x="332187" y="3352801"/>
            <a:ext cx="2646759" cy="1827742"/>
          </a:xfrm>
        </p:spPr>
        <p:txBody>
          <a:bodyPr/>
          <a:lstStyle>
            <a:lvl1pPr marL="137156" indent="-137156">
              <a:spcAft>
                <a:spcPts val="450"/>
              </a:spcAft>
              <a:buFont typeface="Arial" panose="020B0604020202020204" pitchFamily="34" charset="0"/>
              <a:buChar char="•"/>
              <a:defRPr sz="1200" b="0">
                <a:solidFill>
                  <a:schemeClr val="tx1"/>
                </a:solidFill>
              </a:defRPr>
            </a:lvl1pPr>
            <a:lvl2pPr marL="274313" indent="-137156">
              <a:spcAft>
                <a:spcPts val="450"/>
              </a:spcAft>
              <a:buFont typeface="Arial" panose="020B0604020202020204" pitchFamily="34" charset="0"/>
              <a:buChar char="–"/>
              <a:defRPr/>
            </a:lvl2pPr>
            <a:lvl3pPr marL="411470" indent="-137156">
              <a:spcAft>
                <a:spcPts val="450"/>
              </a:spcAft>
              <a:buFont typeface="Arial" panose="020B0604020202020204" pitchFamily="34" charset="0"/>
              <a:buChar char="•"/>
              <a:defRPr/>
            </a:lvl3pPr>
            <a:lvl4pPr marL="548627" indent="-137156">
              <a:spcAft>
                <a:spcPts val="450"/>
              </a:spcAft>
              <a:buFont typeface="Arial" panose="020B0604020202020204" pitchFamily="34" charset="0"/>
              <a:buChar char="–"/>
              <a:defRPr/>
            </a:lvl4pPr>
            <a:lvl5pPr marL="685783" indent="-137156">
              <a:spcAft>
                <a:spcPts val="450"/>
              </a:spcAft>
              <a:buFont typeface="Arial" panose="020B0604020202020204" pitchFamily="34" charset="0"/>
              <a:buChar char="•"/>
              <a:defRPr/>
            </a:lvl5pPr>
            <a:lvl6pPr marL="822940" indent="-137156">
              <a:spcAft>
                <a:spcPts val="450"/>
              </a:spcAft>
              <a:buFont typeface="Arial" panose="020B0604020202020204" pitchFamily="34" charset="0"/>
              <a:buChar char="–"/>
              <a:defRPr/>
            </a:lvl6pPr>
            <a:lvl7pPr marL="960096" indent="-137156">
              <a:spcAft>
                <a:spcPts val="450"/>
              </a:spcAft>
              <a:buFont typeface="Arial" panose="020B0604020202020204" pitchFamily="34" charset="0"/>
              <a:buChar char="•"/>
              <a:defRPr/>
            </a:lvl7pPr>
            <a:lvl8pPr marL="1097252" indent="-137156">
              <a:spcAft>
                <a:spcPts val="450"/>
              </a:spcAft>
              <a:buFont typeface="Arial" panose="020B0604020202020204" pitchFamily="34" charset="0"/>
              <a:buChar char="–"/>
              <a:defRPr/>
            </a:lvl8pPr>
            <a:lvl9pPr marL="1234409" indent="-137156">
              <a:spcAft>
                <a:spcPts val="450"/>
              </a:spcAft>
              <a:buFont typeface="Arial" panose="020B0604020202020204" pitchFamily="34" charset="0"/>
              <a:buChar cha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a:extLst>
              <a:ext uri="{FF2B5EF4-FFF2-40B4-BE49-F238E27FC236}">
                <a16:creationId xmlns:a16="http://schemas.microsoft.com/office/drawing/2014/main" id="{1C7D1B88-02A7-3F48-89C8-3F169943A964}"/>
              </a:ext>
            </a:extLst>
          </p:cNvPr>
          <p:cNvSpPr>
            <a:spLocks noGrp="1"/>
          </p:cNvSpPr>
          <p:nvPr>
            <p:ph type="ftr" sz="quarter" idx="24"/>
          </p:nvPr>
        </p:nvSpPr>
        <p:spPr>
          <a:xfrm>
            <a:off x="333758" y="5275792"/>
            <a:ext cx="2135981" cy="91440"/>
          </a:xfrm>
          <a:prstGeom prst="rect">
            <a:avLst/>
          </a:prstGeom>
        </p:spPr>
        <p:txBody>
          <a:bodyPr/>
          <a:lstStyle/>
          <a:p>
            <a:endParaRPr lang="en-US"/>
          </a:p>
        </p:txBody>
      </p:sp>
      <p:sp>
        <p:nvSpPr>
          <p:cNvPr id="15" name="Footnotes">
            <a:extLst>
              <a:ext uri="{FF2B5EF4-FFF2-40B4-BE49-F238E27FC236}">
                <a16:creationId xmlns:a16="http://schemas.microsoft.com/office/drawing/2014/main" id="{B598DA4A-0197-49AF-9758-AC9330B723EC}"/>
              </a:ext>
            </a:extLst>
          </p:cNvPr>
          <p:cNvSpPr>
            <a:spLocks noGrp="1"/>
          </p:cNvSpPr>
          <p:nvPr>
            <p:ph type="body" sz="quarter" idx="17"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10" name="Date Placeholder">
            <a:extLst>
              <a:ext uri="{FF2B5EF4-FFF2-40B4-BE49-F238E27FC236}">
                <a16:creationId xmlns:a16="http://schemas.microsoft.com/office/drawing/2014/main" id="{2C9BCE8E-6601-E548-BFB9-4556F941FA62}"/>
              </a:ext>
            </a:extLst>
          </p:cNvPr>
          <p:cNvSpPr>
            <a:spLocks noGrp="1"/>
          </p:cNvSpPr>
          <p:nvPr>
            <p:ph type="dt" sz="half" idx="23"/>
          </p:nvPr>
        </p:nvSpPr>
        <p:spPr/>
        <p:txBody>
          <a:bodyPr/>
          <a:lstStyle/>
          <a:p>
            <a:r>
              <a:rPr lang="en-US"/>
              <a:t>March 2021</a:t>
            </a:r>
          </a:p>
        </p:txBody>
      </p:sp>
      <p:sp>
        <p:nvSpPr>
          <p:cNvPr id="12" name="Slide Number Placeholder">
            <a:extLst>
              <a:ext uri="{FF2B5EF4-FFF2-40B4-BE49-F238E27FC236}">
                <a16:creationId xmlns:a16="http://schemas.microsoft.com/office/drawing/2014/main" id="{A842A3A3-641B-924E-A2DE-FA230A7A48AD}"/>
              </a:ext>
            </a:extLst>
          </p:cNvPr>
          <p:cNvSpPr>
            <a:spLocks noGrp="1"/>
          </p:cNvSpPr>
          <p:nvPr>
            <p:ph type="sldNum" sz="quarter" idx="25"/>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240184852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Section Header - Big Number">
    <p:bg>
      <p:bgPr>
        <a:solidFill>
          <a:srgbClr val="000000"/>
        </a:solidFill>
        <a:effectLst/>
      </p:bgPr>
    </p:bg>
    <p:spTree>
      <p:nvGrpSpPr>
        <p:cNvPr id="1" name=""/>
        <p:cNvGrpSpPr/>
        <p:nvPr/>
      </p:nvGrpSpPr>
      <p:grpSpPr>
        <a:xfrm>
          <a:off x="0" y="0"/>
          <a:ext cx="0" cy="0"/>
          <a:chOff x="0" y="0"/>
          <a:chExt cx="0" cy="0"/>
        </a:xfrm>
      </p:grpSpPr>
      <p:sp>
        <p:nvSpPr>
          <p:cNvPr id="9" name="Picture Placeholder 1">
            <a:extLst>
              <a:ext uri="{FF2B5EF4-FFF2-40B4-BE49-F238E27FC236}">
                <a16:creationId xmlns:a16="http://schemas.microsoft.com/office/drawing/2014/main" id="{D58F453D-E968-664E-88AB-B0FB9EE3536E}"/>
              </a:ext>
            </a:extLst>
          </p:cNvPr>
          <p:cNvSpPr>
            <a:spLocks noGrp="1"/>
          </p:cNvSpPr>
          <p:nvPr>
            <p:ph type="pic" sz="quarter" idx="22"/>
          </p:nvPr>
        </p:nvSpPr>
        <p:spPr bwMode="hidden">
          <a:xfrm>
            <a:off x="0" y="0"/>
            <a:ext cx="9144000" cy="5715000"/>
          </a:xfrm>
          <a:solidFill>
            <a:srgbClr val="7D7D7D"/>
          </a:solidFill>
        </p:spPr>
        <p:txBody>
          <a:bodyPr anchor="ctr" anchorCtr="0"/>
          <a:lstStyle>
            <a:lvl1pPr marL="0" indent="0" algn="ctr">
              <a:spcBef>
                <a:spcPts val="0"/>
              </a:spcBef>
              <a:buFontTx/>
              <a:buNone/>
              <a:defRPr sz="900" b="0">
                <a:solidFill>
                  <a:schemeClr val="tx1"/>
                </a:solidFill>
              </a:defRPr>
            </a:lvl1pPr>
          </a:lstStyle>
          <a:p>
            <a:r>
              <a:rPr lang="en-US"/>
              <a:t>Click icon to add picture</a:t>
            </a:r>
            <a:endParaRPr lang="en-GB"/>
          </a:p>
        </p:txBody>
      </p:sp>
      <p:sp>
        <p:nvSpPr>
          <p:cNvPr id="5" name="Section Number">
            <a:extLst>
              <a:ext uri="{FF2B5EF4-FFF2-40B4-BE49-F238E27FC236}">
                <a16:creationId xmlns:a16="http://schemas.microsoft.com/office/drawing/2014/main" id="{52988535-80EB-3446-B474-E7F9D510F1A5}"/>
              </a:ext>
            </a:extLst>
          </p:cNvPr>
          <p:cNvSpPr>
            <a:spLocks noGrp="1"/>
          </p:cNvSpPr>
          <p:nvPr>
            <p:ph type="body" sz="quarter" idx="10" hasCustomPrompt="1"/>
          </p:nvPr>
        </p:nvSpPr>
        <p:spPr>
          <a:xfrm>
            <a:off x="332186" y="357189"/>
            <a:ext cx="2056453" cy="4823353"/>
          </a:xfrm>
        </p:spPr>
        <p:txBody>
          <a:bodyPr anchor="t" anchorCtr="0">
            <a:normAutofit/>
          </a:bodyPr>
          <a:lstStyle>
            <a:lvl1pPr marL="0" indent="0" algn="ctr">
              <a:lnSpc>
                <a:spcPts val="22949"/>
              </a:lnSpc>
              <a:spcBef>
                <a:spcPts val="0"/>
              </a:spcBef>
              <a:spcAft>
                <a:spcPts val="0"/>
              </a:spcAft>
              <a:buFontTx/>
              <a:buNone/>
              <a:defRPr sz="26999" b="0" cap="none" baseline="0">
                <a:solidFill>
                  <a:schemeClr val="tx1"/>
                </a:solidFill>
                <a:latin typeface="+mj-lt"/>
              </a:defRPr>
            </a:lvl1pPr>
            <a:lvl2pPr marL="0" indent="0" algn="ctr">
              <a:spcBef>
                <a:spcPts val="0"/>
              </a:spcBef>
              <a:buFontTx/>
              <a:buNone/>
              <a:defRPr sz="900" b="0" cap="none" baseline="0"/>
            </a:lvl2pPr>
            <a:lvl3pPr marL="0" indent="0" algn="ctr">
              <a:spcBef>
                <a:spcPts val="0"/>
              </a:spcBef>
              <a:buFontTx/>
              <a:buNone/>
              <a:defRPr sz="900" b="0" cap="none" baseline="0"/>
            </a:lvl3pPr>
            <a:lvl4pPr marL="0" indent="0" algn="ctr">
              <a:spcBef>
                <a:spcPts val="0"/>
              </a:spcBef>
              <a:buFontTx/>
              <a:buNone/>
              <a:defRPr sz="900" b="0" cap="none" baseline="0"/>
            </a:lvl4pPr>
            <a:lvl5pPr marL="0" indent="0" algn="ctr">
              <a:spcBef>
                <a:spcPts val="0"/>
              </a:spcBef>
              <a:buFontTx/>
              <a:buNone/>
              <a:defRPr sz="900" b="0" cap="none" baseline="0"/>
            </a:lvl5pPr>
            <a:lvl6pPr marL="0" indent="0" algn="ctr">
              <a:spcBef>
                <a:spcPts val="0"/>
              </a:spcBef>
              <a:buFontTx/>
              <a:buNone/>
              <a:defRPr sz="900" b="0" cap="none" baseline="0"/>
            </a:lvl6pPr>
            <a:lvl7pPr marL="0" indent="0" algn="ctr">
              <a:spcBef>
                <a:spcPts val="0"/>
              </a:spcBef>
              <a:buFontTx/>
              <a:buNone/>
              <a:defRPr sz="900" b="0" cap="none" baseline="0"/>
            </a:lvl7pPr>
            <a:lvl8pPr marL="0" indent="0" algn="ctr">
              <a:spcBef>
                <a:spcPts val="0"/>
              </a:spcBef>
              <a:buFontTx/>
              <a:buNone/>
              <a:defRPr sz="900" b="0" cap="none" baseline="0"/>
            </a:lvl8pPr>
            <a:lvl9pPr marL="0" indent="0" algn="ctr">
              <a:spcBef>
                <a:spcPts val="0"/>
              </a:spcBef>
              <a:buFontTx/>
              <a:buNone/>
              <a:defRPr sz="900" b="0" cap="none" baseline="0"/>
            </a:lvl9pPr>
          </a:lstStyle>
          <a:p>
            <a:pPr lvl="0"/>
            <a:r>
              <a:rPr lang="en-US"/>
              <a:t>0</a:t>
            </a:r>
          </a:p>
        </p:txBody>
      </p:sp>
      <p:sp>
        <p:nvSpPr>
          <p:cNvPr id="2" name="Title"/>
          <p:cNvSpPr>
            <a:spLocks noGrp="1"/>
          </p:cNvSpPr>
          <p:nvPr>
            <p:ph type="title" hasCustomPrompt="1"/>
          </p:nvPr>
        </p:nvSpPr>
        <p:spPr>
          <a:xfrm>
            <a:off x="2537462" y="357188"/>
            <a:ext cx="3358515" cy="2191896"/>
          </a:xfrm>
        </p:spPr>
        <p:txBody>
          <a:bodyPr anchor="b" anchorCtr="0">
            <a:noAutofit/>
          </a:bodyPr>
          <a:lstStyle>
            <a:lvl1pPr>
              <a:lnSpc>
                <a:spcPct val="85000"/>
              </a:lnSpc>
              <a:defRPr sz="3300" b="0" spc="0" baseline="0">
                <a:solidFill>
                  <a:schemeClr val="tx1"/>
                </a:solidFill>
                <a:latin typeface="+mj-lt"/>
              </a:defRPr>
            </a:lvl1pPr>
          </a:lstStyle>
          <a:p>
            <a:r>
              <a:rPr lang="en-US"/>
              <a:t>[Section header title]</a:t>
            </a:r>
            <a:endParaRPr lang="en-GB"/>
          </a:p>
        </p:txBody>
      </p:sp>
      <p:sp>
        <p:nvSpPr>
          <p:cNvPr id="4" name="Bar">
            <a:extLst>
              <a:ext uri="{FF2B5EF4-FFF2-40B4-BE49-F238E27FC236}">
                <a16:creationId xmlns:a16="http://schemas.microsoft.com/office/drawing/2014/main" id="{7166B4F7-20FE-E54D-A2F7-89BA11550B16}"/>
              </a:ext>
            </a:extLst>
          </p:cNvPr>
          <p:cNvSpPr>
            <a:spLocks noGrp="1"/>
          </p:cNvSpPr>
          <p:nvPr>
            <p:ph type="body" sz="quarter" idx="26" hasCustomPrompt="1"/>
          </p:nvPr>
        </p:nvSpPr>
        <p:spPr bwMode="hidden">
          <a:xfrm>
            <a:off x="2537460" y="2705366"/>
            <a:ext cx="3358516" cy="76200"/>
          </a:xfrm>
          <a:solidFill>
            <a:schemeClr val="tx1"/>
          </a:solidFill>
        </p:spPr>
        <p:txBody>
          <a:bodyPr anchor="ctr" anchorCtr="0">
            <a:noAutofit/>
          </a:bodyPr>
          <a:lstStyle>
            <a:lvl1pPr marL="0" algn="ctr">
              <a:spcAft>
                <a:spcPts val="0"/>
              </a:spcAft>
              <a:buFontTx/>
              <a:buNone/>
              <a:defRPr sz="100" b="0">
                <a:solidFill>
                  <a:schemeClr val="tx1"/>
                </a:solidFill>
              </a:defRPr>
            </a:lvl1pPr>
            <a:lvl2pPr marL="0" algn="ctr">
              <a:spcAft>
                <a:spcPts val="0"/>
              </a:spcAft>
              <a:buFontTx/>
              <a:buNone/>
              <a:defRPr sz="100" b="0">
                <a:solidFill>
                  <a:schemeClr val="tx1"/>
                </a:solidFill>
              </a:defRPr>
            </a:lvl2pPr>
            <a:lvl3pPr marL="0" indent="0" algn="ctr">
              <a:spcAft>
                <a:spcPts val="0"/>
              </a:spcAft>
              <a:buFontTx/>
              <a:buNone/>
              <a:defRPr sz="100" b="0">
                <a:solidFill>
                  <a:schemeClr val="tx1"/>
                </a:solidFill>
              </a:defRPr>
            </a:lvl3pPr>
            <a:lvl4pPr marL="0" indent="0" algn="ctr">
              <a:spcAft>
                <a:spcPts val="0"/>
              </a:spcAft>
              <a:buFontTx/>
              <a:buNone/>
              <a:defRPr sz="100" b="0">
                <a:solidFill>
                  <a:schemeClr val="tx1"/>
                </a:solidFill>
              </a:defRPr>
            </a:lvl4pPr>
            <a:lvl5pPr marL="0" indent="0" algn="ctr">
              <a:spcAft>
                <a:spcPts val="0"/>
              </a:spcAft>
              <a:buFontTx/>
              <a:buNone/>
              <a:defRPr sz="100" b="0">
                <a:solidFill>
                  <a:schemeClr val="tx1"/>
                </a:solidFill>
              </a:defRPr>
            </a:lvl5pPr>
            <a:lvl6pPr marL="0" indent="0" algn="ctr">
              <a:spcAft>
                <a:spcPts val="0"/>
              </a:spcAft>
              <a:buFontTx/>
              <a:buNone/>
              <a:defRPr sz="100" b="0">
                <a:solidFill>
                  <a:schemeClr val="tx1"/>
                </a:solidFill>
              </a:defRPr>
            </a:lvl6pPr>
            <a:lvl7pPr marL="0" indent="0" algn="ctr">
              <a:spcAft>
                <a:spcPts val="0"/>
              </a:spcAft>
              <a:buFontTx/>
              <a:buNone/>
              <a:defRPr sz="100" b="0">
                <a:solidFill>
                  <a:schemeClr val="tx1"/>
                </a:solidFill>
              </a:defRPr>
            </a:lvl7pPr>
            <a:lvl8pPr marL="0" indent="0" algn="ctr">
              <a:spcAft>
                <a:spcPts val="0"/>
              </a:spcAft>
              <a:buFontTx/>
              <a:buNone/>
              <a:defRPr sz="100" b="0">
                <a:solidFill>
                  <a:schemeClr val="tx1"/>
                </a:solidFill>
              </a:defRPr>
            </a:lvl8pPr>
            <a:lvl9pPr marL="0" indent="0" algn="ctr">
              <a:spcAft>
                <a:spcPts val="0"/>
              </a:spcAft>
              <a:buFontTx/>
              <a:buNone/>
              <a:defRPr sz="100" b="0">
                <a:solidFill>
                  <a:schemeClr val="tx1"/>
                </a:solidFill>
              </a:defRPr>
            </a:lvl9pPr>
          </a:lstStyle>
          <a:p>
            <a:pPr lvl="0"/>
            <a:r>
              <a:rPr lang="en-US"/>
              <a:t> </a:t>
            </a:r>
          </a:p>
        </p:txBody>
      </p:sp>
      <p:sp>
        <p:nvSpPr>
          <p:cNvPr id="8" name="Text Placeholder 1">
            <a:extLst>
              <a:ext uri="{FF2B5EF4-FFF2-40B4-BE49-F238E27FC236}">
                <a16:creationId xmlns:a16="http://schemas.microsoft.com/office/drawing/2014/main" id="{5355CA45-C21A-C844-AF8F-CAACF6B32D46}"/>
              </a:ext>
            </a:extLst>
          </p:cNvPr>
          <p:cNvSpPr>
            <a:spLocks noGrp="1"/>
          </p:cNvSpPr>
          <p:nvPr>
            <p:ph type="body" sz="quarter" idx="11"/>
          </p:nvPr>
        </p:nvSpPr>
        <p:spPr>
          <a:xfrm>
            <a:off x="2537461" y="2933701"/>
            <a:ext cx="3358514" cy="2246842"/>
          </a:xfrm>
        </p:spPr>
        <p:txBody>
          <a:bodyPr>
            <a:noAutofit/>
          </a:bodyPr>
          <a:lstStyle>
            <a:lvl1pPr marL="137156" indent="-137156">
              <a:spcAft>
                <a:spcPts val="450"/>
              </a:spcAft>
              <a:buFont typeface="Arial" panose="020B0604020202020204" pitchFamily="34" charset="0"/>
              <a:buChar char="•"/>
              <a:defRPr sz="1200" b="0">
                <a:solidFill>
                  <a:schemeClr val="tx1"/>
                </a:solidFill>
              </a:defRPr>
            </a:lvl1pPr>
            <a:lvl2pPr marL="274313" indent="-137156">
              <a:spcAft>
                <a:spcPts val="450"/>
              </a:spcAft>
              <a:buFont typeface="Arial" panose="020B0604020202020204" pitchFamily="34" charset="0"/>
              <a:buChar char="–"/>
              <a:defRPr sz="1200"/>
            </a:lvl2pPr>
            <a:lvl3pPr marL="411470" indent="-137156">
              <a:spcAft>
                <a:spcPts val="450"/>
              </a:spcAft>
              <a:buFont typeface="Arial" panose="020B0604020202020204" pitchFamily="34" charset="0"/>
              <a:buChar char="•"/>
              <a:defRPr sz="1200"/>
            </a:lvl3pPr>
            <a:lvl4pPr marL="548627" indent="-137156">
              <a:spcAft>
                <a:spcPts val="450"/>
              </a:spcAft>
              <a:buFont typeface="Arial" panose="020B0604020202020204" pitchFamily="34" charset="0"/>
              <a:buChar char="–"/>
              <a:defRPr sz="1200"/>
            </a:lvl4pPr>
            <a:lvl5pPr marL="685783" indent="-137156">
              <a:spcAft>
                <a:spcPts val="450"/>
              </a:spcAft>
              <a:buFont typeface="Arial" panose="020B0604020202020204" pitchFamily="34" charset="0"/>
              <a:buChar char="•"/>
              <a:defRPr sz="1200"/>
            </a:lvl5pPr>
            <a:lvl6pPr marL="822940" indent="-137156">
              <a:spcAft>
                <a:spcPts val="450"/>
              </a:spcAft>
              <a:buFont typeface="Arial" panose="020B0604020202020204" pitchFamily="34" charset="0"/>
              <a:buChar char="–"/>
              <a:defRPr sz="1200"/>
            </a:lvl6pPr>
            <a:lvl7pPr marL="960096" indent="-137156">
              <a:spcAft>
                <a:spcPts val="450"/>
              </a:spcAft>
              <a:buFont typeface="Arial" panose="020B0604020202020204" pitchFamily="34" charset="0"/>
              <a:buChar char="•"/>
              <a:defRPr sz="1200"/>
            </a:lvl7pPr>
            <a:lvl8pPr marL="1097252" indent="-137156">
              <a:spcAft>
                <a:spcPts val="450"/>
              </a:spcAft>
              <a:buFont typeface="Arial" panose="020B0604020202020204" pitchFamily="34" charset="0"/>
              <a:buChar char="–"/>
              <a:defRPr sz="1200"/>
            </a:lvl8pPr>
            <a:lvl9pPr marL="1234409" indent="-137156">
              <a:spcAft>
                <a:spcPts val="450"/>
              </a:spcAft>
              <a:buFont typeface="Arial" panose="020B0604020202020204" pitchFamily="34" charset="0"/>
              <a:buChar cha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a:extLst>
              <a:ext uri="{FF2B5EF4-FFF2-40B4-BE49-F238E27FC236}">
                <a16:creationId xmlns:a16="http://schemas.microsoft.com/office/drawing/2014/main" id="{1C7D1B88-02A7-3F48-89C8-3F169943A964}"/>
              </a:ext>
            </a:extLst>
          </p:cNvPr>
          <p:cNvSpPr>
            <a:spLocks noGrp="1"/>
          </p:cNvSpPr>
          <p:nvPr>
            <p:ph type="ftr" sz="quarter" idx="24"/>
          </p:nvPr>
        </p:nvSpPr>
        <p:spPr>
          <a:xfrm>
            <a:off x="333758" y="5275792"/>
            <a:ext cx="2135981" cy="91440"/>
          </a:xfrm>
          <a:prstGeom prst="rect">
            <a:avLst/>
          </a:prstGeom>
        </p:spPr>
        <p:txBody>
          <a:bodyPr/>
          <a:lstStyle/>
          <a:p>
            <a:endParaRPr lang="en-US"/>
          </a:p>
        </p:txBody>
      </p:sp>
      <p:sp>
        <p:nvSpPr>
          <p:cNvPr id="14" name="Footnotes">
            <a:extLst>
              <a:ext uri="{FF2B5EF4-FFF2-40B4-BE49-F238E27FC236}">
                <a16:creationId xmlns:a16="http://schemas.microsoft.com/office/drawing/2014/main" id="{183F22C8-89D6-4ED3-B7C8-8AA28CEE8CE4}"/>
              </a:ext>
            </a:extLst>
          </p:cNvPr>
          <p:cNvSpPr>
            <a:spLocks noGrp="1"/>
          </p:cNvSpPr>
          <p:nvPr>
            <p:ph type="body" sz="quarter" idx="17"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10" name="Date Placeholder">
            <a:extLst>
              <a:ext uri="{FF2B5EF4-FFF2-40B4-BE49-F238E27FC236}">
                <a16:creationId xmlns:a16="http://schemas.microsoft.com/office/drawing/2014/main" id="{2C9BCE8E-6601-E548-BFB9-4556F941FA62}"/>
              </a:ext>
            </a:extLst>
          </p:cNvPr>
          <p:cNvSpPr>
            <a:spLocks noGrp="1"/>
          </p:cNvSpPr>
          <p:nvPr>
            <p:ph type="dt" sz="half" idx="23"/>
          </p:nvPr>
        </p:nvSpPr>
        <p:spPr/>
        <p:txBody>
          <a:bodyPr/>
          <a:lstStyle/>
          <a:p>
            <a:r>
              <a:rPr lang="en-US"/>
              <a:t>March 2021</a:t>
            </a:r>
          </a:p>
        </p:txBody>
      </p:sp>
      <p:sp>
        <p:nvSpPr>
          <p:cNvPr id="12" name="Slide Number Placeholder">
            <a:extLst>
              <a:ext uri="{FF2B5EF4-FFF2-40B4-BE49-F238E27FC236}">
                <a16:creationId xmlns:a16="http://schemas.microsoft.com/office/drawing/2014/main" id="{A842A3A3-641B-924E-A2DE-FA230A7A48AD}"/>
              </a:ext>
            </a:extLst>
          </p:cNvPr>
          <p:cNvSpPr>
            <a:spLocks noGrp="1"/>
          </p:cNvSpPr>
          <p:nvPr>
            <p:ph type="sldNum" sz="quarter" idx="25"/>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05746593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 Cent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7" name="Square"/>
          <p:cNvSpPr/>
          <p:nvPr userDrawn="1"/>
        </p:nvSpPr>
        <p:spPr>
          <a:xfrm>
            <a:off x="8577263" y="5175251"/>
            <a:ext cx="190500" cy="211667"/>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sp>
        <p:nvSpPr>
          <p:cNvPr id="6" name="Slide Number"/>
          <p:cNvSpPr txBox="1">
            <a:spLocks noGrp="1"/>
          </p:cNvSpPr>
          <p:nvPr>
            <p:ph type="sldNum" sz="quarter" idx="2"/>
          </p:nvPr>
        </p:nvSpPr>
        <p:spPr>
          <a:xfrm>
            <a:off x="8577263" y="5203684"/>
            <a:ext cx="190500" cy="158163"/>
          </a:xfrm>
          <a:prstGeom prst="rect">
            <a:avLst/>
          </a:prstGeom>
        </p:spPr>
        <p:txBody>
          <a:bodyPr/>
          <a:lstStyle>
            <a:lvl1pPr>
              <a:defRPr sz="675">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8" name="Image" descr="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Tree>
  </p:cSld>
  <p:clrMapOvr>
    <a:masterClrMapping/>
  </p:clrMapOvr>
  <p:transition spd="med"/>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Title Only - White">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87CAB1A9-F515-884B-906F-F80430ACA23E}"/>
              </a:ext>
            </a:extLst>
          </p:cNvPr>
          <p:cNvSpPr>
            <a:spLocks noGrp="1"/>
          </p:cNvSpPr>
          <p:nvPr>
            <p:ph type="title" hasCustomPrompt="1"/>
          </p:nvPr>
        </p:nvSpPr>
        <p:spPr/>
        <p:txBody>
          <a:bodyPr/>
          <a:lstStyle>
            <a:lvl1pPr>
              <a:defRPr/>
            </a:lvl1pPr>
          </a:lstStyle>
          <a:p>
            <a:r>
              <a:rPr lang="en-US"/>
              <a:t>[Slide title]</a:t>
            </a:r>
          </a:p>
        </p:txBody>
      </p:sp>
      <p:sp>
        <p:nvSpPr>
          <p:cNvPr id="6" name="Subtitle">
            <a:extLst>
              <a:ext uri="{FF2B5EF4-FFF2-40B4-BE49-F238E27FC236}">
                <a16:creationId xmlns:a16="http://schemas.microsoft.com/office/drawing/2014/main" id="{298DDE95-B1C5-FB4C-8BF7-12046F6A30F2}"/>
              </a:ext>
            </a:extLst>
          </p:cNvPr>
          <p:cNvSpPr>
            <a:spLocks noGrp="1"/>
          </p:cNvSpPr>
          <p:nvPr>
            <p:ph type="subTitle" idx="13"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2"/>
                </a:solidFill>
              </a:defRPr>
            </a:lvl1pPr>
            <a:lvl2pPr marL="0" indent="0" algn="l">
              <a:lnSpc>
                <a:spcPct val="100000"/>
              </a:lnSpc>
              <a:spcBef>
                <a:spcPts val="0"/>
              </a:spcBef>
              <a:spcAft>
                <a:spcPts val="0"/>
              </a:spcAft>
              <a:buNone/>
              <a:defRPr sz="1350" b="1">
                <a:solidFill>
                  <a:schemeClr val="tx2"/>
                </a:solidFill>
              </a:defRPr>
            </a:lvl2pPr>
            <a:lvl3pPr marL="0" indent="0" algn="l">
              <a:lnSpc>
                <a:spcPct val="100000"/>
              </a:lnSpc>
              <a:spcBef>
                <a:spcPts val="0"/>
              </a:spcBef>
              <a:spcAft>
                <a:spcPts val="0"/>
              </a:spcAft>
              <a:buNone/>
              <a:defRPr sz="1350" b="1">
                <a:solidFill>
                  <a:schemeClr val="tx2"/>
                </a:solidFill>
              </a:defRPr>
            </a:lvl3pPr>
            <a:lvl4pPr marL="0" indent="0" algn="l">
              <a:lnSpc>
                <a:spcPct val="100000"/>
              </a:lnSpc>
              <a:spcBef>
                <a:spcPts val="0"/>
              </a:spcBef>
              <a:spcAft>
                <a:spcPts val="0"/>
              </a:spcAft>
              <a:buNone/>
              <a:defRPr sz="1350" b="1">
                <a:solidFill>
                  <a:schemeClr val="tx2"/>
                </a:solidFill>
              </a:defRPr>
            </a:lvl4pPr>
            <a:lvl5pPr marL="0" indent="0" algn="l">
              <a:lnSpc>
                <a:spcPct val="100000"/>
              </a:lnSpc>
              <a:spcBef>
                <a:spcPts val="0"/>
              </a:spcBef>
              <a:spcAft>
                <a:spcPts val="0"/>
              </a:spcAft>
              <a:buNone/>
              <a:defRPr sz="1350" b="1">
                <a:solidFill>
                  <a:schemeClr val="tx2"/>
                </a:solidFill>
              </a:defRPr>
            </a:lvl5pPr>
            <a:lvl6pPr marL="0" indent="0" algn="l">
              <a:lnSpc>
                <a:spcPct val="100000"/>
              </a:lnSpc>
              <a:spcBef>
                <a:spcPts val="0"/>
              </a:spcBef>
              <a:spcAft>
                <a:spcPts val="0"/>
              </a:spcAft>
              <a:buNone/>
              <a:defRPr sz="1350" b="1">
                <a:solidFill>
                  <a:schemeClr val="tx2"/>
                </a:solidFill>
              </a:defRPr>
            </a:lvl6pPr>
            <a:lvl7pPr marL="0" indent="0" algn="l">
              <a:lnSpc>
                <a:spcPct val="100000"/>
              </a:lnSpc>
              <a:spcBef>
                <a:spcPts val="0"/>
              </a:spcBef>
              <a:spcAft>
                <a:spcPts val="0"/>
              </a:spcAft>
              <a:buNone/>
              <a:defRPr sz="1350" b="1">
                <a:solidFill>
                  <a:schemeClr val="tx2"/>
                </a:solidFill>
              </a:defRPr>
            </a:lvl7pPr>
            <a:lvl8pPr marL="0" indent="0" algn="l">
              <a:lnSpc>
                <a:spcPct val="100000"/>
              </a:lnSpc>
              <a:spcBef>
                <a:spcPts val="0"/>
              </a:spcBef>
              <a:spcAft>
                <a:spcPts val="0"/>
              </a:spcAft>
              <a:buNone/>
              <a:defRPr sz="1350" b="1">
                <a:solidFill>
                  <a:schemeClr val="tx2"/>
                </a:solidFill>
              </a:defRPr>
            </a:lvl8pPr>
            <a:lvl9pPr marL="0" indent="0" algn="l">
              <a:lnSpc>
                <a:spcPct val="100000"/>
              </a:lnSpc>
              <a:spcBef>
                <a:spcPts val="0"/>
              </a:spcBef>
              <a:spcAft>
                <a:spcPts val="0"/>
              </a:spcAft>
              <a:buNone/>
              <a:defRPr sz="1350" b="1">
                <a:solidFill>
                  <a:schemeClr val="tx2"/>
                </a:solidFill>
              </a:defRPr>
            </a:lvl9pPr>
          </a:lstStyle>
          <a:p>
            <a:r>
              <a:rPr lang="en-US"/>
              <a:t>[Optional slide subtitle]</a:t>
            </a:r>
          </a:p>
        </p:txBody>
      </p:sp>
      <p:sp>
        <p:nvSpPr>
          <p:cNvPr id="7" name="Footer Placeholder">
            <a:extLst>
              <a:ext uri="{FF2B5EF4-FFF2-40B4-BE49-F238E27FC236}">
                <a16:creationId xmlns:a16="http://schemas.microsoft.com/office/drawing/2014/main" id="{39824D97-CFC5-B740-BB2A-7151A01897E8}"/>
              </a:ext>
            </a:extLst>
          </p:cNvPr>
          <p:cNvSpPr>
            <a:spLocks noGrp="1"/>
          </p:cNvSpPr>
          <p:nvPr>
            <p:ph type="ftr" sz="quarter" idx="11"/>
          </p:nvPr>
        </p:nvSpPr>
        <p:spPr>
          <a:xfrm>
            <a:off x="333758" y="5275792"/>
            <a:ext cx="2135981" cy="91440"/>
          </a:xfrm>
          <a:prstGeom prst="rect">
            <a:avLst/>
          </a:prstGeom>
        </p:spPr>
        <p:txBody>
          <a:bodyPr/>
          <a:lstStyle/>
          <a:p>
            <a:endParaRPr lang="en-US"/>
          </a:p>
        </p:txBody>
      </p:sp>
      <p:sp>
        <p:nvSpPr>
          <p:cNvPr id="10" name="Footnotes">
            <a:extLst>
              <a:ext uri="{FF2B5EF4-FFF2-40B4-BE49-F238E27FC236}">
                <a16:creationId xmlns:a16="http://schemas.microsoft.com/office/drawing/2014/main" id="{B85135FE-5CD1-40E8-8312-B6FE7B4FD826}"/>
              </a:ext>
            </a:extLst>
          </p:cNvPr>
          <p:cNvSpPr>
            <a:spLocks noGrp="1"/>
          </p:cNvSpPr>
          <p:nvPr>
            <p:ph type="body" sz="quarter" idx="17"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2" name="Date Placeholder">
            <a:extLst>
              <a:ext uri="{FF2B5EF4-FFF2-40B4-BE49-F238E27FC236}">
                <a16:creationId xmlns:a16="http://schemas.microsoft.com/office/drawing/2014/main" id="{036D2812-6DE4-364B-8CB0-1D8FC82CD78B}"/>
              </a:ext>
            </a:extLst>
          </p:cNvPr>
          <p:cNvSpPr>
            <a:spLocks noGrp="1"/>
          </p:cNvSpPr>
          <p:nvPr>
            <p:ph type="dt" sz="half" idx="10"/>
          </p:nvPr>
        </p:nvSpPr>
        <p:spPr/>
        <p:txBody>
          <a:bodyPr/>
          <a:lstStyle/>
          <a:p>
            <a:r>
              <a:rPr lang="en-US"/>
              <a:t>March 2021</a:t>
            </a:r>
          </a:p>
        </p:txBody>
      </p:sp>
      <p:sp>
        <p:nvSpPr>
          <p:cNvPr id="8" name="Slide Number Placeholder">
            <a:extLst>
              <a:ext uri="{FF2B5EF4-FFF2-40B4-BE49-F238E27FC236}">
                <a16:creationId xmlns:a16="http://schemas.microsoft.com/office/drawing/2014/main" id="{21FE94C2-E576-414B-B371-4FE3223A8A1E}"/>
              </a:ext>
            </a:extLst>
          </p:cNvPr>
          <p:cNvSpPr>
            <a:spLocks noGrp="1"/>
          </p:cNvSpPr>
          <p:nvPr>
            <p:ph type="sldNum" sz="quarter" idx="12"/>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25133840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Title Only - Burgundy">
    <p:bg>
      <p:bgPr>
        <a:solidFill>
          <a:srgbClr val="A32020"/>
        </a:solidFill>
        <a:effectLst/>
      </p:bgPr>
    </p:bg>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D3C529F5-F2B6-304B-A585-B8FB1F4B394D}"/>
              </a:ext>
            </a:extLst>
          </p:cNvPr>
          <p:cNvSpPr>
            <a:spLocks noGrp="1"/>
          </p:cNvSpPr>
          <p:nvPr>
            <p:ph type="title" hasCustomPrompt="1"/>
          </p:nvPr>
        </p:nvSpPr>
        <p:spPr/>
        <p:txBody>
          <a:bodyPr/>
          <a:lstStyle>
            <a:lvl1pPr>
              <a:defRPr/>
            </a:lvl1pPr>
          </a:lstStyle>
          <a:p>
            <a:r>
              <a:rPr lang="en-US"/>
              <a:t>[Slide title]</a:t>
            </a:r>
          </a:p>
        </p:txBody>
      </p:sp>
      <p:sp>
        <p:nvSpPr>
          <p:cNvPr id="6" name="Subtitle">
            <a:extLst>
              <a:ext uri="{FF2B5EF4-FFF2-40B4-BE49-F238E27FC236}">
                <a16:creationId xmlns:a16="http://schemas.microsoft.com/office/drawing/2014/main" id="{EA33E5AE-D003-3340-851C-47314818E701}"/>
              </a:ext>
            </a:extLst>
          </p:cNvPr>
          <p:cNvSpPr>
            <a:spLocks noGrp="1"/>
          </p:cNvSpPr>
          <p:nvPr>
            <p:ph type="subTitle" idx="13"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chemeClr val="tx1"/>
                </a:solidFill>
              </a:defRPr>
            </a:lvl1pPr>
            <a:lvl2pPr marL="0" indent="0" algn="l">
              <a:lnSpc>
                <a:spcPct val="100000"/>
              </a:lnSpc>
              <a:spcBef>
                <a:spcPts val="0"/>
              </a:spcBef>
              <a:spcAft>
                <a:spcPts val="0"/>
              </a:spcAft>
              <a:buNone/>
              <a:defRPr sz="1350" b="1">
                <a:solidFill>
                  <a:schemeClr val="tx1"/>
                </a:solidFill>
              </a:defRPr>
            </a:lvl2pPr>
            <a:lvl3pPr marL="0" indent="0" algn="l">
              <a:lnSpc>
                <a:spcPct val="100000"/>
              </a:lnSpc>
              <a:spcBef>
                <a:spcPts val="0"/>
              </a:spcBef>
              <a:spcAft>
                <a:spcPts val="0"/>
              </a:spcAft>
              <a:buNone/>
              <a:defRPr sz="1350" b="1">
                <a:solidFill>
                  <a:schemeClr val="tx1"/>
                </a:solidFill>
              </a:defRPr>
            </a:lvl3pPr>
            <a:lvl4pPr marL="0" indent="0" algn="l">
              <a:lnSpc>
                <a:spcPct val="100000"/>
              </a:lnSpc>
              <a:spcBef>
                <a:spcPts val="0"/>
              </a:spcBef>
              <a:spcAft>
                <a:spcPts val="0"/>
              </a:spcAft>
              <a:buNone/>
              <a:defRPr sz="1350" b="1">
                <a:solidFill>
                  <a:schemeClr val="tx1"/>
                </a:solidFill>
              </a:defRPr>
            </a:lvl4pPr>
            <a:lvl5pPr marL="0" indent="0" algn="l">
              <a:lnSpc>
                <a:spcPct val="100000"/>
              </a:lnSpc>
              <a:spcBef>
                <a:spcPts val="0"/>
              </a:spcBef>
              <a:spcAft>
                <a:spcPts val="0"/>
              </a:spcAft>
              <a:buNone/>
              <a:defRPr sz="1350" b="1">
                <a:solidFill>
                  <a:schemeClr val="tx1"/>
                </a:solidFill>
              </a:defRPr>
            </a:lvl5pPr>
            <a:lvl6pPr marL="0" indent="0" algn="l">
              <a:lnSpc>
                <a:spcPct val="100000"/>
              </a:lnSpc>
              <a:spcBef>
                <a:spcPts val="0"/>
              </a:spcBef>
              <a:spcAft>
                <a:spcPts val="0"/>
              </a:spcAft>
              <a:buNone/>
              <a:defRPr sz="1350" b="1">
                <a:solidFill>
                  <a:schemeClr val="tx1"/>
                </a:solidFill>
              </a:defRPr>
            </a:lvl6pPr>
            <a:lvl7pPr marL="0" indent="0" algn="l">
              <a:lnSpc>
                <a:spcPct val="100000"/>
              </a:lnSpc>
              <a:spcBef>
                <a:spcPts val="0"/>
              </a:spcBef>
              <a:spcAft>
                <a:spcPts val="0"/>
              </a:spcAft>
              <a:buNone/>
              <a:defRPr sz="1350" b="1">
                <a:solidFill>
                  <a:schemeClr val="tx1"/>
                </a:solidFill>
              </a:defRPr>
            </a:lvl7pPr>
            <a:lvl8pPr marL="0" indent="0" algn="l">
              <a:lnSpc>
                <a:spcPct val="100000"/>
              </a:lnSpc>
              <a:spcBef>
                <a:spcPts val="0"/>
              </a:spcBef>
              <a:spcAft>
                <a:spcPts val="0"/>
              </a:spcAft>
              <a:buNone/>
              <a:defRPr sz="1350" b="1">
                <a:solidFill>
                  <a:schemeClr val="tx1"/>
                </a:solidFill>
              </a:defRPr>
            </a:lvl8pPr>
            <a:lvl9pPr marL="0" indent="0" algn="l">
              <a:lnSpc>
                <a:spcPct val="100000"/>
              </a:lnSpc>
              <a:spcBef>
                <a:spcPts val="0"/>
              </a:spcBef>
              <a:spcAft>
                <a:spcPts val="0"/>
              </a:spcAft>
              <a:buNone/>
              <a:defRPr sz="1350" b="1">
                <a:solidFill>
                  <a:schemeClr val="tx1"/>
                </a:solidFill>
              </a:defRPr>
            </a:lvl9pPr>
          </a:lstStyle>
          <a:p>
            <a:r>
              <a:rPr lang="en-US"/>
              <a:t>[Optional slide subtitle]</a:t>
            </a:r>
          </a:p>
        </p:txBody>
      </p:sp>
      <p:sp>
        <p:nvSpPr>
          <p:cNvPr id="7" name="Footer Placeholder">
            <a:extLst>
              <a:ext uri="{FF2B5EF4-FFF2-40B4-BE49-F238E27FC236}">
                <a16:creationId xmlns:a16="http://schemas.microsoft.com/office/drawing/2014/main" id="{39824D97-CFC5-B740-BB2A-7151A01897E8}"/>
              </a:ext>
            </a:extLst>
          </p:cNvPr>
          <p:cNvSpPr>
            <a:spLocks noGrp="1"/>
          </p:cNvSpPr>
          <p:nvPr>
            <p:ph type="ftr" sz="quarter" idx="11"/>
          </p:nvPr>
        </p:nvSpPr>
        <p:spPr>
          <a:xfrm>
            <a:off x="333758" y="5275792"/>
            <a:ext cx="2135981" cy="91440"/>
          </a:xfrm>
          <a:prstGeom prst="rect">
            <a:avLst/>
          </a:prstGeom>
        </p:spPr>
        <p:txBody>
          <a:bodyPr/>
          <a:lstStyle/>
          <a:p>
            <a:endParaRPr lang="en-US"/>
          </a:p>
        </p:txBody>
      </p:sp>
      <p:sp>
        <p:nvSpPr>
          <p:cNvPr id="10" name="Footnotes">
            <a:extLst>
              <a:ext uri="{FF2B5EF4-FFF2-40B4-BE49-F238E27FC236}">
                <a16:creationId xmlns:a16="http://schemas.microsoft.com/office/drawing/2014/main" id="{4C66A89B-95AB-475D-8159-A0DC7CB62EE4}"/>
              </a:ext>
            </a:extLst>
          </p:cNvPr>
          <p:cNvSpPr>
            <a:spLocks noGrp="1"/>
          </p:cNvSpPr>
          <p:nvPr>
            <p:ph type="body" sz="quarter" idx="17"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2" name="Date Placeholder">
            <a:extLst>
              <a:ext uri="{FF2B5EF4-FFF2-40B4-BE49-F238E27FC236}">
                <a16:creationId xmlns:a16="http://schemas.microsoft.com/office/drawing/2014/main" id="{036D2812-6DE4-364B-8CB0-1D8FC82CD78B}"/>
              </a:ext>
            </a:extLst>
          </p:cNvPr>
          <p:cNvSpPr>
            <a:spLocks noGrp="1"/>
          </p:cNvSpPr>
          <p:nvPr>
            <p:ph type="dt" sz="half" idx="10"/>
          </p:nvPr>
        </p:nvSpPr>
        <p:spPr/>
        <p:txBody>
          <a:bodyPr/>
          <a:lstStyle/>
          <a:p>
            <a:r>
              <a:rPr lang="en-US"/>
              <a:t>March 2021</a:t>
            </a:r>
          </a:p>
        </p:txBody>
      </p:sp>
      <p:sp>
        <p:nvSpPr>
          <p:cNvPr id="8" name="Slide Number Placeholder">
            <a:extLst>
              <a:ext uri="{FF2B5EF4-FFF2-40B4-BE49-F238E27FC236}">
                <a16:creationId xmlns:a16="http://schemas.microsoft.com/office/drawing/2014/main" id="{21FE94C2-E576-414B-B371-4FE3223A8A1E}"/>
              </a:ext>
            </a:extLst>
          </p:cNvPr>
          <p:cNvSpPr>
            <a:spLocks noGrp="1"/>
          </p:cNvSpPr>
          <p:nvPr>
            <p:ph type="sldNum" sz="quarter" idx="12"/>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17314841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Title Only - Black">
    <p:bg>
      <p:bgPr>
        <a:solidFill>
          <a:srgbClr val="000000"/>
        </a:solidFill>
        <a:effectLst/>
      </p:bgPr>
    </p:bg>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D3C529F5-F2B6-304B-A585-B8FB1F4B394D}"/>
              </a:ext>
            </a:extLst>
          </p:cNvPr>
          <p:cNvSpPr>
            <a:spLocks noGrp="1"/>
          </p:cNvSpPr>
          <p:nvPr>
            <p:ph type="title" hasCustomPrompt="1"/>
          </p:nvPr>
        </p:nvSpPr>
        <p:spPr/>
        <p:txBody>
          <a:bodyPr/>
          <a:lstStyle>
            <a:lvl1pPr>
              <a:defRPr/>
            </a:lvl1pPr>
          </a:lstStyle>
          <a:p>
            <a:r>
              <a:rPr lang="en-US"/>
              <a:t>[Slide title]</a:t>
            </a:r>
          </a:p>
        </p:txBody>
      </p:sp>
      <p:sp>
        <p:nvSpPr>
          <p:cNvPr id="6" name="Subtitle">
            <a:extLst>
              <a:ext uri="{FF2B5EF4-FFF2-40B4-BE49-F238E27FC236}">
                <a16:creationId xmlns:a16="http://schemas.microsoft.com/office/drawing/2014/main" id="{EA33E5AE-D003-3340-851C-47314818E701}"/>
              </a:ext>
            </a:extLst>
          </p:cNvPr>
          <p:cNvSpPr>
            <a:spLocks noGrp="1"/>
          </p:cNvSpPr>
          <p:nvPr>
            <p:ph type="subTitle" idx="13" hasCustomPrompt="1"/>
          </p:nvPr>
        </p:nvSpPr>
        <p:spPr>
          <a:xfrm>
            <a:off x="332186" y="1063512"/>
            <a:ext cx="8479630" cy="266814"/>
          </a:xfrm>
        </p:spPr>
        <p:txBody>
          <a:bodyPr>
            <a:noAutofit/>
          </a:bodyPr>
          <a:lstStyle>
            <a:lvl1pPr marL="0" indent="0" algn="l">
              <a:lnSpc>
                <a:spcPct val="100000"/>
              </a:lnSpc>
              <a:spcBef>
                <a:spcPts val="0"/>
              </a:spcBef>
              <a:spcAft>
                <a:spcPts val="0"/>
              </a:spcAft>
              <a:buNone/>
              <a:defRPr sz="1350" b="1">
                <a:solidFill>
                  <a:srgbClr val="DB536A"/>
                </a:solidFill>
              </a:defRPr>
            </a:lvl1pPr>
            <a:lvl2pPr marL="0" indent="0" algn="l">
              <a:lnSpc>
                <a:spcPct val="100000"/>
              </a:lnSpc>
              <a:spcBef>
                <a:spcPts val="0"/>
              </a:spcBef>
              <a:spcAft>
                <a:spcPts val="0"/>
              </a:spcAft>
              <a:buNone/>
              <a:defRPr sz="1350" b="1">
                <a:solidFill>
                  <a:srgbClr val="DB536A"/>
                </a:solidFill>
              </a:defRPr>
            </a:lvl2pPr>
            <a:lvl3pPr marL="0" indent="0" algn="l">
              <a:lnSpc>
                <a:spcPct val="100000"/>
              </a:lnSpc>
              <a:spcBef>
                <a:spcPts val="0"/>
              </a:spcBef>
              <a:spcAft>
                <a:spcPts val="0"/>
              </a:spcAft>
              <a:buNone/>
              <a:defRPr sz="1350" b="1">
                <a:solidFill>
                  <a:srgbClr val="DB536A"/>
                </a:solidFill>
              </a:defRPr>
            </a:lvl3pPr>
            <a:lvl4pPr marL="0" indent="0" algn="l">
              <a:lnSpc>
                <a:spcPct val="100000"/>
              </a:lnSpc>
              <a:spcBef>
                <a:spcPts val="0"/>
              </a:spcBef>
              <a:spcAft>
                <a:spcPts val="0"/>
              </a:spcAft>
              <a:buNone/>
              <a:defRPr sz="1350" b="1">
                <a:solidFill>
                  <a:srgbClr val="DB536A"/>
                </a:solidFill>
              </a:defRPr>
            </a:lvl4pPr>
            <a:lvl5pPr marL="0" indent="0" algn="l">
              <a:lnSpc>
                <a:spcPct val="100000"/>
              </a:lnSpc>
              <a:spcBef>
                <a:spcPts val="0"/>
              </a:spcBef>
              <a:spcAft>
                <a:spcPts val="0"/>
              </a:spcAft>
              <a:buNone/>
              <a:defRPr sz="1350" b="1">
                <a:solidFill>
                  <a:srgbClr val="DB536A"/>
                </a:solidFill>
              </a:defRPr>
            </a:lvl5pPr>
            <a:lvl6pPr marL="0" indent="0" algn="l">
              <a:lnSpc>
                <a:spcPct val="100000"/>
              </a:lnSpc>
              <a:spcBef>
                <a:spcPts val="0"/>
              </a:spcBef>
              <a:spcAft>
                <a:spcPts val="0"/>
              </a:spcAft>
              <a:buNone/>
              <a:defRPr sz="1350" b="1">
                <a:solidFill>
                  <a:srgbClr val="DB536A"/>
                </a:solidFill>
              </a:defRPr>
            </a:lvl6pPr>
            <a:lvl7pPr marL="0" indent="0" algn="l">
              <a:lnSpc>
                <a:spcPct val="100000"/>
              </a:lnSpc>
              <a:spcBef>
                <a:spcPts val="0"/>
              </a:spcBef>
              <a:spcAft>
                <a:spcPts val="0"/>
              </a:spcAft>
              <a:buNone/>
              <a:defRPr sz="1350" b="1">
                <a:solidFill>
                  <a:srgbClr val="DB536A"/>
                </a:solidFill>
              </a:defRPr>
            </a:lvl7pPr>
            <a:lvl8pPr marL="0" indent="0" algn="l">
              <a:lnSpc>
                <a:spcPct val="100000"/>
              </a:lnSpc>
              <a:spcBef>
                <a:spcPts val="0"/>
              </a:spcBef>
              <a:spcAft>
                <a:spcPts val="0"/>
              </a:spcAft>
              <a:buNone/>
              <a:defRPr sz="1350" b="1">
                <a:solidFill>
                  <a:srgbClr val="DB536A"/>
                </a:solidFill>
              </a:defRPr>
            </a:lvl8pPr>
            <a:lvl9pPr marL="0" indent="0" algn="l">
              <a:lnSpc>
                <a:spcPct val="100000"/>
              </a:lnSpc>
              <a:spcBef>
                <a:spcPts val="0"/>
              </a:spcBef>
              <a:spcAft>
                <a:spcPts val="0"/>
              </a:spcAft>
              <a:buNone/>
              <a:defRPr sz="1350" b="1">
                <a:solidFill>
                  <a:srgbClr val="DB536A"/>
                </a:solidFill>
              </a:defRPr>
            </a:lvl9pPr>
          </a:lstStyle>
          <a:p>
            <a:r>
              <a:rPr lang="en-US"/>
              <a:t>[Optional slide subtitle]</a:t>
            </a:r>
          </a:p>
        </p:txBody>
      </p:sp>
      <p:sp>
        <p:nvSpPr>
          <p:cNvPr id="7" name="Footer Placeholder">
            <a:extLst>
              <a:ext uri="{FF2B5EF4-FFF2-40B4-BE49-F238E27FC236}">
                <a16:creationId xmlns:a16="http://schemas.microsoft.com/office/drawing/2014/main" id="{39824D97-CFC5-B740-BB2A-7151A01897E8}"/>
              </a:ext>
            </a:extLst>
          </p:cNvPr>
          <p:cNvSpPr>
            <a:spLocks noGrp="1"/>
          </p:cNvSpPr>
          <p:nvPr>
            <p:ph type="ftr" sz="quarter" idx="11"/>
          </p:nvPr>
        </p:nvSpPr>
        <p:spPr>
          <a:xfrm>
            <a:off x="333758" y="5275792"/>
            <a:ext cx="2135981" cy="91440"/>
          </a:xfrm>
          <a:prstGeom prst="rect">
            <a:avLst/>
          </a:prstGeom>
        </p:spPr>
        <p:txBody>
          <a:bodyPr/>
          <a:lstStyle/>
          <a:p>
            <a:endParaRPr lang="en-US"/>
          </a:p>
        </p:txBody>
      </p:sp>
      <p:sp>
        <p:nvSpPr>
          <p:cNvPr id="10" name="Footnotes">
            <a:extLst>
              <a:ext uri="{FF2B5EF4-FFF2-40B4-BE49-F238E27FC236}">
                <a16:creationId xmlns:a16="http://schemas.microsoft.com/office/drawing/2014/main" id="{4C66A89B-95AB-475D-8159-A0DC7CB62EE4}"/>
              </a:ext>
            </a:extLst>
          </p:cNvPr>
          <p:cNvSpPr>
            <a:spLocks noGrp="1"/>
          </p:cNvSpPr>
          <p:nvPr>
            <p:ph type="body" sz="quarter" idx="17"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2" name="Date Placeholder">
            <a:extLst>
              <a:ext uri="{FF2B5EF4-FFF2-40B4-BE49-F238E27FC236}">
                <a16:creationId xmlns:a16="http://schemas.microsoft.com/office/drawing/2014/main" id="{036D2812-6DE4-364B-8CB0-1D8FC82CD78B}"/>
              </a:ext>
            </a:extLst>
          </p:cNvPr>
          <p:cNvSpPr>
            <a:spLocks noGrp="1"/>
          </p:cNvSpPr>
          <p:nvPr>
            <p:ph type="dt" sz="half" idx="10"/>
          </p:nvPr>
        </p:nvSpPr>
        <p:spPr/>
        <p:txBody>
          <a:bodyPr/>
          <a:lstStyle/>
          <a:p>
            <a:r>
              <a:rPr lang="en-US"/>
              <a:t>March 2021</a:t>
            </a:r>
          </a:p>
        </p:txBody>
      </p:sp>
      <p:sp>
        <p:nvSpPr>
          <p:cNvPr id="8" name="Slide Number Placeholder">
            <a:extLst>
              <a:ext uri="{FF2B5EF4-FFF2-40B4-BE49-F238E27FC236}">
                <a16:creationId xmlns:a16="http://schemas.microsoft.com/office/drawing/2014/main" id="{21FE94C2-E576-414B-B371-4FE3223A8A1E}"/>
              </a:ext>
            </a:extLst>
          </p:cNvPr>
          <p:cNvSpPr>
            <a:spLocks noGrp="1"/>
          </p:cNvSpPr>
          <p:nvPr>
            <p:ph type="sldNum" sz="quarter" idx="12"/>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70635548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Blank - White">
    <p:spTree>
      <p:nvGrpSpPr>
        <p:cNvPr id="1" name=""/>
        <p:cNvGrpSpPr/>
        <p:nvPr/>
      </p:nvGrpSpPr>
      <p:grpSpPr>
        <a:xfrm>
          <a:off x="0" y="0"/>
          <a:ext cx="0" cy="0"/>
          <a:chOff x="0" y="0"/>
          <a:chExt cx="0" cy="0"/>
        </a:xfrm>
      </p:grpSpPr>
      <p:sp>
        <p:nvSpPr>
          <p:cNvPr id="6" name="Footer Placeholder">
            <a:extLst>
              <a:ext uri="{FF2B5EF4-FFF2-40B4-BE49-F238E27FC236}">
                <a16:creationId xmlns:a16="http://schemas.microsoft.com/office/drawing/2014/main" id="{5938A7F3-DC46-CF40-A1B5-B3296748142D}"/>
              </a:ext>
            </a:extLst>
          </p:cNvPr>
          <p:cNvSpPr>
            <a:spLocks noGrp="1"/>
          </p:cNvSpPr>
          <p:nvPr>
            <p:ph type="ftr" sz="quarter" idx="11"/>
          </p:nvPr>
        </p:nvSpPr>
        <p:spPr>
          <a:xfrm>
            <a:off x="333758" y="5275792"/>
            <a:ext cx="2135981" cy="91440"/>
          </a:xfrm>
          <a:prstGeom prst="rect">
            <a:avLst/>
          </a:prstGeom>
        </p:spPr>
        <p:txBody>
          <a:bodyPr/>
          <a:lstStyle/>
          <a:p>
            <a:endParaRPr lang="en-US"/>
          </a:p>
        </p:txBody>
      </p:sp>
      <p:sp>
        <p:nvSpPr>
          <p:cNvPr id="9" name="Footnotes">
            <a:extLst>
              <a:ext uri="{FF2B5EF4-FFF2-40B4-BE49-F238E27FC236}">
                <a16:creationId xmlns:a16="http://schemas.microsoft.com/office/drawing/2014/main" id="{9A66386D-BDC1-46BC-8978-1302D7E2A923}"/>
              </a:ext>
            </a:extLst>
          </p:cNvPr>
          <p:cNvSpPr>
            <a:spLocks noGrp="1"/>
          </p:cNvSpPr>
          <p:nvPr>
            <p:ph type="body" sz="quarter" idx="17"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5" name="Date Placeholder">
            <a:extLst>
              <a:ext uri="{FF2B5EF4-FFF2-40B4-BE49-F238E27FC236}">
                <a16:creationId xmlns:a16="http://schemas.microsoft.com/office/drawing/2014/main" id="{8B231672-7D46-4844-96B1-EB8717E46B9F}"/>
              </a:ext>
            </a:extLst>
          </p:cNvPr>
          <p:cNvSpPr>
            <a:spLocks noGrp="1"/>
          </p:cNvSpPr>
          <p:nvPr>
            <p:ph type="dt" sz="half" idx="10"/>
          </p:nvPr>
        </p:nvSpPr>
        <p:spPr/>
        <p:txBody>
          <a:bodyPr/>
          <a:lstStyle/>
          <a:p>
            <a:r>
              <a:rPr lang="en-US"/>
              <a:t>March 2021</a:t>
            </a:r>
          </a:p>
        </p:txBody>
      </p:sp>
      <p:sp>
        <p:nvSpPr>
          <p:cNvPr id="7" name="Slide Number Placeholder">
            <a:extLst>
              <a:ext uri="{FF2B5EF4-FFF2-40B4-BE49-F238E27FC236}">
                <a16:creationId xmlns:a16="http://schemas.microsoft.com/office/drawing/2014/main" id="{C0713116-8DC7-DB4B-A478-3D294AB206B2}"/>
              </a:ext>
            </a:extLst>
          </p:cNvPr>
          <p:cNvSpPr>
            <a:spLocks noGrp="1"/>
          </p:cNvSpPr>
          <p:nvPr>
            <p:ph type="sldNum" sz="quarter" idx="12"/>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21122987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Blank - Black">
    <p:bg>
      <p:bgPr>
        <a:solidFill>
          <a:srgbClr val="000000"/>
        </a:solidFill>
        <a:effectLst/>
      </p:bgPr>
    </p:bg>
    <p:spTree>
      <p:nvGrpSpPr>
        <p:cNvPr id="1" name=""/>
        <p:cNvGrpSpPr/>
        <p:nvPr/>
      </p:nvGrpSpPr>
      <p:grpSpPr>
        <a:xfrm>
          <a:off x="0" y="0"/>
          <a:ext cx="0" cy="0"/>
          <a:chOff x="0" y="0"/>
          <a:chExt cx="0" cy="0"/>
        </a:xfrm>
      </p:grpSpPr>
      <p:sp>
        <p:nvSpPr>
          <p:cNvPr id="6" name="Footer Placeholder">
            <a:extLst>
              <a:ext uri="{FF2B5EF4-FFF2-40B4-BE49-F238E27FC236}">
                <a16:creationId xmlns:a16="http://schemas.microsoft.com/office/drawing/2014/main" id="{5938A7F3-DC46-CF40-A1B5-B3296748142D}"/>
              </a:ext>
            </a:extLst>
          </p:cNvPr>
          <p:cNvSpPr>
            <a:spLocks noGrp="1"/>
          </p:cNvSpPr>
          <p:nvPr>
            <p:ph type="ftr" sz="quarter" idx="11"/>
          </p:nvPr>
        </p:nvSpPr>
        <p:spPr>
          <a:xfrm>
            <a:off x="333758" y="5275792"/>
            <a:ext cx="2135981" cy="91440"/>
          </a:xfrm>
          <a:prstGeom prst="rect">
            <a:avLst/>
          </a:prstGeom>
        </p:spPr>
        <p:txBody>
          <a:bodyPr/>
          <a:lstStyle/>
          <a:p>
            <a:endParaRPr lang="en-US"/>
          </a:p>
        </p:txBody>
      </p:sp>
      <p:sp>
        <p:nvSpPr>
          <p:cNvPr id="9" name="Footnotes">
            <a:extLst>
              <a:ext uri="{FF2B5EF4-FFF2-40B4-BE49-F238E27FC236}">
                <a16:creationId xmlns:a16="http://schemas.microsoft.com/office/drawing/2014/main" id="{408FFBE3-5C3A-4DE5-B358-B1B4E34C1ACD}"/>
              </a:ext>
            </a:extLst>
          </p:cNvPr>
          <p:cNvSpPr>
            <a:spLocks noGrp="1"/>
          </p:cNvSpPr>
          <p:nvPr>
            <p:ph type="body" sz="quarter" idx="17" hasCustomPrompt="1"/>
          </p:nvPr>
        </p:nvSpPr>
        <p:spPr>
          <a:xfrm>
            <a:off x="1824228" y="5295898"/>
            <a:ext cx="5486400" cy="228602"/>
          </a:xfrm>
        </p:spPr>
        <p:txBody>
          <a:bodyPr anchor="b" anchorCtr="0">
            <a:noAutofit/>
          </a:bodyPr>
          <a:lstStyle>
            <a:lvl1pPr marL="0" indent="0">
              <a:spcAft>
                <a:spcPts val="0"/>
              </a:spcAft>
              <a:buFontTx/>
              <a:buNone/>
              <a:defRPr sz="563"/>
            </a:lvl1pPr>
            <a:lvl2pPr marL="0" indent="0">
              <a:spcAft>
                <a:spcPts val="0"/>
              </a:spcAft>
              <a:buFontTx/>
              <a:buNone/>
              <a:defRPr sz="563"/>
            </a:lvl2pPr>
            <a:lvl3pPr marL="0" indent="0">
              <a:spcAft>
                <a:spcPts val="0"/>
              </a:spcAft>
              <a:buFontTx/>
              <a:buNone/>
              <a:defRPr sz="563"/>
            </a:lvl3pPr>
            <a:lvl4pPr marL="0" indent="0">
              <a:spcAft>
                <a:spcPts val="0"/>
              </a:spcAft>
              <a:buFontTx/>
              <a:buNone/>
              <a:defRPr sz="563"/>
            </a:lvl4pPr>
            <a:lvl5pPr marL="0" indent="0">
              <a:spcAft>
                <a:spcPts val="0"/>
              </a:spcAft>
              <a:buFontTx/>
              <a:buNone/>
              <a:defRPr sz="563"/>
            </a:lvl5pPr>
            <a:lvl6pPr marL="0" indent="0">
              <a:spcAft>
                <a:spcPts val="0"/>
              </a:spcAft>
              <a:buFontTx/>
              <a:buNone/>
              <a:defRPr sz="563"/>
            </a:lvl6pPr>
            <a:lvl7pPr marL="0" indent="0">
              <a:spcAft>
                <a:spcPts val="0"/>
              </a:spcAft>
              <a:buFontTx/>
              <a:buNone/>
              <a:defRPr sz="563"/>
            </a:lvl7pPr>
            <a:lvl8pPr marL="0" indent="0">
              <a:spcAft>
                <a:spcPts val="0"/>
              </a:spcAft>
              <a:buFontTx/>
              <a:buNone/>
              <a:defRPr sz="563"/>
            </a:lvl8pPr>
            <a:lvl9pPr marL="0" indent="0">
              <a:spcAft>
                <a:spcPts val="0"/>
              </a:spcAft>
              <a:buFontTx/>
              <a:buNone/>
              <a:defRPr sz="563"/>
            </a:lvl9pPr>
          </a:lstStyle>
          <a:p>
            <a:pPr lvl="0"/>
            <a:r>
              <a:rPr lang="en-US"/>
              <a:t>[Optional footnotes/references]</a:t>
            </a:r>
          </a:p>
        </p:txBody>
      </p:sp>
      <p:sp>
        <p:nvSpPr>
          <p:cNvPr id="5" name="Date Placeholder">
            <a:extLst>
              <a:ext uri="{FF2B5EF4-FFF2-40B4-BE49-F238E27FC236}">
                <a16:creationId xmlns:a16="http://schemas.microsoft.com/office/drawing/2014/main" id="{8B231672-7D46-4844-96B1-EB8717E46B9F}"/>
              </a:ext>
            </a:extLst>
          </p:cNvPr>
          <p:cNvSpPr>
            <a:spLocks noGrp="1"/>
          </p:cNvSpPr>
          <p:nvPr>
            <p:ph type="dt" sz="half" idx="10"/>
          </p:nvPr>
        </p:nvSpPr>
        <p:spPr/>
        <p:txBody>
          <a:bodyPr/>
          <a:lstStyle/>
          <a:p>
            <a:r>
              <a:rPr lang="en-US"/>
              <a:t>March 2021</a:t>
            </a:r>
          </a:p>
        </p:txBody>
      </p:sp>
      <p:sp>
        <p:nvSpPr>
          <p:cNvPr id="7" name="Slide Number Placeholder">
            <a:extLst>
              <a:ext uri="{FF2B5EF4-FFF2-40B4-BE49-F238E27FC236}">
                <a16:creationId xmlns:a16="http://schemas.microsoft.com/office/drawing/2014/main" id="{C0713116-8DC7-DB4B-A478-3D294AB206B2}"/>
              </a:ext>
            </a:extLst>
          </p:cNvPr>
          <p:cNvSpPr>
            <a:spLocks noGrp="1"/>
          </p:cNvSpPr>
          <p:nvPr>
            <p:ph type="sldNum" sz="quarter" idx="12"/>
          </p:nvPr>
        </p:nvSpPr>
        <p:spPr>
          <a:xfrm>
            <a:off x="7289017" y="5403956"/>
            <a:ext cx="1521229" cy="9144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72158706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Thank You">
    <p:bg>
      <p:bgRef idx="1001">
        <a:schemeClr val="bg1"/>
      </p:bgRef>
    </p:bg>
    <p:spTree>
      <p:nvGrpSpPr>
        <p:cNvPr id="1" name=""/>
        <p:cNvGrpSpPr/>
        <p:nvPr/>
      </p:nvGrpSpPr>
      <p:grpSpPr>
        <a:xfrm>
          <a:off x="0" y="0"/>
          <a:ext cx="0" cy="0"/>
          <a:chOff x="0" y="0"/>
          <a:chExt cx="0" cy="0"/>
        </a:xfrm>
      </p:grpSpPr>
      <p:pic>
        <p:nvPicPr>
          <p:cNvPr id="9" name="Strategy&amp;">
            <a:extLst>
              <a:ext uri="{FF2B5EF4-FFF2-40B4-BE49-F238E27FC236}">
                <a16:creationId xmlns:a16="http://schemas.microsoft.com/office/drawing/2014/main" id="{32D3FF9D-6306-DB41-876C-F45786CD672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10741" y="291043"/>
            <a:ext cx="1371600" cy="407459"/>
          </a:xfrm>
          <a:prstGeom prst="rect">
            <a:avLst/>
          </a:prstGeom>
        </p:spPr>
      </p:pic>
      <p:sp>
        <p:nvSpPr>
          <p:cNvPr id="16" name="Title">
            <a:extLst>
              <a:ext uri="{FF2B5EF4-FFF2-40B4-BE49-F238E27FC236}">
                <a16:creationId xmlns:a16="http://schemas.microsoft.com/office/drawing/2014/main" id="{BA860F73-05C1-2440-B75E-8C8ABA5A0AAD}"/>
              </a:ext>
            </a:extLst>
          </p:cNvPr>
          <p:cNvSpPr txBox="1">
            <a:spLocks/>
          </p:cNvSpPr>
          <p:nvPr userDrawn="1"/>
        </p:nvSpPr>
        <p:spPr>
          <a:xfrm>
            <a:off x="332186" y="1444626"/>
            <a:ext cx="4105274" cy="1108340"/>
          </a:xfrm>
          <a:prstGeom prst="rect">
            <a:avLst/>
          </a:prstGeom>
        </p:spPr>
        <p:txBody>
          <a:bodyPr vert="horz" lIns="0" tIns="0" rIns="0" bIns="0" rtlCol="0" anchor="b" anchorCtr="0">
            <a:noAutofit/>
          </a:bodyPr>
          <a:lstStyle>
            <a:lvl1pPr algn="l" defTabSz="914400" rtl="0" eaLnBrk="1" latinLnBrk="0" hangingPunct="1">
              <a:lnSpc>
                <a:spcPct val="85000"/>
              </a:lnSpc>
              <a:spcBef>
                <a:spcPct val="0"/>
              </a:spcBef>
              <a:buNone/>
              <a:defRPr sz="4400" kern="1200">
                <a:solidFill>
                  <a:schemeClr val="tx1"/>
                </a:solidFill>
                <a:latin typeface="+mj-lt"/>
                <a:ea typeface="+mj-ea"/>
                <a:cs typeface="+mj-cs"/>
              </a:defRPr>
            </a:lvl1pPr>
          </a:lstStyle>
          <a:p>
            <a:r>
              <a:rPr lang="en-US" sz="3300"/>
              <a:t>Thank you</a:t>
            </a:r>
            <a:endParaRPr lang="en-GB" sz="3300"/>
          </a:p>
        </p:txBody>
      </p:sp>
      <p:sp>
        <p:nvSpPr>
          <p:cNvPr id="12" name="Bar">
            <a:extLst>
              <a:ext uri="{FF2B5EF4-FFF2-40B4-BE49-F238E27FC236}">
                <a16:creationId xmlns:a16="http://schemas.microsoft.com/office/drawing/2014/main" id="{2A9EE898-B870-4E48-A2B7-FE0A7812B418}"/>
              </a:ext>
            </a:extLst>
          </p:cNvPr>
          <p:cNvSpPr/>
          <p:nvPr userDrawn="1"/>
        </p:nvSpPr>
        <p:spPr bwMode="hidden">
          <a:xfrm>
            <a:off x="332187" y="2705366"/>
            <a:ext cx="4105276"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3" name="Legal">
            <a:extLst>
              <a:ext uri="{FF2B5EF4-FFF2-40B4-BE49-F238E27FC236}">
                <a16:creationId xmlns:a16="http://schemas.microsoft.com/office/drawing/2014/main" id="{799AD469-221A-3343-A997-2B54D2F4EBC7}"/>
              </a:ext>
            </a:extLst>
          </p:cNvPr>
          <p:cNvSpPr txBox="1"/>
          <p:nvPr userDrawn="1"/>
        </p:nvSpPr>
        <p:spPr>
          <a:xfrm>
            <a:off x="332187" y="4038600"/>
            <a:ext cx="8479629" cy="1143000"/>
          </a:xfrm>
          <a:prstGeom prst="rect">
            <a:avLst/>
          </a:prstGeom>
          <a:noFill/>
        </p:spPr>
        <p:txBody>
          <a:bodyPr wrap="square" lIns="0" tIns="0" rIns="0" bIns="0" rtlCol="0" anchor="b" anchorCtr="0">
            <a:noAutofit/>
          </a:bodyPr>
          <a:lstStyle/>
          <a:p>
            <a:pPr marL="0" marR="0" lvl="0" indent="0" algn="l" defTabSz="685783" rtl="0" eaLnBrk="1" fontAlgn="auto" latinLnBrk="0" hangingPunct="1">
              <a:lnSpc>
                <a:spcPct val="100000"/>
              </a:lnSpc>
              <a:spcBef>
                <a:spcPts val="0"/>
              </a:spcBef>
              <a:spcAft>
                <a:spcPts val="900"/>
              </a:spcAft>
              <a:buClrTx/>
              <a:buSzPct val="100000"/>
              <a:buFont typeface="Arial"/>
              <a:buNone/>
              <a:tabLst/>
              <a:defRPr/>
            </a:pPr>
            <a:r>
              <a:rPr lang="en-GB" sz="900" b="1"/>
              <a:t>strategyand.pwc.com</a:t>
            </a:r>
          </a:p>
          <a:p>
            <a:pPr marL="0" marR="0" lvl="0" indent="0" algn="l" defTabSz="685783" rtl="0" eaLnBrk="1" fontAlgn="auto" latinLnBrk="0" hangingPunct="1">
              <a:lnSpc>
                <a:spcPct val="100000"/>
              </a:lnSpc>
              <a:spcBef>
                <a:spcPts val="0"/>
              </a:spcBef>
              <a:spcAft>
                <a:spcPts val="0"/>
              </a:spcAft>
              <a:buClrTx/>
              <a:buSzPct val="100000"/>
              <a:buFont typeface="Arial"/>
              <a:buNone/>
              <a:tabLst/>
              <a:defRPr/>
            </a:pPr>
            <a:r>
              <a:rPr lang="en-US" sz="900"/>
              <a:t>© 2019 PwC. All rights reserved.</a:t>
            </a:r>
          </a:p>
          <a:p>
            <a:pPr marL="0" marR="0" lvl="0" indent="0" algn="l" defTabSz="685783" rtl="0" eaLnBrk="1" fontAlgn="auto" latinLnBrk="0" hangingPunct="1">
              <a:lnSpc>
                <a:spcPct val="100000"/>
              </a:lnSpc>
              <a:spcBef>
                <a:spcPts val="0"/>
              </a:spcBef>
              <a:spcAft>
                <a:spcPts val="0"/>
              </a:spcAft>
              <a:buClrTx/>
              <a:buSzPct val="100000"/>
              <a:buFont typeface="Arial"/>
              <a:buNone/>
              <a:tabLst/>
              <a:defRPr/>
            </a:pPr>
            <a:r>
              <a:rPr lang="en-US" sz="900"/>
              <a:t>PwC refers to the PwC network and/or one or more of its member firms, each of which is a separate legal entity. Please see pwc.com/structure for further details.</a:t>
            </a:r>
          </a:p>
          <a:p>
            <a:pPr marL="0" marR="0" lvl="0" indent="0" algn="l" defTabSz="685783" rtl="0" eaLnBrk="1" fontAlgn="auto" latinLnBrk="0" hangingPunct="1">
              <a:lnSpc>
                <a:spcPct val="100000"/>
              </a:lnSpc>
              <a:spcBef>
                <a:spcPts val="0"/>
              </a:spcBef>
              <a:spcAft>
                <a:spcPts val="0"/>
              </a:spcAft>
              <a:buClrTx/>
              <a:buSzPct val="100000"/>
              <a:buFont typeface="Arial"/>
              <a:buNone/>
              <a:tabLst/>
              <a:defRPr/>
            </a:pPr>
            <a:r>
              <a:rPr lang="en-US" sz="900" b="1"/>
              <a:t>Disclaimer:</a:t>
            </a:r>
            <a:r>
              <a:rPr lang="en-US" sz="900" b="0"/>
              <a:t> This content is general information purposes only, and should not be used as a substitute for consultation with professional advisors.</a:t>
            </a:r>
            <a:endParaRPr lang="en-GB" sz="900" b="0"/>
          </a:p>
        </p:txBody>
      </p:sp>
    </p:spTree>
    <p:extLst>
      <p:ext uri="{BB962C8B-B14F-4D97-AF65-F5344CB8AC3E}">
        <p14:creationId xmlns:p14="http://schemas.microsoft.com/office/powerpoint/2010/main" val="224124227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2_Thank You">
    <p:bg>
      <p:bgRef idx="1001">
        <a:schemeClr val="bg1"/>
      </p:bgRef>
    </p:bg>
    <p:spTree>
      <p:nvGrpSpPr>
        <p:cNvPr id="1" name=""/>
        <p:cNvGrpSpPr/>
        <p:nvPr/>
      </p:nvGrpSpPr>
      <p:grpSpPr>
        <a:xfrm>
          <a:off x="0" y="0"/>
          <a:ext cx="0" cy="0"/>
          <a:chOff x="0" y="0"/>
          <a:chExt cx="0" cy="0"/>
        </a:xfrm>
      </p:grpSpPr>
      <p:sp>
        <p:nvSpPr>
          <p:cNvPr id="16" name="Title">
            <a:extLst>
              <a:ext uri="{FF2B5EF4-FFF2-40B4-BE49-F238E27FC236}">
                <a16:creationId xmlns:a16="http://schemas.microsoft.com/office/drawing/2014/main" id="{BA860F73-05C1-2440-B75E-8C8ABA5A0AAD}"/>
              </a:ext>
            </a:extLst>
          </p:cNvPr>
          <p:cNvSpPr txBox="1">
            <a:spLocks/>
          </p:cNvSpPr>
          <p:nvPr userDrawn="1"/>
        </p:nvSpPr>
        <p:spPr>
          <a:xfrm>
            <a:off x="332186" y="1444626"/>
            <a:ext cx="4105274" cy="1108340"/>
          </a:xfrm>
          <a:prstGeom prst="rect">
            <a:avLst/>
          </a:prstGeom>
        </p:spPr>
        <p:txBody>
          <a:bodyPr vert="horz" lIns="0" tIns="0" rIns="0" bIns="0" rtlCol="0" anchor="b" anchorCtr="0">
            <a:noAutofit/>
          </a:bodyPr>
          <a:lstStyle>
            <a:lvl1pPr algn="l" defTabSz="914400" rtl="0" eaLnBrk="1" latinLnBrk="0" hangingPunct="1">
              <a:lnSpc>
                <a:spcPct val="85000"/>
              </a:lnSpc>
              <a:spcBef>
                <a:spcPct val="0"/>
              </a:spcBef>
              <a:buNone/>
              <a:defRPr sz="4400" kern="1200">
                <a:solidFill>
                  <a:schemeClr val="tx1"/>
                </a:solidFill>
                <a:latin typeface="+mj-lt"/>
                <a:ea typeface="+mj-ea"/>
                <a:cs typeface="+mj-cs"/>
              </a:defRPr>
            </a:lvl1pPr>
          </a:lstStyle>
          <a:p>
            <a:r>
              <a:rPr lang="en-US" sz="3300"/>
              <a:t>Thank you</a:t>
            </a:r>
            <a:endParaRPr lang="en-GB" sz="3300"/>
          </a:p>
        </p:txBody>
      </p:sp>
      <p:sp>
        <p:nvSpPr>
          <p:cNvPr id="12" name="Bar">
            <a:extLst>
              <a:ext uri="{FF2B5EF4-FFF2-40B4-BE49-F238E27FC236}">
                <a16:creationId xmlns:a16="http://schemas.microsoft.com/office/drawing/2014/main" id="{2A9EE898-B870-4E48-A2B7-FE0A7812B418}"/>
              </a:ext>
            </a:extLst>
          </p:cNvPr>
          <p:cNvSpPr/>
          <p:nvPr userDrawn="1"/>
        </p:nvSpPr>
        <p:spPr bwMode="hidden">
          <a:xfrm>
            <a:off x="332187" y="2705366"/>
            <a:ext cx="4105276" cy="76200"/>
          </a:xfrm>
          <a:prstGeom prst="rect">
            <a:avLst/>
          </a:prstGeom>
          <a:solidFill>
            <a:srgbClr val="A32020"/>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200"/>
          </a:p>
        </p:txBody>
      </p:sp>
      <p:sp>
        <p:nvSpPr>
          <p:cNvPr id="3" name="Legal">
            <a:extLst>
              <a:ext uri="{FF2B5EF4-FFF2-40B4-BE49-F238E27FC236}">
                <a16:creationId xmlns:a16="http://schemas.microsoft.com/office/drawing/2014/main" id="{799AD469-221A-3343-A997-2B54D2F4EBC7}"/>
              </a:ext>
            </a:extLst>
          </p:cNvPr>
          <p:cNvSpPr txBox="1"/>
          <p:nvPr userDrawn="1"/>
        </p:nvSpPr>
        <p:spPr>
          <a:xfrm>
            <a:off x="332187" y="4038600"/>
            <a:ext cx="8479629" cy="1143000"/>
          </a:xfrm>
          <a:prstGeom prst="rect">
            <a:avLst/>
          </a:prstGeom>
          <a:noFill/>
        </p:spPr>
        <p:txBody>
          <a:bodyPr wrap="square" lIns="0" tIns="0" rIns="0" bIns="0" rtlCol="0" anchor="b" anchorCtr="0">
            <a:noAutofit/>
          </a:bodyPr>
          <a:lstStyle/>
          <a:p>
            <a:pPr marL="0" marR="0" lvl="0" indent="0" algn="l" defTabSz="685783" rtl="0" eaLnBrk="1" fontAlgn="auto" latinLnBrk="0" hangingPunct="1">
              <a:lnSpc>
                <a:spcPct val="100000"/>
              </a:lnSpc>
              <a:spcBef>
                <a:spcPts val="0"/>
              </a:spcBef>
              <a:spcAft>
                <a:spcPts val="900"/>
              </a:spcAft>
              <a:buClrTx/>
              <a:buSzPct val="100000"/>
              <a:buFont typeface="Arial"/>
              <a:buNone/>
              <a:tabLst/>
              <a:defRPr/>
            </a:pPr>
            <a:r>
              <a:rPr lang="en-GB" sz="900" b="1"/>
              <a:t>strategyand.pwc.com</a:t>
            </a:r>
          </a:p>
          <a:p>
            <a:pPr marL="0" marR="0" lvl="0" indent="0" algn="l" defTabSz="685783" rtl="0" eaLnBrk="1" fontAlgn="auto" latinLnBrk="0" hangingPunct="1">
              <a:lnSpc>
                <a:spcPct val="100000"/>
              </a:lnSpc>
              <a:spcBef>
                <a:spcPts val="0"/>
              </a:spcBef>
              <a:spcAft>
                <a:spcPts val="0"/>
              </a:spcAft>
              <a:buClrTx/>
              <a:buSzPct val="100000"/>
              <a:buFont typeface="Arial"/>
              <a:buNone/>
              <a:tabLst/>
              <a:defRPr/>
            </a:pPr>
            <a:r>
              <a:rPr lang="en-US" sz="900"/>
              <a:t>© 2019 PwC. All rights reserved.</a:t>
            </a:r>
          </a:p>
          <a:p>
            <a:pPr marL="0" marR="0" lvl="0" indent="0" algn="l" defTabSz="685783" rtl="0" eaLnBrk="1" fontAlgn="auto" latinLnBrk="0" hangingPunct="1">
              <a:lnSpc>
                <a:spcPct val="100000"/>
              </a:lnSpc>
              <a:spcBef>
                <a:spcPts val="0"/>
              </a:spcBef>
              <a:spcAft>
                <a:spcPts val="0"/>
              </a:spcAft>
              <a:buClrTx/>
              <a:buSzPct val="100000"/>
              <a:buFont typeface="Arial"/>
              <a:buNone/>
              <a:tabLst/>
              <a:defRPr/>
            </a:pPr>
            <a:r>
              <a:rPr lang="en-US" sz="900"/>
              <a:t>PwC refers to the PwC network and/or one or more of its member firms, each of which is a separate legal entity. Please see pwc.com/structure for further details.</a:t>
            </a:r>
          </a:p>
          <a:p>
            <a:pPr marL="0" marR="0" lvl="0" indent="0" algn="l" defTabSz="685783" rtl="0" eaLnBrk="1" fontAlgn="auto" latinLnBrk="0" hangingPunct="1">
              <a:lnSpc>
                <a:spcPct val="100000"/>
              </a:lnSpc>
              <a:spcBef>
                <a:spcPts val="0"/>
              </a:spcBef>
              <a:spcAft>
                <a:spcPts val="0"/>
              </a:spcAft>
              <a:buClrTx/>
              <a:buSzPct val="100000"/>
              <a:buFont typeface="Arial"/>
              <a:buNone/>
              <a:tabLst/>
              <a:defRPr/>
            </a:pPr>
            <a:r>
              <a:rPr lang="en-US" sz="900" b="1"/>
              <a:t>Disclaimer:</a:t>
            </a:r>
            <a:r>
              <a:rPr lang="en-US" sz="900" b="0"/>
              <a:t> This content is general information purposes only, and should not be used as a substitute for consultation with professional advisors.</a:t>
            </a:r>
            <a:endParaRPr lang="en-GB" sz="900" b="0"/>
          </a:p>
        </p:txBody>
      </p:sp>
      <p:grpSp>
        <p:nvGrpSpPr>
          <p:cNvPr id="7" name="Group 6"/>
          <p:cNvGrpSpPr/>
          <p:nvPr userDrawn="1"/>
        </p:nvGrpSpPr>
        <p:grpSpPr>
          <a:xfrm>
            <a:off x="210741" y="291044"/>
            <a:ext cx="1371600" cy="456626"/>
            <a:chOff x="280988" y="349250"/>
            <a:chExt cx="1828800" cy="547951"/>
          </a:xfrm>
        </p:grpSpPr>
        <p:grpSp>
          <p:nvGrpSpPr>
            <p:cNvPr id="8" name="Group 7"/>
            <p:cNvGrpSpPr/>
            <p:nvPr userDrawn="1"/>
          </p:nvGrpSpPr>
          <p:grpSpPr>
            <a:xfrm>
              <a:off x="442913" y="784183"/>
              <a:ext cx="1167021" cy="113018"/>
              <a:chOff x="3638550" y="6351588"/>
              <a:chExt cx="2967038" cy="287338"/>
            </a:xfrm>
            <a:solidFill>
              <a:schemeClr val="tx1"/>
            </a:solidFill>
          </p:grpSpPr>
          <p:sp>
            <p:nvSpPr>
              <p:cNvPr id="10" name="Freeform 9"/>
              <p:cNvSpPr>
                <a:spLocks noEditPoints="1"/>
              </p:cNvSpPr>
              <p:nvPr/>
            </p:nvSpPr>
            <p:spPr bwMode="auto">
              <a:xfrm>
                <a:off x="3638550" y="6369050"/>
                <a:ext cx="169863" cy="204788"/>
              </a:xfrm>
              <a:custGeom>
                <a:avLst/>
                <a:gdLst>
                  <a:gd name="T0" fmla="*/ 29 w 50"/>
                  <a:gd name="T1" fmla="*/ 0 h 60"/>
                  <a:gd name="T2" fmla="*/ 43 w 50"/>
                  <a:gd name="T3" fmla="*/ 3 h 60"/>
                  <a:gd name="T4" fmla="*/ 50 w 50"/>
                  <a:gd name="T5" fmla="*/ 15 h 60"/>
                  <a:gd name="T6" fmla="*/ 24 w 50"/>
                  <a:gd name="T7" fmla="*/ 37 h 60"/>
                  <a:gd name="T8" fmla="*/ 18 w 50"/>
                  <a:gd name="T9" fmla="*/ 37 h 60"/>
                  <a:gd name="T10" fmla="*/ 15 w 50"/>
                  <a:gd name="T11" fmla="*/ 54 h 60"/>
                  <a:gd name="T12" fmla="*/ 15 w 50"/>
                  <a:gd name="T13" fmla="*/ 56 h 60"/>
                  <a:gd name="T14" fmla="*/ 21 w 50"/>
                  <a:gd name="T15" fmla="*/ 56 h 60"/>
                  <a:gd name="T16" fmla="*/ 21 w 50"/>
                  <a:gd name="T17" fmla="*/ 60 h 60"/>
                  <a:gd name="T18" fmla="*/ 0 w 50"/>
                  <a:gd name="T19" fmla="*/ 60 h 60"/>
                  <a:gd name="T20" fmla="*/ 0 w 50"/>
                  <a:gd name="T21" fmla="*/ 56 h 60"/>
                  <a:gd name="T22" fmla="*/ 6 w 50"/>
                  <a:gd name="T23" fmla="*/ 56 h 60"/>
                  <a:gd name="T24" fmla="*/ 7 w 50"/>
                  <a:gd name="T25" fmla="*/ 54 h 60"/>
                  <a:gd name="T26" fmla="*/ 17 w 50"/>
                  <a:gd name="T27" fmla="*/ 6 h 60"/>
                  <a:gd name="T28" fmla="*/ 16 w 50"/>
                  <a:gd name="T29" fmla="*/ 4 h 60"/>
                  <a:gd name="T30" fmla="*/ 10 w 50"/>
                  <a:gd name="T31" fmla="*/ 4 h 60"/>
                  <a:gd name="T32" fmla="*/ 10 w 50"/>
                  <a:gd name="T33" fmla="*/ 0 h 60"/>
                  <a:gd name="T34" fmla="*/ 29 w 50"/>
                  <a:gd name="T35" fmla="*/ 0 h 60"/>
                  <a:gd name="T36" fmla="*/ 19 w 50"/>
                  <a:gd name="T37" fmla="*/ 33 h 60"/>
                  <a:gd name="T38" fmla="*/ 22 w 50"/>
                  <a:gd name="T39" fmla="*/ 33 h 60"/>
                  <a:gd name="T40" fmla="*/ 42 w 50"/>
                  <a:gd name="T41" fmla="*/ 16 h 60"/>
                  <a:gd name="T42" fmla="*/ 28 w 50"/>
                  <a:gd name="T43" fmla="*/ 4 h 60"/>
                  <a:gd name="T44" fmla="*/ 24 w 50"/>
                  <a:gd name="T45" fmla="*/ 4 h 60"/>
                  <a:gd name="T46" fmla="*/ 19 w 50"/>
                  <a:gd name="T47" fmla="*/ 33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0" h="60">
                    <a:moveTo>
                      <a:pt x="29" y="0"/>
                    </a:moveTo>
                    <a:cubicBezTo>
                      <a:pt x="36" y="0"/>
                      <a:pt x="40" y="1"/>
                      <a:pt x="43" y="3"/>
                    </a:cubicBezTo>
                    <a:cubicBezTo>
                      <a:pt x="48" y="5"/>
                      <a:pt x="50" y="9"/>
                      <a:pt x="50" y="15"/>
                    </a:cubicBezTo>
                    <a:cubicBezTo>
                      <a:pt x="50" y="28"/>
                      <a:pt x="39" y="37"/>
                      <a:pt x="24" y="37"/>
                    </a:cubicBezTo>
                    <a:cubicBezTo>
                      <a:pt x="22" y="37"/>
                      <a:pt x="22" y="37"/>
                      <a:pt x="18" y="37"/>
                    </a:cubicBezTo>
                    <a:cubicBezTo>
                      <a:pt x="15" y="54"/>
                      <a:pt x="15" y="54"/>
                      <a:pt x="15" y="54"/>
                    </a:cubicBezTo>
                    <a:cubicBezTo>
                      <a:pt x="15" y="56"/>
                      <a:pt x="15" y="56"/>
                      <a:pt x="15" y="56"/>
                    </a:cubicBezTo>
                    <a:cubicBezTo>
                      <a:pt x="21" y="56"/>
                      <a:pt x="21" y="56"/>
                      <a:pt x="21" y="56"/>
                    </a:cubicBezTo>
                    <a:cubicBezTo>
                      <a:pt x="21" y="60"/>
                      <a:pt x="21" y="60"/>
                      <a:pt x="21" y="60"/>
                    </a:cubicBezTo>
                    <a:cubicBezTo>
                      <a:pt x="0" y="60"/>
                      <a:pt x="0" y="60"/>
                      <a:pt x="0" y="60"/>
                    </a:cubicBezTo>
                    <a:cubicBezTo>
                      <a:pt x="0" y="56"/>
                      <a:pt x="0" y="56"/>
                      <a:pt x="0" y="56"/>
                    </a:cubicBezTo>
                    <a:cubicBezTo>
                      <a:pt x="6" y="56"/>
                      <a:pt x="6" y="56"/>
                      <a:pt x="6" y="56"/>
                    </a:cubicBezTo>
                    <a:cubicBezTo>
                      <a:pt x="7" y="54"/>
                      <a:pt x="7" y="54"/>
                      <a:pt x="7" y="54"/>
                    </a:cubicBezTo>
                    <a:cubicBezTo>
                      <a:pt x="17" y="6"/>
                      <a:pt x="17" y="6"/>
                      <a:pt x="17" y="6"/>
                    </a:cubicBezTo>
                    <a:cubicBezTo>
                      <a:pt x="16" y="4"/>
                      <a:pt x="16" y="4"/>
                      <a:pt x="16" y="4"/>
                    </a:cubicBezTo>
                    <a:cubicBezTo>
                      <a:pt x="10" y="4"/>
                      <a:pt x="10" y="4"/>
                      <a:pt x="10" y="4"/>
                    </a:cubicBezTo>
                    <a:cubicBezTo>
                      <a:pt x="10" y="0"/>
                      <a:pt x="10" y="0"/>
                      <a:pt x="10" y="0"/>
                    </a:cubicBezTo>
                    <a:lnTo>
                      <a:pt x="29" y="0"/>
                    </a:lnTo>
                    <a:close/>
                    <a:moveTo>
                      <a:pt x="19" y="33"/>
                    </a:moveTo>
                    <a:cubicBezTo>
                      <a:pt x="20" y="33"/>
                      <a:pt x="21" y="33"/>
                      <a:pt x="22" y="33"/>
                    </a:cubicBezTo>
                    <a:cubicBezTo>
                      <a:pt x="35" y="33"/>
                      <a:pt x="42" y="27"/>
                      <a:pt x="42" y="16"/>
                    </a:cubicBezTo>
                    <a:cubicBezTo>
                      <a:pt x="42" y="8"/>
                      <a:pt x="38" y="4"/>
                      <a:pt x="28" y="4"/>
                    </a:cubicBezTo>
                    <a:cubicBezTo>
                      <a:pt x="27" y="4"/>
                      <a:pt x="27" y="4"/>
                      <a:pt x="24" y="4"/>
                    </a:cubicBezTo>
                    <a:lnTo>
                      <a:pt x="19" y="33"/>
                    </a:ln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11" name="Freeform 10"/>
              <p:cNvSpPr>
                <a:spLocks noEditPoints="1"/>
              </p:cNvSpPr>
              <p:nvPr/>
            </p:nvSpPr>
            <p:spPr bwMode="auto">
              <a:xfrm>
                <a:off x="3808413" y="6427788"/>
                <a:ext cx="139700" cy="146050"/>
              </a:xfrm>
              <a:custGeom>
                <a:avLst/>
                <a:gdLst>
                  <a:gd name="T0" fmla="*/ 39 w 41"/>
                  <a:gd name="T1" fmla="*/ 0 h 43"/>
                  <a:gd name="T2" fmla="*/ 36 w 41"/>
                  <a:gd name="T3" fmla="*/ 13 h 43"/>
                  <a:gd name="T4" fmla="*/ 32 w 41"/>
                  <a:gd name="T5" fmla="*/ 28 h 43"/>
                  <a:gd name="T6" fmla="*/ 32 w 41"/>
                  <a:gd name="T7" fmla="*/ 35 h 43"/>
                  <a:gd name="T8" fmla="*/ 36 w 41"/>
                  <a:gd name="T9" fmla="*/ 38 h 43"/>
                  <a:gd name="T10" fmla="*/ 41 w 41"/>
                  <a:gd name="T11" fmla="*/ 38 h 43"/>
                  <a:gd name="T12" fmla="*/ 41 w 41"/>
                  <a:gd name="T13" fmla="*/ 40 h 43"/>
                  <a:gd name="T14" fmla="*/ 30 w 41"/>
                  <a:gd name="T15" fmla="*/ 43 h 43"/>
                  <a:gd name="T16" fmla="*/ 25 w 41"/>
                  <a:gd name="T17" fmla="*/ 36 h 43"/>
                  <a:gd name="T18" fmla="*/ 12 w 41"/>
                  <a:gd name="T19" fmla="*/ 43 h 43"/>
                  <a:gd name="T20" fmla="*/ 0 w 41"/>
                  <a:gd name="T21" fmla="*/ 28 h 43"/>
                  <a:gd name="T22" fmla="*/ 24 w 41"/>
                  <a:gd name="T23" fmla="*/ 0 h 43"/>
                  <a:gd name="T24" fmla="*/ 33 w 41"/>
                  <a:gd name="T25" fmla="*/ 2 h 43"/>
                  <a:gd name="T26" fmla="*/ 34 w 41"/>
                  <a:gd name="T27" fmla="*/ 0 h 43"/>
                  <a:gd name="T28" fmla="*/ 39 w 41"/>
                  <a:gd name="T29" fmla="*/ 0 h 43"/>
                  <a:gd name="T30" fmla="*/ 26 w 41"/>
                  <a:gd name="T31" fmla="*/ 4 h 43"/>
                  <a:gd name="T32" fmla="*/ 25 w 41"/>
                  <a:gd name="T33" fmla="*/ 3 h 43"/>
                  <a:gd name="T34" fmla="*/ 7 w 41"/>
                  <a:gd name="T35" fmla="*/ 27 h 43"/>
                  <a:gd name="T36" fmla="*/ 15 w 41"/>
                  <a:gd name="T37" fmla="*/ 38 h 43"/>
                  <a:gd name="T38" fmla="*/ 25 w 41"/>
                  <a:gd name="T39" fmla="*/ 32 h 43"/>
                  <a:gd name="T40" fmla="*/ 30 w 41"/>
                  <a:gd name="T41" fmla="*/ 9 h 43"/>
                  <a:gd name="T42" fmla="*/ 26 w 41"/>
                  <a:gd name="T43" fmla="*/ 4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1" h="43">
                    <a:moveTo>
                      <a:pt x="39" y="0"/>
                    </a:moveTo>
                    <a:cubicBezTo>
                      <a:pt x="38" y="2"/>
                      <a:pt x="37" y="6"/>
                      <a:pt x="36" y="13"/>
                    </a:cubicBezTo>
                    <a:cubicBezTo>
                      <a:pt x="32" y="28"/>
                      <a:pt x="32" y="28"/>
                      <a:pt x="32" y="28"/>
                    </a:cubicBezTo>
                    <a:cubicBezTo>
                      <a:pt x="32" y="32"/>
                      <a:pt x="32" y="33"/>
                      <a:pt x="32" y="35"/>
                    </a:cubicBezTo>
                    <a:cubicBezTo>
                      <a:pt x="32" y="37"/>
                      <a:pt x="33" y="38"/>
                      <a:pt x="36" y="38"/>
                    </a:cubicBezTo>
                    <a:cubicBezTo>
                      <a:pt x="37" y="38"/>
                      <a:pt x="38" y="38"/>
                      <a:pt x="41" y="38"/>
                    </a:cubicBezTo>
                    <a:cubicBezTo>
                      <a:pt x="41" y="40"/>
                      <a:pt x="41" y="40"/>
                      <a:pt x="41" y="40"/>
                    </a:cubicBezTo>
                    <a:cubicBezTo>
                      <a:pt x="35" y="43"/>
                      <a:pt x="33" y="43"/>
                      <a:pt x="30" y="43"/>
                    </a:cubicBezTo>
                    <a:cubicBezTo>
                      <a:pt x="27" y="43"/>
                      <a:pt x="25" y="41"/>
                      <a:pt x="25" y="36"/>
                    </a:cubicBezTo>
                    <a:cubicBezTo>
                      <a:pt x="20" y="41"/>
                      <a:pt x="16" y="43"/>
                      <a:pt x="12" y="43"/>
                    </a:cubicBezTo>
                    <a:cubicBezTo>
                      <a:pt x="4" y="43"/>
                      <a:pt x="0" y="37"/>
                      <a:pt x="0" y="28"/>
                    </a:cubicBezTo>
                    <a:cubicBezTo>
                      <a:pt x="0" y="12"/>
                      <a:pt x="11" y="0"/>
                      <a:pt x="24" y="0"/>
                    </a:cubicBezTo>
                    <a:cubicBezTo>
                      <a:pt x="27" y="0"/>
                      <a:pt x="30" y="1"/>
                      <a:pt x="33" y="2"/>
                    </a:cubicBezTo>
                    <a:cubicBezTo>
                      <a:pt x="34" y="0"/>
                      <a:pt x="34" y="0"/>
                      <a:pt x="34" y="0"/>
                    </a:cubicBezTo>
                    <a:lnTo>
                      <a:pt x="39" y="0"/>
                    </a:lnTo>
                    <a:close/>
                    <a:moveTo>
                      <a:pt x="26" y="4"/>
                    </a:moveTo>
                    <a:cubicBezTo>
                      <a:pt x="26" y="3"/>
                      <a:pt x="25" y="3"/>
                      <a:pt x="25" y="3"/>
                    </a:cubicBezTo>
                    <a:cubicBezTo>
                      <a:pt x="15" y="3"/>
                      <a:pt x="7" y="14"/>
                      <a:pt x="7" y="27"/>
                    </a:cubicBezTo>
                    <a:cubicBezTo>
                      <a:pt x="7" y="34"/>
                      <a:pt x="10" y="38"/>
                      <a:pt x="15" y="38"/>
                    </a:cubicBezTo>
                    <a:cubicBezTo>
                      <a:pt x="18" y="38"/>
                      <a:pt x="21" y="37"/>
                      <a:pt x="25" y="32"/>
                    </a:cubicBezTo>
                    <a:cubicBezTo>
                      <a:pt x="30" y="9"/>
                      <a:pt x="30" y="9"/>
                      <a:pt x="30" y="9"/>
                    </a:cubicBezTo>
                    <a:lnTo>
                      <a:pt x="26" y="4"/>
                    </a:ln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13" name="Freeform 12"/>
              <p:cNvSpPr>
                <a:spLocks/>
              </p:cNvSpPr>
              <p:nvPr/>
            </p:nvSpPr>
            <p:spPr bwMode="auto">
              <a:xfrm>
                <a:off x="3968750" y="6427788"/>
                <a:ext cx="111125" cy="146050"/>
              </a:xfrm>
              <a:custGeom>
                <a:avLst/>
                <a:gdLst>
                  <a:gd name="T0" fmla="*/ 15 w 33"/>
                  <a:gd name="T1" fmla="*/ 0 h 43"/>
                  <a:gd name="T2" fmla="*/ 12 w 33"/>
                  <a:gd name="T3" fmla="*/ 12 h 43"/>
                  <a:gd name="T4" fmla="*/ 28 w 33"/>
                  <a:gd name="T5" fmla="*/ 0 h 43"/>
                  <a:gd name="T6" fmla="*/ 33 w 33"/>
                  <a:gd name="T7" fmla="*/ 5 h 43"/>
                  <a:gd name="T8" fmla="*/ 27 w 33"/>
                  <a:gd name="T9" fmla="*/ 10 h 43"/>
                  <a:gd name="T10" fmla="*/ 26 w 33"/>
                  <a:gd name="T11" fmla="*/ 10 h 43"/>
                  <a:gd name="T12" fmla="*/ 24 w 33"/>
                  <a:gd name="T13" fmla="*/ 6 h 43"/>
                  <a:gd name="T14" fmla="*/ 11 w 33"/>
                  <a:gd name="T15" fmla="*/ 22 h 43"/>
                  <a:gd name="T16" fmla="*/ 7 w 33"/>
                  <a:gd name="T17" fmla="*/ 43 h 43"/>
                  <a:gd name="T18" fmla="*/ 0 w 33"/>
                  <a:gd name="T19" fmla="*/ 43 h 43"/>
                  <a:gd name="T20" fmla="*/ 7 w 33"/>
                  <a:gd name="T21" fmla="*/ 7 h 43"/>
                  <a:gd name="T22" fmla="*/ 0 w 33"/>
                  <a:gd name="T23" fmla="*/ 5 h 43"/>
                  <a:gd name="T24" fmla="*/ 0 w 33"/>
                  <a:gd name="T25" fmla="*/ 3 h 43"/>
                  <a:gd name="T26" fmla="*/ 13 w 33"/>
                  <a:gd name="T27" fmla="*/ 0 h 43"/>
                  <a:gd name="T28" fmla="*/ 15 w 33"/>
                  <a:gd name="T29"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 h="43">
                    <a:moveTo>
                      <a:pt x="15" y="0"/>
                    </a:moveTo>
                    <a:cubicBezTo>
                      <a:pt x="12" y="12"/>
                      <a:pt x="12" y="12"/>
                      <a:pt x="12" y="12"/>
                    </a:cubicBezTo>
                    <a:cubicBezTo>
                      <a:pt x="18" y="4"/>
                      <a:pt x="23" y="0"/>
                      <a:pt x="28" y="0"/>
                    </a:cubicBezTo>
                    <a:cubicBezTo>
                      <a:pt x="31" y="0"/>
                      <a:pt x="33" y="2"/>
                      <a:pt x="33" y="5"/>
                    </a:cubicBezTo>
                    <a:cubicBezTo>
                      <a:pt x="33" y="8"/>
                      <a:pt x="30" y="10"/>
                      <a:pt x="27" y="10"/>
                    </a:cubicBezTo>
                    <a:cubicBezTo>
                      <a:pt x="26" y="10"/>
                      <a:pt x="26" y="10"/>
                      <a:pt x="26" y="10"/>
                    </a:cubicBezTo>
                    <a:cubicBezTo>
                      <a:pt x="24" y="6"/>
                      <a:pt x="24" y="6"/>
                      <a:pt x="24" y="6"/>
                    </a:cubicBezTo>
                    <a:cubicBezTo>
                      <a:pt x="16" y="9"/>
                      <a:pt x="13" y="13"/>
                      <a:pt x="11" y="22"/>
                    </a:cubicBezTo>
                    <a:cubicBezTo>
                      <a:pt x="7" y="43"/>
                      <a:pt x="7" y="43"/>
                      <a:pt x="7" y="43"/>
                    </a:cubicBezTo>
                    <a:cubicBezTo>
                      <a:pt x="0" y="43"/>
                      <a:pt x="0" y="43"/>
                      <a:pt x="0" y="43"/>
                    </a:cubicBezTo>
                    <a:cubicBezTo>
                      <a:pt x="7" y="7"/>
                      <a:pt x="7" y="7"/>
                      <a:pt x="7" y="7"/>
                    </a:cubicBezTo>
                    <a:cubicBezTo>
                      <a:pt x="0" y="5"/>
                      <a:pt x="0" y="5"/>
                      <a:pt x="0" y="5"/>
                    </a:cubicBezTo>
                    <a:cubicBezTo>
                      <a:pt x="0" y="3"/>
                      <a:pt x="0" y="3"/>
                      <a:pt x="0" y="3"/>
                    </a:cubicBezTo>
                    <a:cubicBezTo>
                      <a:pt x="13" y="0"/>
                      <a:pt x="13" y="0"/>
                      <a:pt x="13" y="0"/>
                    </a:cubicBezTo>
                    <a:lnTo>
                      <a:pt x="15" y="0"/>
                    </a:ln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14" name="Freeform 8"/>
              <p:cNvSpPr>
                <a:spLocks/>
              </p:cNvSpPr>
              <p:nvPr/>
            </p:nvSpPr>
            <p:spPr bwMode="auto">
              <a:xfrm>
                <a:off x="4094163" y="6399213"/>
                <a:ext cx="87313" cy="174625"/>
              </a:xfrm>
              <a:custGeom>
                <a:avLst/>
                <a:gdLst>
                  <a:gd name="T0" fmla="*/ 15 w 26"/>
                  <a:gd name="T1" fmla="*/ 0 h 51"/>
                  <a:gd name="T2" fmla="*/ 13 w 26"/>
                  <a:gd name="T3" fmla="*/ 10 h 51"/>
                  <a:gd name="T4" fmla="*/ 26 w 26"/>
                  <a:gd name="T5" fmla="*/ 10 h 51"/>
                  <a:gd name="T6" fmla="*/ 26 w 26"/>
                  <a:gd name="T7" fmla="*/ 13 h 51"/>
                  <a:gd name="T8" fmla="*/ 13 w 26"/>
                  <a:gd name="T9" fmla="*/ 13 h 51"/>
                  <a:gd name="T10" fmla="*/ 8 w 26"/>
                  <a:gd name="T11" fmla="*/ 37 h 51"/>
                  <a:gd name="T12" fmla="*/ 8 w 26"/>
                  <a:gd name="T13" fmla="*/ 41 h 51"/>
                  <a:gd name="T14" fmla="*/ 13 w 26"/>
                  <a:gd name="T15" fmla="*/ 46 h 51"/>
                  <a:gd name="T16" fmla="*/ 21 w 26"/>
                  <a:gd name="T17" fmla="*/ 44 h 51"/>
                  <a:gd name="T18" fmla="*/ 21 w 26"/>
                  <a:gd name="T19" fmla="*/ 47 h 51"/>
                  <a:gd name="T20" fmla="*/ 7 w 26"/>
                  <a:gd name="T21" fmla="*/ 51 h 51"/>
                  <a:gd name="T22" fmla="*/ 0 w 26"/>
                  <a:gd name="T23" fmla="*/ 43 h 51"/>
                  <a:gd name="T24" fmla="*/ 1 w 26"/>
                  <a:gd name="T25" fmla="*/ 37 h 51"/>
                  <a:gd name="T26" fmla="*/ 6 w 26"/>
                  <a:gd name="T27" fmla="*/ 13 h 51"/>
                  <a:gd name="T28" fmla="*/ 0 w 26"/>
                  <a:gd name="T29" fmla="*/ 14 h 51"/>
                  <a:gd name="T30" fmla="*/ 0 w 26"/>
                  <a:gd name="T31" fmla="*/ 11 h 51"/>
                  <a:gd name="T32" fmla="*/ 7 w 26"/>
                  <a:gd name="T33" fmla="*/ 8 h 51"/>
                  <a:gd name="T34" fmla="*/ 11 w 26"/>
                  <a:gd name="T35" fmla="*/ 0 h 51"/>
                  <a:gd name="T36" fmla="*/ 15 w 26"/>
                  <a:gd name="T3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 h="51">
                    <a:moveTo>
                      <a:pt x="15" y="0"/>
                    </a:moveTo>
                    <a:cubicBezTo>
                      <a:pt x="13" y="10"/>
                      <a:pt x="13" y="10"/>
                      <a:pt x="13" y="10"/>
                    </a:cubicBezTo>
                    <a:cubicBezTo>
                      <a:pt x="26" y="10"/>
                      <a:pt x="26" y="10"/>
                      <a:pt x="26" y="10"/>
                    </a:cubicBezTo>
                    <a:cubicBezTo>
                      <a:pt x="26" y="13"/>
                      <a:pt x="26" y="13"/>
                      <a:pt x="26" y="13"/>
                    </a:cubicBezTo>
                    <a:cubicBezTo>
                      <a:pt x="13" y="13"/>
                      <a:pt x="13" y="13"/>
                      <a:pt x="13" y="13"/>
                    </a:cubicBezTo>
                    <a:cubicBezTo>
                      <a:pt x="8" y="37"/>
                      <a:pt x="8" y="37"/>
                      <a:pt x="8" y="37"/>
                    </a:cubicBezTo>
                    <a:cubicBezTo>
                      <a:pt x="8" y="39"/>
                      <a:pt x="8" y="40"/>
                      <a:pt x="8" y="41"/>
                    </a:cubicBezTo>
                    <a:cubicBezTo>
                      <a:pt x="8" y="44"/>
                      <a:pt x="9" y="46"/>
                      <a:pt x="13" y="46"/>
                    </a:cubicBezTo>
                    <a:cubicBezTo>
                      <a:pt x="15" y="46"/>
                      <a:pt x="18" y="46"/>
                      <a:pt x="21" y="44"/>
                    </a:cubicBezTo>
                    <a:cubicBezTo>
                      <a:pt x="21" y="47"/>
                      <a:pt x="21" y="47"/>
                      <a:pt x="21" y="47"/>
                    </a:cubicBezTo>
                    <a:cubicBezTo>
                      <a:pt x="15" y="50"/>
                      <a:pt x="11" y="51"/>
                      <a:pt x="7" y="51"/>
                    </a:cubicBezTo>
                    <a:cubicBezTo>
                      <a:pt x="3" y="51"/>
                      <a:pt x="0" y="48"/>
                      <a:pt x="0" y="43"/>
                    </a:cubicBezTo>
                    <a:cubicBezTo>
                      <a:pt x="0" y="41"/>
                      <a:pt x="0" y="40"/>
                      <a:pt x="1" y="37"/>
                    </a:cubicBezTo>
                    <a:cubicBezTo>
                      <a:pt x="6" y="13"/>
                      <a:pt x="6" y="13"/>
                      <a:pt x="6" y="13"/>
                    </a:cubicBezTo>
                    <a:cubicBezTo>
                      <a:pt x="0" y="14"/>
                      <a:pt x="0" y="14"/>
                      <a:pt x="0" y="14"/>
                    </a:cubicBezTo>
                    <a:cubicBezTo>
                      <a:pt x="0" y="11"/>
                      <a:pt x="0" y="11"/>
                      <a:pt x="0" y="11"/>
                    </a:cubicBezTo>
                    <a:cubicBezTo>
                      <a:pt x="7" y="8"/>
                      <a:pt x="7" y="8"/>
                      <a:pt x="7" y="8"/>
                    </a:cubicBezTo>
                    <a:cubicBezTo>
                      <a:pt x="11" y="0"/>
                      <a:pt x="11" y="0"/>
                      <a:pt x="11" y="0"/>
                    </a:cubicBezTo>
                    <a:lnTo>
                      <a:pt x="15" y="0"/>
                    </a:ln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15" name="Freeform 9"/>
              <p:cNvSpPr>
                <a:spLocks noEditPoints="1"/>
              </p:cNvSpPr>
              <p:nvPr/>
            </p:nvSpPr>
            <p:spPr bwMode="auto">
              <a:xfrm>
                <a:off x="4246563" y="6427788"/>
                <a:ext cx="128588" cy="146050"/>
              </a:xfrm>
              <a:custGeom>
                <a:avLst/>
                <a:gdLst>
                  <a:gd name="T0" fmla="*/ 38 w 38"/>
                  <a:gd name="T1" fmla="*/ 17 h 43"/>
                  <a:gd name="T2" fmla="*/ 15 w 38"/>
                  <a:gd name="T3" fmla="*/ 43 h 43"/>
                  <a:gd name="T4" fmla="*/ 0 w 38"/>
                  <a:gd name="T5" fmla="*/ 27 h 43"/>
                  <a:gd name="T6" fmla="*/ 23 w 38"/>
                  <a:gd name="T7" fmla="*/ 0 h 43"/>
                  <a:gd name="T8" fmla="*/ 38 w 38"/>
                  <a:gd name="T9" fmla="*/ 17 h 43"/>
                  <a:gd name="T10" fmla="*/ 8 w 38"/>
                  <a:gd name="T11" fmla="*/ 26 h 43"/>
                  <a:gd name="T12" fmla="*/ 16 w 38"/>
                  <a:gd name="T13" fmla="*/ 40 h 43"/>
                  <a:gd name="T14" fmla="*/ 30 w 38"/>
                  <a:gd name="T15" fmla="*/ 17 h 43"/>
                  <a:gd name="T16" fmla="*/ 21 w 38"/>
                  <a:gd name="T17" fmla="*/ 4 h 43"/>
                  <a:gd name="T18" fmla="*/ 8 w 38"/>
                  <a:gd name="T19" fmla="*/ 26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43">
                    <a:moveTo>
                      <a:pt x="38" y="17"/>
                    </a:moveTo>
                    <a:cubicBezTo>
                      <a:pt x="38" y="31"/>
                      <a:pt x="28" y="43"/>
                      <a:pt x="15" y="43"/>
                    </a:cubicBezTo>
                    <a:cubicBezTo>
                      <a:pt x="6" y="43"/>
                      <a:pt x="0" y="37"/>
                      <a:pt x="0" y="27"/>
                    </a:cubicBezTo>
                    <a:cubicBezTo>
                      <a:pt x="0" y="12"/>
                      <a:pt x="10" y="0"/>
                      <a:pt x="23" y="0"/>
                    </a:cubicBezTo>
                    <a:cubicBezTo>
                      <a:pt x="32" y="0"/>
                      <a:pt x="38" y="7"/>
                      <a:pt x="38" y="17"/>
                    </a:cubicBezTo>
                    <a:close/>
                    <a:moveTo>
                      <a:pt x="8" y="26"/>
                    </a:moveTo>
                    <a:cubicBezTo>
                      <a:pt x="8" y="35"/>
                      <a:pt x="11" y="40"/>
                      <a:pt x="16" y="40"/>
                    </a:cubicBezTo>
                    <a:cubicBezTo>
                      <a:pt x="24" y="40"/>
                      <a:pt x="30" y="30"/>
                      <a:pt x="30" y="17"/>
                    </a:cubicBezTo>
                    <a:cubicBezTo>
                      <a:pt x="30" y="8"/>
                      <a:pt x="27" y="4"/>
                      <a:pt x="21" y="4"/>
                    </a:cubicBezTo>
                    <a:cubicBezTo>
                      <a:pt x="14" y="4"/>
                      <a:pt x="8" y="14"/>
                      <a:pt x="8" y="26"/>
                    </a:cubicBez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17" name="Freeform 10"/>
              <p:cNvSpPr>
                <a:spLocks/>
              </p:cNvSpPr>
              <p:nvPr/>
            </p:nvSpPr>
            <p:spPr bwMode="auto">
              <a:xfrm>
                <a:off x="4344988" y="6351588"/>
                <a:ext cx="166688" cy="287338"/>
              </a:xfrm>
              <a:custGeom>
                <a:avLst/>
                <a:gdLst>
                  <a:gd name="T0" fmla="*/ 37 w 49"/>
                  <a:gd name="T1" fmla="*/ 4 h 84"/>
                  <a:gd name="T2" fmla="*/ 29 w 49"/>
                  <a:gd name="T3" fmla="*/ 24 h 84"/>
                  <a:gd name="T4" fmla="*/ 42 w 49"/>
                  <a:gd name="T5" fmla="*/ 24 h 84"/>
                  <a:gd name="T6" fmla="*/ 42 w 49"/>
                  <a:gd name="T7" fmla="*/ 28 h 84"/>
                  <a:gd name="T8" fmla="*/ 29 w 49"/>
                  <a:gd name="T9" fmla="*/ 28 h 84"/>
                  <a:gd name="T10" fmla="*/ 25 w 49"/>
                  <a:gd name="T11" fmla="*/ 53 h 84"/>
                  <a:gd name="T12" fmla="*/ 19 w 49"/>
                  <a:gd name="T13" fmla="*/ 73 h 84"/>
                  <a:gd name="T14" fmla="*/ 5 w 49"/>
                  <a:gd name="T15" fmla="*/ 84 h 84"/>
                  <a:gd name="T16" fmla="*/ 0 w 49"/>
                  <a:gd name="T17" fmla="*/ 79 h 84"/>
                  <a:gd name="T18" fmla="*/ 2 w 49"/>
                  <a:gd name="T19" fmla="*/ 75 h 84"/>
                  <a:gd name="T20" fmla="*/ 11 w 49"/>
                  <a:gd name="T21" fmla="*/ 78 h 84"/>
                  <a:gd name="T22" fmla="*/ 18 w 49"/>
                  <a:gd name="T23" fmla="*/ 54 h 84"/>
                  <a:gd name="T24" fmla="*/ 22 w 49"/>
                  <a:gd name="T25" fmla="*/ 28 h 84"/>
                  <a:gd name="T26" fmla="*/ 16 w 49"/>
                  <a:gd name="T27" fmla="*/ 29 h 84"/>
                  <a:gd name="T28" fmla="*/ 16 w 49"/>
                  <a:gd name="T29" fmla="*/ 26 h 84"/>
                  <a:gd name="T30" fmla="*/ 23 w 49"/>
                  <a:gd name="T31" fmla="*/ 23 h 84"/>
                  <a:gd name="T32" fmla="*/ 41 w 49"/>
                  <a:gd name="T33" fmla="*/ 0 h 84"/>
                  <a:gd name="T34" fmla="*/ 49 w 49"/>
                  <a:gd name="T35" fmla="*/ 5 h 84"/>
                  <a:gd name="T36" fmla="*/ 44 w 49"/>
                  <a:gd name="T37" fmla="*/ 10 h 84"/>
                  <a:gd name="T38" fmla="*/ 37 w 49"/>
                  <a:gd name="T39" fmla="*/ 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 h="84">
                    <a:moveTo>
                      <a:pt x="37" y="4"/>
                    </a:moveTo>
                    <a:cubicBezTo>
                      <a:pt x="34" y="6"/>
                      <a:pt x="31" y="13"/>
                      <a:pt x="29" y="24"/>
                    </a:cubicBezTo>
                    <a:cubicBezTo>
                      <a:pt x="42" y="24"/>
                      <a:pt x="42" y="24"/>
                      <a:pt x="42" y="24"/>
                    </a:cubicBezTo>
                    <a:cubicBezTo>
                      <a:pt x="42" y="28"/>
                      <a:pt x="42" y="28"/>
                      <a:pt x="42" y="28"/>
                    </a:cubicBezTo>
                    <a:cubicBezTo>
                      <a:pt x="29" y="28"/>
                      <a:pt x="29" y="28"/>
                      <a:pt x="29" y="28"/>
                    </a:cubicBezTo>
                    <a:cubicBezTo>
                      <a:pt x="25" y="53"/>
                      <a:pt x="25" y="53"/>
                      <a:pt x="25" y="53"/>
                    </a:cubicBezTo>
                    <a:cubicBezTo>
                      <a:pt x="24" y="63"/>
                      <a:pt x="22" y="68"/>
                      <a:pt x="19" y="73"/>
                    </a:cubicBezTo>
                    <a:cubicBezTo>
                      <a:pt x="14" y="80"/>
                      <a:pt x="9" y="84"/>
                      <a:pt x="5" y="84"/>
                    </a:cubicBezTo>
                    <a:cubicBezTo>
                      <a:pt x="2" y="84"/>
                      <a:pt x="0" y="82"/>
                      <a:pt x="0" y="79"/>
                    </a:cubicBezTo>
                    <a:cubicBezTo>
                      <a:pt x="0" y="77"/>
                      <a:pt x="0" y="76"/>
                      <a:pt x="2" y="75"/>
                    </a:cubicBezTo>
                    <a:cubicBezTo>
                      <a:pt x="11" y="78"/>
                      <a:pt x="11" y="78"/>
                      <a:pt x="11" y="78"/>
                    </a:cubicBezTo>
                    <a:cubicBezTo>
                      <a:pt x="15" y="74"/>
                      <a:pt x="16" y="69"/>
                      <a:pt x="18" y="54"/>
                    </a:cubicBezTo>
                    <a:cubicBezTo>
                      <a:pt x="22" y="28"/>
                      <a:pt x="22" y="28"/>
                      <a:pt x="22" y="28"/>
                    </a:cubicBezTo>
                    <a:cubicBezTo>
                      <a:pt x="16" y="29"/>
                      <a:pt x="16" y="29"/>
                      <a:pt x="16" y="29"/>
                    </a:cubicBezTo>
                    <a:cubicBezTo>
                      <a:pt x="16" y="26"/>
                      <a:pt x="16" y="26"/>
                      <a:pt x="16" y="26"/>
                    </a:cubicBezTo>
                    <a:cubicBezTo>
                      <a:pt x="23" y="23"/>
                      <a:pt x="23" y="23"/>
                      <a:pt x="23" y="23"/>
                    </a:cubicBezTo>
                    <a:cubicBezTo>
                      <a:pt x="26" y="9"/>
                      <a:pt x="33" y="0"/>
                      <a:pt x="41" y="0"/>
                    </a:cubicBezTo>
                    <a:cubicBezTo>
                      <a:pt x="45" y="0"/>
                      <a:pt x="49" y="2"/>
                      <a:pt x="49" y="5"/>
                    </a:cubicBezTo>
                    <a:cubicBezTo>
                      <a:pt x="49" y="8"/>
                      <a:pt x="47" y="9"/>
                      <a:pt x="44" y="10"/>
                    </a:cubicBezTo>
                    <a:lnTo>
                      <a:pt x="37" y="4"/>
                    </a:ln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18" name="Freeform 11"/>
              <p:cNvSpPr>
                <a:spLocks/>
              </p:cNvSpPr>
              <p:nvPr/>
            </p:nvSpPr>
            <p:spPr bwMode="auto">
              <a:xfrm>
                <a:off x="4551363" y="6399213"/>
                <a:ext cx="85725" cy="174625"/>
              </a:xfrm>
              <a:custGeom>
                <a:avLst/>
                <a:gdLst>
                  <a:gd name="T0" fmla="*/ 14 w 25"/>
                  <a:gd name="T1" fmla="*/ 0 h 51"/>
                  <a:gd name="T2" fmla="*/ 13 w 25"/>
                  <a:gd name="T3" fmla="*/ 10 h 51"/>
                  <a:gd name="T4" fmla="*/ 25 w 25"/>
                  <a:gd name="T5" fmla="*/ 10 h 51"/>
                  <a:gd name="T6" fmla="*/ 25 w 25"/>
                  <a:gd name="T7" fmla="*/ 13 h 51"/>
                  <a:gd name="T8" fmla="*/ 12 w 25"/>
                  <a:gd name="T9" fmla="*/ 13 h 51"/>
                  <a:gd name="T10" fmla="*/ 7 w 25"/>
                  <a:gd name="T11" fmla="*/ 37 h 51"/>
                  <a:gd name="T12" fmla="*/ 7 w 25"/>
                  <a:gd name="T13" fmla="*/ 41 h 51"/>
                  <a:gd name="T14" fmla="*/ 12 w 25"/>
                  <a:gd name="T15" fmla="*/ 46 h 51"/>
                  <a:gd name="T16" fmla="*/ 20 w 25"/>
                  <a:gd name="T17" fmla="*/ 44 h 51"/>
                  <a:gd name="T18" fmla="*/ 20 w 25"/>
                  <a:gd name="T19" fmla="*/ 47 h 51"/>
                  <a:gd name="T20" fmla="*/ 7 w 25"/>
                  <a:gd name="T21" fmla="*/ 51 h 51"/>
                  <a:gd name="T22" fmla="*/ 0 w 25"/>
                  <a:gd name="T23" fmla="*/ 43 h 51"/>
                  <a:gd name="T24" fmla="*/ 0 w 25"/>
                  <a:gd name="T25" fmla="*/ 37 h 51"/>
                  <a:gd name="T26" fmla="*/ 5 w 25"/>
                  <a:gd name="T27" fmla="*/ 13 h 51"/>
                  <a:gd name="T28" fmla="*/ 0 w 25"/>
                  <a:gd name="T29" fmla="*/ 14 h 51"/>
                  <a:gd name="T30" fmla="*/ 0 w 25"/>
                  <a:gd name="T31" fmla="*/ 11 h 51"/>
                  <a:gd name="T32" fmla="*/ 6 w 25"/>
                  <a:gd name="T33" fmla="*/ 8 h 51"/>
                  <a:gd name="T34" fmla="*/ 10 w 25"/>
                  <a:gd name="T35" fmla="*/ 0 h 51"/>
                  <a:gd name="T36" fmla="*/ 14 w 25"/>
                  <a:gd name="T3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 h="51">
                    <a:moveTo>
                      <a:pt x="14" y="0"/>
                    </a:moveTo>
                    <a:cubicBezTo>
                      <a:pt x="13" y="10"/>
                      <a:pt x="13" y="10"/>
                      <a:pt x="13" y="10"/>
                    </a:cubicBezTo>
                    <a:cubicBezTo>
                      <a:pt x="25" y="10"/>
                      <a:pt x="25" y="10"/>
                      <a:pt x="25" y="10"/>
                    </a:cubicBezTo>
                    <a:cubicBezTo>
                      <a:pt x="25" y="13"/>
                      <a:pt x="25" y="13"/>
                      <a:pt x="25" y="13"/>
                    </a:cubicBezTo>
                    <a:cubicBezTo>
                      <a:pt x="12" y="13"/>
                      <a:pt x="12" y="13"/>
                      <a:pt x="12" y="13"/>
                    </a:cubicBezTo>
                    <a:cubicBezTo>
                      <a:pt x="7" y="37"/>
                      <a:pt x="7" y="37"/>
                      <a:pt x="7" y="37"/>
                    </a:cubicBezTo>
                    <a:cubicBezTo>
                      <a:pt x="7" y="39"/>
                      <a:pt x="7" y="40"/>
                      <a:pt x="7" y="41"/>
                    </a:cubicBezTo>
                    <a:cubicBezTo>
                      <a:pt x="7" y="44"/>
                      <a:pt x="9" y="46"/>
                      <a:pt x="12" y="46"/>
                    </a:cubicBezTo>
                    <a:cubicBezTo>
                      <a:pt x="14" y="46"/>
                      <a:pt x="17" y="46"/>
                      <a:pt x="20" y="44"/>
                    </a:cubicBezTo>
                    <a:cubicBezTo>
                      <a:pt x="20" y="47"/>
                      <a:pt x="20" y="47"/>
                      <a:pt x="20" y="47"/>
                    </a:cubicBezTo>
                    <a:cubicBezTo>
                      <a:pt x="14" y="50"/>
                      <a:pt x="10" y="51"/>
                      <a:pt x="7" y="51"/>
                    </a:cubicBezTo>
                    <a:cubicBezTo>
                      <a:pt x="2" y="51"/>
                      <a:pt x="0" y="48"/>
                      <a:pt x="0" y="43"/>
                    </a:cubicBezTo>
                    <a:cubicBezTo>
                      <a:pt x="0" y="41"/>
                      <a:pt x="0" y="40"/>
                      <a:pt x="0" y="37"/>
                    </a:cubicBezTo>
                    <a:cubicBezTo>
                      <a:pt x="5" y="13"/>
                      <a:pt x="5" y="13"/>
                      <a:pt x="5" y="13"/>
                    </a:cubicBezTo>
                    <a:cubicBezTo>
                      <a:pt x="0" y="14"/>
                      <a:pt x="0" y="14"/>
                      <a:pt x="0" y="14"/>
                    </a:cubicBezTo>
                    <a:cubicBezTo>
                      <a:pt x="0" y="11"/>
                      <a:pt x="0" y="11"/>
                      <a:pt x="0" y="11"/>
                    </a:cubicBezTo>
                    <a:cubicBezTo>
                      <a:pt x="6" y="8"/>
                      <a:pt x="6" y="8"/>
                      <a:pt x="6" y="8"/>
                    </a:cubicBezTo>
                    <a:cubicBezTo>
                      <a:pt x="10" y="0"/>
                      <a:pt x="10" y="0"/>
                      <a:pt x="10" y="0"/>
                    </a:cubicBezTo>
                    <a:lnTo>
                      <a:pt x="14" y="0"/>
                    </a:ln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19" name="Freeform 12"/>
              <p:cNvSpPr>
                <a:spLocks/>
              </p:cNvSpPr>
              <p:nvPr/>
            </p:nvSpPr>
            <p:spPr bwMode="auto">
              <a:xfrm>
                <a:off x="4640263" y="6351588"/>
                <a:ext cx="146050" cy="222250"/>
              </a:xfrm>
              <a:custGeom>
                <a:avLst/>
                <a:gdLst>
                  <a:gd name="T0" fmla="*/ 21 w 43"/>
                  <a:gd name="T1" fmla="*/ 0 h 65"/>
                  <a:gd name="T2" fmla="*/ 17 w 43"/>
                  <a:gd name="T3" fmla="*/ 15 h 65"/>
                  <a:gd name="T4" fmla="*/ 14 w 43"/>
                  <a:gd name="T5" fmla="*/ 30 h 65"/>
                  <a:gd name="T6" fmla="*/ 31 w 43"/>
                  <a:gd name="T7" fmla="*/ 22 h 65"/>
                  <a:gd name="T8" fmla="*/ 39 w 43"/>
                  <a:gd name="T9" fmla="*/ 29 h 65"/>
                  <a:gd name="T10" fmla="*/ 37 w 43"/>
                  <a:gd name="T11" fmla="*/ 37 h 65"/>
                  <a:gd name="T12" fmla="*/ 34 w 43"/>
                  <a:gd name="T13" fmla="*/ 51 h 65"/>
                  <a:gd name="T14" fmla="*/ 33 w 43"/>
                  <a:gd name="T15" fmla="*/ 56 h 65"/>
                  <a:gd name="T16" fmla="*/ 38 w 43"/>
                  <a:gd name="T17" fmla="*/ 61 h 65"/>
                  <a:gd name="T18" fmla="*/ 43 w 43"/>
                  <a:gd name="T19" fmla="*/ 60 h 65"/>
                  <a:gd name="T20" fmla="*/ 43 w 43"/>
                  <a:gd name="T21" fmla="*/ 62 h 65"/>
                  <a:gd name="T22" fmla="*/ 32 w 43"/>
                  <a:gd name="T23" fmla="*/ 65 h 65"/>
                  <a:gd name="T24" fmla="*/ 26 w 43"/>
                  <a:gd name="T25" fmla="*/ 60 h 65"/>
                  <a:gd name="T26" fmla="*/ 26 w 43"/>
                  <a:gd name="T27" fmla="*/ 55 h 65"/>
                  <a:gd name="T28" fmla="*/ 30 w 43"/>
                  <a:gd name="T29" fmla="*/ 39 h 65"/>
                  <a:gd name="T30" fmla="*/ 31 w 43"/>
                  <a:gd name="T31" fmla="*/ 33 h 65"/>
                  <a:gd name="T32" fmla="*/ 27 w 43"/>
                  <a:gd name="T33" fmla="*/ 27 h 65"/>
                  <a:gd name="T34" fmla="*/ 13 w 43"/>
                  <a:gd name="T35" fmla="*/ 35 h 65"/>
                  <a:gd name="T36" fmla="*/ 8 w 43"/>
                  <a:gd name="T37" fmla="*/ 65 h 65"/>
                  <a:gd name="T38" fmla="*/ 0 w 43"/>
                  <a:gd name="T39" fmla="*/ 65 h 65"/>
                  <a:gd name="T40" fmla="*/ 12 w 43"/>
                  <a:gd name="T41" fmla="*/ 6 h 65"/>
                  <a:gd name="T42" fmla="*/ 4 w 43"/>
                  <a:gd name="T43" fmla="*/ 5 h 65"/>
                  <a:gd name="T44" fmla="*/ 4 w 43"/>
                  <a:gd name="T45" fmla="*/ 2 h 65"/>
                  <a:gd name="T46" fmla="*/ 18 w 43"/>
                  <a:gd name="T47" fmla="*/ 0 h 65"/>
                  <a:gd name="T48" fmla="*/ 21 w 43"/>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3" h="65">
                    <a:moveTo>
                      <a:pt x="21" y="0"/>
                    </a:moveTo>
                    <a:cubicBezTo>
                      <a:pt x="19" y="6"/>
                      <a:pt x="18" y="10"/>
                      <a:pt x="17" y="15"/>
                    </a:cubicBezTo>
                    <a:cubicBezTo>
                      <a:pt x="14" y="30"/>
                      <a:pt x="14" y="30"/>
                      <a:pt x="14" y="30"/>
                    </a:cubicBezTo>
                    <a:cubicBezTo>
                      <a:pt x="22" y="24"/>
                      <a:pt x="27" y="22"/>
                      <a:pt x="31" y="22"/>
                    </a:cubicBezTo>
                    <a:cubicBezTo>
                      <a:pt x="36" y="22"/>
                      <a:pt x="39" y="25"/>
                      <a:pt x="39" y="29"/>
                    </a:cubicBezTo>
                    <a:cubicBezTo>
                      <a:pt x="39" y="31"/>
                      <a:pt x="38" y="33"/>
                      <a:pt x="37" y="37"/>
                    </a:cubicBezTo>
                    <a:cubicBezTo>
                      <a:pt x="34" y="51"/>
                      <a:pt x="34" y="51"/>
                      <a:pt x="34" y="51"/>
                    </a:cubicBezTo>
                    <a:cubicBezTo>
                      <a:pt x="34" y="53"/>
                      <a:pt x="33" y="55"/>
                      <a:pt x="33" y="56"/>
                    </a:cubicBezTo>
                    <a:cubicBezTo>
                      <a:pt x="33" y="59"/>
                      <a:pt x="35" y="61"/>
                      <a:pt x="38" y="61"/>
                    </a:cubicBezTo>
                    <a:cubicBezTo>
                      <a:pt x="39" y="61"/>
                      <a:pt x="41" y="60"/>
                      <a:pt x="43" y="60"/>
                    </a:cubicBezTo>
                    <a:cubicBezTo>
                      <a:pt x="43" y="62"/>
                      <a:pt x="43" y="62"/>
                      <a:pt x="43" y="62"/>
                    </a:cubicBezTo>
                    <a:cubicBezTo>
                      <a:pt x="38" y="64"/>
                      <a:pt x="35" y="65"/>
                      <a:pt x="32" y="65"/>
                    </a:cubicBezTo>
                    <a:cubicBezTo>
                      <a:pt x="28" y="65"/>
                      <a:pt x="26" y="63"/>
                      <a:pt x="26" y="60"/>
                    </a:cubicBezTo>
                    <a:cubicBezTo>
                      <a:pt x="26" y="58"/>
                      <a:pt x="26" y="57"/>
                      <a:pt x="26" y="55"/>
                    </a:cubicBezTo>
                    <a:cubicBezTo>
                      <a:pt x="30" y="39"/>
                      <a:pt x="30" y="39"/>
                      <a:pt x="30" y="39"/>
                    </a:cubicBezTo>
                    <a:cubicBezTo>
                      <a:pt x="31" y="36"/>
                      <a:pt x="31" y="34"/>
                      <a:pt x="31" y="33"/>
                    </a:cubicBezTo>
                    <a:cubicBezTo>
                      <a:pt x="31" y="29"/>
                      <a:pt x="29" y="27"/>
                      <a:pt x="27" y="27"/>
                    </a:cubicBezTo>
                    <a:cubicBezTo>
                      <a:pt x="23" y="27"/>
                      <a:pt x="19" y="30"/>
                      <a:pt x="13" y="35"/>
                    </a:cubicBezTo>
                    <a:cubicBezTo>
                      <a:pt x="8" y="65"/>
                      <a:pt x="8" y="65"/>
                      <a:pt x="8" y="65"/>
                    </a:cubicBezTo>
                    <a:cubicBezTo>
                      <a:pt x="0" y="65"/>
                      <a:pt x="0" y="65"/>
                      <a:pt x="0" y="65"/>
                    </a:cubicBezTo>
                    <a:cubicBezTo>
                      <a:pt x="12" y="6"/>
                      <a:pt x="12" y="6"/>
                      <a:pt x="12" y="6"/>
                    </a:cubicBezTo>
                    <a:cubicBezTo>
                      <a:pt x="4" y="5"/>
                      <a:pt x="4" y="5"/>
                      <a:pt x="4" y="5"/>
                    </a:cubicBezTo>
                    <a:cubicBezTo>
                      <a:pt x="4" y="2"/>
                      <a:pt x="4" y="2"/>
                      <a:pt x="4" y="2"/>
                    </a:cubicBezTo>
                    <a:cubicBezTo>
                      <a:pt x="18" y="0"/>
                      <a:pt x="18" y="0"/>
                      <a:pt x="18" y="0"/>
                    </a:cubicBezTo>
                    <a:lnTo>
                      <a:pt x="21" y="0"/>
                    </a:ln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20" name="Freeform 13"/>
              <p:cNvSpPr>
                <a:spLocks noEditPoints="1"/>
              </p:cNvSpPr>
              <p:nvPr/>
            </p:nvSpPr>
            <p:spPr bwMode="auto">
              <a:xfrm>
                <a:off x="4803775" y="6427788"/>
                <a:ext cx="104775" cy="146050"/>
              </a:xfrm>
              <a:custGeom>
                <a:avLst/>
                <a:gdLst>
                  <a:gd name="T0" fmla="*/ 30 w 31"/>
                  <a:gd name="T1" fmla="*/ 35 h 43"/>
                  <a:gd name="T2" fmla="*/ 13 w 31"/>
                  <a:gd name="T3" fmla="*/ 43 h 43"/>
                  <a:gd name="T4" fmla="*/ 0 w 31"/>
                  <a:gd name="T5" fmla="*/ 27 h 43"/>
                  <a:gd name="T6" fmla="*/ 11 w 31"/>
                  <a:gd name="T7" fmla="*/ 5 h 43"/>
                  <a:gd name="T8" fmla="*/ 22 w 31"/>
                  <a:gd name="T9" fmla="*/ 0 h 43"/>
                  <a:gd name="T10" fmla="*/ 31 w 31"/>
                  <a:gd name="T11" fmla="*/ 9 h 43"/>
                  <a:gd name="T12" fmla="*/ 7 w 31"/>
                  <a:gd name="T13" fmla="*/ 23 h 43"/>
                  <a:gd name="T14" fmla="*/ 7 w 31"/>
                  <a:gd name="T15" fmla="*/ 27 h 43"/>
                  <a:gd name="T16" fmla="*/ 16 w 31"/>
                  <a:gd name="T17" fmla="*/ 38 h 43"/>
                  <a:gd name="T18" fmla="*/ 30 w 31"/>
                  <a:gd name="T19" fmla="*/ 31 h 43"/>
                  <a:gd name="T20" fmla="*/ 30 w 31"/>
                  <a:gd name="T21" fmla="*/ 35 h 43"/>
                  <a:gd name="T22" fmla="*/ 20 w 31"/>
                  <a:gd name="T23" fmla="*/ 17 h 43"/>
                  <a:gd name="T24" fmla="*/ 25 w 31"/>
                  <a:gd name="T25" fmla="*/ 9 h 43"/>
                  <a:gd name="T26" fmla="*/ 20 w 31"/>
                  <a:gd name="T27" fmla="*/ 4 h 43"/>
                  <a:gd name="T28" fmla="*/ 8 w 31"/>
                  <a:gd name="T29" fmla="*/ 20 h 43"/>
                  <a:gd name="T30" fmla="*/ 20 w 31"/>
                  <a:gd name="T31" fmla="*/ 1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 h="43">
                    <a:moveTo>
                      <a:pt x="30" y="35"/>
                    </a:moveTo>
                    <a:cubicBezTo>
                      <a:pt x="24" y="41"/>
                      <a:pt x="19" y="43"/>
                      <a:pt x="13" y="43"/>
                    </a:cubicBezTo>
                    <a:cubicBezTo>
                      <a:pt x="5" y="43"/>
                      <a:pt x="0" y="37"/>
                      <a:pt x="0" y="27"/>
                    </a:cubicBezTo>
                    <a:cubicBezTo>
                      <a:pt x="0" y="18"/>
                      <a:pt x="4" y="10"/>
                      <a:pt x="11" y="5"/>
                    </a:cubicBezTo>
                    <a:cubicBezTo>
                      <a:pt x="14" y="2"/>
                      <a:pt x="19" y="0"/>
                      <a:pt x="22" y="0"/>
                    </a:cubicBezTo>
                    <a:cubicBezTo>
                      <a:pt x="28" y="0"/>
                      <a:pt x="31" y="4"/>
                      <a:pt x="31" y="9"/>
                    </a:cubicBezTo>
                    <a:cubicBezTo>
                      <a:pt x="31" y="17"/>
                      <a:pt x="23" y="22"/>
                      <a:pt x="7" y="23"/>
                    </a:cubicBezTo>
                    <a:cubicBezTo>
                      <a:pt x="7" y="24"/>
                      <a:pt x="7" y="26"/>
                      <a:pt x="7" y="27"/>
                    </a:cubicBezTo>
                    <a:cubicBezTo>
                      <a:pt x="7" y="34"/>
                      <a:pt x="10" y="38"/>
                      <a:pt x="16" y="38"/>
                    </a:cubicBezTo>
                    <a:cubicBezTo>
                      <a:pt x="20" y="38"/>
                      <a:pt x="25" y="36"/>
                      <a:pt x="30" y="31"/>
                    </a:cubicBezTo>
                    <a:lnTo>
                      <a:pt x="30" y="35"/>
                    </a:lnTo>
                    <a:close/>
                    <a:moveTo>
                      <a:pt x="20" y="17"/>
                    </a:moveTo>
                    <a:cubicBezTo>
                      <a:pt x="23" y="14"/>
                      <a:pt x="25" y="12"/>
                      <a:pt x="25" y="9"/>
                    </a:cubicBezTo>
                    <a:cubicBezTo>
                      <a:pt x="25" y="6"/>
                      <a:pt x="23" y="4"/>
                      <a:pt x="20" y="4"/>
                    </a:cubicBezTo>
                    <a:cubicBezTo>
                      <a:pt x="15" y="4"/>
                      <a:pt x="10" y="10"/>
                      <a:pt x="8" y="20"/>
                    </a:cubicBezTo>
                    <a:cubicBezTo>
                      <a:pt x="13" y="20"/>
                      <a:pt x="17" y="19"/>
                      <a:pt x="20"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21" name="Freeform 14"/>
              <p:cNvSpPr>
                <a:spLocks noEditPoints="1"/>
              </p:cNvSpPr>
              <p:nvPr/>
            </p:nvSpPr>
            <p:spPr bwMode="auto">
              <a:xfrm>
                <a:off x="4976813" y="6369050"/>
                <a:ext cx="169863" cy="204788"/>
              </a:xfrm>
              <a:custGeom>
                <a:avLst/>
                <a:gdLst>
                  <a:gd name="T0" fmla="*/ 28 w 50"/>
                  <a:gd name="T1" fmla="*/ 0 h 60"/>
                  <a:gd name="T2" fmla="*/ 43 w 50"/>
                  <a:gd name="T3" fmla="*/ 3 h 60"/>
                  <a:gd name="T4" fmla="*/ 50 w 50"/>
                  <a:gd name="T5" fmla="*/ 15 h 60"/>
                  <a:gd name="T6" fmla="*/ 23 w 50"/>
                  <a:gd name="T7" fmla="*/ 37 h 60"/>
                  <a:gd name="T8" fmla="*/ 18 w 50"/>
                  <a:gd name="T9" fmla="*/ 37 h 60"/>
                  <a:gd name="T10" fmla="*/ 14 w 50"/>
                  <a:gd name="T11" fmla="*/ 54 h 60"/>
                  <a:gd name="T12" fmla="*/ 15 w 50"/>
                  <a:gd name="T13" fmla="*/ 56 h 60"/>
                  <a:gd name="T14" fmla="*/ 21 w 50"/>
                  <a:gd name="T15" fmla="*/ 56 h 60"/>
                  <a:gd name="T16" fmla="*/ 21 w 50"/>
                  <a:gd name="T17" fmla="*/ 60 h 60"/>
                  <a:gd name="T18" fmla="*/ 0 w 50"/>
                  <a:gd name="T19" fmla="*/ 60 h 60"/>
                  <a:gd name="T20" fmla="*/ 0 w 50"/>
                  <a:gd name="T21" fmla="*/ 56 h 60"/>
                  <a:gd name="T22" fmla="*/ 5 w 50"/>
                  <a:gd name="T23" fmla="*/ 56 h 60"/>
                  <a:gd name="T24" fmla="*/ 7 w 50"/>
                  <a:gd name="T25" fmla="*/ 54 h 60"/>
                  <a:gd name="T26" fmla="*/ 16 w 50"/>
                  <a:gd name="T27" fmla="*/ 6 h 60"/>
                  <a:gd name="T28" fmla="*/ 15 w 50"/>
                  <a:gd name="T29" fmla="*/ 4 h 60"/>
                  <a:gd name="T30" fmla="*/ 10 w 50"/>
                  <a:gd name="T31" fmla="*/ 4 h 60"/>
                  <a:gd name="T32" fmla="*/ 10 w 50"/>
                  <a:gd name="T33" fmla="*/ 0 h 60"/>
                  <a:gd name="T34" fmla="*/ 28 w 50"/>
                  <a:gd name="T35" fmla="*/ 0 h 60"/>
                  <a:gd name="T36" fmla="*/ 18 w 50"/>
                  <a:gd name="T37" fmla="*/ 33 h 60"/>
                  <a:gd name="T38" fmla="*/ 22 w 50"/>
                  <a:gd name="T39" fmla="*/ 33 h 60"/>
                  <a:gd name="T40" fmla="*/ 42 w 50"/>
                  <a:gd name="T41" fmla="*/ 16 h 60"/>
                  <a:gd name="T42" fmla="*/ 28 w 50"/>
                  <a:gd name="T43" fmla="*/ 4 h 60"/>
                  <a:gd name="T44" fmla="*/ 24 w 50"/>
                  <a:gd name="T45" fmla="*/ 4 h 60"/>
                  <a:gd name="T46" fmla="*/ 18 w 50"/>
                  <a:gd name="T47" fmla="*/ 33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0" h="60">
                    <a:moveTo>
                      <a:pt x="28" y="0"/>
                    </a:moveTo>
                    <a:cubicBezTo>
                      <a:pt x="36" y="0"/>
                      <a:pt x="40" y="1"/>
                      <a:pt x="43" y="3"/>
                    </a:cubicBezTo>
                    <a:cubicBezTo>
                      <a:pt x="48" y="5"/>
                      <a:pt x="50" y="9"/>
                      <a:pt x="50" y="15"/>
                    </a:cubicBezTo>
                    <a:cubicBezTo>
                      <a:pt x="50" y="28"/>
                      <a:pt x="39" y="37"/>
                      <a:pt x="23" y="37"/>
                    </a:cubicBezTo>
                    <a:cubicBezTo>
                      <a:pt x="22" y="37"/>
                      <a:pt x="21" y="37"/>
                      <a:pt x="18" y="37"/>
                    </a:cubicBezTo>
                    <a:cubicBezTo>
                      <a:pt x="14" y="54"/>
                      <a:pt x="14" y="54"/>
                      <a:pt x="14" y="54"/>
                    </a:cubicBezTo>
                    <a:cubicBezTo>
                      <a:pt x="15" y="56"/>
                      <a:pt x="15" y="56"/>
                      <a:pt x="15" y="56"/>
                    </a:cubicBezTo>
                    <a:cubicBezTo>
                      <a:pt x="21" y="56"/>
                      <a:pt x="21" y="56"/>
                      <a:pt x="21" y="56"/>
                    </a:cubicBezTo>
                    <a:cubicBezTo>
                      <a:pt x="21" y="60"/>
                      <a:pt x="21" y="60"/>
                      <a:pt x="21" y="60"/>
                    </a:cubicBezTo>
                    <a:cubicBezTo>
                      <a:pt x="0" y="60"/>
                      <a:pt x="0" y="60"/>
                      <a:pt x="0" y="60"/>
                    </a:cubicBezTo>
                    <a:cubicBezTo>
                      <a:pt x="0" y="56"/>
                      <a:pt x="0" y="56"/>
                      <a:pt x="0" y="56"/>
                    </a:cubicBezTo>
                    <a:cubicBezTo>
                      <a:pt x="5" y="56"/>
                      <a:pt x="5" y="56"/>
                      <a:pt x="5" y="56"/>
                    </a:cubicBezTo>
                    <a:cubicBezTo>
                      <a:pt x="7" y="54"/>
                      <a:pt x="7" y="54"/>
                      <a:pt x="7" y="54"/>
                    </a:cubicBezTo>
                    <a:cubicBezTo>
                      <a:pt x="16" y="6"/>
                      <a:pt x="16" y="6"/>
                      <a:pt x="16" y="6"/>
                    </a:cubicBezTo>
                    <a:cubicBezTo>
                      <a:pt x="15" y="4"/>
                      <a:pt x="15" y="4"/>
                      <a:pt x="15" y="4"/>
                    </a:cubicBezTo>
                    <a:cubicBezTo>
                      <a:pt x="10" y="4"/>
                      <a:pt x="10" y="4"/>
                      <a:pt x="10" y="4"/>
                    </a:cubicBezTo>
                    <a:cubicBezTo>
                      <a:pt x="10" y="0"/>
                      <a:pt x="10" y="0"/>
                      <a:pt x="10" y="0"/>
                    </a:cubicBezTo>
                    <a:lnTo>
                      <a:pt x="28" y="0"/>
                    </a:lnTo>
                    <a:close/>
                    <a:moveTo>
                      <a:pt x="18" y="33"/>
                    </a:moveTo>
                    <a:cubicBezTo>
                      <a:pt x="20" y="33"/>
                      <a:pt x="21" y="33"/>
                      <a:pt x="22" y="33"/>
                    </a:cubicBezTo>
                    <a:cubicBezTo>
                      <a:pt x="35" y="33"/>
                      <a:pt x="42" y="27"/>
                      <a:pt x="42" y="16"/>
                    </a:cubicBezTo>
                    <a:cubicBezTo>
                      <a:pt x="42" y="8"/>
                      <a:pt x="37" y="4"/>
                      <a:pt x="28" y="4"/>
                    </a:cubicBezTo>
                    <a:cubicBezTo>
                      <a:pt x="27" y="4"/>
                      <a:pt x="27" y="4"/>
                      <a:pt x="24" y="4"/>
                    </a:cubicBezTo>
                    <a:lnTo>
                      <a:pt x="18" y="33"/>
                    </a:ln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22" name="Freeform 15"/>
              <p:cNvSpPr>
                <a:spLocks/>
              </p:cNvSpPr>
              <p:nvPr/>
            </p:nvSpPr>
            <p:spPr bwMode="auto">
              <a:xfrm>
                <a:off x="5156200" y="6427788"/>
                <a:ext cx="206375" cy="146050"/>
              </a:xfrm>
              <a:custGeom>
                <a:avLst/>
                <a:gdLst>
                  <a:gd name="T0" fmla="*/ 13 w 61"/>
                  <a:gd name="T1" fmla="*/ 0 h 43"/>
                  <a:gd name="T2" fmla="*/ 15 w 61"/>
                  <a:gd name="T3" fmla="*/ 35 h 43"/>
                  <a:gd name="T4" fmla="*/ 31 w 61"/>
                  <a:gd name="T5" fmla="*/ 2 h 43"/>
                  <a:gd name="T6" fmla="*/ 37 w 61"/>
                  <a:gd name="T7" fmla="*/ 1 h 43"/>
                  <a:gd name="T8" fmla="*/ 39 w 61"/>
                  <a:gd name="T9" fmla="*/ 36 h 43"/>
                  <a:gd name="T10" fmla="*/ 43 w 61"/>
                  <a:gd name="T11" fmla="*/ 30 h 43"/>
                  <a:gd name="T12" fmla="*/ 53 w 61"/>
                  <a:gd name="T13" fmla="*/ 12 h 43"/>
                  <a:gd name="T14" fmla="*/ 52 w 61"/>
                  <a:gd name="T15" fmla="*/ 2 h 43"/>
                  <a:gd name="T16" fmla="*/ 56 w 61"/>
                  <a:gd name="T17" fmla="*/ 0 h 43"/>
                  <a:gd name="T18" fmla="*/ 61 w 61"/>
                  <a:gd name="T19" fmla="*/ 5 h 43"/>
                  <a:gd name="T20" fmla="*/ 38 w 61"/>
                  <a:gd name="T21" fmla="*/ 43 h 43"/>
                  <a:gd name="T22" fmla="*/ 33 w 61"/>
                  <a:gd name="T23" fmla="*/ 43 h 43"/>
                  <a:gd name="T24" fmla="*/ 31 w 61"/>
                  <a:gd name="T25" fmla="*/ 12 h 43"/>
                  <a:gd name="T26" fmla="*/ 14 w 61"/>
                  <a:gd name="T27" fmla="*/ 43 h 43"/>
                  <a:gd name="T28" fmla="*/ 8 w 61"/>
                  <a:gd name="T29" fmla="*/ 43 h 43"/>
                  <a:gd name="T30" fmla="*/ 9 w 61"/>
                  <a:gd name="T31" fmla="*/ 41 h 43"/>
                  <a:gd name="T32" fmla="*/ 7 w 61"/>
                  <a:gd name="T33" fmla="*/ 6 h 43"/>
                  <a:gd name="T34" fmla="*/ 0 w 61"/>
                  <a:gd name="T35" fmla="*/ 5 h 43"/>
                  <a:gd name="T36" fmla="*/ 0 w 61"/>
                  <a:gd name="T37" fmla="*/ 3 h 43"/>
                  <a:gd name="T38" fmla="*/ 10 w 61"/>
                  <a:gd name="T39" fmla="*/ 0 h 43"/>
                  <a:gd name="T40" fmla="*/ 13 w 61"/>
                  <a:gd name="T41"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1" h="43">
                    <a:moveTo>
                      <a:pt x="13" y="0"/>
                    </a:moveTo>
                    <a:cubicBezTo>
                      <a:pt x="15" y="35"/>
                      <a:pt x="15" y="35"/>
                      <a:pt x="15" y="35"/>
                    </a:cubicBezTo>
                    <a:cubicBezTo>
                      <a:pt x="25" y="16"/>
                      <a:pt x="27" y="12"/>
                      <a:pt x="31" y="2"/>
                    </a:cubicBezTo>
                    <a:cubicBezTo>
                      <a:pt x="37" y="1"/>
                      <a:pt x="37" y="1"/>
                      <a:pt x="37" y="1"/>
                    </a:cubicBezTo>
                    <a:cubicBezTo>
                      <a:pt x="37" y="12"/>
                      <a:pt x="38" y="21"/>
                      <a:pt x="39" y="36"/>
                    </a:cubicBezTo>
                    <a:cubicBezTo>
                      <a:pt x="41" y="33"/>
                      <a:pt x="42" y="32"/>
                      <a:pt x="43" y="30"/>
                    </a:cubicBezTo>
                    <a:cubicBezTo>
                      <a:pt x="48" y="23"/>
                      <a:pt x="52" y="17"/>
                      <a:pt x="53" y="12"/>
                    </a:cubicBezTo>
                    <a:cubicBezTo>
                      <a:pt x="52" y="2"/>
                      <a:pt x="52" y="2"/>
                      <a:pt x="52" y="2"/>
                    </a:cubicBezTo>
                    <a:cubicBezTo>
                      <a:pt x="53" y="1"/>
                      <a:pt x="54" y="0"/>
                      <a:pt x="56" y="0"/>
                    </a:cubicBezTo>
                    <a:cubicBezTo>
                      <a:pt x="59" y="0"/>
                      <a:pt x="61" y="2"/>
                      <a:pt x="61" y="5"/>
                    </a:cubicBezTo>
                    <a:cubicBezTo>
                      <a:pt x="61" y="11"/>
                      <a:pt x="56" y="19"/>
                      <a:pt x="38" y="43"/>
                    </a:cubicBezTo>
                    <a:cubicBezTo>
                      <a:pt x="33" y="43"/>
                      <a:pt x="33" y="43"/>
                      <a:pt x="33" y="43"/>
                    </a:cubicBezTo>
                    <a:cubicBezTo>
                      <a:pt x="31" y="12"/>
                      <a:pt x="31" y="12"/>
                      <a:pt x="31" y="12"/>
                    </a:cubicBezTo>
                    <a:cubicBezTo>
                      <a:pt x="27" y="20"/>
                      <a:pt x="23" y="26"/>
                      <a:pt x="14" y="43"/>
                    </a:cubicBezTo>
                    <a:cubicBezTo>
                      <a:pt x="8" y="43"/>
                      <a:pt x="8" y="43"/>
                      <a:pt x="8" y="43"/>
                    </a:cubicBezTo>
                    <a:cubicBezTo>
                      <a:pt x="9" y="41"/>
                      <a:pt x="9" y="41"/>
                      <a:pt x="9" y="41"/>
                    </a:cubicBezTo>
                    <a:cubicBezTo>
                      <a:pt x="7" y="6"/>
                      <a:pt x="7" y="6"/>
                      <a:pt x="7" y="6"/>
                    </a:cubicBezTo>
                    <a:cubicBezTo>
                      <a:pt x="0" y="5"/>
                      <a:pt x="0" y="5"/>
                      <a:pt x="0" y="5"/>
                    </a:cubicBezTo>
                    <a:cubicBezTo>
                      <a:pt x="0" y="3"/>
                      <a:pt x="0" y="3"/>
                      <a:pt x="0" y="3"/>
                    </a:cubicBezTo>
                    <a:cubicBezTo>
                      <a:pt x="10" y="0"/>
                      <a:pt x="10" y="0"/>
                      <a:pt x="10" y="0"/>
                    </a:cubicBezTo>
                    <a:lnTo>
                      <a:pt x="13" y="0"/>
                    </a:ln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23" name="Freeform 16"/>
              <p:cNvSpPr>
                <a:spLocks/>
              </p:cNvSpPr>
              <p:nvPr/>
            </p:nvSpPr>
            <p:spPr bwMode="auto">
              <a:xfrm>
                <a:off x="5373688" y="6365875"/>
                <a:ext cx="173038" cy="211138"/>
              </a:xfrm>
              <a:custGeom>
                <a:avLst/>
                <a:gdLst>
                  <a:gd name="T0" fmla="*/ 49 w 51"/>
                  <a:gd name="T1" fmla="*/ 17 h 62"/>
                  <a:gd name="T2" fmla="*/ 45 w 51"/>
                  <a:gd name="T3" fmla="*/ 17 h 62"/>
                  <a:gd name="T4" fmla="*/ 45 w 51"/>
                  <a:gd name="T5" fmla="*/ 9 h 62"/>
                  <a:gd name="T6" fmla="*/ 44 w 51"/>
                  <a:gd name="T7" fmla="*/ 7 h 62"/>
                  <a:gd name="T8" fmla="*/ 35 w 51"/>
                  <a:gd name="T9" fmla="*/ 5 h 62"/>
                  <a:gd name="T10" fmla="*/ 9 w 51"/>
                  <a:gd name="T11" fmla="*/ 38 h 62"/>
                  <a:gd name="T12" fmla="*/ 27 w 51"/>
                  <a:gd name="T13" fmla="*/ 57 h 62"/>
                  <a:gd name="T14" fmla="*/ 34 w 51"/>
                  <a:gd name="T15" fmla="*/ 56 h 62"/>
                  <a:gd name="T16" fmla="*/ 36 w 51"/>
                  <a:gd name="T17" fmla="*/ 55 h 62"/>
                  <a:gd name="T18" fmla="*/ 40 w 51"/>
                  <a:gd name="T19" fmla="*/ 45 h 62"/>
                  <a:gd name="T20" fmla="*/ 44 w 51"/>
                  <a:gd name="T21" fmla="*/ 45 h 62"/>
                  <a:gd name="T22" fmla="*/ 41 w 51"/>
                  <a:gd name="T23" fmla="*/ 59 h 62"/>
                  <a:gd name="T24" fmla="*/ 24 w 51"/>
                  <a:gd name="T25" fmla="*/ 62 h 62"/>
                  <a:gd name="T26" fmla="*/ 0 w 51"/>
                  <a:gd name="T27" fmla="*/ 37 h 62"/>
                  <a:gd name="T28" fmla="*/ 35 w 51"/>
                  <a:gd name="T29" fmla="*/ 0 h 62"/>
                  <a:gd name="T30" fmla="*/ 51 w 51"/>
                  <a:gd name="T31" fmla="*/ 3 h 62"/>
                  <a:gd name="T32" fmla="*/ 49 w 51"/>
                  <a:gd name="T33" fmla="*/ 17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1" h="62">
                    <a:moveTo>
                      <a:pt x="49" y="17"/>
                    </a:moveTo>
                    <a:cubicBezTo>
                      <a:pt x="45" y="17"/>
                      <a:pt x="45" y="17"/>
                      <a:pt x="45" y="17"/>
                    </a:cubicBezTo>
                    <a:cubicBezTo>
                      <a:pt x="45" y="9"/>
                      <a:pt x="45" y="9"/>
                      <a:pt x="45" y="9"/>
                    </a:cubicBezTo>
                    <a:cubicBezTo>
                      <a:pt x="44" y="7"/>
                      <a:pt x="44" y="7"/>
                      <a:pt x="44" y="7"/>
                    </a:cubicBezTo>
                    <a:cubicBezTo>
                      <a:pt x="41" y="5"/>
                      <a:pt x="39" y="5"/>
                      <a:pt x="35" y="5"/>
                    </a:cubicBezTo>
                    <a:cubicBezTo>
                      <a:pt x="20" y="5"/>
                      <a:pt x="9" y="19"/>
                      <a:pt x="9" y="38"/>
                    </a:cubicBezTo>
                    <a:cubicBezTo>
                      <a:pt x="9" y="50"/>
                      <a:pt x="15" y="57"/>
                      <a:pt x="27" y="57"/>
                    </a:cubicBezTo>
                    <a:cubicBezTo>
                      <a:pt x="29" y="57"/>
                      <a:pt x="31" y="57"/>
                      <a:pt x="34" y="56"/>
                    </a:cubicBezTo>
                    <a:cubicBezTo>
                      <a:pt x="36" y="55"/>
                      <a:pt x="36" y="55"/>
                      <a:pt x="36" y="55"/>
                    </a:cubicBezTo>
                    <a:cubicBezTo>
                      <a:pt x="40" y="45"/>
                      <a:pt x="40" y="45"/>
                      <a:pt x="40" y="45"/>
                    </a:cubicBezTo>
                    <a:cubicBezTo>
                      <a:pt x="44" y="45"/>
                      <a:pt x="44" y="45"/>
                      <a:pt x="44" y="45"/>
                    </a:cubicBezTo>
                    <a:cubicBezTo>
                      <a:pt x="41" y="59"/>
                      <a:pt x="41" y="59"/>
                      <a:pt x="41" y="59"/>
                    </a:cubicBezTo>
                    <a:cubicBezTo>
                      <a:pt x="34" y="61"/>
                      <a:pt x="29" y="62"/>
                      <a:pt x="24" y="62"/>
                    </a:cubicBezTo>
                    <a:cubicBezTo>
                      <a:pt x="9" y="62"/>
                      <a:pt x="0" y="52"/>
                      <a:pt x="0" y="37"/>
                    </a:cubicBezTo>
                    <a:cubicBezTo>
                      <a:pt x="0" y="17"/>
                      <a:pt x="16" y="0"/>
                      <a:pt x="35" y="0"/>
                    </a:cubicBezTo>
                    <a:cubicBezTo>
                      <a:pt x="40" y="0"/>
                      <a:pt x="45" y="1"/>
                      <a:pt x="51" y="3"/>
                    </a:cubicBezTo>
                    <a:lnTo>
                      <a:pt x="49" y="17"/>
                    </a:ln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24" name="Freeform 17"/>
              <p:cNvSpPr>
                <a:spLocks/>
              </p:cNvSpPr>
              <p:nvPr/>
            </p:nvSpPr>
            <p:spPr bwMode="auto">
              <a:xfrm>
                <a:off x="5611813" y="6427788"/>
                <a:ext cx="146050" cy="146050"/>
              </a:xfrm>
              <a:custGeom>
                <a:avLst/>
                <a:gdLst>
                  <a:gd name="T0" fmla="*/ 15 w 43"/>
                  <a:gd name="T1" fmla="*/ 0 h 43"/>
                  <a:gd name="T2" fmla="*/ 14 w 43"/>
                  <a:gd name="T3" fmla="*/ 9 h 43"/>
                  <a:gd name="T4" fmla="*/ 31 w 43"/>
                  <a:gd name="T5" fmla="*/ 0 h 43"/>
                  <a:gd name="T6" fmla="*/ 38 w 43"/>
                  <a:gd name="T7" fmla="*/ 7 h 43"/>
                  <a:gd name="T8" fmla="*/ 37 w 43"/>
                  <a:gd name="T9" fmla="*/ 15 h 43"/>
                  <a:gd name="T10" fmla="*/ 34 w 43"/>
                  <a:gd name="T11" fmla="*/ 29 h 43"/>
                  <a:gd name="T12" fmla="*/ 33 w 43"/>
                  <a:gd name="T13" fmla="*/ 34 h 43"/>
                  <a:gd name="T14" fmla="*/ 38 w 43"/>
                  <a:gd name="T15" fmla="*/ 39 h 43"/>
                  <a:gd name="T16" fmla="*/ 43 w 43"/>
                  <a:gd name="T17" fmla="*/ 38 h 43"/>
                  <a:gd name="T18" fmla="*/ 43 w 43"/>
                  <a:gd name="T19" fmla="*/ 40 h 43"/>
                  <a:gd name="T20" fmla="*/ 32 w 43"/>
                  <a:gd name="T21" fmla="*/ 43 h 43"/>
                  <a:gd name="T22" fmla="*/ 26 w 43"/>
                  <a:gd name="T23" fmla="*/ 38 h 43"/>
                  <a:gd name="T24" fmla="*/ 26 w 43"/>
                  <a:gd name="T25" fmla="*/ 33 h 43"/>
                  <a:gd name="T26" fmla="*/ 30 w 43"/>
                  <a:gd name="T27" fmla="*/ 17 h 43"/>
                  <a:gd name="T28" fmla="*/ 31 w 43"/>
                  <a:gd name="T29" fmla="*/ 11 h 43"/>
                  <a:gd name="T30" fmla="*/ 26 w 43"/>
                  <a:gd name="T31" fmla="*/ 5 h 43"/>
                  <a:gd name="T32" fmla="*/ 13 w 43"/>
                  <a:gd name="T33" fmla="*/ 13 h 43"/>
                  <a:gd name="T34" fmla="*/ 8 w 43"/>
                  <a:gd name="T35" fmla="*/ 43 h 43"/>
                  <a:gd name="T36" fmla="*/ 0 w 43"/>
                  <a:gd name="T37" fmla="*/ 43 h 43"/>
                  <a:gd name="T38" fmla="*/ 7 w 43"/>
                  <a:gd name="T39" fmla="*/ 7 h 43"/>
                  <a:gd name="T40" fmla="*/ 0 w 43"/>
                  <a:gd name="T41" fmla="*/ 5 h 43"/>
                  <a:gd name="T42" fmla="*/ 0 w 43"/>
                  <a:gd name="T43" fmla="*/ 3 h 43"/>
                  <a:gd name="T44" fmla="*/ 13 w 43"/>
                  <a:gd name="T45" fmla="*/ 0 h 43"/>
                  <a:gd name="T46" fmla="*/ 15 w 43"/>
                  <a:gd name="T47"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3" h="43">
                    <a:moveTo>
                      <a:pt x="15" y="0"/>
                    </a:moveTo>
                    <a:cubicBezTo>
                      <a:pt x="14" y="9"/>
                      <a:pt x="14" y="9"/>
                      <a:pt x="14" y="9"/>
                    </a:cubicBezTo>
                    <a:cubicBezTo>
                      <a:pt x="22" y="2"/>
                      <a:pt x="26" y="0"/>
                      <a:pt x="31" y="0"/>
                    </a:cubicBezTo>
                    <a:cubicBezTo>
                      <a:pt x="35" y="0"/>
                      <a:pt x="38" y="3"/>
                      <a:pt x="38" y="7"/>
                    </a:cubicBezTo>
                    <a:cubicBezTo>
                      <a:pt x="38" y="9"/>
                      <a:pt x="38" y="10"/>
                      <a:pt x="37" y="15"/>
                    </a:cubicBezTo>
                    <a:cubicBezTo>
                      <a:pt x="34" y="29"/>
                      <a:pt x="34" y="29"/>
                      <a:pt x="34" y="29"/>
                    </a:cubicBezTo>
                    <a:cubicBezTo>
                      <a:pt x="33" y="32"/>
                      <a:pt x="33" y="33"/>
                      <a:pt x="33" y="34"/>
                    </a:cubicBezTo>
                    <a:cubicBezTo>
                      <a:pt x="33" y="37"/>
                      <a:pt x="35" y="39"/>
                      <a:pt x="38" y="39"/>
                    </a:cubicBezTo>
                    <a:cubicBezTo>
                      <a:pt x="39" y="39"/>
                      <a:pt x="40" y="38"/>
                      <a:pt x="43" y="38"/>
                    </a:cubicBezTo>
                    <a:cubicBezTo>
                      <a:pt x="43" y="40"/>
                      <a:pt x="43" y="40"/>
                      <a:pt x="43" y="40"/>
                    </a:cubicBezTo>
                    <a:cubicBezTo>
                      <a:pt x="37" y="43"/>
                      <a:pt x="35" y="43"/>
                      <a:pt x="32" y="43"/>
                    </a:cubicBezTo>
                    <a:cubicBezTo>
                      <a:pt x="28" y="43"/>
                      <a:pt x="26" y="41"/>
                      <a:pt x="26" y="38"/>
                    </a:cubicBezTo>
                    <a:cubicBezTo>
                      <a:pt x="26" y="37"/>
                      <a:pt x="26" y="35"/>
                      <a:pt x="26" y="33"/>
                    </a:cubicBezTo>
                    <a:cubicBezTo>
                      <a:pt x="30" y="17"/>
                      <a:pt x="30" y="17"/>
                      <a:pt x="30" y="17"/>
                    </a:cubicBezTo>
                    <a:cubicBezTo>
                      <a:pt x="31" y="15"/>
                      <a:pt x="31" y="12"/>
                      <a:pt x="31" y="11"/>
                    </a:cubicBezTo>
                    <a:cubicBezTo>
                      <a:pt x="31" y="7"/>
                      <a:pt x="29" y="5"/>
                      <a:pt x="26" y="5"/>
                    </a:cubicBezTo>
                    <a:cubicBezTo>
                      <a:pt x="23" y="5"/>
                      <a:pt x="19" y="8"/>
                      <a:pt x="13" y="13"/>
                    </a:cubicBezTo>
                    <a:cubicBezTo>
                      <a:pt x="8" y="43"/>
                      <a:pt x="8" y="43"/>
                      <a:pt x="8" y="43"/>
                    </a:cubicBezTo>
                    <a:cubicBezTo>
                      <a:pt x="0" y="43"/>
                      <a:pt x="0" y="43"/>
                      <a:pt x="0" y="43"/>
                    </a:cubicBezTo>
                    <a:cubicBezTo>
                      <a:pt x="7" y="7"/>
                      <a:pt x="7" y="7"/>
                      <a:pt x="7" y="7"/>
                    </a:cubicBezTo>
                    <a:cubicBezTo>
                      <a:pt x="0" y="5"/>
                      <a:pt x="0" y="5"/>
                      <a:pt x="0" y="5"/>
                    </a:cubicBezTo>
                    <a:cubicBezTo>
                      <a:pt x="0" y="3"/>
                      <a:pt x="0" y="3"/>
                      <a:pt x="0" y="3"/>
                    </a:cubicBezTo>
                    <a:cubicBezTo>
                      <a:pt x="13" y="0"/>
                      <a:pt x="13" y="0"/>
                      <a:pt x="13" y="0"/>
                    </a:cubicBezTo>
                    <a:lnTo>
                      <a:pt x="15" y="0"/>
                    </a:ln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25" name="Freeform 18"/>
              <p:cNvSpPr>
                <a:spLocks noEditPoints="1"/>
              </p:cNvSpPr>
              <p:nvPr/>
            </p:nvSpPr>
            <p:spPr bwMode="auto">
              <a:xfrm>
                <a:off x="5773738" y="6427788"/>
                <a:ext cx="106363" cy="146050"/>
              </a:xfrm>
              <a:custGeom>
                <a:avLst/>
                <a:gdLst>
                  <a:gd name="T0" fmla="*/ 30 w 31"/>
                  <a:gd name="T1" fmla="*/ 35 h 43"/>
                  <a:gd name="T2" fmla="*/ 13 w 31"/>
                  <a:gd name="T3" fmla="*/ 43 h 43"/>
                  <a:gd name="T4" fmla="*/ 0 w 31"/>
                  <a:gd name="T5" fmla="*/ 27 h 43"/>
                  <a:gd name="T6" fmla="*/ 10 w 31"/>
                  <a:gd name="T7" fmla="*/ 5 h 43"/>
                  <a:gd name="T8" fmla="*/ 22 w 31"/>
                  <a:gd name="T9" fmla="*/ 0 h 43"/>
                  <a:gd name="T10" fmla="*/ 31 w 31"/>
                  <a:gd name="T11" fmla="*/ 9 h 43"/>
                  <a:gd name="T12" fmla="*/ 7 w 31"/>
                  <a:gd name="T13" fmla="*/ 23 h 43"/>
                  <a:gd name="T14" fmla="*/ 7 w 31"/>
                  <a:gd name="T15" fmla="*/ 27 h 43"/>
                  <a:gd name="T16" fmla="*/ 16 w 31"/>
                  <a:gd name="T17" fmla="*/ 38 h 43"/>
                  <a:gd name="T18" fmla="*/ 30 w 31"/>
                  <a:gd name="T19" fmla="*/ 31 h 43"/>
                  <a:gd name="T20" fmla="*/ 30 w 31"/>
                  <a:gd name="T21" fmla="*/ 35 h 43"/>
                  <a:gd name="T22" fmla="*/ 19 w 31"/>
                  <a:gd name="T23" fmla="*/ 17 h 43"/>
                  <a:gd name="T24" fmla="*/ 25 w 31"/>
                  <a:gd name="T25" fmla="*/ 9 h 43"/>
                  <a:gd name="T26" fmla="*/ 20 w 31"/>
                  <a:gd name="T27" fmla="*/ 4 h 43"/>
                  <a:gd name="T28" fmla="*/ 7 w 31"/>
                  <a:gd name="T29" fmla="*/ 20 h 43"/>
                  <a:gd name="T30" fmla="*/ 19 w 31"/>
                  <a:gd name="T31" fmla="*/ 1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 h="43">
                    <a:moveTo>
                      <a:pt x="30" y="35"/>
                    </a:moveTo>
                    <a:cubicBezTo>
                      <a:pt x="24" y="41"/>
                      <a:pt x="19" y="43"/>
                      <a:pt x="13" y="43"/>
                    </a:cubicBezTo>
                    <a:cubicBezTo>
                      <a:pt x="5" y="43"/>
                      <a:pt x="0" y="37"/>
                      <a:pt x="0" y="27"/>
                    </a:cubicBezTo>
                    <a:cubicBezTo>
                      <a:pt x="0" y="18"/>
                      <a:pt x="4" y="10"/>
                      <a:pt x="10" y="5"/>
                    </a:cubicBezTo>
                    <a:cubicBezTo>
                      <a:pt x="14" y="2"/>
                      <a:pt x="18" y="0"/>
                      <a:pt x="22" y="0"/>
                    </a:cubicBezTo>
                    <a:cubicBezTo>
                      <a:pt x="27" y="0"/>
                      <a:pt x="31" y="4"/>
                      <a:pt x="31" y="9"/>
                    </a:cubicBezTo>
                    <a:cubicBezTo>
                      <a:pt x="31" y="17"/>
                      <a:pt x="22" y="22"/>
                      <a:pt x="7" y="23"/>
                    </a:cubicBezTo>
                    <a:cubicBezTo>
                      <a:pt x="7" y="24"/>
                      <a:pt x="7" y="26"/>
                      <a:pt x="7" y="27"/>
                    </a:cubicBezTo>
                    <a:cubicBezTo>
                      <a:pt x="7" y="34"/>
                      <a:pt x="10" y="38"/>
                      <a:pt x="16" y="38"/>
                    </a:cubicBezTo>
                    <a:cubicBezTo>
                      <a:pt x="20" y="38"/>
                      <a:pt x="24" y="36"/>
                      <a:pt x="30" y="31"/>
                    </a:cubicBezTo>
                    <a:lnTo>
                      <a:pt x="30" y="35"/>
                    </a:lnTo>
                    <a:close/>
                    <a:moveTo>
                      <a:pt x="19" y="17"/>
                    </a:moveTo>
                    <a:cubicBezTo>
                      <a:pt x="23" y="14"/>
                      <a:pt x="25" y="12"/>
                      <a:pt x="25" y="9"/>
                    </a:cubicBezTo>
                    <a:cubicBezTo>
                      <a:pt x="25" y="6"/>
                      <a:pt x="23" y="4"/>
                      <a:pt x="20" y="4"/>
                    </a:cubicBezTo>
                    <a:cubicBezTo>
                      <a:pt x="15" y="4"/>
                      <a:pt x="10" y="10"/>
                      <a:pt x="7" y="20"/>
                    </a:cubicBezTo>
                    <a:cubicBezTo>
                      <a:pt x="13" y="20"/>
                      <a:pt x="16" y="19"/>
                      <a:pt x="19"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26" name="Freeform 19"/>
              <p:cNvSpPr>
                <a:spLocks/>
              </p:cNvSpPr>
              <p:nvPr/>
            </p:nvSpPr>
            <p:spPr bwMode="auto">
              <a:xfrm>
                <a:off x="5902325" y="6399213"/>
                <a:ext cx="88900" cy="174625"/>
              </a:xfrm>
              <a:custGeom>
                <a:avLst/>
                <a:gdLst>
                  <a:gd name="T0" fmla="*/ 15 w 26"/>
                  <a:gd name="T1" fmla="*/ 0 h 51"/>
                  <a:gd name="T2" fmla="*/ 13 w 26"/>
                  <a:gd name="T3" fmla="*/ 10 h 51"/>
                  <a:gd name="T4" fmla="*/ 26 w 26"/>
                  <a:gd name="T5" fmla="*/ 10 h 51"/>
                  <a:gd name="T6" fmla="*/ 26 w 26"/>
                  <a:gd name="T7" fmla="*/ 13 h 51"/>
                  <a:gd name="T8" fmla="*/ 13 w 26"/>
                  <a:gd name="T9" fmla="*/ 13 h 51"/>
                  <a:gd name="T10" fmla="*/ 8 w 26"/>
                  <a:gd name="T11" fmla="*/ 37 h 51"/>
                  <a:gd name="T12" fmla="*/ 8 w 26"/>
                  <a:gd name="T13" fmla="*/ 41 h 51"/>
                  <a:gd name="T14" fmla="*/ 13 w 26"/>
                  <a:gd name="T15" fmla="*/ 46 h 51"/>
                  <a:gd name="T16" fmla="*/ 21 w 26"/>
                  <a:gd name="T17" fmla="*/ 44 h 51"/>
                  <a:gd name="T18" fmla="*/ 21 w 26"/>
                  <a:gd name="T19" fmla="*/ 47 h 51"/>
                  <a:gd name="T20" fmla="*/ 7 w 26"/>
                  <a:gd name="T21" fmla="*/ 51 h 51"/>
                  <a:gd name="T22" fmla="*/ 0 w 26"/>
                  <a:gd name="T23" fmla="*/ 43 h 51"/>
                  <a:gd name="T24" fmla="*/ 1 w 26"/>
                  <a:gd name="T25" fmla="*/ 37 h 51"/>
                  <a:gd name="T26" fmla="*/ 6 w 26"/>
                  <a:gd name="T27" fmla="*/ 13 h 51"/>
                  <a:gd name="T28" fmla="*/ 0 w 26"/>
                  <a:gd name="T29" fmla="*/ 14 h 51"/>
                  <a:gd name="T30" fmla="*/ 0 w 26"/>
                  <a:gd name="T31" fmla="*/ 11 h 51"/>
                  <a:gd name="T32" fmla="*/ 7 w 26"/>
                  <a:gd name="T33" fmla="*/ 8 h 51"/>
                  <a:gd name="T34" fmla="*/ 11 w 26"/>
                  <a:gd name="T35" fmla="*/ 0 h 51"/>
                  <a:gd name="T36" fmla="*/ 15 w 26"/>
                  <a:gd name="T3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 h="51">
                    <a:moveTo>
                      <a:pt x="15" y="0"/>
                    </a:moveTo>
                    <a:cubicBezTo>
                      <a:pt x="13" y="10"/>
                      <a:pt x="13" y="10"/>
                      <a:pt x="13" y="10"/>
                    </a:cubicBezTo>
                    <a:cubicBezTo>
                      <a:pt x="26" y="10"/>
                      <a:pt x="26" y="10"/>
                      <a:pt x="26" y="10"/>
                    </a:cubicBezTo>
                    <a:cubicBezTo>
                      <a:pt x="26" y="13"/>
                      <a:pt x="26" y="13"/>
                      <a:pt x="26" y="13"/>
                    </a:cubicBezTo>
                    <a:cubicBezTo>
                      <a:pt x="13" y="13"/>
                      <a:pt x="13" y="13"/>
                      <a:pt x="13" y="13"/>
                    </a:cubicBezTo>
                    <a:cubicBezTo>
                      <a:pt x="8" y="37"/>
                      <a:pt x="8" y="37"/>
                      <a:pt x="8" y="37"/>
                    </a:cubicBezTo>
                    <a:cubicBezTo>
                      <a:pt x="8" y="39"/>
                      <a:pt x="8" y="40"/>
                      <a:pt x="8" y="41"/>
                    </a:cubicBezTo>
                    <a:cubicBezTo>
                      <a:pt x="8" y="44"/>
                      <a:pt x="9" y="46"/>
                      <a:pt x="13" y="46"/>
                    </a:cubicBezTo>
                    <a:cubicBezTo>
                      <a:pt x="15" y="46"/>
                      <a:pt x="18" y="46"/>
                      <a:pt x="21" y="44"/>
                    </a:cubicBezTo>
                    <a:cubicBezTo>
                      <a:pt x="21" y="47"/>
                      <a:pt x="21" y="47"/>
                      <a:pt x="21" y="47"/>
                    </a:cubicBezTo>
                    <a:cubicBezTo>
                      <a:pt x="15" y="50"/>
                      <a:pt x="11" y="51"/>
                      <a:pt x="7" y="51"/>
                    </a:cubicBezTo>
                    <a:cubicBezTo>
                      <a:pt x="3" y="51"/>
                      <a:pt x="0" y="48"/>
                      <a:pt x="0" y="43"/>
                    </a:cubicBezTo>
                    <a:cubicBezTo>
                      <a:pt x="0" y="41"/>
                      <a:pt x="1" y="40"/>
                      <a:pt x="1" y="37"/>
                    </a:cubicBezTo>
                    <a:cubicBezTo>
                      <a:pt x="6" y="13"/>
                      <a:pt x="6" y="13"/>
                      <a:pt x="6" y="13"/>
                    </a:cubicBezTo>
                    <a:cubicBezTo>
                      <a:pt x="0" y="14"/>
                      <a:pt x="0" y="14"/>
                      <a:pt x="0" y="14"/>
                    </a:cubicBezTo>
                    <a:cubicBezTo>
                      <a:pt x="0" y="11"/>
                      <a:pt x="0" y="11"/>
                      <a:pt x="0" y="11"/>
                    </a:cubicBezTo>
                    <a:cubicBezTo>
                      <a:pt x="7" y="8"/>
                      <a:pt x="7" y="8"/>
                      <a:pt x="7" y="8"/>
                    </a:cubicBezTo>
                    <a:cubicBezTo>
                      <a:pt x="11" y="0"/>
                      <a:pt x="11" y="0"/>
                      <a:pt x="11" y="0"/>
                    </a:cubicBezTo>
                    <a:lnTo>
                      <a:pt x="15" y="0"/>
                    </a:ln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27" name="Freeform 20"/>
              <p:cNvSpPr>
                <a:spLocks/>
              </p:cNvSpPr>
              <p:nvPr/>
            </p:nvSpPr>
            <p:spPr bwMode="auto">
              <a:xfrm>
                <a:off x="6000750" y="6427788"/>
                <a:ext cx="204788" cy="146050"/>
              </a:xfrm>
              <a:custGeom>
                <a:avLst/>
                <a:gdLst>
                  <a:gd name="T0" fmla="*/ 13 w 60"/>
                  <a:gd name="T1" fmla="*/ 0 h 43"/>
                  <a:gd name="T2" fmla="*/ 15 w 60"/>
                  <a:gd name="T3" fmla="*/ 35 h 43"/>
                  <a:gd name="T4" fmla="*/ 31 w 60"/>
                  <a:gd name="T5" fmla="*/ 2 h 43"/>
                  <a:gd name="T6" fmla="*/ 37 w 60"/>
                  <a:gd name="T7" fmla="*/ 1 h 43"/>
                  <a:gd name="T8" fmla="*/ 39 w 60"/>
                  <a:gd name="T9" fmla="*/ 36 h 43"/>
                  <a:gd name="T10" fmla="*/ 43 w 60"/>
                  <a:gd name="T11" fmla="*/ 30 h 43"/>
                  <a:gd name="T12" fmla="*/ 53 w 60"/>
                  <a:gd name="T13" fmla="*/ 12 h 43"/>
                  <a:gd name="T14" fmla="*/ 51 w 60"/>
                  <a:gd name="T15" fmla="*/ 2 h 43"/>
                  <a:gd name="T16" fmla="*/ 56 w 60"/>
                  <a:gd name="T17" fmla="*/ 0 h 43"/>
                  <a:gd name="T18" fmla="*/ 60 w 60"/>
                  <a:gd name="T19" fmla="*/ 5 h 43"/>
                  <a:gd name="T20" fmla="*/ 38 w 60"/>
                  <a:gd name="T21" fmla="*/ 43 h 43"/>
                  <a:gd name="T22" fmla="*/ 33 w 60"/>
                  <a:gd name="T23" fmla="*/ 43 h 43"/>
                  <a:gd name="T24" fmla="*/ 31 w 60"/>
                  <a:gd name="T25" fmla="*/ 12 h 43"/>
                  <a:gd name="T26" fmla="*/ 14 w 60"/>
                  <a:gd name="T27" fmla="*/ 43 h 43"/>
                  <a:gd name="T28" fmla="*/ 8 w 60"/>
                  <a:gd name="T29" fmla="*/ 43 h 43"/>
                  <a:gd name="T30" fmla="*/ 9 w 60"/>
                  <a:gd name="T31" fmla="*/ 41 h 43"/>
                  <a:gd name="T32" fmla="*/ 6 w 60"/>
                  <a:gd name="T33" fmla="*/ 6 h 43"/>
                  <a:gd name="T34" fmla="*/ 0 w 60"/>
                  <a:gd name="T35" fmla="*/ 5 h 43"/>
                  <a:gd name="T36" fmla="*/ 0 w 60"/>
                  <a:gd name="T37" fmla="*/ 3 h 43"/>
                  <a:gd name="T38" fmla="*/ 10 w 60"/>
                  <a:gd name="T39" fmla="*/ 0 h 43"/>
                  <a:gd name="T40" fmla="*/ 13 w 60"/>
                  <a:gd name="T41"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 h="43">
                    <a:moveTo>
                      <a:pt x="13" y="0"/>
                    </a:moveTo>
                    <a:cubicBezTo>
                      <a:pt x="15" y="35"/>
                      <a:pt x="15" y="35"/>
                      <a:pt x="15" y="35"/>
                    </a:cubicBezTo>
                    <a:cubicBezTo>
                      <a:pt x="25" y="16"/>
                      <a:pt x="27" y="12"/>
                      <a:pt x="31" y="2"/>
                    </a:cubicBezTo>
                    <a:cubicBezTo>
                      <a:pt x="37" y="1"/>
                      <a:pt x="37" y="1"/>
                      <a:pt x="37" y="1"/>
                    </a:cubicBezTo>
                    <a:cubicBezTo>
                      <a:pt x="37" y="12"/>
                      <a:pt x="38" y="21"/>
                      <a:pt x="39" y="36"/>
                    </a:cubicBezTo>
                    <a:cubicBezTo>
                      <a:pt x="41" y="33"/>
                      <a:pt x="42" y="32"/>
                      <a:pt x="43" y="30"/>
                    </a:cubicBezTo>
                    <a:cubicBezTo>
                      <a:pt x="48" y="23"/>
                      <a:pt x="52" y="17"/>
                      <a:pt x="53" y="12"/>
                    </a:cubicBezTo>
                    <a:cubicBezTo>
                      <a:pt x="51" y="2"/>
                      <a:pt x="51" y="2"/>
                      <a:pt x="51" y="2"/>
                    </a:cubicBezTo>
                    <a:cubicBezTo>
                      <a:pt x="53" y="1"/>
                      <a:pt x="54" y="0"/>
                      <a:pt x="56" y="0"/>
                    </a:cubicBezTo>
                    <a:cubicBezTo>
                      <a:pt x="59" y="0"/>
                      <a:pt x="60" y="2"/>
                      <a:pt x="60" y="5"/>
                    </a:cubicBezTo>
                    <a:cubicBezTo>
                      <a:pt x="60" y="11"/>
                      <a:pt x="56" y="19"/>
                      <a:pt x="38" y="43"/>
                    </a:cubicBezTo>
                    <a:cubicBezTo>
                      <a:pt x="33" y="43"/>
                      <a:pt x="33" y="43"/>
                      <a:pt x="33" y="43"/>
                    </a:cubicBezTo>
                    <a:cubicBezTo>
                      <a:pt x="31" y="12"/>
                      <a:pt x="31" y="12"/>
                      <a:pt x="31" y="12"/>
                    </a:cubicBezTo>
                    <a:cubicBezTo>
                      <a:pt x="27" y="20"/>
                      <a:pt x="23" y="26"/>
                      <a:pt x="14" y="43"/>
                    </a:cubicBezTo>
                    <a:cubicBezTo>
                      <a:pt x="8" y="43"/>
                      <a:pt x="8" y="43"/>
                      <a:pt x="8" y="43"/>
                    </a:cubicBezTo>
                    <a:cubicBezTo>
                      <a:pt x="9" y="41"/>
                      <a:pt x="9" y="41"/>
                      <a:pt x="9" y="41"/>
                    </a:cubicBezTo>
                    <a:cubicBezTo>
                      <a:pt x="6" y="6"/>
                      <a:pt x="6" y="6"/>
                      <a:pt x="6" y="6"/>
                    </a:cubicBezTo>
                    <a:cubicBezTo>
                      <a:pt x="0" y="5"/>
                      <a:pt x="0" y="5"/>
                      <a:pt x="0" y="5"/>
                    </a:cubicBezTo>
                    <a:cubicBezTo>
                      <a:pt x="0" y="3"/>
                      <a:pt x="0" y="3"/>
                      <a:pt x="0" y="3"/>
                    </a:cubicBezTo>
                    <a:cubicBezTo>
                      <a:pt x="10" y="0"/>
                      <a:pt x="10" y="0"/>
                      <a:pt x="10" y="0"/>
                    </a:cubicBezTo>
                    <a:lnTo>
                      <a:pt x="13" y="0"/>
                    </a:ln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28" name="Freeform 21"/>
              <p:cNvSpPr>
                <a:spLocks noEditPoints="1"/>
              </p:cNvSpPr>
              <p:nvPr/>
            </p:nvSpPr>
            <p:spPr bwMode="auto">
              <a:xfrm>
                <a:off x="6208713" y="6427788"/>
                <a:ext cx="128588" cy="146050"/>
              </a:xfrm>
              <a:custGeom>
                <a:avLst/>
                <a:gdLst>
                  <a:gd name="T0" fmla="*/ 38 w 38"/>
                  <a:gd name="T1" fmla="*/ 17 h 43"/>
                  <a:gd name="T2" fmla="*/ 15 w 38"/>
                  <a:gd name="T3" fmla="*/ 43 h 43"/>
                  <a:gd name="T4" fmla="*/ 0 w 38"/>
                  <a:gd name="T5" fmla="*/ 27 h 43"/>
                  <a:gd name="T6" fmla="*/ 23 w 38"/>
                  <a:gd name="T7" fmla="*/ 0 h 43"/>
                  <a:gd name="T8" fmla="*/ 38 w 38"/>
                  <a:gd name="T9" fmla="*/ 17 h 43"/>
                  <a:gd name="T10" fmla="*/ 8 w 38"/>
                  <a:gd name="T11" fmla="*/ 26 h 43"/>
                  <a:gd name="T12" fmla="*/ 16 w 38"/>
                  <a:gd name="T13" fmla="*/ 40 h 43"/>
                  <a:gd name="T14" fmla="*/ 30 w 38"/>
                  <a:gd name="T15" fmla="*/ 17 h 43"/>
                  <a:gd name="T16" fmla="*/ 22 w 38"/>
                  <a:gd name="T17" fmla="*/ 4 h 43"/>
                  <a:gd name="T18" fmla="*/ 8 w 38"/>
                  <a:gd name="T19" fmla="*/ 26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43">
                    <a:moveTo>
                      <a:pt x="38" y="17"/>
                    </a:moveTo>
                    <a:cubicBezTo>
                      <a:pt x="38" y="31"/>
                      <a:pt x="28" y="43"/>
                      <a:pt x="15" y="43"/>
                    </a:cubicBezTo>
                    <a:cubicBezTo>
                      <a:pt x="6" y="43"/>
                      <a:pt x="0" y="37"/>
                      <a:pt x="0" y="27"/>
                    </a:cubicBezTo>
                    <a:cubicBezTo>
                      <a:pt x="0" y="12"/>
                      <a:pt x="10" y="0"/>
                      <a:pt x="23" y="0"/>
                    </a:cubicBezTo>
                    <a:cubicBezTo>
                      <a:pt x="32" y="0"/>
                      <a:pt x="38" y="7"/>
                      <a:pt x="38" y="17"/>
                    </a:cubicBezTo>
                    <a:close/>
                    <a:moveTo>
                      <a:pt x="8" y="26"/>
                    </a:moveTo>
                    <a:cubicBezTo>
                      <a:pt x="8" y="35"/>
                      <a:pt x="11" y="40"/>
                      <a:pt x="16" y="40"/>
                    </a:cubicBezTo>
                    <a:cubicBezTo>
                      <a:pt x="24" y="40"/>
                      <a:pt x="30" y="30"/>
                      <a:pt x="30" y="17"/>
                    </a:cubicBezTo>
                    <a:cubicBezTo>
                      <a:pt x="30" y="8"/>
                      <a:pt x="27" y="4"/>
                      <a:pt x="22" y="4"/>
                    </a:cubicBezTo>
                    <a:cubicBezTo>
                      <a:pt x="14" y="4"/>
                      <a:pt x="8" y="14"/>
                      <a:pt x="8" y="26"/>
                    </a:cubicBez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29" name="Freeform 22"/>
              <p:cNvSpPr>
                <a:spLocks/>
              </p:cNvSpPr>
              <p:nvPr/>
            </p:nvSpPr>
            <p:spPr bwMode="auto">
              <a:xfrm>
                <a:off x="6354763" y="6427788"/>
                <a:ext cx="111125" cy="146050"/>
              </a:xfrm>
              <a:custGeom>
                <a:avLst/>
                <a:gdLst>
                  <a:gd name="T0" fmla="*/ 15 w 33"/>
                  <a:gd name="T1" fmla="*/ 0 h 43"/>
                  <a:gd name="T2" fmla="*/ 12 w 33"/>
                  <a:gd name="T3" fmla="*/ 12 h 43"/>
                  <a:gd name="T4" fmla="*/ 28 w 33"/>
                  <a:gd name="T5" fmla="*/ 0 h 43"/>
                  <a:gd name="T6" fmla="*/ 33 w 33"/>
                  <a:gd name="T7" fmla="*/ 5 h 43"/>
                  <a:gd name="T8" fmla="*/ 27 w 33"/>
                  <a:gd name="T9" fmla="*/ 10 h 43"/>
                  <a:gd name="T10" fmla="*/ 26 w 33"/>
                  <a:gd name="T11" fmla="*/ 10 h 43"/>
                  <a:gd name="T12" fmla="*/ 24 w 33"/>
                  <a:gd name="T13" fmla="*/ 6 h 43"/>
                  <a:gd name="T14" fmla="*/ 11 w 33"/>
                  <a:gd name="T15" fmla="*/ 22 h 43"/>
                  <a:gd name="T16" fmla="*/ 8 w 33"/>
                  <a:gd name="T17" fmla="*/ 43 h 43"/>
                  <a:gd name="T18" fmla="*/ 0 w 33"/>
                  <a:gd name="T19" fmla="*/ 43 h 43"/>
                  <a:gd name="T20" fmla="*/ 8 w 33"/>
                  <a:gd name="T21" fmla="*/ 7 h 43"/>
                  <a:gd name="T22" fmla="*/ 0 w 33"/>
                  <a:gd name="T23" fmla="*/ 5 h 43"/>
                  <a:gd name="T24" fmla="*/ 0 w 33"/>
                  <a:gd name="T25" fmla="*/ 3 h 43"/>
                  <a:gd name="T26" fmla="*/ 13 w 33"/>
                  <a:gd name="T27" fmla="*/ 0 h 43"/>
                  <a:gd name="T28" fmla="*/ 15 w 33"/>
                  <a:gd name="T29"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 h="43">
                    <a:moveTo>
                      <a:pt x="15" y="0"/>
                    </a:moveTo>
                    <a:cubicBezTo>
                      <a:pt x="12" y="12"/>
                      <a:pt x="12" y="12"/>
                      <a:pt x="12" y="12"/>
                    </a:cubicBezTo>
                    <a:cubicBezTo>
                      <a:pt x="19" y="4"/>
                      <a:pt x="23" y="0"/>
                      <a:pt x="28" y="0"/>
                    </a:cubicBezTo>
                    <a:cubicBezTo>
                      <a:pt x="31" y="0"/>
                      <a:pt x="33" y="2"/>
                      <a:pt x="33" y="5"/>
                    </a:cubicBezTo>
                    <a:cubicBezTo>
                      <a:pt x="33" y="8"/>
                      <a:pt x="30" y="10"/>
                      <a:pt x="27" y="10"/>
                    </a:cubicBezTo>
                    <a:cubicBezTo>
                      <a:pt x="26" y="10"/>
                      <a:pt x="26" y="10"/>
                      <a:pt x="26" y="10"/>
                    </a:cubicBezTo>
                    <a:cubicBezTo>
                      <a:pt x="24" y="6"/>
                      <a:pt x="24" y="6"/>
                      <a:pt x="24" y="6"/>
                    </a:cubicBezTo>
                    <a:cubicBezTo>
                      <a:pt x="16" y="9"/>
                      <a:pt x="13" y="13"/>
                      <a:pt x="11" y="22"/>
                    </a:cubicBezTo>
                    <a:cubicBezTo>
                      <a:pt x="8" y="43"/>
                      <a:pt x="8" y="43"/>
                      <a:pt x="8" y="43"/>
                    </a:cubicBezTo>
                    <a:cubicBezTo>
                      <a:pt x="0" y="43"/>
                      <a:pt x="0" y="43"/>
                      <a:pt x="0" y="43"/>
                    </a:cubicBezTo>
                    <a:cubicBezTo>
                      <a:pt x="8" y="7"/>
                      <a:pt x="8" y="7"/>
                      <a:pt x="8" y="7"/>
                    </a:cubicBezTo>
                    <a:cubicBezTo>
                      <a:pt x="0" y="5"/>
                      <a:pt x="0" y="5"/>
                      <a:pt x="0" y="5"/>
                    </a:cubicBezTo>
                    <a:cubicBezTo>
                      <a:pt x="0" y="3"/>
                      <a:pt x="0" y="3"/>
                      <a:pt x="0" y="3"/>
                    </a:cubicBezTo>
                    <a:cubicBezTo>
                      <a:pt x="13" y="0"/>
                      <a:pt x="13" y="0"/>
                      <a:pt x="13" y="0"/>
                    </a:cubicBezTo>
                    <a:lnTo>
                      <a:pt x="15" y="0"/>
                    </a:ln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sp>
            <p:nvSpPr>
              <p:cNvPr id="30" name="Freeform 23"/>
              <p:cNvSpPr>
                <a:spLocks/>
              </p:cNvSpPr>
              <p:nvPr/>
            </p:nvSpPr>
            <p:spPr bwMode="auto">
              <a:xfrm>
                <a:off x="6465888" y="6351588"/>
                <a:ext cx="139700" cy="222250"/>
              </a:xfrm>
              <a:custGeom>
                <a:avLst/>
                <a:gdLst>
                  <a:gd name="T0" fmla="*/ 20 w 41"/>
                  <a:gd name="T1" fmla="*/ 0 h 65"/>
                  <a:gd name="T2" fmla="*/ 11 w 41"/>
                  <a:gd name="T3" fmla="*/ 44 h 65"/>
                  <a:gd name="T4" fmla="*/ 27 w 41"/>
                  <a:gd name="T5" fmla="*/ 27 h 65"/>
                  <a:gd name="T6" fmla="*/ 35 w 41"/>
                  <a:gd name="T7" fmla="*/ 22 h 65"/>
                  <a:gd name="T8" fmla="*/ 40 w 41"/>
                  <a:gd name="T9" fmla="*/ 27 h 65"/>
                  <a:gd name="T10" fmla="*/ 35 w 41"/>
                  <a:gd name="T11" fmla="*/ 32 h 65"/>
                  <a:gd name="T12" fmla="*/ 32 w 41"/>
                  <a:gd name="T13" fmla="*/ 29 h 65"/>
                  <a:gd name="T14" fmla="*/ 21 w 41"/>
                  <a:gd name="T15" fmla="*/ 38 h 65"/>
                  <a:gd name="T16" fmla="*/ 29 w 41"/>
                  <a:gd name="T17" fmla="*/ 55 h 65"/>
                  <a:gd name="T18" fmla="*/ 37 w 41"/>
                  <a:gd name="T19" fmla="*/ 61 h 65"/>
                  <a:gd name="T20" fmla="*/ 41 w 41"/>
                  <a:gd name="T21" fmla="*/ 60 h 65"/>
                  <a:gd name="T22" fmla="*/ 41 w 41"/>
                  <a:gd name="T23" fmla="*/ 63 h 65"/>
                  <a:gd name="T24" fmla="*/ 31 w 41"/>
                  <a:gd name="T25" fmla="*/ 65 h 65"/>
                  <a:gd name="T26" fmla="*/ 23 w 41"/>
                  <a:gd name="T27" fmla="*/ 58 h 65"/>
                  <a:gd name="T28" fmla="*/ 15 w 41"/>
                  <a:gd name="T29" fmla="*/ 43 h 65"/>
                  <a:gd name="T30" fmla="*/ 10 w 41"/>
                  <a:gd name="T31" fmla="*/ 48 h 65"/>
                  <a:gd name="T32" fmla="*/ 8 w 41"/>
                  <a:gd name="T33" fmla="*/ 65 h 65"/>
                  <a:gd name="T34" fmla="*/ 0 w 41"/>
                  <a:gd name="T35" fmla="*/ 65 h 65"/>
                  <a:gd name="T36" fmla="*/ 12 w 41"/>
                  <a:gd name="T37" fmla="*/ 5 h 65"/>
                  <a:gd name="T38" fmla="*/ 4 w 41"/>
                  <a:gd name="T39" fmla="*/ 5 h 65"/>
                  <a:gd name="T40" fmla="*/ 4 w 41"/>
                  <a:gd name="T41" fmla="*/ 2 h 65"/>
                  <a:gd name="T42" fmla="*/ 18 w 41"/>
                  <a:gd name="T43" fmla="*/ 0 h 65"/>
                  <a:gd name="T44" fmla="*/ 20 w 41"/>
                  <a:gd name="T45"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1" h="65">
                    <a:moveTo>
                      <a:pt x="20" y="0"/>
                    </a:moveTo>
                    <a:cubicBezTo>
                      <a:pt x="11" y="44"/>
                      <a:pt x="11" y="44"/>
                      <a:pt x="11" y="44"/>
                    </a:cubicBezTo>
                    <a:cubicBezTo>
                      <a:pt x="27" y="27"/>
                      <a:pt x="27" y="27"/>
                      <a:pt x="27" y="27"/>
                    </a:cubicBezTo>
                    <a:cubicBezTo>
                      <a:pt x="30" y="24"/>
                      <a:pt x="33" y="22"/>
                      <a:pt x="35" y="22"/>
                    </a:cubicBezTo>
                    <a:cubicBezTo>
                      <a:pt x="38" y="22"/>
                      <a:pt x="40" y="24"/>
                      <a:pt x="40" y="27"/>
                    </a:cubicBezTo>
                    <a:cubicBezTo>
                      <a:pt x="40" y="29"/>
                      <a:pt x="39" y="30"/>
                      <a:pt x="35" y="32"/>
                    </a:cubicBezTo>
                    <a:cubicBezTo>
                      <a:pt x="32" y="29"/>
                      <a:pt x="32" y="29"/>
                      <a:pt x="32" y="29"/>
                    </a:cubicBezTo>
                    <a:cubicBezTo>
                      <a:pt x="28" y="31"/>
                      <a:pt x="26" y="33"/>
                      <a:pt x="21" y="38"/>
                    </a:cubicBezTo>
                    <a:cubicBezTo>
                      <a:pt x="25" y="49"/>
                      <a:pt x="26" y="51"/>
                      <a:pt x="29" y="55"/>
                    </a:cubicBezTo>
                    <a:cubicBezTo>
                      <a:pt x="31" y="59"/>
                      <a:pt x="34" y="61"/>
                      <a:pt x="37" y="61"/>
                    </a:cubicBezTo>
                    <a:cubicBezTo>
                      <a:pt x="38" y="61"/>
                      <a:pt x="40" y="61"/>
                      <a:pt x="41" y="60"/>
                    </a:cubicBezTo>
                    <a:cubicBezTo>
                      <a:pt x="41" y="63"/>
                      <a:pt x="41" y="63"/>
                      <a:pt x="41" y="63"/>
                    </a:cubicBezTo>
                    <a:cubicBezTo>
                      <a:pt x="36" y="64"/>
                      <a:pt x="33" y="65"/>
                      <a:pt x="31" y="65"/>
                    </a:cubicBezTo>
                    <a:cubicBezTo>
                      <a:pt x="28" y="65"/>
                      <a:pt x="25" y="63"/>
                      <a:pt x="23" y="58"/>
                    </a:cubicBezTo>
                    <a:cubicBezTo>
                      <a:pt x="15" y="43"/>
                      <a:pt x="15" y="43"/>
                      <a:pt x="15" y="43"/>
                    </a:cubicBezTo>
                    <a:cubicBezTo>
                      <a:pt x="10" y="48"/>
                      <a:pt x="10" y="48"/>
                      <a:pt x="10" y="48"/>
                    </a:cubicBezTo>
                    <a:cubicBezTo>
                      <a:pt x="8" y="65"/>
                      <a:pt x="8" y="65"/>
                      <a:pt x="8" y="65"/>
                    </a:cubicBezTo>
                    <a:cubicBezTo>
                      <a:pt x="0" y="65"/>
                      <a:pt x="0" y="65"/>
                      <a:pt x="0" y="65"/>
                    </a:cubicBezTo>
                    <a:cubicBezTo>
                      <a:pt x="12" y="5"/>
                      <a:pt x="12" y="5"/>
                      <a:pt x="12" y="5"/>
                    </a:cubicBezTo>
                    <a:cubicBezTo>
                      <a:pt x="4" y="5"/>
                      <a:pt x="4" y="5"/>
                      <a:pt x="4" y="5"/>
                    </a:cubicBezTo>
                    <a:cubicBezTo>
                      <a:pt x="4" y="2"/>
                      <a:pt x="4" y="2"/>
                      <a:pt x="4" y="2"/>
                    </a:cubicBezTo>
                    <a:cubicBezTo>
                      <a:pt x="18" y="0"/>
                      <a:pt x="18" y="0"/>
                      <a:pt x="18" y="0"/>
                    </a:cubicBezTo>
                    <a:lnTo>
                      <a:pt x="20" y="0"/>
                    </a:lnTo>
                    <a:close/>
                  </a:path>
                </a:pathLst>
              </a:custGeom>
              <a:grpFill/>
              <a:ln>
                <a:noFill/>
              </a:ln>
            </p:spPr>
            <p:txBody>
              <a:bodyPr vert="horz" wrap="square" lIns="91440" tIns="45720" rIns="91440" bIns="45720" numCol="1" anchor="t" anchorCtr="0" compatLnSpc="1">
                <a:prstTxWarp prst="textNoShape">
                  <a:avLst/>
                </a:prstTxWarp>
              </a:bodyPr>
              <a:lstStyle/>
              <a:p>
                <a:endParaRPr lang="de-DE" sz="1050">
                  <a:solidFill>
                    <a:schemeClr val="tx1"/>
                  </a:solidFill>
                </a:endParaRPr>
              </a:p>
            </p:txBody>
          </p:sp>
        </p:grpSp>
        <p:pic>
          <p:nvPicPr>
            <p:cNvPr id="9" name="Strategy&amp;">
              <a:extLst>
                <a:ext uri="{FF2B5EF4-FFF2-40B4-BE49-F238E27FC236}">
                  <a16:creationId xmlns:a16="http://schemas.microsoft.com/office/drawing/2014/main" id="{EA596008-6E9D-CF4C-B798-85D8228435C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80988" y="349250"/>
              <a:ext cx="1828800" cy="488950"/>
            </a:xfrm>
            <a:prstGeom prst="rect">
              <a:avLst/>
            </a:prstGeom>
          </p:spPr>
        </p:pic>
      </p:grpSp>
    </p:spTree>
    <p:extLst>
      <p:ext uri="{BB962C8B-B14F-4D97-AF65-F5344CB8AC3E}">
        <p14:creationId xmlns:p14="http://schemas.microsoft.com/office/powerpoint/2010/main" val="32294120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3_Title and Text">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1"/>
            </p:custDataLst>
          </p:nvPr>
        </p:nvGraphicFramePr>
        <p:xfrm>
          <a:off x="1589" y="1325"/>
          <a:ext cx="1588" cy="1323"/>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5" name="Object 4" hidden="1"/>
                      <p:cNvPicPr/>
                      <p:nvPr/>
                    </p:nvPicPr>
                    <p:blipFill>
                      <a:blip r:embed="rId5"/>
                      <a:stretch>
                        <a:fillRect/>
                      </a:stretch>
                    </p:blipFill>
                    <p:spPr>
                      <a:xfrm>
                        <a:off x="1589" y="1325"/>
                        <a:ext cx="1588" cy="1323"/>
                      </a:xfrm>
                      <a:prstGeom prst="rect">
                        <a:avLst/>
                      </a:prstGeom>
                    </p:spPr>
                  </p:pic>
                </p:oleObj>
              </mc:Fallback>
            </mc:AlternateContent>
          </a:graphicData>
        </a:graphic>
      </p:graphicFrame>
      <p:sp>
        <p:nvSpPr>
          <p:cNvPr id="11" name="Rectangle 10" hidden="1"/>
          <p:cNvSpPr/>
          <p:nvPr userDrawn="1">
            <p:custDataLst>
              <p:tags r:id="rId2"/>
            </p:custDataLst>
          </p:nvPr>
        </p:nvSpPr>
        <p:spPr>
          <a:xfrm>
            <a:off x="1" y="2"/>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err="1">
              <a:ln>
                <a:noFill/>
              </a:ln>
              <a:solidFill>
                <a:srgbClr val="FFFFFF"/>
              </a:solidFill>
              <a:effectLst/>
              <a:uLnTx/>
              <a:uFillTx/>
              <a:latin typeface="Arial" panose="020B0604020202020204" pitchFamily="34" charset="0"/>
              <a:ea typeface="+mn-ea"/>
              <a:cs typeface="+mn-cs"/>
              <a:sym typeface="Arial" panose="020B0604020202020204" pitchFamily="34" charset="0"/>
            </a:endParaRPr>
          </a:p>
        </p:txBody>
      </p:sp>
      <p:sp>
        <p:nvSpPr>
          <p:cNvPr id="2" name="Title 1">
            <a:extLst>
              <a:ext uri="{FF2B5EF4-FFF2-40B4-BE49-F238E27FC236}">
                <a16:creationId xmlns:a16="http://schemas.microsoft.com/office/drawing/2014/main" id="{0A02E88D-D2FD-4F31-8DFF-89ACDD9453FC}"/>
              </a:ext>
            </a:extLst>
          </p:cNvPr>
          <p:cNvSpPr>
            <a:spLocks noGrp="1"/>
          </p:cNvSpPr>
          <p:nvPr>
            <p:ph type="title" hasCustomPrompt="1"/>
          </p:nvPr>
        </p:nvSpPr>
        <p:spPr>
          <a:xfrm>
            <a:off x="251223" y="207378"/>
            <a:ext cx="6984778" cy="599281"/>
          </a:xfrm>
        </p:spPr>
        <p:txBody>
          <a:bodyPr/>
          <a:lstStyle>
            <a:lvl1pPr>
              <a:defRPr sz="1300">
                <a:solidFill>
                  <a:schemeClr val="accent4"/>
                </a:solidFill>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8DCB2723-013B-4180-9841-DE3236CC6F6E}"/>
              </a:ext>
            </a:extLst>
          </p:cNvPr>
          <p:cNvSpPr>
            <a:spLocks noGrp="1"/>
          </p:cNvSpPr>
          <p:nvPr>
            <p:ph type="body" sz="quarter" idx="11" hasCustomPrompt="1"/>
          </p:nvPr>
        </p:nvSpPr>
        <p:spPr>
          <a:xfrm>
            <a:off x="251223" y="1159566"/>
            <a:ext cx="8607028" cy="4207563"/>
          </a:xfrm>
        </p:spPr>
        <p:txBody>
          <a:bodyPr/>
          <a:lstStyle>
            <a:lvl1pPr>
              <a:lnSpc>
                <a:spcPct val="100000"/>
              </a:lnSpc>
              <a:spcBef>
                <a:spcPts val="0"/>
              </a:spcBef>
              <a:spcAft>
                <a:spcPts val="0"/>
              </a:spcAft>
              <a:defRPr sz="1200">
                <a:latin typeface="+mn-lt"/>
                <a:ea typeface="+mn-ea"/>
                <a:cs typeface="+mn-cs"/>
                <a:sym typeface="+mn-lt"/>
              </a:defRPr>
            </a:lvl1pPr>
            <a:lvl2pPr>
              <a:lnSpc>
                <a:spcPct val="100000"/>
              </a:lnSpc>
              <a:spcBef>
                <a:spcPts val="0"/>
              </a:spcBef>
              <a:spcAft>
                <a:spcPts val="0"/>
              </a:spcAft>
              <a:buClr>
                <a:schemeClr val="tx1"/>
              </a:buClr>
              <a:defRPr sz="1200">
                <a:latin typeface="+mn-lt"/>
                <a:ea typeface="+mn-ea"/>
                <a:cs typeface="+mn-cs"/>
                <a:sym typeface="+mn-lt"/>
              </a:defRPr>
            </a:lvl2pPr>
            <a:lvl3pPr>
              <a:lnSpc>
                <a:spcPct val="100000"/>
              </a:lnSpc>
              <a:spcBef>
                <a:spcPts val="0"/>
              </a:spcBef>
              <a:spcAft>
                <a:spcPts val="0"/>
              </a:spcAft>
              <a:buClr>
                <a:schemeClr val="tx1"/>
              </a:buClr>
              <a:defRPr sz="1200">
                <a:latin typeface="+mn-lt"/>
                <a:ea typeface="+mn-ea"/>
                <a:cs typeface="+mn-cs"/>
                <a:sym typeface="+mn-lt"/>
              </a:defRPr>
            </a:lvl3pPr>
            <a:lvl4pPr>
              <a:lnSpc>
                <a:spcPct val="100000"/>
              </a:lnSpc>
              <a:spcBef>
                <a:spcPts val="0"/>
              </a:spcBef>
              <a:spcAft>
                <a:spcPts val="0"/>
              </a:spcAft>
              <a:defRPr sz="1200">
                <a:latin typeface="+mn-lt"/>
                <a:ea typeface="+mn-ea"/>
                <a:cs typeface="+mn-cs"/>
                <a:sym typeface="+mn-lt"/>
              </a:defRPr>
            </a:lvl4pPr>
            <a:lvl5pPr>
              <a:lnSpc>
                <a:spcPct val="100000"/>
              </a:lnSpc>
              <a:spcBef>
                <a:spcPts val="0"/>
              </a:spcBef>
              <a:spcAft>
                <a:spcPts val="0"/>
              </a:spcAft>
              <a:defRPr sz="1200">
                <a:latin typeface="+mn-lt"/>
                <a:ea typeface="+mn-ea"/>
                <a:cs typeface="+mn-cs"/>
                <a:sym typeface="+mn-lt"/>
              </a:defRPr>
            </a:lvl5pPr>
          </a:lstStyle>
          <a:p>
            <a:pPr lvl="0"/>
            <a:r>
              <a:rPr lang="en-US"/>
              <a:t>Edit Master text styles</a:t>
            </a:r>
          </a:p>
          <a:p>
            <a:pPr lvl="1"/>
            <a:r>
              <a:rPr lang="en-US"/>
              <a:t>Second level</a:t>
            </a:r>
          </a:p>
          <a:p>
            <a:pPr lvl="2"/>
            <a:r>
              <a:rPr lang="en-US"/>
              <a:t>Third level</a:t>
            </a:r>
          </a:p>
        </p:txBody>
      </p:sp>
      <p:sp>
        <p:nvSpPr>
          <p:cNvPr id="9" name="Page"/>
          <p:cNvSpPr txBox="1"/>
          <p:nvPr userDrawn="1"/>
        </p:nvSpPr>
        <p:spPr>
          <a:xfrm>
            <a:off x="8597972" y="5535152"/>
            <a:ext cx="294808" cy="69250"/>
          </a:xfrm>
          <a:prstGeom prst="rect">
            <a:avLst/>
          </a:prstGeom>
          <a:noFill/>
        </p:spPr>
        <p:txBody>
          <a:bodyPr wrap="square" lIns="0" tIns="0" rIns="0" bIns="0" rtlCol="0" anchor="ctr">
            <a:spAutoFit/>
          </a:bodyPr>
          <a:lstStyle/>
          <a:p>
            <a:pPr marL="0" marR="0" lvl="0" indent="0" algn="r" defTabSz="653003" rtl="0" eaLnBrk="1" fontAlgn="auto" latinLnBrk="0" hangingPunct="1">
              <a:lnSpc>
                <a:spcPct val="100000"/>
              </a:lnSpc>
              <a:spcBef>
                <a:spcPts val="675"/>
              </a:spcBef>
              <a:spcAft>
                <a:spcPts val="0"/>
              </a:spcAft>
              <a:buClrTx/>
              <a:buSzTx/>
              <a:buFontTx/>
              <a:buNone/>
              <a:tabLst/>
              <a:defRPr/>
            </a:pPr>
            <a:fld id="{DFCF27A5-1A5B-48D3-A060-2758FFBB1ADD}" type="slidenum">
              <a:rPr kumimoji="0" lang="en-US" sz="450" b="1" i="0" u="none" strike="noStrike" kern="1200" cap="none" spc="0" normalizeH="0" baseline="0" noProof="0" smtClean="0">
                <a:ln>
                  <a:noFill/>
                </a:ln>
                <a:solidFill>
                  <a:srgbClr val="04284D"/>
                </a:solidFill>
                <a:effectLst/>
                <a:uLnTx/>
                <a:uFillTx/>
                <a:latin typeface="Arial"/>
                <a:ea typeface="+mn-ea"/>
                <a:cs typeface="+mn-cs"/>
                <a:sym typeface="+mn-lt"/>
              </a:rPr>
              <a:pPr marL="0" marR="0" lvl="0" indent="0" algn="r" defTabSz="653003" rtl="0" eaLnBrk="1" fontAlgn="auto" latinLnBrk="0" hangingPunct="1">
                <a:lnSpc>
                  <a:spcPct val="100000"/>
                </a:lnSpc>
                <a:spcBef>
                  <a:spcPts val="675"/>
                </a:spcBef>
                <a:spcAft>
                  <a:spcPts val="0"/>
                </a:spcAft>
                <a:buClrTx/>
                <a:buSzTx/>
                <a:buFontTx/>
                <a:buNone/>
                <a:tabLst/>
                <a:defRPr/>
              </a:pPr>
              <a:t>‹#›</a:t>
            </a:fld>
            <a:endParaRPr kumimoji="0" lang="en-US" sz="450" b="1" i="0" u="none" strike="noStrike" kern="1200" cap="none" spc="0" normalizeH="0" baseline="0" noProof="0">
              <a:ln>
                <a:noFill/>
              </a:ln>
              <a:solidFill>
                <a:srgbClr val="04284D"/>
              </a:solidFill>
              <a:effectLst/>
              <a:uLnTx/>
              <a:uFillTx/>
              <a:latin typeface="Arial"/>
              <a:ea typeface="+mn-ea"/>
              <a:cs typeface="+mn-cs"/>
              <a:sym typeface="+mn-lt"/>
            </a:endParaRPr>
          </a:p>
        </p:txBody>
      </p:sp>
      <p:sp>
        <p:nvSpPr>
          <p:cNvPr id="3" name="TextBox 2">
            <a:extLst>
              <a:ext uri="{FF2B5EF4-FFF2-40B4-BE49-F238E27FC236}">
                <a16:creationId xmlns:a16="http://schemas.microsoft.com/office/drawing/2014/main" id="{28F8D349-A18E-E949-AC16-75541B3A0C4D}"/>
              </a:ext>
            </a:extLst>
          </p:cNvPr>
          <p:cNvSpPr txBox="1"/>
          <p:nvPr userDrawn="1"/>
        </p:nvSpPr>
        <p:spPr>
          <a:xfrm>
            <a:off x="798897" y="1411706"/>
            <a:ext cx="0" cy="0"/>
          </a:xfrm>
          <a:prstGeom prst="rect">
            <a:avLst/>
          </a:prstGeom>
          <a:noFill/>
          <a:ln cap="rnd">
            <a:noFill/>
            <a:prstDash val="sysDot"/>
          </a:ln>
        </p:spPr>
        <p:txBody>
          <a:bodyPr wrap="none" lIns="0" tIns="0" rIns="0" bIns="0" rtlCol="0" anchor="ctr" anchorCtr="0">
            <a:noAutofit/>
          </a:bodyP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err="1">
              <a:ln>
                <a:noFill/>
              </a:ln>
              <a:solidFill>
                <a:srgbClr val="000000"/>
              </a:solidFill>
              <a:effectLst/>
              <a:uLnTx/>
              <a:uFillTx/>
              <a:latin typeface="Arial"/>
              <a:ea typeface="+mn-ea"/>
              <a:cs typeface="+mn-cs"/>
            </a:endParaRPr>
          </a:p>
        </p:txBody>
      </p:sp>
      <p:sp>
        <p:nvSpPr>
          <p:cNvPr id="4" name="TextBox 3">
            <a:extLst>
              <a:ext uri="{FF2B5EF4-FFF2-40B4-BE49-F238E27FC236}">
                <a16:creationId xmlns:a16="http://schemas.microsoft.com/office/drawing/2014/main" id="{D2CFEBA9-928A-0A40-986A-02C81B1EC165}"/>
              </a:ext>
            </a:extLst>
          </p:cNvPr>
          <p:cNvSpPr txBox="1"/>
          <p:nvPr userDrawn="1"/>
        </p:nvSpPr>
        <p:spPr>
          <a:xfrm>
            <a:off x="4580021" y="1274457"/>
            <a:ext cx="0" cy="0"/>
          </a:xfrm>
          <a:prstGeom prst="rect">
            <a:avLst/>
          </a:prstGeom>
          <a:noFill/>
          <a:ln cap="rnd">
            <a:noFill/>
            <a:prstDash val="sysDot"/>
          </a:ln>
        </p:spPr>
        <p:txBody>
          <a:bodyPr wrap="none" lIns="0" tIns="0" rIns="0" bIns="0" rtlCol="0" anchor="ctr" anchorCtr="0">
            <a:noAutofit/>
          </a:bodyP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err="1">
              <a:ln>
                <a:noFill/>
              </a:ln>
              <a:solidFill>
                <a:srgbClr val="000000"/>
              </a:solidFill>
              <a:effectLst/>
              <a:uLnTx/>
              <a:uFillTx/>
              <a:latin typeface="Arial"/>
              <a:ea typeface="+mn-ea"/>
              <a:cs typeface="+mn-cs"/>
            </a:endParaRPr>
          </a:p>
        </p:txBody>
      </p:sp>
      <p:sp>
        <p:nvSpPr>
          <p:cNvPr id="8" name="TextBox 7">
            <a:extLst>
              <a:ext uri="{FF2B5EF4-FFF2-40B4-BE49-F238E27FC236}">
                <a16:creationId xmlns:a16="http://schemas.microsoft.com/office/drawing/2014/main" id="{88D3B9EF-E43D-D940-BA68-FB18F24F8666}"/>
              </a:ext>
            </a:extLst>
          </p:cNvPr>
          <p:cNvSpPr txBox="1"/>
          <p:nvPr userDrawn="1"/>
        </p:nvSpPr>
        <p:spPr>
          <a:xfrm>
            <a:off x="869430" y="1382427"/>
            <a:ext cx="0" cy="0"/>
          </a:xfrm>
          <a:prstGeom prst="rect">
            <a:avLst/>
          </a:prstGeom>
          <a:noFill/>
          <a:ln cap="rnd">
            <a:noFill/>
            <a:prstDash val="sysDot"/>
          </a:ln>
        </p:spPr>
        <p:txBody>
          <a:bodyPr wrap="none" lIns="0" tIns="0" rIns="0" bIns="0" rtlCol="0" anchor="ctr" anchorCtr="0">
            <a:noAutofit/>
          </a:bodyP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err="1">
              <a:ln>
                <a:noFill/>
              </a:ln>
              <a:solidFill>
                <a:srgbClr val="000000"/>
              </a:solidFill>
              <a:effectLst/>
              <a:uLnTx/>
              <a:uFillTx/>
              <a:latin typeface="Arial"/>
              <a:ea typeface="+mn-ea"/>
              <a:cs typeface="+mn-cs"/>
            </a:endParaRPr>
          </a:p>
        </p:txBody>
      </p:sp>
      <p:sp>
        <p:nvSpPr>
          <p:cNvPr id="10" name="Content Placeholder 9">
            <a:extLst>
              <a:ext uri="{FF2B5EF4-FFF2-40B4-BE49-F238E27FC236}">
                <a16:creationId xmlns:a16="http://schemas.microsoft.com/office/drawing/2014/main" id="{819F8D95-D12B-20CB-7949-7B8B3373FBC1}"/>
              </a:ext>
            </a:extLst>
          </p:cNvPr>
          <p:cNvSpPr>
            <a:spLocks noGrp="1"/>
          </p:cNvSpPr>
          <p:nvPr>
            <p:ph sz="quarter" idx="12"/>
          </p:nvPr>
        </p:nvSpPr>
        <p:spPr>
          <a:xfrm>
            <a:off x="8791575" y="723194"/>
            <a:ext cx="914400" cy="101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42126752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4_Title Slide 2">
    <p:spTree>
      <p:nvGrpSpPr>
        <p:cNvPr id="1" name=""/>
        <p:cNvGrpSpPr/>
        <p:nvPr/>
      </p:nvGrpSpPr>
      <p:grpSpPr>
        <a:xfrm>
          <a:off x="0" y="0"/>
          <a:ext cx="0" cy="0"/>
          <a:chOff x="0" y="0"/>
          <a:chExt cx="0" cy="0"/>
        </a:xfrm>
      </p:grpSpPr>
      <p:pic>
        <p:nvPicPr>
          <p:cNvPr id="5" name="Picture 4" descr="A picture containing text, sky, outdoor&#10;&#10;Description automatically generated">
            <a:extLst>
              <a:ext uri="{FF2B5EF4-FFF2-40B4-BE49-F238E27FC236}">
                <a16:creationId xmlns:a16="http://schemas.microsoft.com/office/drawing/2014/main" id="{CEA14D63-AAF4-1540-9773-BA1C39B5B70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4" name="Rectangle 3"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35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26" name="Subtitle 2"/>
          <p:cNvSpPr>
            <a:spLocks noGrp="1"/>
          </p:cNvSpPr>
          <p:nvPr>
            <p:ph type="subTitle" idx="1" hasCustomPrompt="1"/>
          </p:nvPr>
        </p:nvSpPr>
        <p:spPr bwMode="white">
          <a:xfrm>
            <a:off x="218661" y="1108108"/>
            <a:ext cx="6296258" cy="452436"/>
          </a:xfrm>
          <a:prstGeom prst="rect">
            <a:avLst/>
          </a:prstGeom>
        </p:spPr>
        <p:txBody>
          <a:bodyPr anchor="t"/>
          <a:lstStyle>
            <a:lvl1pPr marL="0" indent="0" algn="l">
              <a:lnSpc>
                <a:spcPct val="100000"/>
              </a:lnSpc>
              <a:spcBef>
                <a:spcPts val="0"/>
              </a:spcBef>
              <a:spcAft>
                <a:spcPts val="0"/>
              </a:spcAft>
              <a:buNone/>
              <a:defRPr sz="900">
                <a:solidFill>
                  <a:schemeClr val="tx2"/>
                </a:solidFill>
                <a:latin typeface="+mn-lt"/>
                <a:ea typeface="+mn-ea"/>
                <a:cs typeface="+mn-cs"/>
                <a:sym typeface="+mn-lt"/>
              </a:defRPr>
            </a:lvl1pPr>
            <a:lvl2pPr marL="326510" indent="0" algn="ctr">
              <a:buNone/>
              <a:defRPr sz="1428"/>
            </a:lvl2pPr>
            <a:lvl3pPr marL="653019" indent="0" algn="ctr">
              <a:buNone/>
              <a:defRPr sz="1286"/>
            </a:lvl3pPr>
            <a:lvl4pPr marL="979529" indent="0" algn="ctr">
              <a:buNone/>
              <a:defRPr sz="1143"/>
            </a:lvl4pPr>
            <a:lvl5pPr marL="1306037" indent="0" algn="ctr">
              <a:buNone/>
              <a:defRPr sz="1143"/>
            </a:lvl5pPr>
            <a:lvl6pPr marL="1632547" indent="0" algn="ctr">
              <a:buNone/>
              <a:defRPr sz="1143"/>
            </a:lvl6pPr>
            <a:lvl7pPr marL="1959056" indent="0" algn="ctr">
              <a:buNone/>
              <a:defRPr sz="1143"/>
            </a:lvl7pPr>
            <a:lvl8pPr marL="2285566" indent="0" algn="ctr">
              <a:buNone/>
              <a:defRPr sz="1143"/>
            </a:lvl8pPr>
            <a:lvl9pPr marL="2612075" indent="0" algn="ctr">
              <a:buNone/>
              <a:defRPr sz="1143"/>
            </a:lvl9pPr>
          </a:lstStyle>
          <a:p>
            <a:r>
              <a:rPr lang="en-US"/>
              <a:t>Click to add subtitle/contacts/date</a:t>
            </a:r>
          </a:p>
        </p:txBody>
      </p:sp>
      <p:sp>
        <p:nvSpPr>
          <p:cNvPr id="27" name="Title 1"/>
          <p:cNvSpPr>
            <a:spLocks noGrp="1"/>
          </p:cNvSpPr>
          <p:nvPr>
            <p:ph type="ctrTitle" hasCustomPrompt="1"/>
          </p:nvPr>
        </p:nvSpPr>
        <p:spPr bwMode="ltGray">
          <a:xfrm>
            <a:off x="218661" y="346046"/>
            <a:ext cx="6296258" cy="685141"/>
          </a:xfrm>
          <a:prstGeom prst="rect">
            <a:avLst/>
          </a:prstGeom>
        </p:spPr>
        <p:txBody>
          <a:bodyPr anchor="b">
            <a:normAutofit/>
          </a:bodyPr>
          <a:lstStyle>
            <a:lvl1pPr algn="l">
              <a:lnSpc>
                <a:spcPct val="100000"/>
              </a:lnSpc>
              <a:defRPr sz="1350" cap="all" baseline="0">
                <a:solidFill>
                  <a:schemeClr val="tx2"/>
                </a:solidFill>
                <a:latin typeface="+mj-lt"/>
                <a:ea typeface="+mj-ea"/>
                <a:cs typeface="+mj-cs"/>
                <a:sym typeface="+mj-lt"/>
              </a:defRPr>
            </a:lvl1pPr>
          </a:lstStyle>
          <a:p>
            <a:r>
              <a:rPr lang="en-US"/>
              <a:t>Title in Title Case</a:t>
            </a:r>
          </a:p>
        </p:txBody>
      </p:sp>
    </p:spTree>
    <p:extLst>
      <p:ext uri="{BB962C8B-B14F-4D97-AF65-F5344CB8AC3E}">
        <p14:creationId xmlns:p14="http://schemas.microsoft.com/office/powerpoint/2010/main" val="21100362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5_Title Slide 2">
    <p:spTree>
      <p:nvGrpSpPr>
        <p:cNvPr id="1" name=""/>
        <p:cNvGrpSpPr/>
        <p:nvPr/>
      </p:nvGrpSpPr>
      <p:grpSpPr>
        <a:xfrm>
          <a:off x="0" y="0"/>
          <a:ext cx="0" cy="0"/>
          <a:chOff x="0" y="0"/>
          <a:chExt cx="0" cy="0"/>
        </a:xfrm>
      </p:grpSpPr>
      <p:pic>
        <p:nvPicPr>
          <p:cNvPr id="6" name="Picture 5" descr="A person holding an umbrella&#10;&#10;Description automatically generated">
            <a:extLst>
              <a:ext uri="{FF2B5EF4-FFF2-40B4-BE49-F238E27FC236}">
                <a16:creationId xmlns:a16="http://schemas.microsoft.com/office/drawing/2014/main" id="{499744D0-750E-3249-BE23-370DDD0914C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4" name="Rectangle 3"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35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26" name="Subtitle 2"/>
          <p:cNvSpPr>
            <a:spLocks noGrp="1"/>
          </p:cNvSpPr>
          <p:nvPr>
            <p:ph type="subTitle" idx="1" hasCustomPrompt="1"/>
          </p:nvPr>
        </p:nvSpPr>
        <p:spPr bwMode="white">
          <a:xfrm>
            <a:off x="218661" y="1108108"/>
            <a:ext cx="6296258" cy="452436"/>
          </a:xfrm>
          <a:prstGeom prst="rect">
            <a:avLst/>
          </a:prstGeom>
        </p:spPr>
        <p:txBody>
          <a:bodyPr anchor="t"/>
          <a:lstStyle>
            <a:lvl1pPr marL="0" indent="0" algn="l">
              <a:lnSpc>
                <a:spcPct val="100000"/>
              </a:lnSpc>
              <a:spcBef>
                <a:spcPts val="0"/>
              </a:spcBef>
              <a:spcAft>
                <a:spcPts val="0"/>
              </a:spcAft>
              <a:buNone/>
              <a:defRPr sz="900">
                <a:solidFill>
                  <a:schemeClr val="tx2"/>
                </a:solidFill>
                <a:latin typeface="+mn-lt"/>
                <a:ea typeface="+mn-ea"/>
                <a:cs typeface="+mn-cs"/>
                <a:sym typeface="+mn-lt"/>
              </a:defRPr>
            </a:lvl1pPr>
            <a:lvl2pPr marL="326510" indent="0" algn="ctr">
              <a:buNone/>
              <a:defRPr sz="1428"/>
            </a:lvl2pPr>
            <a:lvl3pPr marL="653019" indent="0" algn="ctr">
              <a:buNone/>
              <a:defRPr sz="1286"/>
            </a:lvl3pPr>
            <a:lvl4pPr marL="979529" indent="0" algn="ctr">
              <a:buNone/>
              <a:defRPr sz="1143"/>
            </a:lvl4pPr>
            <a:lvl5pPr marL="1306037" indent="0" algn="ctr">
              <a:buNone/>
              <a:defRPr sz="1143"/>
            </a:lvl5pPr>
            <a:lvl6pPr marL="1632547" indent="0" algn="ctr">
              <a:buNone/>
              <a:defRPr sz="1143"/>
            </a:lvl6pPr>
            <a:lvl7pPr marL="1959056" indent="0" algn="ctr">
              <a:buNone/>
              <a:defRPr sz="1143"/>
            </a:lvl7pPr>
            <a:lvl8pPr marL="2285566" indent="0" algn="ctr">
              <a:buNone/>
              <a:defRPr sz="1143"/>
            </a:lvl8pPr>
            <a:lvl9pPr marL="2612075" indent="0" algn="ctr">
              <a:buNone/>
              <a:defRPr sz="1143"/>
            </a:lvl9pPr>
          </a:lstStyle>
          <a:p>
            <a:r>
              <a:rPr lang="en-US"/>
              <a:t>Click to add subtitle/contacts/date</a:t>
            </a:r>
          </a:p>
        </p:txBody>
      </p:sp>
      <p:sp>
        <p:nvSpPr>
          <p:cNvPr id="27" name="Title 1"/>
          <p:cNvSpPr>
            <a:spLocks noGrp="1"/>
          </p:cNvSpPr>
          <p:nvPr>
            <p:ph type="ctrTitle" hasCustomPrompt="1"/>
          </p:nvPr>
        </p:nvSpPr>
        <p:spPr bwMode="ltGray">
          <a:xfrm>
            <a:off x="218661" y="346046"/>
            <a:ext cx="6296258" cy="685141"/>
          </a:xfrm>
          <a:prstGeom prst="rect">
            <a:avLst/>
          </a:prstGeom>
        </p:spPr>
        <p:txBody>
          <a:bodyPr anchor="b">
            <a:normAutofit/>
          </a:bodyPr>
          <a:lstStyle>
            <a:lvl1pPr algn="l">
              <a:lnSpc>
                <a:spcPct val="100000"/>
              </a:lnSpc>
              <a:defRPr sz="1350" cap="all" baseline="0">
                <a:solidFill>
                  <a:schemeClr val="tx2"/>
                </a:solidFill>
                <a:latin typeface="+mj-lt"/>
                <a:ea typeface="+mj-ea"/>
                <a:cs typeface="+mj-cs"/>
                <a:sym typeface="+mj-lt"/>
              </a:defRPr>
            </a:lvl1pPr>
          </a:lstStyle>
          <a:p>
            <a:r>
              <a:rPr lang="en-US"/>
              <a:t>Title in Title Case</a:t>
            </a:r>
          </a:p>
        </p:txBody>
      </p:sp>
    </p:spTree>
    <p:extLst>
      <p:ext uri="{BB962C8B-B14F-4D97-AF65-F5344CB8AC3E}">
        <p14:creationId xmlns:p14="http://schemas.microsoft.com/office/powerpoint/2010/main" val="12506121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 Top">
    <p:spTree>
      <p:nvGrpSpPr>
        <p:cNvPr id="1" name=""/>
        <p:cNvGrpSpPr/>
        <p:nvPr/>
      </p:nvGrpSpPr>
      <p:grpSpPr>
        <a:xfrm>
          <a:off x="0" y="0"/>
          <a:ext cx="0" cy="0"/>
          <a:chOff x="0" y="0"/>
          <a:chExt cx="0" cy="0"/>
        </a:xfrm>
      </p:grpSpPr>
      <p:sp>
        <p:nvSpPr>
          <p:cNvPr id="7" name="Slide Number"/>
          <p:cNvSpPr txBox="1">
            <a:spLocks noGrp="1"/>
          </p:cNvSpPr>
          <p:nvPr>
            <p:ph type="sldNum" sz="quarter" idx="2"/>
          </p:nvPr>
        </p:nvSpPr>
        <p:spPr>
          <a:xfrm>
            <a:off x="8577263" y="5203684"/>
            <a:ext cx="190500" cy="158163"/>
          </a:xfrm>
          <a:prstGeom prst="rect">
            <a:avLst/>
          </a:prstGeom>
        </p:spPr>
        <p:txBody>
          <a:bodyPr/>
          <a:lstStyle>
            <a:lvl1pPr>
              <a:defRPr sz="675">
                <a:solidFill>
                  <a:srgbClr val="EA5A50"/>
                </a:solidFill>
                <a:latin typeface="Arial" charset="0"/>
                <a:ea typeface="Arial" charset="0"/>
                <a:cs typeface="Arial" charset="0"/>
              </a:defRPr>
            </a:lvl1pPr>
          </a:lstStyle>
          <a:p>
            <a:fld id="{53A8D7B6-70CD-3B4E-9895-56795E93C7F1}" type="slidenum">
              <a:rPr lang="uk-UA" smtClean="0"/>
              <a:pPr/>
              <a:t>‹#›</a:t>
            </a:fld>
            <a:endParaRPr lang="uk-UA" dirty="0"/>
          </a:p>
        </p:txBody>
      </p:sp>
      <p:sp>
        <p:nvSpPr>
          <p:cNvPr id="5" name="Square"/>
          <p:cNvSpPr/>
          <p:nvPr userDrawn="1"/>
        </p:nvSpPr>
        <p:spPr>
          <a:xfrm>
            <a:off x="8577263" y="5175251"/>
            <a:ext cx="190500" cy="211667"/>
          </a:xfrm>
          <a:prstGeom prst="rect">
            <a:avLst/>
          </a:prstGeom>
          <a:ln w="25400">
            <a:solidFill>
              <a:srgbClr val="E95A50"/>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pic>
        <p:nvPicPr>
          <p:cNvPr id="6" name="Image" descr="Image"/>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Tree>
  </p:cSld>
  <p:clrMapOvr>
    <a:masterClrMapping/>
  </p:clrMapOvr>
  <p:transition spd="med"/>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22_Section header line">
    <p:spTree>
      <p:nvGrpSpPr>
        <p:cNvPr id="1" name=""/>
        <p:cNvGrpSpPr/>
        <p:nvPr/>
      </p:nvGrpSpPr>
      <p:grpSpPr>
        <a:xfrm>
          <a:off x="0" y="0"/>
          <a:ext cx="0" cy="0"/>
          <a:chOff x="0" y="0"/>
          <a:chExt cx="0" cy="0"/>
        </a:xfrm>
      </p:grpSpPr>
      <p:pic>
        <p:nvPicPr>
          <p:cNvPr id="10" name="Picture 9" descr="Shape&#10;&#10;Description automatically generated with low confidence">
            <a:extLst>
              <a:ext uri="{FF2B5EF4-FFF2-40B4-BE49-F238E27FC236}">
                <a16:creationId xmlns:a16="http://schemas.microsoft.com/office/drawing/2014/main" id="{503BAF71-C59B-9844-A4D7-5E136BFD889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13566597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3_Section header line">
    <p:spTree>
      <p:nvGrpSpPr>
        <p:cNvPr id="1" name=""/>
        <p:cNvGrpSpPr/>
        <p:nvPr/>
      </p:nvGrpSpPr>
      <p:grpSpPr>
        <a:xfrm>
          <a:off x="0" y="0"/>
          <a:ext cx="0" cy="0"/>
          <a:chOff x="0" y="0"/>
          <a:chExt cx="0" cy="0"/>
        </a:xfrm>
      </p:grpSpPr>
      <p:pic>
        <p:nvPicPr>
          <p:cNvPr id="5" name="Picture 4" descr="Shape&#10;&#10;Description automatically generated">
            <a:extLst>
              <a:ext uri="{FF2B5EF4-FFF2-40B4-BE49-F238E27FC236}">
                <a16:creationId xmlns:a16="http://schemas.microsoft.com/office/drawing/2014/main" id="{D646325E-2AE6-8F48-8E7F-31EC4A45449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5500280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24_Section header line">
    <p:spTree>
      <p:nvGrpSpPr>
        <p:cNvPr id="1" name=""/>
        <p:cNvGrpSpPr/>
        <p:nvPr/>
      </p:nvGrpSpPr>
      <p:grpSpPr>
        <a:xfrm>
          <a:off x="0" y="0"/>
          <a:ext cx="0" cy="0"/>
          <a:chOff x="0" y="0"/>
          <a:chExt cx="0" cy="0"/>
        </a:xfrm>
      </p:grpSpPr>
      <p:pic>
        <p:nvPicPr>
          <p:cNvPr id="5" name="Picture 4" descr="Shape&#10;&#10;Description automatically generated with medium confidence">
            <a:extLst>
              <a:ext uri="{FF2B5EF4-FFF2-40B4-BE49-F238E27FC236}">
                <a16:creationId xmlns:a16="http://schemas.microsoft.com/office/drawing/2014/main" id="{FE249C5E-0392-6145-9234-D30DFE467A3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accent4"/>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3767260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25_Section header line">
    <p:spTree>
      <p:nvGrpSpPr>
        <p:cNvPr id="1" name=""/>
        <p:cNvGrpSpPr/>
        <p:nvPr/>
      </p:nvGrpSpPr>
      <p:grpSpPr>
        <a:xfrm>
          <a:off x="0" y="0"/>
          <a:ext cx="0" cy="0"/>
          <a:chOff x="0" y="0"/>
          <a:chExt cx="0" cy="0"/>
        </a:xfrm>
      </p:grpSpPr>
      <p:pic>
        <p:nvPicPr>
          <p:cNvPr id="5" name="Picture 4" descr="Shape&#10;&#10;Description automatically generated">
            <a:extLst>
              <a:ext uri="{FF2B5EF4-FFF2-40B4-BE49-F238E27FC236}">
                <a16:creationId xmlns:a16="http://schemas.microsoft.com/office/drawing/2014/main" id="{03A5CBE1-1E8B-CB43-8D1D-849053B0C16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40195586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26_Section header line">
    <p:spTree>
      <p:nvGrpSpPr>
        <p:cNvPr id="1" name=""/>
        <p:cNvGrpSpPr/>
        <p:nvPr/>
      </p:nvGrpSpPr>
      <p:grpSpPr>
        <a:xfrm>
          <a:off x="0" y="0"/>
          <a:ext cx="0" cy="0"/>
          <a:chOff x="0" y="0"/>
          <a:chExt cx="0" cy="0"/>
        </a:xfrm>
      </p:grpSpPr>
      <p:pic>
        <p:nvPicPr>
          <p:cNvPr id="10" name="Picture 9" descr="A screenshot of a computer&#10;&#10;Description automatically generated with medium confidence">
            <a:extLst>
              <a:ext uri="{FF2B5EF4-FFF2-40B4-BE49-F238E27FC236}">
                <a16:creationId xmlns:a16="http://schemas.microsoft.com/office/drawing/2014/main" id="{57E548BF-2A99-1548-BCDA-9814BEB4311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17938511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7_Section header line">
    <p:spTree>
      <p:nvGrpSpPr>
        <p:cNvPr id="1" name=""/>
        <p:cNvGrpSpPr/>
        <p:nvPr/>
      </p:nvGrpSpPr>
      <p:grpSpPr>
        <a:xfrm>
          <a:off x="0" y="0"/>
          <a:ext cx="0" cy="0"/>
          <a:chOff x="0" y="0"/>
          <a:chExt cx="0" cy="0"/>
        </a:xfrm>
      </p:grpSpPr>
      <p:pic>
        <p:nvPicPr>
          <p:cNvPr id="5" name="Picture 4" descr="A group of wind turbines&#10;&#10;Description automatically generated with medium confidence">
            <a:extLst>
              <a:ext uri="{FF2B5EF4-FFF2-40B4-BE49-F238E27FC236}">
                <a16:creationId xmlns:a16="http://schemas.microsoft.com/office/drawing/2014/main" id="{15CBA434-A6A1-2542-814D-3A1DBD67694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31024393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8_Section header line">
    <p:spTree>
      <p:nvGrpSpPr>
        <p:cNvPr id="1" name=""/>
        <p:cNvGrpSpPr/>
        <p:nvPr/>
      </p:nvGrpSpPr>
      <p:grpSpPr>
        <a:xfrm>
          <a:off x="0" y="0"/>
          <a:ext cx="0" cy="0"/>
          <a:chOff x="0" y="0"/>
          <a:chExt cx="0" cy="0"/>
        </a:xfrm>
      </p:grpSpPr>
      <p:pic>
        <p:nvPicPr>
          <p:cNvPr id="5" name="Picture 4" descr="A person standing in front of windmills&#10;&#10;Description automatically generated with low confidence">
            <a:extLst>
              <a:ext uri="{FF2B5EF4-FFF2-40B4-BE49-F238E27FC236}">
                <a16:creationId xmlns:a16="http://schemas.microsoft.com/office/drawing/2014/main" id="{5BFE228D-45E0-F941-A983-FA37C894489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6680654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9_Section header line">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AD24CC68-643F-0341-9C06-7D6DCF31139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852198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30_Section header line">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D71697D7-50A2-8944-893F-3A11777E122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bg1"/>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31771607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31_Section header line">
    <p:spTree>
      <p:nvGrpSpPr>
        <p:cNvPr id="1" name=""/>
        <p:cNvGrpSpPr/>
        <p:nvPr/>
      </p:nvGrpSpPr>
      <p:grpSpPr>
        <a:xfrm>
          <a:off x="0" y="0"/>
          <a:ext cx="0" cy="0"/>
          <a:chOff x="0" y="0"/>
          <a:chExt cx="0" cy="0"/>
        </a:xfrm>
      </p:grpSpPr>
      <p:pic>
        <p:nvPicPr>
          <p:cNvPr id="7" name="Picture 6" descr="A picture containing shape&#10;&#10;Description automatically generated">
            <a:extLst>
              <a:ext uri="{FF2B5EF4-FFF2-40B4-BE49-F238E27FC236}">
                <a16:creationId xmlns:a16="http://schemas.microsoft.com/office/drawing/2014/main" id="{526050A1-F8D1-6648-B40D-093CF2AF5B1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144000" cy="57150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88" y="1324"/>
          <a:ext cx="1588" cy="1323"/>
        </p:xfrm>
        <a:graphic>
          <a:graphicData uri="http://schemas.openxmlformats.org/presentationml/2006/ole">
            <mc:AlternateContent xmlns:mc="http://schemas.openxmlformats.org/markup-compatibility/2006">
              <mc:Choice xmlns:v="urn:schemas-microsoft-com:vml" Requires="v">
                <p:oleObj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324"/>
                        <a:ext cx="1588" cy="1323"/>
                      </a:xfrm>
                      <a:prstGeom prst="rect">
                        <a:avLst/>
                      </a:prstGeom>
                    </p:spPr>
                  </p:pic>
                </p:oleObj>
              </mc:Fallback>
            </mc:AlternateContent>
          </a:graphicData>
        </a:graphic>
      </p:graphicFrame>
      <p:sp>
        <p:nvSpPr>
          <p:cNvPr id="6" name="Rectangle 5" hidden="1"/>
          <p:cNvSpPr/>
          <p:nvPr userDrawn="1">
            <p:custDataLst>
              <p:tags r:id="rId2"/>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4" name="Date Placeholder 3"/>
          <p:cNvSpPr>
            <a:spLocks noGrp="1"/>
          </p:cNvSpPr>
          <p:nvPr>
            <p:ph type="dt" sz="half" idx="10"/>
          </p:nvPr>
        </p:nvSpPr>
        <p:spPr>
          <a:xfrm>
            <a:off x="7514188" y="5355868"/>
            <a:ext cx="723309" cy="109902"/>
          </a:xfrm>
          <a:prstGeom prst="rect">
            <a:avLst/>
          </a:prstGeom>
        </p:spPr>
        <p:txBody>
          <a:bodyPr/>
          <a:lstStyle>
            <a:lvl1pPr>
              <a:defRPr>
                <a:solidFill>
                  <a:schemeClr val="tx2"/>
                </a:solidFill>
                <a:latin typeface="+mn-lt"/>
                <a:ea typeface="+mn-ea"/>
                <a:cs typeface="+mn-cs"/>
                <a:sym typeface="+mn-lt"/>
              </a:defRPr>
            </a:lvl1pPr>
          </a:lstStyle>
          <a:p>
            <a:endParaRPr lang="en-US"/>
          </a:p>
        </p:txBody>
      </p:sp>
      <p:sp>
        <p:nvSpPr>
          <p:cNvPr id="147" name="Title 1"/>
          <p:cNvSpPr>
            <a:spLocks noGrp="1"/>
          </p:cNvSpPr>
          <p:nvPr>
            <p:ph type="title" hasCustomPrompt="1"/>
          </p:nvPr>
        </p:nvSpPr>
        <p:spPr bwMode="blackWhite">
          <a:xfrm>
            <a:off x="2116308" y="3068048"/>
            <a:ext cx="3849064" cy="1157222"/>
          </a:xfrm>
        </p:spPr>
        <p:txBody>
          <a:bodyPr anchor="t">
            <a:noAutofit/>
          </a:bodyPr>
          <a:lstStyle>
            <a:lvl1pPr>
              <a:defRPr sz="1400">
                <a:solidFill>
                  <a:schemeClr val="accent4"/>
                </a:solidFill>
                <a:latin typeface="+mj-lt"/>
                <a:ea typeface="+mj-ea"/>
                <a:cs typeface="+mj-cs"/>
                <a:sym typeface="+mj-lt"/>
              </a:defRPr>
            </a:lvl1pPr>
          </a:lstStyle>
          <a:p>
            <a:r>
              <a:rPr lang="en-US"/>
              <a:t>Click to add section title</a:t>
            </a:r>
          </a:p>
        </p:txBody>
      </p:sp>
      <p:sp>
        <p:nvSpPr>
          <p:cNvPr id="9" name="Page"/>
          <p:cNvSpPr txBox="1"/>
          <p:nvPr userDrawn="1"/>
        </p:nvSpPr>
        <p:spPr>
          <a:xfrm>
            <a:off x="8597971" y="5535151"/>
            <a:ext cx="294808" cy="69250"/>
          </a:xfrm>
          <a:prstGeom prst="rect">
            <a:avLst/>
          </a:prstGeom>
        </p:spPr>
        <p:txBody>
          <a:bodyPr wrap="square" lIns="0" tIns="0" rIns="0" bIns="0" rtlCol="0" anchor="ctr">
            <a:spAutoFit/>
          </a:bodyPr>
          <a:lstStyle/>
          <a:p>
            <a:pPr marL="0" marR="0" indent="0" algn="r" defTabSz="653019" rtl="0" eaLnBrk="1" fontAlgn="auto" latinLnBrk="0" hangingPunct="1">
              <a:lnSpc>
                <a:spcPct val="100000"/>
              </a:lnSpc>
              <a:spcBef>
                <a:spcPts val="675"/>
              </a:spcBef>
              <a:spcAft>
                <a:spcPts val="0"/>
              </a:spcAft>
              <a:buClrTx/>
              <a:buSzTx/>
              <a:buFontTx/>
              <a:buNone/>
              <a:tabLst/>
              <a:defRPr/>
            </a:pPr>
            <a:fld id="{DFCF27A5-1A5B-48D3-A060-2758FFBB1ADD}" type="slidenum">
              <a:rPr lang="en-US" sz="450" b="1" kern="1200" smtClean="0">
                <a:solidFill>
                  <a:schemeClr val="tx2"/>
                </a:solidFill>
                <a:latin typeface="+mn-lt"/>
                <a:ea typeface="+mn-ea"/>
                <a:cs typeface="+mn-cs"/>
                <a:sym typeface="+mn-lt"/>
              </a:rPr>
              <a:pPr marL="0" marR="0" indent="0" algn="r" defTabSz="653019" rtl="0" eaLnBrk="1" fontAlgn="auto" latinLnBrk="0" hangingPunct="1">
                <a:lnSpc>
                  <a:spcPct val="100000"/>
                </a:lnSpc>
                <a:spcBef>
                  <a:spcPts val="675"/>
                </a:spcBef>
                <a:spcAft>
                  <a:spcPts val="0"/>
                </a:spcAft>
                <a:buClrTx/>
                <a:buSzTx/>
                <a:buFontTx/>
                <a:buNone/>
                <a:tabLst/>
                <a:defRPr/>
              </a:pPr>
              <a:t>‹#›</a:t>
            </a:fld>
            <a:endParaRPr lang="en-US" sz="450" b="1" kern="1200">
              <a:solidFill>
                <a:schemeClr val="tx2"/>
              </a:solidFill>
              <a:latin typeface="+mn-lt"/>
              <a:ea typeface="+mn-ea"/>
              <a:cs typeface="+mn-cs"/>
              <a:sym typeface="+mn-lt"/>
            </a:endParaRPr>
          </a:p>
        </p:txBody>
      </p:sp>
    </p:spTree>
    <p:extLst>
      <p:ext uri="{BB962C8B-B14F-4D97-AF65-F5344CB8AC3E}">
        <p14:creationId xmlns:p14="http://schemas.microsoft.com/office/powerpoint/2010/main" val="22279110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160">
          <p15:clr>
            <a:srgbClr val="CCCCCC"/>
          </p15:clr>
        </p15:guide>
        <p15:guide id="2" pos="4560">
          <p15:clr>
            <a:srgbClr val="CCCCCC"/>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43.xml"/><Relationship Id="rId21" Type="http://schemas.openxmlformats.org/officeDocument/2006/relationships/slideLayout" Target="../slideLayouts/slideLayout38.xml"/><Relationship Id="rId42" Type="http://schemas.openxmlformats.org/officeDocument/2006/relationships/slideLayout" Target="../slideLayouts/slideLayout59.xml"/><Relationship Id="rId47" Type="http://schemas.openxmlformats.org/officeDocument/2006/relationships/slideLayout" Target="../slideLayouts/slideLayout64.xml"/><Relationship Id="rId63" Type="http://schemas.openxmlformats.org/officeDocument/2006/relationships/slideLayout" Target="../slideLayouts/slideLayout80.xml"/><Relationship Id="rId68" Type="http://schemas.openxmlformats.org/officeDocument/2006/relationships/slideLayout" Target="../slideLayouts/slideLayout85.xml"/><Relationship Id="rId84" Type="http://schemas.openxmlformats.org/officeDocument/2006/relationships/slideLayout" Target="../slideLayouts/slideLayout101.xml"/><Relationship Id="rId89" Type="http://schemas.openxmlformats.org/officeDocument/2006/relationships/slideLayout" Target="../slideLayouts/slideLayout106.xml"/><Relationship Id="rId16" Type="http://schemas.openxmlformats.org/officeDocument/2006/relationships/slideLayout" Target="../slideLayouts/slideLayout33.xml"/><Relationship Id="rId11" Type="http://schemas.openxmlformats.org/officeDocument/2006/relationships/slideLayout" Target="../slideLayouts/slideLayout28.xml"/><Relationship Id="rId32" Type="http://schemas.openxmlformats.org/officeDocument/2006/relationships/slideLayout" Target="../slideLayouts/slideLayout49.xml"/><Relationship Id="rId37" Type="http://schemas.openxmlformats.org/officeDocument/2006/relationships/slideLayout" Target="../slideLayouts/slideLayout54.xml"/><Relationship Id="rId53" Type="http://schemas.openxmlformats.org/officeDocument/2006/relationships/slideLayout" Target="../slideLayouts/slideLayout70.xml"/><Relationship Id="rId58" Type="http://schemas.openxmlformats.org/officeDocument/2006/relationships/slideLayout" Target="../slideLayouts/slideLayout75.xml"/><Relationship Id="rId74" Type="http://schemas.openxmlformats.org/officeDocument/2006/relationships/slideLayout" Target="../slideLayouts/slideLayout91.xml"/><Relationship Id="rId79" Type="http://schemas.openxmlformats.org/officeDocument/2006/relationships/slideLayout" Target="../slideLayouts/slideLayout96.xml"/><Relationship Id="rId102" Type="http://schemas.openxmlformats.org/officeDocument/2006/relationships/tags" Target="../tags/tag2.xml"/><Relationship Id="rId5" Type="http://schemas.openxmlformats.org/officeDocument/2006/relationships/slideLayout" Target="../slideLayouts/slideLayout22.xml"/><Relationship Id="rId90" Type="http://schemas.openxmlformats.org/officeDocument/2006/relationships/slideLayout" Target="../slideLayouts/slideLayout107.xml"/><Relationship Id="rId95" Type="http://schemas.openxmlformats.org/officeDocument/2006/relationships/slideLayout" Target="../slideLayouts/slideLayout112.xml"/><Relationship Id="rId22" Type="http://schemas.openxmlformats.org/officeDocument/2006/relationships/slideLayout" Target="../slideLayouts/slideLayout39.xml"/><Relationship Id="rId27" Type="http://schemas.openxmlformats.org/officeDocument/2006/relationships/slideLayout" Target="../slideLayouts/slideLayout44.xml"/><Relationship Id="rId43" Type="http://schemas.openxmlformats.org/officeDocument/2006/relationships/slideLayout" Target="../slideLayouts/slideLayout60.xml"/><Relationship Id="rId48" Type="http://schemas.openxmlformats.org/officeDocument/2006/relationships/slideLayout" Target="../slideLayouts/slideLayout65.xml"/><Relationship Id="rId64" Type="http://schemas.openxmlformats.org/officeDocument/2006/relationships/slideLayout" Target="../slideLayouts/slideLayout81.xml"/><Relationship Id="rId69" Type="http://schemas.openxmlformats.org/officeDocument/2006/relationships/slideLayout" Target="../slideLayouts/slideLayout86.xml"/><Relationship Id="rId80" Type="http://schemas.openxmlformats.org/officeDocument/2006/relationships/slideLayout" Target="../slideLayouts/slideLayout97.xml"/><Relationship Id="rId85" Type="http://schemas.openxmlformats.org/officeDocument/2006/relationships/slideLayout" Target="../slideLayouts/slideLayout102.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33" Type="http://schemas.openxmlformats.org/officeDocument/2006/relationships/slideLayout" Target="../slideLayouts/slideLayout50.xml"/><Relationship Id="rId38" Type="http://schemas.openxmlformats.org/officeDocument/2006/relationships/slideLayout" Target="../slideLayouts/slideLayout55.xml"/><Relationship Id="rId59" Type="http://schemas.openxmlformats.org/officeDocument/2006/relationships/slideLayout" Target="../slideLayouts/slideLayout76.xml"/><Relationship Id="rId103" Type="http://schemas.openxmlformats.org/officeDocument/2006/relationships/tags" Target="../tags/tag3.xml"/><Relationship Id="rId20" Type="http://schemas.openxmlformats.org/officeDocument/2006/relationships/slideLayout" Target="../slideLayouts/slideLayout37.xml"/><Relationship Id="rId41" Type="http://schemas.openxmlformats.org/officeDocument/2006/relationships/slideLayout" Target="../slideLayouts/slideLayout58.xml"/><Relationship Id="rId54" Type="http://schemas.openxmlformats.org/officeDocument/2006/relationships/slideLayout" Target="../slideLayouts/slideLayout71.xml"/><Relationship Id="rId62" Type="http://schemas.openxmlformats.org/officeDocument/2006/relationships/slideLayout" Target="../slideLayouts/slideLayout79.xml"/><Relationship Id="rId70" Type="http://schemas.openxmlformats.org/officeDocument/2006/relationships/slideLayout" Target="../slideLayouts/slideLayout87.xml"/><Relationship Id="rId75" Type="http://schemas.openxmlformats.org/officeDocument/2006/relationships/slideLayout" Target="../slideLayouts/slideLayout92.xml"/><Relationship Id="rId83" Type="http://schemas.openxmlformats.org/officeDocument/2006/relationships/slideLayout" Target="../slideLayouts/slideLayout100.xml"/><Relationship Id="rId88" Type="http://schemas.openxmlformats.org/officeDocument/2006/relationships/slideLayout" Target="../slideLayouts/slideLayout105.xml"/><Relationship Id="rId91" Type="http://schemas.openxmlformats.org/officeDocument/2006/relationships/slideLayout" Target="../slideLayouts/slideLayout108.xml"/><Relationship Id="rId96" Type="http://schemas.openxmlformats.org/officeDocument/2006/relationships/slideLayout" Target="../slideLayouts/slideLayout11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5" Type="http://schemas.openxmlformats.org/officeDocument/2006/relationships/slideLayout" Target="../slideLayouts/slideLayout32.xml"/><Relationship Id="rId23" Type="http://schemas.openxmlformats.org/officeDocument/2006/relationships/slideLayout" Target="../slideLayouts/slideLayout40.xml"/><Relationship Id="rId28" Type="http://schemas.openxmlformats.org/officeDocument/2006/relationships/slideLayout" Target="../slideLayouts/slideLayout45.xml"/><Relationship Id="rId36" Type="http://schemas.openxmlformats.org/officeDocument/2006/relationships/slideLayout" Target="../slideLayouts/slideLayout53.xml"/><Relationship Id="rId49" Type="http://schemas.openxmlformats.org/officeDocument/2006/relationships/slideLayout" Target="../slideLayouts/slideLayout66.xml"/><Relationship Id="rId57" Type="http://schemas.openxmlformats.org/officeDocument/2006/relationships/slideLayout" Target="../slideLayouts/slideLayout74.xml"/><Relationship Id="rId106" Type="http://schemas.openxmlformats.org/officeDocument/2006/relationships/image" Target="../media/image21.png"/><Relationship Id="rId10" Type="http://schemas.openxmlformats.org/officeDocument/2006/relationships/slideLayout" Target="../slideLayouts/slideLayout27.xml"/><Relationship Id="rId31" Type="http://schemas.openxmlformats.org/officeDocument/2006/relationships/slideLayout" Target="../slideLayouts/slideLayout48.xml"/><Relationship Id="rId44" Type="http://schemas.openxmlformats.org/officeDocument/2006/relationships/slideLayout" Target="../slideLayouts/slideLayout61.xml"/><Relationship Id="rId52" Type="http://schemas.openxmlformats.org/officeDocument/2006/relationships/slideLayout" Target="../slideLayouts/slideLayout69.xml"/><Relationship Id="rId60" Type="http://schemas.openxmlformats.org/officeDocument/2006/relationships/slideLayout" Target="../slideLayouts/slideLayout77.xml"/><Relationship Id="rId65" Type="http://schemas.openxmlformats.org/officeDocument/2006/relationships/slideLayout" Target="../slideLayouts/slideLayout82.xml"/><Relationship Id="rId73" Type="http://schemas.openxmlformats.org/officeDocument/2006/relationships/slideLayout" Target="../slideLayouts/slideLayout90.xml"/><Relationship Id="rId78" Type="http://schemas.openxmlformats.org/officeDocument/2006/relationships/slideLayout" Target="../slideLayouts/slideLayout95.xml"/><Relationship Id="rId81" Type="http://schemas.openxmlformats.org/officeDocument/2006/relationships/slideLayout" Target="../slideLayouts/slideLayout98.xml"/><Relationship Id="rId86" Type="http://schemas.openxmlformats.org/officeDocument/2006/relationships/slideLayout" Target="../slideLayouts/slideLayout103.xml"/><Relationship Id="rId94" Type="http://schemas.openxmlformats.org/officeDocument/2006/relationships/slideLayout" Target="../slideLayouts/slideLayout111.xml"/><Relationship Id="rId99" Type="http://schemas.openxmlformats.org/officeDocument/2006/relationships/slideLayout" Target="../slideLayouts/slideLayout116.xml"/><Relationship Id="rId101" Type="http://schemas.openxmlformats.org/officeDocument/2006/relationships/theme" Target="../theme/theme2.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39" Type="http://schemas.openxmlformats.org/officeDocument/2006/relationships/slideLayout" Target="../slideLayouts/slideLayout56.xml"/><Relationship Id="rId34" Type="http://schemas.openxmlformats.org/officeDocument/2006/relationships/slideLayout" Target="../slideLayouts/slideLayout51.xml"/><Relationship Id="rId50" Type="http://schemas.openxmlformats.org/officeDocument/2006/relationships/slideLayout" Target="../slideLayouts/slideLayout67.xml"/><Relationship Id="rId55" Type="http://schemas.openxmlformats.org/officeDocument/2006/relationships/slideLayout" Target="../slideLayouts/slideLayout72.xml"/><Relationship Id="rId76" Type="http://schemas.openxmlformats.org/officeDocument/2006/relationships/slideLayout" Target="../slideLayouts/slideLayout93.xml"/><Relationship Id="rId97" Type="http://schemas.openxmlformats.org/officeDocument/2006/relationships/slideLayout" Target="../slideLayouts/slideLayout114.xml"/><Relationship Id="rId104" Type="http://schemas.openxmlformats.org/officeDocument/2006/relationships/oleObject" Target="../embeddings/oleObject2.bin"/><Relationship Id="rId7" Type="http://schemas.openxmlformats.org/officeDocument/2006/relationships/slideLayout" Target="../slideLayouts/slideLayout24.xml"/><Relationship Id="rId71" Type="http://schemas.openxmlformats.org/officeDocument/2006/relationships/slideLayout" Target="../slideLayouts/slideLayout88.xml"/><Relationship Id="rId92" Type="http://schemas.openxmlformats.org/officeDocument/2006/relationships/slideLayout" Target="../slideLayouts/slideLayout109.xml"/><Relationship Id="rId2" Type="http://schemas.openxmlformats.org/officeDocument/2006/relationships/slideLayout" Target="../slideLayouts/slideLayout19.xml"/><Relationship Id="rId29" Type="http://schemas.openxmlformats.org/officeDocument/2006/relationships/slideLayout" Target="../slideLayouts/slideLayout46.xml"/><Relationship Id="rId24" Type="http://schemas.openxmlformats.org/officeDocument/2006/relationships/slideLayout" Target="../slideLayouts/slideLayout41.xml"/><Relationship Id="rId40" Type="http://schemas.openxmlformats.org/officeDocument/2006/relationships/slideLayout" Target="../slideLayouts/slideLayout57.xml"/><Relationship Id="rId45" Type="http://schemas.openxmlformats.org/officeDocument/2006/relationships/slideLayout" Target="../slideLayouts/slideLayout62.xml"/><Relationship Id="rId66" Type="http://schemas.openxmlformats.org/officeDocument/2006/relationships/slideLayout" Target="../slideLayouts/slideLayout83.xml"/><Relationship Id="rId87" Type="http://schemas.openxmlformats.org/officeDocument/2006/relationships/slideLayout" Target="../slideLayouts/slideLayout104.xml"/><Relationship Id="rId61" Type="http://schemas.openxmlformats.org/officeDocument/2006/relationships/slideLayout" Target="../slideLayouts/slideLayout78.xml"/><Relationship Id="rId82" Type="http://schemas.openxmlformats.org/officeDocument/2006/relationships/slideLayout" Target="../slideLayouts/slideLayout99.xml"/><Relationship Id="rId19" Type="http://schemas.openxmlformats.org/officeDocument/2006/relationships/slideLayout" Target="../slideLayouts/slideLayout36.xml"/><Relationship Id="rId14" Type="http://schemas.openxmlformats.org/officeDocument/2006/relationships/slideLayout" Target="../slideLayouts/slideLayout31.xml"/><Relationship Id="rId30" Type="http://schemas.openxmlformats.org/officeDocument/2006/relationships/slideLayout" Target="../slideLayouts/slideLayout47.xml"/><Relationship Id="rId35" Type="http://schemas.openxmlformats.org/officeDocument/2006/relationships/slideLayout" Target="../slideLayouts/slideLayout52.xml"/><Relationship Id="rId56" Type="http://schemas.openxmlformats.org/officeDocument/2006/relationships/slideLayout" Target="../slideLayouts/slideLayout73.xml"/><Relationship Id="rId77" Type="http://schemas.openxmlformats.org/officeDocument/2006/relationships/slideLayout" Target="../slideLayouts/slideLayout94.xml"/><Relationship Id="rId100" Type="http://schemas.openxmlformats.org/officeDocument/2006/relationships/slideLayout" Target="../slideLayouts/slideLayout117.xml"/><Relationship Id="rId105" Type="http://schemas.openxmlformats.org/officeDocument/2006/relationships/image" Target="../media/image20.emf"/><Relationship Id="rId8" Type="http://schemas.openxmlformats.org/officeDocument/2006/relationships/slideLayout" Target="../slideLayouts/slideLayout25.xml"/><Relationship Id="rId51" Type="http://schemas.openxmlformats.org/officeDocument/2006/relationships/slideLayout" Target="../slideLayouts/slideLayout68.xml"/><Relationship Id="rId72" Type="http://schemas.openxmlformats.org/officeDocument/2006/relationships/slideLayout" Target="../slideLayouts/slideLayout89.xml"/><Relationship Id="rId93" Type="http://schemas.openxmlformats.org/officeDocument/2006/relationships/slideLayout" Target="../slideLayouts/slideLayout110.xml"/><Relationship Id="rId98" Type="http://schemas.openxmlformats.org/officeDocument/2006/relationships/slideLayout" Target="../slideLayouts/slideLayout115.xml"/><Relationship Id="rId3" Type="http://schemas.openxmlformats.org/officeDocument/2006/relationships/slideLayout" Target="../slideLayouts/slideLayout20.xml"/><Relationship Id="rId25" Type="http://schemas.openxmlformats.org/officeDocument/2006/relationships/slideLayout" Target="../slideLayouts/slideLayout42.xml"/><Relationship Id="rId46" Type="http://schemas.openxmlformats.org/officeDocument/2006/relationships/slideLayout" Target="../slideLayouts/slideLayout63.xml"/><Relationship Id="rId67" Type="http://schemas.openxmlformats.org/officeDocument/2006/relationships/slideLayout" Target="../slideLayouts/slideLayout84.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43.xml"/><Relationship Id="rId21" Type="http://schemas.openxmlformats.org/officeDocument/2006/relationships/slideLayout" Target="../slideLayouts/slideLayout138.xml"/><Relationship Id="rId42" Type="http://schemas.openxmlformats.org/officeDocument/2006/relationships/slideLayout" Target="../slideLayouts/slideLayout159.xml"/><Relationship Id="rId47" Type="http://schemas.openxmlformats.org/officeDocument/2006/relationships/slideLayout" Target="../slideLayouts/slideLayout164.xml"/><Relationship Id="rId63" Type="http://schemas.openxmlformats.org/officeDocument/2006/relationships/slideLayout" Target="../slideLayouts/slideLayout180.xml"/><Relationship Id="rId68" Type="http://schemas.openxmlformats.org/officeDocument/2006/relationships/slideLayout" Target="../slideLayouts/slideLayout185.xml"/><Relationship Id="rId84" Type="http://schemas.openxmlformats.org/officeDocument/2006/relationships/slideLayout" Target="../slideLayouts/slideLayout201.xml"/><Relationship Id="rId89" Type="http://schemas.openxmlformats.org/officeDocument/2006/relationships/slideLayout" Target="../slideLayouts/slideLayout206.xml"/><Relationship Id="rId16" Type="http://schemas.openxmlformats.org/officeDocument/2006/relationships/slideLayout" Target="../slideLayouts/slideLayout133.xml"/><Relationship Id="rId107" Type="http://schemas.openxmlformats.org/officeDocument/2006/relationships/image" Target="../media/image21.png"/><Relationship Id="rId11" Type="http://schemas.openxmlformats.org/officeDocument/2006/relationships/slideLayout" Target="../slideLayouts/slideLayout128.xml"/><Relationship Id="rId32" Type="http://schemas.openxmlformats.org/officeDocument/2006/relationships/slideLayout" Target="../slideLayouts/slideLayout149.xml"/><Relationship Id="rId37" Type="http://schemas.openxmlformats.org/officeDocument/2006/relationships/slideLayout" Target="../slideLayouts/slideLayout154.xml"/><Relationship Id="rId53" Type="http://schemas.openxmlformats.org/officeDocument/2006/relationships/slideLayout" Target="../slideLayouts/slideLayout170.xml"/><Relationship Id="rId58" Type="http://schemas.openxmlformats.org/officeDocument/2006/relationships/slideLayout" Target="../slideLayouts/slideLayout175.xml"/><Relationship Id="rId74" Type="http://schemas.openxmlformats.org/officeDocument/2006/relationships/slideLayout" Target="../slideLayouts/slideLayout191.xml"/><Relationship Id="rId79" Type="http://schemas.openxmlformats.org/officeDocument/2006/relationships/slideLayout" Target="../slideLayouts/slideLayout196.xml"/><Relationship Id="rId102" Type="http://schemas.openxmlformats.org/officeDocument/2006/relationships/theme" Target="../theme/theme3.xml"/><Relationship Id="rId5" Type="http://schemas.openxmlformats.org/officeDocument/2006/relationships/slideLayout" Target="../slideLayouts/slideLayout122.xml"/><Relationship Id="rId90" Type="http://schemas.openxmlformats.org/officeDocument/2006/relationships/slideLayout" Target="../slideLayouts/slideLayout207.xml"/><Relationship Id="rId95" Type="http://schemas.openxmlformats.org/officeDocument/2006/relationships/slideLayout" Target="../slideLayouts/slideLayout212.xml"/><Relationship Id="rId22" Type="http://schemas.openxmlformats.org/officeDocument/2006/relationships/slideLayout" Target="../slideLayouts/slideLayout139.xml"/><Relationship Id="rId27" Type="http://schemas.openxmlformats.org/officeDocument/2006/relationships/slideLayout" Target="../slideLayouts/slideLayout144.xml"/><Relationship Id="rId43" Type="http://schemas.openxmlformats.org/officeDocument/2006/relationships/slideLayout" Target="../slideLayouts/slideLayout160.xml"/><Relationship Id="rId48" Type="http://schemas.openxmlformats.org/officeDocument/2006/relationships/slideLayout" Target="../slideLayouts/slideLayout165.xml"/><Relationship Id="rId64" Type="http://schemas.openxmlformats.org/officeDocument/2006/relationships/slideLayout" Target="../slideLayouts/slideLayout181.xml"/><Relationship Id="rId69" Type="http://schemas.openxmlformats.org/officeDocument/2006/relationships/slideLayout" Target="../slideLayouts/slideLayout186.xml"/><Relationship Id="rId80" Type="http://schemas.openxmlformats.org/officeDocument/2006/relationships/slideLayout" Target="../slideLayouts/slideLayout197.xml"/><Relationship Id="rId85" Type="http://schemas.openxmlformats.org/officeDocument/2006/relationships/slideLayout" Target="../slideLayouts/slideLayout202.xml"/><Relationship Id="rId12" Type="http://schemas.openxmlformats.org/officeDocument/2006/relationships/slideLayout" Target="../slideLayouts/slideLayout129.xml"/><Relationship Id="rId17" Type="http://schemas.openxmlformats.org/officeDocument/2006/relationships/slideLayout" Target="../slideLayouts/slideLayout134.xml"/><Relationship Id="rId33" Type="http://schemas.openxmlformats.org/officeDocument/2006/relationships/slideLayout" Target="../slideLayouts/slideLayout150.xml"/><Relationship Id="rId38" Type="http://schemas.openxmlformats.org/officeDocument/2006/relationships/slideLayout" Target="../slideLayouts/slideLayout155.xml"/><Relationship Id="rId59" Type="http://schemas.openxmlformats.org/officeDocument/2006/relationships/slideLayout" Target="../slideLayouts/slideLayout176.xml"/><Relationship Id="rId103" Type="http://schemas.openxmlformats.org/officeDocument/2006/relationships/tags" Target="../tags/tag126.xml"/><Relationship Id="rId20" Type="http://schemas.openxmlformats.org/officeDocument/2006/relationships/slideLayout" Target="../slideLayouts/slideLayout137.xml"/><Relationship Id="rId41" Type="http://schemas.openxmlformats.org/officeDocument/2006/relationships/slideLayout" Target="../slideLayouts/slideLayout158.xml"/><Relationship Id="rId54" Type="http://schemas.openxmlformats.org/officeDocument/2006/relationships/slideLayout" Target="../slideLayouts/slideLayout171.xml"/><Relationship Id="rId62" Type="http://schemas.openxmlformats.org/officeDocument/2006/relationships/slideLayout" Target="../slideLayouts/slideLayout179.xml"/><Relationship Id="rId70" Type="http://schemas.openxmlformats.org/officeDocument/2006/relationships/slideLayout" Target="../slideLayouts/slideLayout187.xml"/><Relationship Id="rId75" Type="http://schemas.openxmlformats.org/officeDocument/2006/relationships/slideLayout" Target="../slideLayouts/slideLayout192.xml"/><Relationship Id="rId83" Type="http://schemas.openxmlformats.org/officeDocument/2006/relationships/slideLayout" Target="../slideLayouts/slideLayout200.xml"/><Relationship Id="rId88" Type="http://schemas.openxmlformats.org/officeDocument/2006/relationships/slideLayout" Target="../slideLayouts/slideLayout205.xml"/><Relationship Id="rId91" Type="http://schemas.openxmlformats.org/officeDocument/2006/relationships/slideLayout" Target="../slideLayouts/slideLayout208.xml"/><Relationship Id="rId96" Type="http://schemas.openxmlformats.org/officeDocument/2006/relationships/slideLayout" Target="../slideLayouts/slideLayout213.xml"/><Relationship Id="rId1" Type="http://schemas.openxmlformats.org/officeDocument/2006/relationships/slideLayout" Target="../slideLayouts/slideLayout118.xml"/><Relationship Id="rId6" Type="http://schemas.openxmlformats.org/officeDocument/2006/relationships/slideLayout" Target="../slideLayouts/slideLayout123.xml"/><Relationship Id="rId15" Type="http://schemas.openxmlformats.org/officeDocument/2006/relationships/slideLayout" Target="../slideLayouts/slideLayout132.xml"/><Relationship Id="rId23" Type="http://schemas.openxmlformats.org/officeDocument/2006/relationships/slideLayout" Target="../slideLayouts/slideLayout140.xml"/><Relationship Id="rId28" Type="http://schemas.openxmlformats.org/officeDocument/2006/relationships/slideLayout" Target="../slideLayouts/slideLayout145.xml"/><Relationship Id="rId36" Type="http://schemas.openxmlformats.org/officeDocument/2006/relationships/slideLayout" Target="../slideLayouts/slideLayout153.xml"/><Relationship Id="rId49" Type="http://schemas.openxmlformats.org/officeDocument/2006/relationships/slideLayout" Target="../slideLayouts/slideLayout166.xml"/><Relationship Id="rId57" Type="http://schemas.openxmlformats.org/officeDocument/2006/relationships/slideLayout" Target="../slideLayouts/slideLayout174.xml"/><Relationship Id="rId106" Type="http://schemas.openxmlformats.org/officeDocument/2006/relationships/image" Target="../media/image20.emf"/><Relationship Id="rId10" Type="http://schemas.openxmlformats.org/officeDocument/2006/relationships/slideLayout" Target="../slideLayouts/slideLayout127.xml"/><Relationship Id="rId31" Type="http://schemas.openxmlformats.org/officeDocument/2006/relationships/slideLayout" Target="../slideLayouts/slideLayout148.xml"/><Relationship Id="rId44" Type="http://schemas.openxmlformats.org/officeDocument/2006/relationships/slideLayout" Target="../slideLayouts/slideLayout161.xml"/><Relationship Id="rId52" Type="http://schemas.openxmlformats.org/officeDocument/2006/relationships/slideLayout" Target="../slideLayouts/slideLayout169.xml"/><Relationship Id="rId60" Type="http://schemas.openxmlformats.org/officeDocument/2006/relationships/slideLayout" Target="../slideLayouts/slideLayout177.xml"/><Relationship Id="rId65" Type="http://schemas.openxmlformats.org/officeDocument/2006/relationships/slideLayout" Target="../slideLayouts/slideLayout182.xml"/><Relationship Id="rId73" Type="http://schemas.openxmlformats.org/officeDocument/2006/relationships/slideLayout" Target="../slideLayouts/slideLayout190.xml"/><Relationship Id="rId78" Type="http://schemas.openxmlformats.org/officeDocument/2006/relationships/slideLayout" Target="../slideLayouts/slideLayout195.xml"/><Relationship Id="rId81" Type="http://schemas.openxmlformats.org/officeDocument/2006/relationships/slideLayout" Target="../slideLayouts/slideLayout198.xml"/><Relationship Id="rId86" Type="http://schemas.openxmlformats.org/officeDocument/2006/relationships/slideLayout" Target="../slideLayouts/slideLayout203.xml"/><Relationship Id="rId94" Type="http://schemas.openxmlformats.org/officeDocument/2006/relationships/slideLayout" Target="../slideLayouts/slideLayout211.xml"/><Relationship Id="rId99" Type="http://schemas.openxmlformats.org/officeDocument/2006/relationships/slideLayout" Target="../slideLayouts/slideLayout216.xml"/><Relationship Id="rId101" Type="http://schemas.openxmlformats.org/officeDocument/2006/relationships/slideLayout" Target="../slideLayouts/slideLayout218.xml"/><Relationship Id="rId4" Type="http://schemas.openxmlformats.org/officeDocument/2006/relationships/slideLayout" Target="../slideLayouts/slideLayout121.xml"/><Relationship Id="rId9" Type="http://schemas.openxmlformats.org/officeDocument/2006/relationships/slideLayout" Target="../slideLayouts/slideLayout126.xml"/><Relationship Id="rId13" Type="http://schemas.openxmlformats.org/officeDocument/2006/relationships/slideLayout" Target="../slideLayouts/slideLayout130.xml"/><Relationship Id="rId18" Type="http://schemas.openxmlformats.org/officeDocument/2006/relationships/slideLayout" Target="../slideLayouts/slideLayout135.xml"/><Relationship Id="rId39" Type="http://schemas.openxmlformats.org/officeDocument/2006/relationships/slideLayout" Target="../slideLayouts/slideLayout156.xml"/><Relationship Id="rId34" Type="http://schemas.openxmlformats.org/officeDocument/2006/relationships/slideLayout" Target="../slideLayouts/slideLayout151.xml"/><Relationship Id="rId50" Type="http://schemas.openxmlformats.org/officeDocument/2006/relationships/slideLayout" Target="../slideLayouts/slideLayout167.xml"/><Relationship Id="rId55" Type="http://schemas.openxmlformats.org/officeDocument/2006/relationships/slideLayout" Target="../slideLayouts/slideLayout172.xml"/><Relationship Id="rId76" Type="http://schemas.openxmlformats.org/officeDocument/2006/relationships/slideLayout" Target="../slideLayouts/slideLayout193.xml"/><Relationship Id="rId97" Type="http://schemas.openxmlformats.org/officeDocument/2006/relationships/slideLayout" Target="../slideLayouts/slideLayout214.xml"/><Relationship Id="rId104" Type="http://schemas.openxmlformats.org/officeDocument/2006/relationships/tags" Target="../tags/tag127.xml"/><Relationship Id="rId7" Type="http://schemas.openxmlformats.org/officeDocument/2006/relationships/slideLayout" Target="../slideLayouts/slideLayout124.xml"/><Relationship Id="rId71" Type="http://schemas.openxmlformats.org/officeDocument/2006/relationships/slideLayout" Target="../slideLayouts/slideLayout188.xml"/><Relationship Id="rId92" Type="http://schemas.openxmlformats.org/officeDocument/2006/relationships/slideLayout" Target="../slideLayouts/slideLayout209.xml"/><Relationship Id="rId2" Type="http://schemas.openxmlformats.org/officeDocument/2006/relationships/slideLayout" Target="../slideLayouts/slideLayout119.xml"/><Relationship Id="rId29" Type="http://schemas.openxmlformats.org/officeDocument/2006/relationships/slideLayout" Target="../slideLayouts/slideLayout146.xml"/><Relationship Id="rId24" Type="http://schemas.openxmlformats.org/officeDocument/2006/relationships/slideLayout" Target="../slideLayouts/slideLayout141.xml"/><Relationship Id="rId40" Type="http://schemas.openxmlformats.org/officeDocument/2006/relationships/slideLayout" Target="../slideLayouts/slideLayout157.xml"/><Relationship Id="rId45" Type="http://schemas.openxmlformats.org/officeDocument/2006/relationships/slideLayout" Target="../slideLayouts/slideLayout162.xml"/><Relationship Id="rId66" Type="http://schemas.openxmlformats.org/officeDocument/2006/relationships/slideLayout" Target="../slideLayouts/slideLayout183.xml"/><Relationship Id="rId87" Type="http://schemas.openxmlformats.org/officeDocument/2006/relationships/slideLayout" Target="../slideLayouts/slideLayout204.xml"/><Relationship Id="rId61" Type="http://schemas.openxmlformats.org/officeDocument/2006/relationships/slideLayout" Target="../slideLayouts/slideLayout178.xml"/><Relationship Id="rId82" Type="http://schemas.openxmlformats.org/officeDocument/2006/relationships/slideLayout" Target="../slideLayouts/slideLayout199.xml"/><Relationship Id="rId19" Type="http://schemas.openxmlformats.org/officeDocument/2006/relationships/slideLayout" Target="../slideLayouts/slideLayout136.xml"/><Relationship Id="rId14" Type="http://schemas.openxmlformats.org/officeDocument/2006/relationships/slideLayout" Target="../slideLayouts/slideLayout131.xml"/><Relationship Id="rId30" Type="http://schemas.openxmlformats.org/officeDocument/2006/relationships/slideLayout" Target="../slideLayouts/slideLayout147.xml"/><Relationship Id="rId35" Type="http://schemas.openxmlformats.org/officeDocument/2006/relationships/slideLayout" Target="../slideLayouts/slideLayout152.xml"/><Relationship Id="rId56" Type="http://schemas.openxmlformats.org/officeDocument/2006/relationships/slideLayout" Target="../slideLayouts/slideLayout173.xml"/><Relationship Id="rId77" Type="http://schemas.openxmlformats.org/officeDocument/2006/relationships/slideLayout" Target="../slideLayouts/slideLayout194.xml"/><Relationship Id="rId100" Type="http://schemas.openxmlformats.org/officeDocument/2006/relationships/slideLayout" Target="../slideLayouts/slideLayout217.xml"/><Relationship Id="rId105" Type="http://schemas.openxmlformats.org/officeDocument/2006/relationships/oleObject" Target="../embeddings/oleObject2.bin"/><Relationship Id="rId8" Type="http://schemas.openxmlformats.org/officeDocument/2006/relationships/slideLayout" Target="../slideLayouts/slideLayout125.xml"/><Relationship Id="rId51" Type="http://schemas.openxmlformats.org/officeDocument/2006/relationships/slideLayout" Target="../slideLayouts/slideLayout168.xml"/><Relationship Id="rId72" Type="http://schemas.openxmlformats.org/officeDocument/2006/relationships/slideLayout" Target="../slideLayouts/slideLayout189.xml"/><Relationship Id="rId93" Type="http://schemas.openxmlformats.org/officeDocument/2006/relationships/slideLayout" Target="../slideLayouts/slideLayout210.xml"/><Relationship Id="rId98" Type="http://schemas.openxmlformats.org/officeDocument/2006/relationships/slideLayout" Target="../slideLayouts/slideLayout215.xml"/><Relationship Id="rId3" Type="http://schemas.openxmlformats.org/officeDocument/2006/relationships/slideLayout" Target="../slideLayouts/slideLayout120.xml"/><Relationship Id="rId25" Type="http://schemas.openxmlformats.org/officeDocument/2006/relationships/slideLayout" Target="../slideLayouts/slideLayout142.xml"/><Relationship Id="rId46" Type="http://schemas.openxmlformats.org/officeDocument/2006/relationships/slideLayout" Target="../slideLayouts/slideLayout163.xml"/><Relationship Id="rId67" Type="http://schemas.openxmlformats.org/officeDocument/2006/relationships/slideLayout" Target="../slideLayouts/slideLayout184.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231.xml"/><Relationship Id="rId18" Type="http://schemas.openxmlformats.org/officeDocument/2006/relationships/slideLayout" Target="../slideLayouts/slideLayout236.xml"/><Relationship Id="rId26" Type="http://schemas.openxmlformats.org/officeDocument/2006/relationships/slideLayout" Target="../slideLayouts/slideLayout244.xml"/><Relationship Id="rId3" Type="http://schemas.openxmlformats.org/officeDocument/2006/relationships/slideLayout" Target="../slideLayouts/slideLayout221.xml"/><Relationship Id="rId21" Type="http://schemas.openxmlformats.org/officeDocument/2006/relationships/slideLayout" Target="../slideLayouts/slideLayout239.xml"/><Relationship Id="rId34" Type="http://schemas.openxmlformats.org/officeDocument/2006/relationships/oleObject" Target="../embeddings/oleObject67.bin"/><Relationship Id="rId7" Type="http://schemas.openxmlformats.org/officeDocument/2006/relationships/slideLayout" Target="../slideLayouts/slideLayout225.xml"/><Relationship Id="rId12" Type="http://schemas.openxmlformats.org/officeDocument/2006/relationships/slideLayout" Target="../slideLayouts/slideLayout230.xml"/><Relationship Id="rId17" Type="http://schemas.openxmlformats.org/officeDocument/2006/relationships/slideLayout" Target="../slideLayouts/slideLayout235.xml"/><Relationship Id="rId25" Type="http://schemas.openxmlformats.org/officeDocument/2006/relationships/slideLayout" Target="../slideLayouts/slideLayout243.xml"/><Relationship Id="rId33" Type="http://schemas.openxmlformats.org/officeDocument/2006/relationships/tags" Target="../tags/tag257.xml"/><Relationship Id="rId2" Type="http://schemas.openxmlformats.org/officeDocument/2006/relationships/slideLayout" Target="../slideLayouts/slideLayout220.xml"/><Relationship Id="rId16" Type="http://schemas.openxmlformats.org/officeDocument/2006/relationships/slideLayout" Target="../slideLayouts/slideLayout234.xml"/><Relationship Id="rId20" Type="http://schemas.openxmlformats.org/officeDocument/2006/relationships/slideLayout" Target="../slideLayouts/slideLayout238.xml"/><Relationship Id="rId29" Type="http://schemas.openxmlformats.org/officeDocument/2006/relationships/slideLayout" Target="../slideLayouts/slideLayout247.xml"/><Relationship Id="rId1" Type="http://schemas.openxmlformats.org/officeDocument/2006/relationships/slideLayout" Target="../slideLayouts/slideLayout219.xml"/><Relationship Id="rId6" Type="http://schemas.openxmlformats.org/officeDocument/2006/relationships/slideLayout" Target="../slideLayouts/slideLayout224.xml"/><Relationship Id="rId11" Type="http://schemas.openxmlformats.org/officeDocument/2006/relationships/slideLayout" Target="../slideLayouts/slideLayout229.xml"/><Relationship Id="rId24" Type="http://schemas.openxmlformats.org/officeDocument/2006/relationships/slideLayout" Target="../slideLayouts/slideLayout242.xml"/><Relationship Id="rId32" Type="http://schemas.openxmlformats.org/officeDocument/2006/relationships/tags" Target="../tags/tag256.xml"/><Relationship Id="rId5" Type="http://schemas.openxmlformats.org/officeDocument/2006/relationships/slideLayout" Target="../slideLayouts/slideLayout223.xml"/><Relationship Id="rId15" Type="http://schemas.openxmlformats.org/officeDocument/2006/relationships/slideLayout" Target="../slideLayouts/slideLayout233.xml"/><Relationship Id="rId23" Type="http://schemas.openxmlformats.org/officeDocument/2006/relationships/slideLayout" Target="../slideLayouts/slideLayout241.xml"/><Relationship Id="rId28" Type="http://schemas.openxmlformats.org/officeDocument/2006/relationships/slideLayout" Target="../slideLayouts/slideLayout246.xml"/><Relationship Id="rId36" Type="http://schemas.openxmlformats.org/officeDocument/2006/relationships/image" Target="../media/image21.png"/><Relationship Id="rId10" Type="http://schemas.openxmlformats.org/officeDocument/2006/relationships/slideLayout" Target="../slideLayouts/slideLayout228.xml"/><Relationship Id="rId19" Type="http://schemas.openxmlformats.org/officeDocument/2006/relationships/slideLayout" Target="../slideLayouts/slideLayout237.xml"/><Relationship Id="rId31" Type="http://schemas.openxmlformats.org/officeDocument/2006/relationships/theme" Target="../theme/theme4.xml"/><Relationship Id="rId4" Type="http://schemas.openxmlformats.org/officeDocument/2006/relationships/slideLayout" Target="../slideLayouts/slideLayout222.xml"/><Relationship Id="rId9" Type="http://schemas.openxmlformats.org/officeDocument/2006/relationships/slideLayout" Target="../slideLayouts/slideLayout227.xml"/><Relationship Id="rId14" Type="http://schemas.openxmlformats.org/officeDocument/2006/relationships/slideLayout" Target="../slideLayouts/slideLayout232.xml"/><Relationship Id="rId22" Type="http://schemas.openxmlformats.org/officeDocument/2006/relationships/slideLayout" Target="../slideLayouts/slideLayout240.xml"/><Relationship Id="rId27" Type="http://schemas.openxmlformats.org/officeDocument/2006/relationships/slideLayout" Target="../slideLayouts/slideLayout245.xml"/><Relationship Id="rId30" Type="http://schemas.openxmlformats.org/officeDocument/2006/relationships/slideLayout" Target="../slideLayouts/slideLayout248.xml"/><Relationship Id="rId35" Type="http://schemas.openxmlformats.org/officeDocument/2006/relationships/image" Target="../media/image20.emf"/><Relationship Id="rId8" Type="http://schemas.openxmlformats.org/officeDocument/2006/relationships/slideLayout" Target="../slideLayouts/slideLayout2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8" r:id="rId2"/>
    <p:sldLayoutId id="2147483653" r:id="rId3"/>
    <p:sldLayoutId id="2147483655" r:id="rId4"/>
    <p:sldLayoutId id="2147483659" r:id="rId5"/>
    <p:sldLayoutId id="2147483656" r:id="rId6"/>
    <p:sldLayoutId id="2147483657" r:id="rId7"/>
    <p:sldLayoutId id="2147483660" r:id="rId8"/>
    <p:sldLayoutId id="2147483661" r:id="rId9"/>
    <p:sldLayoutId id="2147483662" r:id="rId10"/>
    <p:sldLayoutId id="2147483663" r:id="rId11"/>
    <p:sldLayoutId id="2147483664" r:id="rId12"/>
    <p:sldLayoutId id="2147483665" r:id="rId13"/>
    <p:sldLayoutId id="2147483666" r:id="rId14"/>
    <p:sldLayoutId id="2147483667" r:id="rId15"/>
    <p:sldLayoutId id="2147483668" r:id="rId16"/>
    <p:sldLayoutId id="2147483669" r:id="rId17"/>
  </p:sldLayoutIdLst>
  <p:transition spd="med"/>
  <p:txStyles>
    <p:titleStyle>
      <a:lvl1pPr marL="0" marR="0" indent="0" algn="ctr" defTabSz="309551"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Helvetica Neue Medium"/>
          <a:ea typeface="Helvetica Neue Medium"/>
          <a:cs typeface="Helvetica Neue Medium"/>
          <a:sym typeface="Helvetica Neue Medium"/>
        </a:defRPr>
      </a:lvl1pPr>
      <a:lvl2pPr marL="0" marR="0" indent="0" algn="ctr" defTabSz="309551"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Helvetica Neue Medium"/>
          <a:ea typeface="Helvetica Neue Medium"/>
          <a:cs typeface="Helvetica Neue Medium"/>
          <a:sym typeface="Helvetica Neue Medium"/>
        </a:defRPr>
      </a:lvl2pPr>
      <a:lvl3pPr marL="0" marR="0" indent="0" algn="ctr" defTabSz="309551"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Helvetica Neue Medium"/>
          <a:ea typeface="Helvetica Neue Medium"/>
          <a:cs typeface="Helvetica Neue Medium"/>
          <a:sym typeface="Helvetica Neue Medium"/>
        </a:defRPr>
      </a:lvl3pPr>
      <a:lvl4pPr marL="0" marR="0" indent="0" algn="ctr" defTabSz="309551"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Helvetica Neue Medium"/>
          <a:ea typeface="Helvetica Neue Medium"/>
          <a:cs typeface="Helvetica Neue Medium"/>
          <a:sym typeface="Helvetica Neue Medium"/>
        </a:defRPr>
      </a:lvl4pPr>
      <a:lvl5pPr marL="0" marR="0" indent="0" algn="ctr" defTabSz="309551"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Helvetica Neue Medium"/>
          <a:ea typeface="Helvetica Neue Medium"/>
          <a:cs typeface="Helvetica Neue Medium"/>
          <a:sym typeface="Helvetica Neue Medium"/>
        </a:defRPr>
      </a:lvl5pPr>
      <a:lvl6pPr marL="0" marR="0" indent="0" algn="ctr" defTabSz="309551"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Helvetica Neue Medium"/>
          <a:ea typeface="Helvetica Neue Medium"/>
          <a:cs typeface="Helvetica Neue Medium"/>
          <a:sym typeface="Helvetica Neue Medium"/>
        </a:defRPr>
      </a:lvl6pPr>
      <a:lvl7pPr marL="0" marR="0" indent="0" algn="ctr" defTabSz="309551"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Helvetica Neue Medium"/>
          <a:ea typeface="Helvetica Neue Medium"/>
          <a:cs typeface="Helvetica Neue Medium"/>
          <a:sym typeface="Helvetica Neue Medium"/>
        </a:defRPr>
      </a:lvl7pPr>
      <a:lvl8pPr marL="0" marR="0" indent="0" algn="ctr" defTabSz="309551"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Helvetica Neue Medium"/>
          <a:ea typeface="Helvetica Neue Medium"/>
          <a:cs typeface="Helvetica Neue Medium"/>
          <a:sym typeface="Helvetica Neue Medium"/>
        </a:defRPr>
      </a:lvl8pPr>
      <a:lvl9pPr marL="0" marR="0" indent="0" algn="ctr" defTabSz="309551"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Helvetica Neue Medium"/>
          <a:ea typeface="Helvetica Neue Medium"/>
          <a:cs typeface="Helvetica Neue Medium"/>
          <a:sym typeface="Helvetica Neue Medium"/>
        </a:defRPr>
      </a:lvl9pPr>
    </p:titleStyle>
    <p:bodyStyle>
      <a:lvl1pPr marL="238115"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1pPr>
      <a:lvl2pPr marL="476231"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2pPr>
      <a:lvl3pPr marL="714346"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3pPr>
      <a:lvl4pPr marL="952462"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4pPr>
      <a:lvl5pPr marL="1190577"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5pPr>
      <a:lvl6pPr marL="1410375" marR="0" indent="-219798"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6pPr>
      <a:lvl7pPr marL="1648491" marR="0" indent="-219798"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7pPr>
      <a:lvl8pPr marL="1886606" marR="0" indent="-219798"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8pPr>
      <a:lvl9pPr marL="2124722" marR="0" indent="-219798"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9pPr>
    </p:bodyStyle>
    <p:otherStyle>
      <a:lvl1pPr marL="0" marR="0" indent="0" algn="ctr" defTabSz="309551"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1pPr>
      <a:lvl2pPr marL="0" marR="0" indent="0" algn="ctr" defTabSz="309551"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2pPr>
      <a:lvl3pPr marL="0" marR="0" indent="0" algn="ctr" defTabSz="309551"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3pPr>
      <a:lvl4pPr marL="0" marR="0" indent="0" algn="ctr" defTabSz="309551"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4pPr>
      <a:lvl5pPr marL="0" marR="0" indent="0" algn="ctr" defTabSz="309551"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5pPr>
      <a:lvl6pPr marL="0" marR="0" indent="0" algn="ctr" defTabSz="309551"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6pPr>
      <a:lvl7pPr marL="0" marR="0" indent="0" algn="ctr" defTabSz="309551"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7pPr>
      <a:lvl8pPr marL="0" marR="0" indent="0" algn="ctr" defTabSz="309551"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8pPr>
      <a:lvl9pPr marL="0" marR="0" indent="0" algn="ctr" defTabSz="309551"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02"/>
            </p:custDataLst>
          </p:nvPr>
        </p:nvGraphicFramePr>
        <p:xfrm>
          <a:off x="1512" y="1324"/>
          <a:ext cx="1512" cy="1323"/>
        </p:xfrm>
        <a:graphic>
          <a:graphicData uri="http://schemas.openxmlformats.org/presentationml/2006/ole">
            <mc:AlternateContent xmlns:mc="http://schemas.openxmlformats.org/markup-compatibility/2006">
              <mc:Choice xmlns:v="urn:schemas-microsoft-com:vml" Requires="v">
                <p:oleObj name="think-cell Slide" r:id="rId104" imgW="286" imgH="286" progId="TCLayout.ActiveDocument.1">
                  <p:embed/>
                </p:oleObj>
              </mc:Choice>
              <mc:Fallback>
                <p:oleObj name="think-cell Slide" r:id="rId104" imgW="286" imgH="286" progId="TCLayout.ActiveDocument.1">
                  <p:embed/>
                  <p:pic>
                    <p:nvPicPr>
                      <p:cNvPr id="3" name="Object 2" hidden="1"/>
                      <p:cNvPicPr/>
                      <p:nvPr/>
                    </p:nvPicPr>
                    <p:blipFill>
                      <a:blip r:embed="rId105"/>
                      <a:stretch>
                        <a:fillRect/>
                      </a:stretch>
                    </p:blipFill>
                    <p:spPr>
                      <a:xfrm>
                        <a:off x="1512" y="1324"/>
                        <a:ext cx="1512" cy="1323"/>
                      </a:xfrm>
                      <a:prstGeom prst="rect">
                        <a:avLst/>
                      </a:prstGeom>
                    </p:spPr>
                  </p:pic>
                </p:oleObj>
              </mc:Fallback>
            </mc:AlternateContent>
          </a:graphicData>
        </a:graphic>
      </p:graphicFrame>
      <p:sp>
        <p:nvSpPr>
          <p:cNvPr id="5" name="Rectangle 4" hidden="1"/>
          <p:cNvSpPr/>
          <p:nvPr userDrawn="1">
            <p:custDataLst>
              <p:tags r:id="rId103"/>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eaLnBrk="1"/>
            <a:endParaRPr lang="en-US" sz="135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11" name="Date Placeholder 3"/>
          <p:cNvSpPr>
            <a:spLocks noGrp="1"/>
          </p:cNvSpPr>
          <p:nvPr>
            <p:ph type="dt" sz="half" idx="2"/>
          </p:nvPr>
        </p:nvSpPr>
        <p:spPr>
          <a:xfrm>
            <a:off x="7514188" y="5355868"/>
            <a:ext cx="723309" cy="109902"/>
          </a:xfrm>
          <a:prstGeom prst="rect">
            <a:avLst/>
          </a:prstGeom>
        </p:spPr>
        <p:txBody>
          <a:bodyPr vert="horz" wrap="square" lIns="0" tIns="0" rIns="0" bIns="0" rtlCol="0" anchor="b">
            <a:spAutoFit/>
          </a:bodyPr>
          <a:lstStyle>
            <a:lvl1pPr algn="r">
              <a:defRPr sz="714">
                <a:solidFill>
                  <a:schemeClr val="bg1">
                    <a:lumMod val="50000"/>
                  </a:schemeClr>
                </a:solidFill>
                <a:latin typeface="+mn-lt"/>
                <a:ea typeface="+mn-ea"/>
                <a:cs typeface="+mn-cs"/>
                <a:sym typeface="+mn-lt"/>
              </a:defRPr>
            </a:lvl1pPr>
          </a:lstStyle>
          <a:p>
            <a:endParaRPr lang="en-US"/>
          </a:p>
        </p:txBody>
      </p:sp>
      <p:sp>
        <p:nvSpPr>
          <p:cNvPr id="4" name="Text Placeholder 3"/>
          <p:cNvSpPr>
            <a:spLocks noGrp="1"/>
          </p:cNvSpPr>
          <p:nvPr>
            <p:ph type="body" idx="1"/>
          </p:nvPr>
        </p:nvSpPr>
        <p:spPr>
          <a:xfrm>
            <a:off x="251222" y="1733999"/>
            <a:ext cx="8607028" cy="3399000"/>
          </a:xfrm>
          <a:prstGeom prst="rect">
            <a:avLst/>
          </a:prstGeom>
        </p:spPr>
        <p:txBody>
          <a:bodyPr vert="horz" lIns="36576" tIns="36576" rIns="36576" bIns="73152"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
        <p:nvSpPr>
          <p:cNvPr id="9" name="Title Placeholder 1"/>
          <p:cNvSpPr>
            <a:spLocks noGrp="1"/>
          </p:cNvSpPr>
          <p:nvPr>
            <p:ph type="title"/>
          </p:nvPr>
        </p:nvSpPr>
        <p:spPr>
          <a:xfrm>
            <a:off x="251222" y="270875"/>
            <a:ext cx="6984778" cy="599281"/>
          </a:xfrm>
          <a:prstGeom prst="rect">
            <a:avLst/>
          </a:prstGeom>
        </p:spPr>
        <p:txBody>
          <a:bodyPr vert="horz" wrap="square" lIns="36576" tIns="36576" rIns="36576" bIns="73152" rtlCol="0" anchor="ctr">
            <a:noAutofit/>
          </a:bodyPr>
          <a:lstStyle/>
          <a:p>
            <a:r>
              <a:rPr lang="en-US"/>
              <a:t>Click to edit Master title style</a:t>
            </a:r>
          </a:p>
        </p:txBody>
      </p:sp>
      <p:sp>
        <p:nvSpPr>
          <p:cNvPr id="2" name="TextBox 1">
            <a:extLst>
              <a:ext uri="{FF2B5EF4-FFF2-40B4-BE49-F238E27FC236}">
                <a16:creationId xmlns:a16="http://schemas.microsoft.com/office/drawing/2014/main" id="{677E44B2-DD80-444A-95AA-40F2F1DAB6C1}"/>
              </a:ext>
            </a:extLst>
          </p:cNvPr>
          <p:cNvSpPr txBox="1"/>
          <p:nvPr userDrawn="1"/>
        </p:nvSpPr>
        <p:spPr>
          <a:xfrm>
            <a:off x="5524901" y="-588210"/>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pic>
        <p:nvPicPr>
          <p:cNvPr id="7" name="Picture 6" descr="Logo, company name&#10;&#10;Description automatically generated">
            <a:extLst>
              <a:ext uri="{FF2B5EF4-FFF2-40B4-BE49-F238E27FC236}">
                <a16:creationId xmlns:a16="http://schemas.microsoft.com/office/drawing/2014/main" id="{87E7F4C2-91BE-B240-B1D2-D502D3315BA2}"/>
              </a:ext>
            </a:extLst>
          </p:cNvPr>
          <p:cNvPicPr>
            <a:picLocks noChangeAspect="1"/>
          </p:cNvPicPr>
          <p:nvPr userDrawn="1"/>
        </p:nvPicPr>
        <p:blipFill>
          <a:blip r:embed="rId106" cstate="screen">
            <a:extLst>
              <a:ext uri="{28A0092B-C50C-407E-A947-70E740481C1C}">
                <a14:useLocalDpi xmlns:a14="http://schemas.microsoft.com/office/drawing/2010/main"/>
              </a:ext>
            </a:extLst>
          </a:blip>
          <a:stretch>
            <a:fillRect/>
          </a:stretch>
        </p:blipFill>
        <p:spPr>
          <a:xfrm>
            <a:off x="8099704" y="96252"/>
            <a:ext cx="972300" cy="823496"/>
          </a:xfrm>
          <a:prstGeom prst="rect">
            <a:avLst/>
          </a:prstGeom>
        </p:spPr>
      </p:pic>
      <p:sp>
        <p:nvSpPr>
          <p:cNvPr id="8" name="TextBox 7">
            <a:extLst>
              <a:ext uri="{FF2B5EF4-FFF2-40B4-BE49-F238E27FC236}">
                <a16:creationId xmlns:a16="http://schemas.microsoft.com/office/drawing/2014/main" id="{09C07384-FC1E-F74A-B148-8C120CCD41E3}"/>
              </a:ext>
            </a:extLst>
          </p:cNvPr>
          <p:cNvSpPr txBox="1"/>
          <p:nvPr userDrawn="1"/>
        </p:nvSpPr>
        <p:spPr>
          <a:xfrm>
            <a:off x="7738712" y="-374316"/>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Tree>
    <p:extLst>
      <p:ext uri="{BB962C8B-B14F-4D97-AF65-F5344CB8AC3E}">
        <p14:creationId xmlns:p14="http://schemas.microsoft.com/office/powerpoint/2010/main" val="254476439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 id="2147483704" r:id="rId32"/>
    <p:sldLayoutId id="2147483705" r:id="rId33"/>
    <p:sldLayoutId id="2147483706" r:id="rId34"/>
    <p:sldLayoutId id="2147483707" r:id="rId35"/>
    <p:sldLayoutId id="2147483708" r:id="rId36"/>
    <p:sldLayoutId id="2147483709" r:id="rId37"/>
    <p:sldLayoutId id="2147483710" r:id="rId38"/>
    <p:sldLayoutId id="2147483711" r:id="rId39"/>
    <p:sldLayoutId id="2147483712" r:id="rId40"/>
    <p:sldLayoutId id="2147483713" r:id="rId41"/>
    <p:sldLayoutId id="2147483714" r:id="rId42"/>
    <p:sldLayoutId id="2147483715" r:id="rId43"/>
    <p:sldLayoutId id="2147483716" r:id="rId44"/>
    <p:sldLayoutId id="2147483717" r:id="rId45"/>
    <p:sldLayoutId id="2147483718" r:id="rId46"/>
    <p:sldLayoutId id="2147483719" r:id="rId47"/>
    <p:sldLayoutId id="2147483720" r:id="rId48"/>
    <p:sldLayoutId id="2147483721" r:id="rId49"/>
    <p:sldLayoutId id="2147483722" r:id="rId50"/>
    <p:sldLayoutId id="2147483723" r:id="rId51"/>
    <p:sldLayoutId id="2147483724" r:id="rId52"/>
    <p:sldLayoutId id="2147483725" r:id="rId53"/>
    <p:sldLayoutId id="2147483726" r:id="rId54"/>
    <p:sldLayoutId id="2147483727" r:id="rId55"/>
    <p:sldLayoutId id="2147483728" r:id="rId56"/>
    <p:sldLayoutId id="2147483729" r:id="rId57"/>
    <p:sldLayoutId id="2147483730" r:id="rId58"/>
    <p:sldLayoutId id="2147483731" r:id="rId59"/>
    <p:sldLayoutId id="2147483732" r:id="rId60"/>
    <p:sldLayoutId id="2147483733" r:id="rId61"/>
    <p:sldLayoutId id="2147483734" r:id="rId62"/>
    <p:sldLayoutId id="2147483735" r:id="rId63"/>
    <p:sldLayoutId id="2147483736" r:id="rId64"/>
    <p:sldLayoutId id="2147483737" r:id="rId65"/>
    <p:sldLayoutId id="2147483738" r:id="rId66"/>
    <p:sldLayoutId id="2147483739" r:id="rId67"/>
    <p:sldLayoutId id="2147483740" r:id="rId68"/>
    <p:sldLayoutId id="2147483741" r:id="rId69"/>
    <p:sldLayoutId id="2147483742" r:id="rId70"/>
    <p:sldLayoutId id="2147483743" r:id="rId71"/>
    <p:sldLayoutId id="2147483744" r:id="rId72"/>
    <p:sldLayoutId id="2147483745" r:id="rId73"/>
    <p:sldLayoutId id="2147483746" r:id="rId74"/>
    <p:sldLayoutId id="2147483747" r:id="rId75"/>
    <p:sldLayoutId id="2147483748" r:id="rId76"/>
    <p:sldLayoutId id="2147483749" r:id="rId77"/>
    <p:sldLayoutId id="2147483750" r:id="rId78"/>
    <p:sldLayoutId id="2147483751" r:id="rId79"/>
    <p:sldLayoutId id="2147483752" r:id="rId80"/>
    <p:sldLayoutId id="2147483753" r:id="rId81"/>
    <p:sldLayoutId id="2147483754" r:id="rId82"/>
    <p:sldLayoutId id="2147483755" r:id="rId83"/>
    <p:sldLayoutId id="2147483756" r:id="rId84"/>
    <p:sldLayoutId id="2147483757" r:id="rId85"/>
    <p:sldLayoutId id="2147483758" r:id="rId86"/>
    <p:sldLayoutId id="2147483759" r:id="rId87"/>
    <p:sldLayoutId id="2147483760" r:id="rId88"/>
    <p:sldLayoutId id="2147483761" r:id="rId89"/>
    <p:sldLayoutId id="2147483762" r:id="rId90"/>
    <p:sldLayoutId id="2147483763" r:id="rId91"/>
    <p:sldLayoutId id="2147483764" r:id="rId92"/>
    <p:sldLayoutId id="2147483765" r:id="rId93"/>
    <p:sldLayoutId id="2147483766" r:id="rId94"/>
    <p:sldLayoutId id="2147483767" r:id="rId95"/>
    <p:sldLayoutId id="2147483768" r:id="rId96"/>
    <p:sldLayoutId id="2147483769" r:id="rId97"/>
    <p:sldLayoutId id="2147483770" r:id="rId98"/>
    <p:sldLayoutId id="2147483771" r:id="rId99"/>
    <p:sldLayoutId id="2147483773" r:id="rId100"/>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653019" rtl="0" eaLnBrk="1" latinLnBrk="0" hangingPunct="1">
        <a:lnSpc>
          <a:spcPct val="90000"/>
        </a:lnSpc>
        <a:spcBef>
          <a:spcPct val="0"/>
        </a:spcBef>
        <a:buNone/>
        <a:defRPr sz="1350" b="1" kern="1200">
          <a:solidFill>
            <a:srgbClr val="04284D"/>
          </a:solidFill>
          <a:latin typeface="+mj-lt"/>
          <a:ea typeface="+mj-ea"/>
          <a:cs typeface="+mj-cs"/>
          <a:sym typeface="+mj-lt"/>
        </a:defRPr>
      </a:lvl1pPr>
    </p:titleStyle>
    <p:bodyStyle>
      <a:lvl1pPr marL="0" indent="0" algn="l" defTabSz="653019" rtl="0" eaLnBrk="1" latinLnBrk="0" hangingPunct="1">
        <a:lnSpc>
          <a:spcPct val="110000"/>
        </a:lnSpc>
        <a:spcBef>
          <a:spcPts val="428"/>
        </a:spcBef>
        <a:spcAft>
          <a:spcPts val="215"/>
        </a:spcAft>
        <a:buFont typeface="Arial" panose="020B0604020202020204" pitchFamily="34" charset="0"/>
        <a:buChar char="​"/>
        <a:defRPr lang="en-US" sz="900" kern="1200">
          <a:solidFill>
            <a:schemeClr val="tx1"/>
          </a:solidFill>
          <a:latin typeface="+mn-lt"/>
          <a:ea typeface="+mn-ea"/>
          <a:cs typeface="+mn-cs"/>
          <a:sym typeface="+mn-lt"/>
        </a:defRPr>
      </a:lvl1pPr>
      <a:lvl2pPr marL="203105" indent="-123405" algn="l" defTabSz="653019" rtl="0" eaLnBrk="1" latinLnBrk="0" hangingPunct="1">
        <a:lnSpc>
          <a:spcPct val="90000"/>
        </a:lnSpc>
        <a:spcBef>
          <a:spcPts val="0"/>
        </a:spcBef>
        <a:spcAft>
          <a:spcPts val="215"/>
        </a:spcAft>
        <a:buClr>
          <a:schemeClr val="tx2"/>
        </a:buClr>
        <a:buFont typeface="Arial" panose="020B0604020202020204" pitchFamily="34" charset="0"/>
        <a:buChar char="•"/>
        <a:defRPr lang="en-US" sz="900" kern="1200">
          <a:solidFill>
            <a:schemeClr val="tx1"/>
          </a:solidFill>
          <a:latin typeface="+mn-lt"/>
          <a:ea typeface="+mn-ea"/>
          <a:cs typeface="+mn-cs"/>
          <a:sym typeface="+mn-lt"/>
        </a:defRPr>
      </a:lvl2pPr>
      <a:lvl3pPr marL="365074" indent="-118263" algn="l" defTabSz="653019" rtl="0" eaLnBrk="1" latinLnBrk="0" hangingPunct="1">
        <a:lnSpc>
          <a:spcPct val="90000"/>
        </a:lnSpc>
        <a:spcBef>
          <a:spcPts val="0"/>
        </a:spcBef>
        <a:spcAft>
          <a:spcPts val="215"/>
        </a:spcAft>
        <a:buClr>
          <a:schemeClr val="tx2"/>
        </a:buClr>
        <a:buFont typeface="Trebuchet MS" panose="020B0603020202020204" pitchFamily="34" charset="0"/>
        <a:buChar char="–"/>
        <a:defRPr lang="en-US" sz="900" kern="1200">
          <a:solidFill>
            <a:schemeClr val="tx1"/>
          </a:solidFill>
          <a:latin typeface="+mn-lt"/>
          <a:ea typeface="+mn-ea"/>
          <a:cs typeface="+mn-cs"/>
          <a:sym typeface="+mn-lt"/>
        </a:defRPr>
      </a:lvl3pPr>
      <a:lvl4pPr marL="0" indent="0" algn="l" defTabSz="653019" rtl="0" eaLnBrk="1" latinLnBrk="0" hangingPunct="1">
        <a:lnSpc>
          <a:spcPct val="110000"/>
        </a:lnSpc>
        <a:spcBef>
          <a:spcPts val="215"/>
        </a:spcBef>
        <a:spcAft>
          <a:spcPts val="215"/>
        </a:spcAft>
        <a:buClr>
          <a:schemeClr val="tx2"/>
        </a:buClr>
        <a:buFont typeface="Arial" panose="020B0604020202020204" pitchFamily="34" charset="0"/>
        <a:buChar char="​"/>
        <a:defRPr lang="en-US" sz="1200" kern="1200">
          <a:solidFill>
            <a:schemeClr val="tx2"/>
          </a:solidFill>
          <a:latin typeface="+mn-lt"/>
          <a:ea typeface="+mn-ea"/>
          <a:cs typeface="+mn-cs"/>
          <a:sym typeface="+mn-lt"/>
        </a:defRPr>
      </a:lvl4pPr>
      <a:lvl5pPr marL="0" indent="0" algn="l" defTabSz="653019" rtl="0" eaLnBrk="1" latinLnBrk="0" hangingPunct="1">
        <a:lnSpc>
          <a:spcPct val="100000"/>
        </a:lnSpc>
        <a:spcBef>
          <a:spcPts val="0"/>
        </a:spcBef>
        <a:spcAft>
          <a:spcPts val="215"/>
        </a:spcAft>
        <a:buClrTx/>
        <a:buFont typeface="Arial" panose="020B0604020202020204" pitchFamily="34" charset="0"/>
        <a:buChar char="​"/>
        <a:defRPr lang="en-US" sz="1200" b="1" kern="1200" smtClean="0">
          <a:solidFill>
            <a:schemeClr val="tx1"/>
          </a:solidFill>
          <a:latin typeface="+mn-lt"/>
          <a:ea typeface="+mn-ea"/>
          <a:cs typeface="+mn-cs"/>
          <a:sym typeface="+mn-lt"/>
        </a:defRPr>
      </a:lvl5pPr>
      <a:lvl6pPr marL="192731" indent="-108836" algn="l" defTabSz="653019" rtl="0" eaLnBrk="1" latinLnBrk="0" hangingPunct="1">
        <a:lnSpc>
          <a:spcPct val="90000"/>
        </a:lnSpc>
        <a:spcBef>
          <a:spcPts val="0"/>
        </a:spcBef>
        <a:spcAft>
          <a:spcPts val="428"/>
        </a:spcAft>
        <a:buClr>
          <a:schemeClr val="tx2"/>
        </a:buClr>
        <a:buFont typeface="Arial" panose="020B0604020202020204" pitchFamily="34" charset="0"/>
        <a:buChar char="•"/>
        <a:defRPr lang="en-US" sz="1200" kern="1200" smtClean="0">
          <a:solidFill>
            <a:schemeClr val="tx1"/>
          </a:solidFill>
          <a:latin typeface="+mn-lt"/>
          <a:ea typeface="+mn-ea"/>
          <a:cs typeface="+mn-cs"/>
          <a:sym typeface="+mn-lt"/>
        </a:defRPr>
      </a:lvl6pPr>
      <a:lvl7pPr marL="0" indent="0" algn="l" defTabSz="653019" rtl="0" eaLnBrk="1" latinLnBrk="0" hangingPunct="1">
        <a:lnSpc>
          <a:spcPct val="90000"/>
        </a:lnSpc>
        <a:spcBef>
          <a:spcPts val="643"/>
        </a:spcBef>
        <a:spcAft>
          <a:spcPts val="643"/>
        </a:spcAft>
        <a:buFont typeface="Arial" panose="020B0604020202020204" pitchFamily="34" charset="0"/>
        <a:buChar char="​"/>
        <a:defRPr lang="en-US" sz="3300" kern="1200" baseline="0" smtClean="0">
          <a:solidFill>
            <a:schemeClr val="tx1"/>
          </a:solidFill>
          <a:latin typeface="+mn-lt"/>
          <a:ea typeface="+mn-ea"/>
          <a:cs typeface="+mn-cs"/>
          <a:sym typeface="+mn-lt"/>
        </a:defRPr>
      </a:lvl7pPr>
      <a:lvl8pPr marL="0" indent="0" algn="l" defTabSz="653019" rtl="0" eaLnBrk="1" latinLnBrk="0" hangingPunct="1">
        <a:lnSpc>
          <a:spcPct val="90000"/>
        </a:lnSpc>
        <a:spcBef>
          <a:spcPts val="643"/>
        </a:spcBef>
        <a:spcAft>
          <a:spcPts val="0"/>
        </a:spcAft>
        <a:buFont typeface="Arial" panose="020B0604020202020204" pitchFamily="34" charset="0"/>
        <a:buChar char="​"/>
        <a:defRPr lang="en-US" sz="4050" kern="1200" baseline="0" smtClean="0">
          <a:solidFill>
            <a:schemeClr val="tx2"/>
          </a:solidFill>
          <a:latin typeface="+mn-lt"/>
          <a:ea typeface="+mn-ea"/>
          <a:cs typeface="+mn-cs"/>
          <a:sym typeface="+mn-lt"/>
        </a:defRPr>
      </a:lvl8pPr>
      <a:lvl9pPr marL="0" indent="0" algn="l" defTabSz="653019" rtl="0" eaLnBrk="1" latinLnBrk="0" hangingPunct="1">
        <a:lnSpc>
          <a:spcPct val="100000"/>
        </a:lnSpc>
        <a:spcBef>
          <a:spcPts val="0"/>
        </a:spcBef>
        <a:spcAft>
          <a:spcPts val="643"/>
        </a:spcAft>
        <a:buFont typeface="Arial" panose="020B0604020202020204" pitchFamily="34" charset="0"/>
        <a:buChar char="​"/>
        <a:defRPr lang="en-US" sz="1800" kern="1200" baseline="0" dirty="0">
          <a:solidFill>
            <a:schemeClr val="tx2"/>
          </a:solidFill>
          <a:latin typeface="+mn-lt"/>
          <a:ea typeface="+mn-ea"/>
          <a:cs typeface="+mn-cs"/>
          <a:sym typeface="+mn-lt"/>
        </a:defRPr>
      </a:lvl9pPr>
    </p:bodyStyle>
    <p:otherStyle>
      <a:defPPr>
        <a:defRPr lang="en-US"/>
      </a:defPPr>
      <a:lvl1pPr marL="0" algn="l" defTabSz="653019" rtl="0" eaLnBrk="1" latinLnBrk="0" hangingPunct="1">
        <a:defRPr sz="1286" kern="1200">
          <a:solidFill>
            <a:schemeClr val="tx1"/>
          </a:solidFill>
          <a:latin typeface="+mn-lt"/>
          <a:ea typeface="+mn-ea"/>
          <a:cs typeface="+mn-cs"/>
        </a:defRPr>
      </a:lvl1pPr>
      <a:lvl2pPr marL="326510" algn="l" defTabSz="653019" rtl="0" eaLnBrk="1" latinLnBrk="0" hangingPunct="1">
        <a:defRPr sz="1286" kern="1200">
          <a:solidFill>
            <a:schemeClr val="tx1"/>
          </a:solidFill>
          <a:latin typeface="+mn-lt"/>
          <a:ea typeface="+mn-ea"/>
          <a:cs typeface="+mn-cs"/>
        </a:defRPr>
      </a:lvl2pPr>
      <a:lvl3pPr marL="653019" algn="l" defTabSz="653019" rtl="0" eaLnBrk="1" latinLnBrk="0" hangingPunct="1">
        <a:defRPr sz="1286" kern="1200">
          <a:solidFill>
            <a:schemeClr val="tx1"/>
          </a:solidFill>
          <a:latin typeface="+mn-lt"/>
          <a:ea typeface="+mn-ea"/>
          <a:cs typeface="+mn-cs"/>
        </a:defRPr>
      </a:lvl3pPr>
      <a:lvl4pPr marL="979529" algn="l" defTabSz="653019" rtl="0" eaLnBrk="1" latinLnBrk="0" hangingPunct="1">
        <a:defRPr sz="1286" kern="1200">
          <a:solidFill>
            <a:schemeClr val="tx1"/>
          </a:solidFill>
          <a:latin typeface="+mn-lt"/>
          <a:ea typeface="+mn-ea"/>
          <a:cs typeface="+mn-cs"/>
        </a:defRPr>
      </a:lvl4pPr>
      <a:lvl5pPr marL="1306037" algn="l" defTabSz="653019" rtl="0" eaLnBrk="1" latinLnBrk="0" hangingPunct="1">
        <a:defRPr sz="1286" kern="1200">
          <a:solidFill>
            <a:schemeClr val="tx1"/>
          </a:solidFill>
          <a:latin typeface="+mn-lt"/>
          <a:ea typeface="+mn-ea"/>
          <a:cs typeface="+mn-cs"/>
        </a:defRPr>
      </a:lvl5pPr>
      <a:lvl6pPr marL="1632547" algn="l" defTabSz="653019" rtl="0" eaLnBrk="1" latinLnBrk="0" hangingPunct="1">
        <a:defRPr sz="1286" kern="1200">
          <a:solidFill>
            <a:schemeClr val="tx1"/>
          </a:solidFill>
          <a:latin typeface="+mn-lt"/>
          <a:ea typeface="+mn-ea"/>
          <a:cs typeface="+mn-cs"/>
        </a:defRPr>
      </a:lvl6pPr>
      <a:lvl7pPr marL="1959056" algn="l" defTabSz="653019" rtl="0" eaLnBrk="1" latinLnBrk="0" hangingPunct="1">
        <a:defRPr sz="1286" kern="1200">
          <a:solidFill>
            <a:schemeClr val="tx1"/>
          </a:solidFill>
          <a:latin typeface="+mn-lt"/>
          <a:ea typeface="+mn-ea"/>
          <a:cs typeface="+mn-cs"/>
        </a:defRPr>
      </a:lvl7pPr>
      <a:lvl8pPr marL="2285566" algn="l" defTabSz="653019" rtl="0" eaLnBrk="1" latinLnBrk="0" hangingPunct="1">
        <a:defRPr sz="1286" kern="1200">
          <a:solidFill>
            <a:schemeClr val="tx1"/>
          </a:solidFill>
          <a:latin typeface="+mn-lt"/>
          <a:ea typeface="+mn-ea"/>
          <a:cs typeface="+mn-cs"/>
        </a:defRPr>
      </a:lvl8pPr>
      <a:lvl9pPr marL="2612075" algn="l" defTabSz="653019" rtl="0" eaLnBrk="1" latinLnBrk="0" hangingPunct="1">
        <a:defRPr sz="128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96">
          <p15:clr>
            <a:srgbClr val="F26B43"/>
          </p15:clr>
        </p15:guide>
        <p15:guide id="2" orient="horz" pos="510">
          <p15:clr>
            <a:srgbClr val="F26B43"/>
          </p15:clr>
        </p15:guide>
        <p15:guide id="3" orient="horz" pos="3012">
          <p15:clr>
            <a:srgbClr val="F26B43"/>
          </p15:clr>
        </p15:guide>
        <p15:guide id="4" pos="158">
          <p15:clr>
            <a:srgbClr val="F26B43"/>
          </p15:clr>
        </p15:guide>
        <p15:guide id="5" pos="455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03"/>
            </p:custDataLst>
          </p:nvPr>
        </p:nvGraphicFramePr>
        <p:xfrm>
          <a:off x="1512" y="1324"/>
          <a:ext cx="1512" cy="1323"/>
        </p:xfrm>
        <a:graphic>
          <a:graphicData uri="http://schemas.openxmlformats.org/presentationml/2006/ole">
            <mc:AlternateContent xmlns:mc="http://schemas.openxmlformats.org/markup-compatibility/2006">
              <mc:Choice xmlns:v="urn:schemas-microsoft-com:vml" Requires="v">
                <p:oleObj name="think-cell Slide" r:id="rId105" imgW="286" imgH="286" progId="TCLayout.ActiveDocument.1">
                  <p:embed/>
                </p:oleObj>
              </mc:Choice>
              <mc:Fallback>
                <p:oleObj name="think-cell Slide" r:id="rId105" imgW="286" imgH="286" progId="TCLayout.ActiveDocument.1">
                  <p:embed/>
                  <p:pic>
                    <p:nvPicPr>
                      <p:cNvPr id="3" name="Object 2" hidden="1"/>
                      <p:cNvPicPr/>
                      <p:nvPr/>
                    </p:nvPicPr>
                    <p:blipFill>
                      <a:blip r:embed="rId106"/>
                      <a:stretch>
                        <a:fillRect/>
                      </a:stretch>
                    </p:blipFill>
                    <p:spPr>
                      <a:xfrm>
                        <a:off x="1512" y="1324"/>
                        <a:ext cx="1512" cy="1323"/>
                      </a:xfrm>
                      <a:prstGeom prst="rect">
                        <a:avLst/>
                      </a:prstGeom>
                    </p:spPr>
                  </p:pic>
                </p:oleObj>
              </mc:Fallback>
            </mc:AlternateContent>
          </a:graphicData>
        </a:graphic>
      </p:graphicFrame>
      <p:sp>
        <p:nvSpPr>
          <p:cNvPr id="5" name="Rectangle 4" hidden="1"/>
          <p:cNvSpPr/>
          <p:nvPr userDrawn="1">
            <p:custDataLst>
              <p:tags r:id="rId104"/>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eaLnBrk="1"/>
            <a:endParaRPr lang="en-US" sz="135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11" name="Date Placeholder 3"/>
          <p:cNvSpPr>
            <a:spLocks noGrp="1"/>
          </p:cNvSpPr>
          <p:nvPr>
            <p:ph type="dt" sz="half" idx="2"/>
          </p:nvPr>
        </p:nvSpPr>
        <p:spPr>
          <a:xfrm>
            <a:off x="7514188" y="5355868"/>
            <a:ext cx="723309" cy="109902"/>
          </a:xfrm>
          <a:prstGeom prst="rect">
            <a:avLst/>
          </a:prstGeom>
        </p:spPr>
        <p:txBody>
          <a:bodyPr vert="horz" wrap="square" lIns="0" tIns="0" rIns="0" bIns="0" rtlCol="0" anchor="b">
            <a:spAutoFit/>
          </a:bodyPr>
          <a:lstStyle>
            <a:lvl1pPr algn="r">
              <a:defRPr sz="714">
                <a:solidFill>
                  <a:schemeClr val="bg1">
                    <a:lumMod val="50000"/>
                  </a:schemeClr>
                </a:solidFill>
                <a:latin typeface="+mn-lt"/>
                <a:ea typeface="+mn-ea"/>
                <a:cs typeface="+mn-cs"/>
                <a:sym typeface="+mn-lt"/>
              </a:defRPr>
            </a:lvl1pPr>
          </a:lstStyle>
          <a:p>
            <a:endParaRPr lang="en-US"/>
          </a:p>
        </p:txBody>
      </p:sp>
      <p:sp>
        <p:nvSpPr>
          <p:cNvPr id="4" name="Text Placeholder 3"/>
          <p:cNvSpPr>
            <a:spLocks noGrp="1"/>
          </p:cNvSpPr>
          <p:nvPr>
            <p:ph type="body" idx="1"/>
          </p:nvPr>
        </p:nvSpPr>
        <p:spPr>
          <a:xfrm>
            <a:off x="251222" y="1733999"/>
            <a:ext cx="8607028" cy="3399000"/>
          </a:xfrm>
          <a:prstGeom prst="rect">
            <a:avLst/>
          </a:prstGeom>
        </p:spPr>
        <p:txBody>
          <a:bodyPr vert="horz" lIns="36576" tIns="36576" rIns="36576" bIns="73152"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
        <p:nvSpPr>
          <p:cNvPr id="9" name="Title Placeholder 1"/>
          <p:cNvSpPr>
            <a:spLocks noGrp="1"/>
          </p:cNvSpPr>
          <p:nvPr>
            <p:ph type="title"/>
          </p:nvPr>
        </p:nvSpPr>
        <p:spPr>
          <a:xfrm>
            <a:off x="251222" y="270875"/>
            <a:ext cx="6984778" cy="599281"/>
          </a:xfrm>
          <a:prstGeom prst="rect">
            <a:avLst/>
          </a:prstGeom>
        </p:spPr>
        <p:txBody>
          <a:bodyPr vert="horz" wrap="square" lIns="36576" tIns="36576" rIns="36576" bIns="73152" rtlCol="0" anchor="ctr">
            <a:noAutofit/>
          </a:bodyPr>
          <a:lstStyle/>
          <a:p>
            <a:r>
              <a:rPr lang="en-US"/>
              <a:t>Click to edit Master title style</a:t>
            </a:r>
          </a:p>
        </p:txBody>
      </p:sp>
      <p:sp>
        <p:nvSpPr>
          <p:cNvPr id="2" name="TextBox 1">
            <a:extLst>
              <a:ext uri="{FF2B5EF4-FFF2-40B4-BE49-F238E27FC236}">
                <a16:creationId xmlns:a16="http://schemas.microsoft.com/office/drawing/2014/main" id="{677E44B2-DD80-444A-95AA-40F2F1DAB6C1}"/>
              </a:ext>
            </a:extLst>
          </p:cNvPr>
          <p:cNvSpPr txBox="1"/>
          <p:nvPr userDrawn="1"/>
        </p:nvSpPr>
        <p:spPr>
          <a:xfrm>
            <a:off x="5524901" y="-588210"/>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pic>
        <p:nvPicPr>
          <p:cNvPr id="7" name="Picture 6" descr="Logo, company name&#10;&#10;Description automatically generated">
            <a:extLst>
              <a:ext uri="{FF2B5EF4-FFF2-40B4-BE49-F238E27FC236}">
                <a16:creationId xmlns:a16="http://schemas.microsoft.com/office/drawing/2014/main" id="{87E7F4C2-91BE-B240-B1D2-D502D3315BA2}"/>
              </a:ext>
            </a:extLst>
          </p:cNvPr>
          <p:cNvPicPr>
            <a:picLocks noChangeAspect="1"/>
          </p:cNvPicPr>
          <p:nvPr userDrawn="1"/>
        </p:nvPicPr>
        <p:blipFill>
          <a:blip r:embed="rId107" cstate="screen">
            <a:extLst>
              <a:ext uri="{28A0092B-C50C-407E-A947-70E740481C1C}">
                <a14:useLocalDpi xmlns:a14="http://schemas.microsoft.com/office/drawing/2010/main"/>
              </a:ext>
            </a:extLst>
          </a:blip>
          <a:stretch>
            <a:fillRect/>
          </a:stretch>
        </p:blipFill>
        <p:spPr>
          <a:xfrm>
            <a:off x="8099704" y="96252"/>
            <a:ext cx="972300" cy="823496"/>
          </a:xfrm>
          <a:prstGeom prst="rect">
            <a:avLst/>
          </a:prstGeom>
        </p:spPr>
      </p:pic>
      <p:sp>
        <p:nvSpPr>
          <p:cNvPr id="8" name="TextBox 7">
            <a:extLst>
              <a:ext uri="{FF2B5EF4-FFF2-40B4-BE49-F238E27FC236}">
                <a16:creationId xmlns:a16="http://schemas.microsoft.com/office/drawing/2014/main" id="{09C07384-FC1E-F74A-B148-8C120CCD41E3}"/>
              </a:ext>
            </a:extLst>
          </p:cNvPr>
          <p:cNvSpPr txBox="1"/>
          <p:nvPr userDrawn="1"/>
        </p:nvSpPr>
        <p:spPr>
          <a:xfrm>
            <a:off x="7738712" y="-374316"/>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Tree>
    <p:extLst>
      <p:ext uri="{BB962C8B-B14F-4D97-AF65-F5344CB8AC3E}">
        <p14:creationId xmlns:p14="http://schemas.microsoft.com/office/powerpoint/2010/main" val="2630157344"/>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 id="2147483791" r:id="rId17"/>
    <p:sldLayoutId id="2147483792" r:id="rId18"/>
    <p:sldLayoutId id="2147483793" r:id="rId19"/>
    <p:sldLayoutId id="2147483794" r:id="rId20"/>
    <p:sldLayoutId id="2147483795" r:id="rId21"/>
    <p:sldLayoutId id="2147483796" r:id="rId22"/>
    <p:sldLayoutId id="2147483797" r:id="rId23"/>
    <p:sldLayoutId id="2147483798" r:id="rId24"/>
    <p:sldLayoutId id="2147483799" r:id="rId25"/>
    <p:sldLayoutId id="2147483800" r:id="rId26"/>
    <p:sldLayoutId id="2147483801" r:id="rId27"/>
    <p:sldLayoutId id="2147483802" r:id="rId28"/>
    <p:sldLayoutId id="2147483803" r:id="rId29"/>
    <p:sldLayoutId id="2147483804" r:id="rId30"/>
    <p:sldLayoutId id="2147483805" r:id="rId31"/>
    <p:sldLayoutId id="2147483806" r:id="rId32"/>
    <p:sldLayoutId id="2147483807" r:id="rId33"/>
    <p:sldLayoutId id="2147483808" r:id="rId34"/>
    <p:sldLayoutId id="2147483809" r:id="rId35"/>
    <p:sldLayoutId id="2147483810" r:id="rId36"/>
    <p:sldLayoutId id="2147483811" r:id="rId37"/>
    <p:sldLayoutId id="2147483812" r:id="rId38"/>
    <p:sldLayoutId id="2147483813" r:id="rId39"/>
    <p:sldLayoutId id="2147483814" r:id="rId40"/>
    <p:sldLayoutId id="2147483815" r:id="rId41"/>
    <p:sldLayoutId id="2147483816" r:id="rId42"/>
    <p:sldLayoutId id="2147483817" r:id="rId43"/>
    <p:sldLayoutId id="2147483818" r:id="rId44"/>
    <p:sldLayoutId id="2147483819" r:id="rId45"/>
    <p:sldLayoutId id="2147483820" r:id="rId46"/>
    <p:sldLayoutId id="2147483821" r:id="rId47"/>
    <p:sldLayoutId id="2147483822" r:id="rId48"/>
    <p:sldLayoutId id="2147483823" r:id="rId49"/>
    <p:sldLayoutId id="2147483824" r:id="rId50"/>
    <p:sldLayoutId id="2147483825" r:id="rId51"/>
    <p:sldLayoutId id="2147483826" r:id="rId52"/>
    <p:sldLayoutId id="2147483827" r:id="rId53"/>
    <p:sldLayoutId id="2147483828" r:id="rId54"/>
    <p:sldLayoutId id="2147483829" r:id="rId55"/>
    <p:sldLayoutId id="2147483830" r:id="rId56"/>
    <p:sldLayoutId id="2147483831" r:id="rId57"/>
    <p:sldLayoutId id="2147483832" r:id="rId58"/>
    <p:sldLayoutId id="2147483833" r:id="rId59"/>
    <p:sldLayoutId id="2147483834" r:id="rId60"/>
    <p:sldLayoutId id="2147483835" r:id="rId61"/>
    <p:sldLayoutId id="2147483836" r:id="rId62"/>
    <p:sldLayoutId id="2147483837" r:id="rId63"/>
    <p:sldLayoutId id="2147483838" r:id="rId64"/>
    <p:sldLayoutId id="2147483839" r:id="rId65"/>
    <p:sldLayoutId id="2147483840" r:id="rId66"/>
    <p:sldLayoutId id="2147483841" r:id="rId67"/>
    <p:sldLayoutId id="2147483842" r:id="rId68"/>
    <p:sldLayoutId id="2147483843" r:id="rId69"/>
    <p:sldLayoutId id="2147483844" r:id="rId70"/>
    <p:sldLayoutId id="2147483845" r:id="rId71"/>
    <p:sldLayoutId id="2147483846" r:id="rId72"/>
    <p:sldLayoutId id="2147483847" r:id="rId73"/>
    <p:sldLayoutId id="2147483848" r:id="rId74"/>
    <p:sldLayoutId id="2147483849" r:id="rId75"/>
    <p:sldLayoutId id="2147483850" r:id="rId76"/>
    <p:sldLayoutId id="2147483851" r:id="rId77"/>
    <p:sldLayoutId id="2147483852" r:id="rId78"/>
    <p:sldLayoutId id="2147483853" r:id="rId79"/>
    <p:sldLayoutId id="2147483854" r:id="rId80"/>
    <p:sldLayoutId id="2147483855" r:id="rId81"/>
    <p:sldLayoutId id="2147483856" r:id="rId82"/>
    <p:sldLayoutId id="2147483857" r:id="rId83"/>
    <p:sldLayoutId id="2147483858" r:id="rId84"/>
    <p:sldLayoutId id="2147483859" r:id="rId85"/>
    <p:sldLayoutId id="2147483860" r:id="rId86"/>
    <p:sldLayoutId id="2147483861" r:id="rId87"/>
    <p:sldLayoutId id="2147483862" r:id="rId88"/>
    <p:sldLayoutId id="2147483863" r:id="rId89"/>
    <p:sldLayoutId id="2147483864" r:id="rId90"/>
    <p:sldLayoutId id="2147483865" r:id="rId91"/>
    <p:sldLayoutId id="2147483866" r:id="rId92"/>
    <p:sldLayoutId id="2147483867" r:id="rId93"/>
    <p:sldLayoutId id="2147483868" r:id="rId94"/>
    <p:sldLayoutId id="2147483869" r:id="rId95"/>
    <p:sldLayoutId id="2147483870" r:id="rId96"/>
    <p:sldLayoutId id="2147483871" r:id="rId97"/>
    <p:sldLayoutId id="2147483872" r:id="rId98"/>
    <p:sldLayoutId id="2147483873" r:id="rId99"/>
    <p:sldLayoutId id="2147483874" r:id="rId100"/>
    <p:sldLayoutId id="2147483875" r:id="rId101"/>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653019" rtl="0" eaLnBrk="1" latinLnBrk="0" hangingPunct="1">
        <a:lnSpc>
          <a:spcPct val="90000"/>
        </a:lnSpc>
        <a:spcBef>
          <a:spcPct val="0"/>
        </a:spcBef>
        <a:buNone/>
        <a:defRPr sz="1350" b="1" kern="1200">
          <a:solidFill>
            <a:srgbClr val="04284D"/>
          </a:solidFill>
          <a:latin typeface="+mj-lt"/>
          <a:ea typeface="+mj-ea"/>
          <a:cs typeface="+mj-cs"/>
          <a:sym typeface="+mj-lt"/>
        </a:defRPr>
      </a:lvl1pPr>
    </p:titleStyle>
    <p:bodyStyle>
      <a:lvl1pPr marL="0" indent="0" algn="l" defTabSz="653019" rtl="0" eaLnBrk="1" latinLnBrk="0" hangingPunct="1">
        <a:lnSpc>
          <a:spcPct val="110000"/>
        </a:lnSpc>
        <a:spcBef>
          <a:spcPts val="428"/>
        </a:spcBef>
        <a:spcAft>
          <a:spcPts val="215"/>
        </a:spcAft>
        <a:buFont typeface="Arial" panose="020B0604020202020204" pitchFamily="34" charset="0"/>
        <a:buChar char="​"/>
        <a:defRPr lang="en-US" sz="900" kern="1200">
          <a:solidFill>
            <a:schemeClr val="tx1"/>
          </a:solidFill>
          <a:latin typeface="+mn-lt"/>
          <a:ea typeface="+mn-ea"/>
          <a:cs typeface="+mn-cs"/>
          <a:sym typeface="+mn-lt"/>
        </a:defRPr>
      </a:lvl1pPr>
      <a:lvl2pPr marL="203105" indent="-123405" algn="l" defTabSz="653019" rtl="0" eaLnBrk="1" latinLnBrk="0" hangingPunct="1">
        <a:lnSpc>
          <a:spcPct val="90000"/>
        </a:lnSpc>
        <a:spcBef>
          <a:spcPts val="0"/>
        </a:spcBef>
        <a:spcAft>
          <a:spcPts val="215"/>
        </a:spcAft>
        <a:buClr>
          <a:schemeClr val="tx2"/>
        </a:buClr>
        <a:buFont typeface="Arial" panose="020B0604020202020204" pitchFamily="34" charset="0"/>
        <a:buChar char="•"/>
        <a:defRPr lang="en-US" sz="900" kern="1200">
          <a:solidFill>
            <a:schemeClr val="tx1"/>
          </a:solidFill>
          <a:latin typeface="+mn-lt"/>
          <a:ea typeface="+mn-ea"/>
          <a:cs typeface="+mn-cs"/>
          <a:sym typeface="+mn-lt"/>
        </a:defRPr>
      </a:lvl2pPr>
      <a:lvl3pPr marL="365074" indent="-118263" algn="l" defTabSz="653019" rtl="0" eaLnBrk="1" latinLnBrk="0" hangingPunct="1">
        <a:lnSpc>
          <a:spcPct val="90000"/>
        </a:lnSpc>
        <a:spcBef>
          <a:spcPts val="0"/>
        </a:spcBef>
        <a:spcAft>
          <a:spcPts val="215"/>
        </a:spcAft>
        <a:buClr>
          <a:schemeClr val="tx2"/>
        </a:buClr>
        <a:buFont typeface="Trebuchet MS" panose="020B0603020202020204" pitchFamily="34" charset="0"/>
        <a:buChar char="–"/>
        <a:defRPr lang="en-US" sz="900" kern="1200">
          <a:solidFill>
            <a:schemeClr val="tx1"/>
          </a:solidFill>
          <a:latin typeface="+mn-lt"/>
          <a:ea typeface="+mn-ea"/>
          <a:cs typeface="+mn-cs"/>
          <a:sym typeface="+mn-lt"/>
        </a:defRPr>
      </a:lvl3pPr>
      <a:lvl4pPr marL="0" indent="0" algn="l" defTabSz="653019" rtl="0" eaLnBrk="1" latinLnBrk="0" hangingPunct="1">
        <a:lnSpc>
          <a:spcPct val="110000"/>
        </a:lnSpc>
        <a:spcBef>
          <a:spcPts val="215"/>
        </a:spcBef>
        <a:spcAft>
          <a:spcPts val="215"/>
        </a:spcAft>
        <a:buClr>
          <a:schemeClr val="tx2"/>
        </a:buClr>
        <a:buFont typeface="Arial" panose="020B0604020202020204" pitchFamily="34" charset="0"/>
        <a:buChar char="​"/>
        <a:defRPr lang="en-US" sz="1200" kern="1200">
          <a:solidFill>
            <a:schemeClr val="tx2"/>
          </a:solidFill>
          <a:latin typeface="+mn-lt"/>
          <a:ea typeface="+mn-ea"/>
          <a:cs typeface="+mn-cs"/>
          <a:sym typeface="+mn-lt"/>
        </a:defRPr>
      </a:lvl4pPr>
      <a:lvl5pPr marL="0" indent="0" algn="l" defTabSz="653019" rtl="0" eaLnBrk="1" latinLnBrk="0" hangingPunct="1">
        <a:lnSpc>
          <a:spcPct val="100000"/>
        </a:lnSpc>
        <a:spcBef>
          <a:spcPts val="0"/>
        </a:spcBef>
        <a:spcAft>
          <a:spcPts val="215"/>
        </a:spcAft>
        <a:buClrTx/>
        <a:buFont typeface="Arial" panose="020B0604020202020204" pitchFamily="34" charset="0"/>
        <a:buChar char="​"/>
        <a:defRPr lang="en-US" sz="1200" b="1" kern="1200" smtClean="0">
          <a:solidFill>
            <a:schemeClr val="tx1"/>
          </a:solidFill>
          <a:latin typeface="+mn-lt"/>
          <a:ea typeface="+mn-ea"/>
          <a:cs typeface="+mn-cs"/>
          <a:sym typeface="+mn-lt"/>
        </a:defRPr>
      </a:lvl5pPr>
      <a:lvl6pPr marL="192731" indent="-108836" algn="l" defTabSz="653019" rtl="0" eaLnBrk="1" latinLnBrk="0" hangingPunct="1">
        <a:lnSpc>
          <a:spcPct val="90000"/>
        </a:lnSpc>
        <a:spcBef>
          <a:spcPts val="0"/>
        </a:spcBef>
        <a:spcAft>
          <a:spcPts val="428"/>
        </a:spcAft>
        <a:buClr>
          <a:schemeClr val="tx2"/>
        </a:buClr>
        <a:buFont typeface="Arial" panose="020B0604020202020204" pitchFamily="34" charset="0"/>
        <a:buChar char="•"/>
        <a:defRPr lang="en-US" sz="1200" kern="1200" smtClean="0">
          <a:solidFill>
            <a:schemeClr val="tx1"/>
          </a:solidFill>
          <a:latin typeface="+mn-lt"/>
          <a:ea typeface="+mn-ea"/>
          <a:cs typeface="+mn-cs"/>
          <a:sym typeface="+mn-lt"/>
        </a:defRPr>
      </a:lvl6pPr>
      <a:lvl7pPr marL="0" indent="0" algn="l" defTabSz="653019" rtl="0" eaLnBrk="1" latinLnBrk="0" hangingPunct="1">
        <a:lnSpc>
          <a:spcPct val="90000"/>
        </a:lnSpc>
        <a:spcBef>
          <a:spcPts val="643"/>
        </a:spcBef>
        <a:spcAft>
          <a:spcPts val="643"/>
        </a:spcAft>
        <a:buFont typeface="Arial" panose="020B0604020202020204" pitchFamily="34" charset="0"/>
        <a:buChar char="​"/>
        <a:defRPr lang="en-US" sz="3300" kern="1200" baseline="0" smtClean="0">
          <a:solidFill>
            <a:schemeClr val="tx1"/>
          </a:solidFill>
          <a:latin typeface="+mn-lt"/>
          <a:ea typeface="+mn-ea"/>
          <a:cs typeface="+mn-cs"/>
          <a:sym typeface="+mn-lt"/>
        </a:defRPr>
      </a:lvl7pPr>
      <a:lvl8pPr marL="0" indent="0" algn="l" defTabSz="653019" rtl="0" eaLnBrk="1" latinLnBrk="0" hangingPunct="1">
        <a:lnSpc>
          <a:spcPct val="90000"/>
        </a:lnSpc>
        <a:spcBef>
          <a:spcPts val="643"/>
        </a:spcBef>
        <a:spcAft>
          <a:spcPts val="0"/>
        </a:spcAft>
        <a:buFont typeface="Arial" panose="020B0604020202020204" pitchFamily="34" charset="0"/>
        <a:buChar char="​"/>
        <a:defRPr lang="en-US" sz="4050" kern="1200" baseline="0" smtClean="0">
          <a:solidFill>
            <a:schemeClr val="tx2"/>
          </a:solidFill>
          <a:latin typeface="+mn-lt"/>
          <a:ea typeface="+mn-ea"/>
          <a:cs typeface="+mn-cs"/>
          <a:sym typeface="+mn-lt"/>
        </a:defRPr>
      </a:lvl8pPr>
      <a:lvl9pPr marL="0" indent="0" algn="l" defTabSz="653019" rtl="0" eaLnBrk="1" latinLnBrk="0" hangingPunct="1">
        <a:lnSpc>
          <a:spcPct val="100000"/>
        </a:lnSpc>
        <a:spcBef>
          <a:spcPts val="0"/>
        </a:spcBef>
        <a:spcAft>
          <a:spcPts val="643"/>
        </a:spcAft>
        <a:buFont typeface="Arial" panose="020B0604020202020204" pitchFamily="34" charset="0"/>
        <a:buChar char="​"/>
        <a:defRPr lang="en-US" sz="1800" kern="1200" baseline="0" dirty="0">
          <a:solidFill>
            <a:schemeClr val="tx2"/>
          </a:solidFill>
          <a:latin typeface="+mn-lt"/>
          <a:ea typeface="+mn-ea"/>
          <a:cs typeface="+mn-cs"/>
          <a:sym typeface="+mn-lt"/>
        </a:defRPr>
      </a:lvl9pPr>
    </p:bodyStyle>
    <p:otherStyle>
      <a:defPPr>
        <a:defRPr lang="en-US"/>
      </a:defPPr>
      <a:lvl1pPr marL="0" algn="l" defTabSz="653019" rtl="0" eaLnBrk="1" latinLnBrk="0" hangingPunct="1">
        <a:defRPr sz="1286" kern="1200">
          <a:solidFill>
            <a:schemeClr val="tx1"/>
          </a:solidFill>
          <a:latin typeface="+mn-lt"/>
          <a:ea typeface="+mn-ea"/>
          <a:cs typeface="+mn-cs"/>
        </a:defRPr>
      </a:lvl1pPr>
      <a:lvl2pPr marL="326510" algn="l" defTabSz="653019" rtl="0" eaLnBrk="1" latinLnBrk="0" hangingPunct="1">
        <a:defRPr sz="1286" kern="1200">
          <a:solidFill>
            <a:schemeClr val="tx1"/>
          </a:solidFill>
          <a:latin typeface="+mn-lt"/>
          <a:ea typeface="+mn-ea"/>
          <a:cs typeface="+mn-cs"/>
        </a:defRPr>
      </a:lvl2pPr>
      <a:lvl3pPr marL="653019" algn="l" defTabSz="653019" rtl="0" eaLnBrk="1" latinLnBrk="0" hangingPunct="1">
        <a:defRPr sz="1286" kern="1200">
          <a:solidFill>
            <a:schemeClr val="tx1"/>
          </a:solidFill>
          <a:latin typeface="+mn-lt"/>
          <a:ea typeface="+mn-ea"/>
          <a:cs typeface="+mn-cs"/>
        </a:defRPr>
      </a:lvl3pPr>
      <a:lvl4pPr marL="979529" algn="l" defTabSz="653019" rtl="0" eaLnBrk="1" latinLnBrk="0" hangingPunct="1">
        <a:defRPr sz="1286" kern="1200">
          <a:solidFill>
            <a:schemeClr val="tx1"/>
          </a:solidFill>
          <a:latin typeface="+mn-lt"/>
          <a:ea typeface="+mn-ea"/>
          <a:cs typeface="+mn-cs"/>
        </a:defRPr>
      </a:lvl4pPr>
      <a:lvl5pPr marL="1306037" algn="l" defTabSz="653019" rtl="0" eaLnBrk="1" latinLnBrk="0" hangingPunct="1">
        <a:defRPr sz="1286" kern="1200">
          <a:solidFill>
            <a:schemeClr val="tx1"/>
          </a:solidFill>
          <a:latin typeface="+mn-lt"/>
          <a:ea typeface="+mn-ea"/>
          <a:cs typeface="+mn-cs"/>
        </a:defRPr>
      </a:lvl5pPr>
      <a:lvl6pPr marL="1632547" algn="l" defTabSz="653019" rtl="0" eaLnBrk="1" latinLnBrk="0" hangingPunct="1">
        <a:defRPr sz="1286" kern="1200">
          <a:solidFill>
            <a:schemeClr val="tx1"/>
          </a:solidFill>
          <a:latin typeface="+mn-lt"/>
          <a:ea typeface="+mn-ea"/>
          <a:cs typeface="+mn-cs"/>
        </a:defRPr>
      </a:lvl6pPr>
      <a:lvl7pPr marL="1959056" algn="l" defTabSz="653019" rtl="0" eaLnBrk="1" latinLnBrk="0" hangingPunct="1">
        <a:defRPr sz="1286" kern="1200">
          <a:solidFill>
            <a:schemeClr val="tx1"/>
          </a:solidFill>
          <a:latin typeface="+mn-lt"/>
          <a:ea typeface="+mn-ea"/>
          <a:cs typeface="+mn-cs"/>
        </a:defRPr>
      </a:lvl7pPr>
      <a:lvl8pPr marL="2285566" algn="l" defTabSz="653019" rtl="0" eaLnBrk="1" latinLnBrk="0" hangingPunct="1">
        <a:defRPr sz="1286" kern="1200">
          <a:solidFill>
            <a:schemeClr val="tx1"/>
          </a:solidFill>
          <a:latin typeface="+mn-lt"/>
          <a:ea typeface="+mn-ea"/>
          <a:cs typeface="+mn-cs"/>
        </a:defRPr>
      </a:lvl8pPr>
      <a:lvl9pPr marL="2612075" algn="l" defTabSz="653019" rtl="0" eaLnBrk="1" latinLnBrk="0" hangingPunct="1">
        <a:defRPr sz="128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96">
          <p15:clr>
            <a:srgbClr val="F26B43"/>
          </p15:clr>
        </p15:guide>
        <p15:guide id="2" orient="horz" pos="510">
          <p15:clr>
            <a:srgbClr val="F26B43"/>
          </p15:clr>
        </p15:guide>
        <p15:guide id="3" orient="horz" pos="3012">
          <p15:clr>
            <a:srgbClr val="F26B43"/>
          </p15:clr>
        </p15:guide>
        <p15:guide id="4" pos="158">
          <p15:clr>
            <a:srgbClr val="F26B43"/>
          </p15:clr>
        </p15:guide>
        <p15:guide id="5" pos="455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2"/>
            </p:custDataLst>
          </p:nvPr>
        </p:nvGraphicFramePr>
        <p:xfrm>
          <a:off x="1512" y="1324"/>
          <a:ext cx="1512" cy="1323"/>
        </p:xfrm>
        <a:graphic>
          <a:graphicData uri="http://schemas.openxmlformats.org/presentationml/2006/ole">
            <mc:AlternateContent xmlns:mc="http://schemas.openxmlformats.org/markup-compatibility/2006">
              <mc:Choice xmlns:v="urn:schemas-microsoft-com:vml" Requires="v">
                <p:oleObj name="think-cell Slide" r:id="rId34" imgW="286" imgH="286" progId="TCLayout.ActiveDocument.1">
                  <p:embed/>
                </p:oleObj>
              </mc:Choice>
              <mc:Fallback>
                <p:oleObj name="think-cell Slide" r:id="rId34" imgW="286" imgH="286" progId="TCLayout.ActiveDocument.1">
                  <p:embed/>
                  <p:pic>
                    <p:nvPicPr>
                      <p:cNvPr id="3" name="Object 2" hidden="1"/>
                      <p:cNvPicPr/>
                      <p:nvPr/>
                    </p:nvPicPr>
                    <p:blipFill>
                      <a:blip r:embed="rId35"/>
                      <a:stretch>
                        <a:fillRect/>
                      </a:stretch>
                    </p:blipFill>
                    <p:spPr>
                      <a:xfrm>
                        <a:off x="1512" y="1324"/>
                        <a:ext cx="1512" cy="1323"/>
                      </a:xfrm>
                      <a:prstGeom prst="rect">
                        <a:avLst/>
                      </a:prstGeom>
                    </p:spPr>
                  </p:pic>
                </p:oleObj>
              </mc:Fallback>
            </mc:AlternateContent>
          </a:graphicData>
        </a:graphic>
      </p:graphicFrame>
      <p:sp>
        <p:nvSpPr>
          <p:cNvPr id="5" name="Rectangle 4" hidden="1"/>
          <p:cNvSpPr/>
          <p:nvPr userDrawn="1">
            <p:custDataLst>
              <p:tags r:id="rId33"/>
            </p:custDataLst>
          </p:nvPr>
        </p:nvSpPr>
        <p:spPr>
          <a:xfrm>
            <a:off x="0" y="1"/>
            <a:ext cx="158750" cy="132292"/>
          </a:xfrm>
          <a:prstGeom prst="rect">
            <a:avLst/>
          </a:prstGeom>
          <a:solidFill>
            <a:srgbClr val="29BA74"/>
          </a:solidFill>
          <a:ln w="9525" cap="flat" cmpd="sng" algn="ctr">
            <a:solidFill>
              <a:srgbClr val="29BA7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eaLnBrk="1"/>
            <a:endParaRPr lang="en-US" sz="1350" b="1" i="0" baseline="0" err="1">
              <a:solidFill>
                <a:srgbClr val="FFFFFF"/>
              </a:solidFill>
              <a:latin typeface="Arial" panose="020B0604020202020204" pitchFamily="34" charset="0"/>
              <a:ea typeface="+mj-ea"/>
              <a:cs typeface="+mj-cs"/>
              <a:sym typeface="Arial" panose="020B0604020202020204" pitchFamily="34" charset="0"/>
            </a:endParaRPr>
          </a:p>
        </p:txBody>
      </p:sp>
      <p:sp>
        <p:nvSpPr>
          <p:cNvPr id="11" name="Date Placeholder 3"/>
          <p:cNvSpPr>
            <a:spLocks noGrp="1"/>
          </p:cNvSpPr>
          <p:nvPr>
            <p:ph type="dt" sz="half" idx="2"/>
          </p:nvPr>
        </p:nvSpPr>
        <p:spPr>
          <a:xfrm>
            <a:off x="7514188" y="5355868"/>
            <a:ext cx="723309" cy="109902"/>
          </a:xfrm>
          <a:prstGeom prst="rect">
            <a:avLst/>
          </a:prstGeom>
        </p:spPr>
        <p:txBody>
          <a:bodyPr vert="horz" wrap="square" lIns="0" tIns="0" rIns="0" bIns="0" rtlCol="0" anchor="b">
            <a:spAutoFit/>
          </a:bodyPr>
          <a:lstStyle>
            <a:lvl1pPr algn="r">
              <a:defRPr sz="714">
                <a:solidFill>
                  <a:schemeClr val="bg1">
                    <a:lumMod val="50000"/>
                  </a:schemeClr>
                </a:solidFill>
                <a:latin typeface="+mn-lt"/>
                <a:ea typeface="+mn-ea"/>
                <a:cs typeface="+mn-cs"/>
                <a:sym typeface="+mn-lt"/>
              </a:defRPr>
            </a:lvl1pPr>
          </a:lstStyle>
          <a:p>
            <a:endParaRPr lang="en-US"/>
          </a:p>
        </p:txBody>
      </p:sp>
      <p:sp>
        <p:nvSpPr>
          <p:cNvPr id="4" name="Text Placeholder 3"/>
          <p:cNvSpPr>
            <a:spLocks noGrp="1"/>
          </p:cNvSpPr>
          <p:nvPr>
            <p:ph type="body" idx="1"/>
          </p:nvPr>
        </p:nvSpPr>
        <p:spPr>
          <a:xfrm>
            <a:off x="251222" y="1733999"/>
            <a:ext cx="8607028" cy="3399000"/>
          </a:xfrm>
          <a:prstGeom prst="rect">
            <a:avLst/>
          </a:prstGeom>
        </p:spPr>
        <p:txBody>
          <a:bodyPr vert="horz" lIns="36576" tIns="36576" rIns="36576" bIns="73152"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
        <p:nvSpPr>
          <p:cNvPr id="9" name="Title Placeholder 1"/>
          <p:cNvSpPr>
            <a:spLocks noGrp="1"/>
          </p:cNvSpPr>
          <p:nvPr>
            <p:ph type="title"/>
          </p:nvPr>
        </p:nvSpPr>
        <p:spPr>
          <a:xfrm>
            <a:off x="251222" y="270875"/>
            <a:ext cx="6984778" cy="599281"/>
          </a:xfrm>
          <a:prstGeom prst="rect">
            <a:avLst/>
          </a:prstGeom>
        </p:spPr>
        <p:txBody>
          <a:bodyPr vert="horz" wrap="square" lIns="36576" tIns="36576" rIns="36576" bIns="73152" rtlCol="0" anchor="ctr">
            <a:noAutofit/>
          </a:bodyPr>
          <a:lstStyle/>
          <a:p>
            <a:r>
              <a:rPr lang="en-US"/>
              <a:t>Click to edit Master title style</a:t>
            </a:r>
          </a:p>
        </p:txBody>
      </p:sp>
      <p:sp>
        <p:nvSpPr>
          <p:cNvPr id="2" name="TextBox 1">
            <a:extLst>
              <a:ext uri="{FF2B5EF4-FFF2-40B4-BE49-F238E27FC236}">
                <a16:creationId xmlns:a16="http://schemas.microsoft.com/office/drawing/2014/main" id="{677E44B2-DD80-444A-95AA-40F2F1DAB6C1}"/>
              </a:ext>
            </a:extLst>
          </p:cNvPr>
          <p:cNvSpPr txBox="1"/>
          <p:nvPr userDrawn="1"/>
        </p:nvSpPr>
        <p:spPr>
          <a:xfrm>
            <a:off x="5524901" y="-588210"/>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pic>
        <p:nvPicPr>
          <p:cNvPr id="7" name="Picture 6" descr="Logo, company name&#10;&#10;Description automatically generated">
            <a:extLst>
              <a:ext uri="{FF2B5EF4-FFF2-40B4-BE49-F238E27FC236}">
                <a16:creationId xmlns:a16="http://schemas.microsoft.com/office/drawing/2014/main" id="{87E7F4C2-91BE-B240-B1D2-D502D3315BA2}"/>
              </a:ext>
            </a:extLst>
          </p:cNvPr>
          <p:cNvPicPr>
            <a:picLocks noChangeAspect="1"/>
          </p:cNvPicPr>
          <p:nvPr userDrawn="1"/>
        </p:nvPicPr>
        <p:blipFill>
          <a:blip r:embed="rId36" cstate="screen">
            <a:extLst>
              <a:ext uri="{28A0092B-C50C-407E-A947-70E740481C1C}">
                <a14:useLocalDpi xmlns:a14="http://schemas.microsoft.com/office/drawing/2010/main"/>
              </a:ext>
            </a:extLst>
          </a:blip>
          <a:stretch>
            <a:fillRect/>
          </a:stretch>
        </p:blipFill>
        <p:spPr>
          <a:xfrm>
            <a:off x="8099704" y="96252"/>
            <a:ext cx="972300" cy="823496"/>
          </a:xfrm>
          <a:prstGeom prst="rect">
            <a:avLst/>
          </a:prstGeom>
        </p:spPr>
      </p:pic>
      <p:sp>
        <p:nvSpPr>
          <p:cNvPr id="8" name="TextBox 7">
            <a:extLst>
              <a:ext uri="{FF2B5EF4-FFF2-40B4-BE49-F238E27FC236}">
                <a16:creationId xmlns:a16="http://schemas.microsoft.com/office/drawing/2014/main" id="{09C07384-FC1E-F74A-B148-8C120CCD41E3}"/>
              </a:ext>
            </a:extLst>
          </p:cNvPr>
          <p:cNvSpPr txBox="1"/>
          <p:nvPr userDrawn="1"/>
        </p:nvSpPr>
        <p:spPr>
          <a:xfrm>
            <a:off x="7738712" y="-374316"/>
            <a:ext cx="0" cy="0"/>
          </a:xfrm>
          <a:prstGeom prst="rect">
            <a:avLst/>
          </a:prstGeom>
          <a:noFill/>
          <a:ln cap="rnd">
            <a:noFill/>
            <a:prstDash val="sysDot"/>
          </a:ln>
        </p:spPr>
        <p:txBody>
          <a:bodyPr wrap="none" lIns="0" tIns="0" rIns="0" bIns="0" rtlCol="0" anchor="ctr" anchorCtr="0">
            <a:noAutofit/>
          </a:bodyPr>
          <a:lstStyle/>
          <a:p>
            <a:pPr algn="ctr"/>
            <a:endParaRPr lang="en-US" sz="1200" err="1">
              <a:solidFill>
                <a:srgbClr val="000000"/>
              </a:solidFill>
            </a:endParaRPr>
          </a:p>
        </p:txBody>
      </p:sp>
    </p:spTree>
    <p:extLst>
      <p:ext uri="{BB962C8B-B14F-4D97-AF65-F5344CB8AC3E}">
        <p14:creationId xmlns:p14="http://schemas.microsoft.com/office/powerpoint/2010/main" val="2642969361"/>
      </p:ext>
    </p:extLst>
  </p:cSld>
  <p:clrMap bg1="lt1" tx1="dk1" bg2="lt2" tx2="dk2" accent1="accent1" accent2="accent2" accent3="accent3" accent4="accent4" accent5="accent5" accent6="accent6" hlink="hlink" folHlink="folHlink"/>
  <p:sldLayoutIdLst>
    <p:sldLayoutId id="2147483878" r:id="rId1"/>
    <p:sldLayoutId id="2147483879" r:id="rId2"/>
    <p:sldLayoutId id="2147483880" r:id="rId3"/>
    <p:sldLayoutId id="2147483881" r:id="rId4"/>
    <p:sldLayoutId id="2147483882" r:id="rId5"/>
    <p:sldLayoutId id="2147483883" r:id="rId6"/>
    <p:sldLayoutId id="2147483884" r:id="rId7"/>
    <p:sldLayoutId id="2147483885" r:id="rId8"/>
    <p:sldLayoutId id="2147483886" r:id="rId9"/>
    <p:sldLayoutId id="2147483887" r:id="rId10"/>
    <p:sldLayoutId id="2147483888" r:id="rId11"/>
    <p:sldLayoutId id="2147483889" r:id="rId12"/>
    <p:sldLayoutId id="2147483890" r:id="rId13"/>
    <p:sldLayoutId id="2147483891" r:id="rId14"/>
    <p:sldLayoutId id="2147483892" r:id="rId15"/>
    <p:sldLayoutId id="2147483893" r:id="rId16"/>
    <p:sldLayoutId id="2147483894" r:id="rId17"/>
    <p:sldLayoutId id="2147483895" r:id="rId18"/>
    <p:sldLayoutId id="2147483896" r:id="rId19"/>
    <p:sldLayoutId id="2147483897" r:id="rId20"/>
    <p:sldLayoutId id="2147483898" r:id="rId21"/>
    <p:sldLayoutId id="2147483899" r:id="rId22"/>
    <p:sldLayoutId id="2147483900" r:id="rId23"/>
    <p:sldLayoutId id="2147483901" r:id="rId24"/>
    <p:sldLayoutId id="2147483902" r:id="rId25"/>
    <p:sldLayoutId id="2147483903" r:id="rId26"/>
    <p:sldLayoutId id="2147483904" r:id="rId27"/>
    <p:sldLayoutId id="2147483905" r:id="rId28"/>
    <p:sldLayoutId id="2147483906" r:id="rId29"/>
    <p:sldLayoutId id="2147483908" r:id="rId30"/>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653019" rtl="0" eaLnBrk="1" latinLnBrk="0" hangingPunct="1">
        <a:lnSpc>
          <a:spcPct val="90000"/>
        </a:lnSpc>
        <a:spcBef>
          <a:spcPct val="0"/>
        </a:spcBef>
        <a:buNone/>
        <a:defRPr sz="1350" b="1" kern="1200">
          <a:solidFill>
            <a:srgbClr val="04284D"/>
          </a:solidFill>
          <a:latin typeface="+mj-lt"/>
          <a:ea typeface="+mj-ea"/>
          <a:cs typeface="+mj-cs"/>
          <a:sym typeface="+mj-lt"/>
        </a:defRPr>
      </a:lvl1pPr>
    </p:titleStyle>
    <p:bodyStyle>
      <a:lvl1pPr marL="0" indent="0" algn="l" defTabSz="653019" rtl="0" eaLnBrk="1" latinLnBrk="0" hangingPunct="1">
        <a:lnSpc>
          <a:spcPct val="110000"/>
        </a:lnSpc>
        <a:spcBef>
          <a:spcPts val="428"/>
        </a:spcBef>
        <a:spcAft>
          <a:spcPts val="215"/>
        </a:spcAft>
        <a:buFont typeface="Arial" panose="020B0604020202020204" pitchFamily="34" charset="0"/>
        <a:buChar char="​"/>
        <a:defRPr lang="en-US" sz="900" kern="1200">
          <a:solidFill>
            <a:schemeClr val="tx1"/>
          </a:solidFill>
          <a:latin typeface="+mn-lt"/>
          <a:ea typeface="+mn-ea"/>
          <a:cs typeface="+mn-cs"/>
          <a:sym typeface="+mn-lt"/>
        </a:defRPr>
      </a:lvl1pPr>
      <a:lvl2pPr marL="203105" indent="-123405" algn="l" defTabSz="653019" rtl="0" eaLnBrk="1" latinLnBrk="0" hangingPunct="1">
        <a:lnSpc>
          <a:spcPct val="90000"/>
        </a:lnSpc>
        <a:spcBef>
          <a:spcPts val="0"/>
        </a:spcBef>
        <a:spcAft>
          <a:spcPts val="215"/>
        </a:spcAft>
        <a:buClr>
          <a:schemeClr val="tx2"/>
        </a:buClr>
        <a:buFont typeface="Arial" panose="020B0604020202020204" pitchFamily="34" charset="0"/>
        <a:buChar char="•"/>
        <a:defRPr lang="en-US" sz="900" kern="1200">
          <a:solidFill>
            <a:schemeClr val="tx1"/>
          </a:solidFill>
          <a:latin typeface="+mn-lt"/>
          <a:ea typeface="+mn-ea"/>
          <a:cs typeface="+mn-cs"/>
          <a:sym typeface="+mn-lt"/>
        </a:defRPr>
      </a:lvl2pPr>
      <a:lvl3pPr marL="365074" indent="-118263" algn="l" defTabSz="653019" rtl="0" eaLnBrk="1" latinLnBrk="0" hangingPunct="1">
        <a:lnSpc>
          <a:spcPct val="90000"/>
        </a:lnSpc>
        <a:spcBef>
          <a:spcPts val="0"/>
        </a:spcBef>
        <a:spcAft>
          <a:spcPts val="215"/>
        </a:spcAft>
        <a:buClr>
          <a:schemeClr val="tx2"/>
        </a:buClr>
        <a:buFont typeface="Trebuchet MS" panose="020B0603020202020204" pitchFamily="34" charset="0"/>
        <a:buChar char="–"/>
        <a:defRPr lang="en-US" sz="900" kern="1200">
          <a:solidFill>
            <a:schemeClr val="tx1"/>
          </a:solidFill>
          <a:latin typeface="+mn-lt"/>
          <a:ea typeface="+mn-ea"/>
          <a:cs typeface="+mn-cs"/>
          <a:sym typeface="+mn-lt"/>
        </a:defRPr>
      </a:lvl3pPr>
      <a:lvl4pPr marL="0" indent="0" algn="l" defTabSz="653019" rtl="0" eaLnBrk="1" latinLnBrk="0" hangingPunct="1">
        <a:lnSpc>
          <a:spcPct val="110000"/>
        </a:lnSpc>
        <a:spcBef>
          <a:spcPts val="215"/>
        </a:spcBef>
        <a:spcAft>
          <a:spcPts val="215"/>
        </a:spcAft>
        <a:buClr>
          <a:schemeClr val="tx2"/>
        </a:buClr>
        <a:buFont typeface="Arial" panose="020B0604020202020204" pitchFamily="34" charset="0"/>
        <a:buChar char="​"/>
        <a:defRPr lang="en-US" sz="1200" kern="1200">
          <a:solidFill>
            <a:schemeClr val="tx2"/>
          </a:solidFill>
          <a:latin typeface="+mn-lt"/>
          <a:ea typeface="+mn-ea"/>
          <a:cs typeface="+mn-cs"/>
          <a:sym typeface="+mn-lt"/>
        </a:defRPr>
      </a:lvl4pPr>
      <a:lvl5pPr marL="0" indent="0" algn="l" defTabSz="653019" rtl="0" eaLnBrk="1" latinLnBrk="0" hangingPunct="1">
        <a:lnSpc>
          <a:spcPct val="100000"/>
        </a:lnSpc>
        <a:spcBef>
          <a:spcPts val="0"/>
        </a:spcBef>
        <a:spcAft>
          <a:spcPts val="215"/>
        </a:spcAft>
        <a:buClrTx/>
        <a:buFont typeface="Arial" panose="020B0604020202020204" pitchFamily="34" charset="0"/>
        <a:buChar char="​"/>
        <a:defRPr lang="en-US" sz="1200" b="1" kern="1200" smtClean="0">
          <a:solidFill>
            <a:schemeClr val="tx1"/>
          </a:solidFill>
          <a:latin typeface="+mn-lt"/>
          <a:ea typeface="+mn-ea"/>
          <a:cs typeface="+mn-cs"/>
          <a:sym typeface="+mn-lt"/>
        </a:defRPr>
      </a:lvl5pPr>
      <a:lvl6pPr marL="192731" indent="-108836" algn="l" defTabSz="653019" rtl="0" eaLnBrk="1" latinLnBrk="0" hangingPunct="1">
        <a:lnSpc>
          <a:spcPct val="90000"/>
        </a:lnSpc>
        <a:spcBef>
          <a:spcPts val="0"/>
        </a:spcBef>
        <a:spcAft>
          <a:spcPts val="428"/>
        </a:spcAft>
        <a:buClr>
          <a:schemeClr val="tx2"/>
        </a:buClr>
        <a:buFont typeface="Arial" panose="020B0604020202020204" pitchFamily="34" charset="0"/>
        <a:buChar char="•"/>
        <a:defRPr lang="en-US" sz="1200" kern="1200" smtClean="0">
          <a:solidFill>
            <a:schemeClr val="tx1"/>
          </a:solidFill>
          <a:latin typeface="+mn-lt"/>
          <a:ea typeface="+mn-ea"/>
          <a:cs typeface="+mn-cs"/>
          <a:sym typeface="+mn-lt"/>
        </a:defRPr>
      </a:lvl6pPr>
      <a:lvl7pPr marL="0" indent="0" algn="l" defTabSz="653019" rtl="0" eaLnBrk="1" latinLnBrk="0" hangingPunct="1">
        <a:lnSpc>
          <a:spcPct val="90000"/>
        </a:lnSpc>
        <a:spcBef>
          <a:spcPts val="643"/>
        </a:spcBef>
        <a:spcAft>
          <a:spcPts val="643"/>
        </a:spcAft>
        <a:buFont typeface="Arial" panose="020B0604020202020204" pitchFamily="34" charset="0"/>
        <a:buChar char="​"/>
        <a:defRPr lang="en-US" sz="3300" kern="1200" baseline="0" smtClean="0">
          <a:solidFill>
            <a:schemeClr val="tx1"/>
          </a:solidFill>
          <a:latin typeface="+mn-lt"/>
          <a:ea typeface="+mn-ea"/>
          <a:cs typeface="+mn-cs"/>
          <a:sym typeface="+mn-lt"/>
        </a:defRPr>
      </a:lvl7pPr>
      <a:lvl8pPr marL="0" indent="0" algn="l" defTabSz="653019" rtl="0" eaLnBrk="1" latinLnBrk="0" hangingPunct="1">
        <a:lnSpc>
          <a:spcPct val="90000"/>
        </a:lnSpc>
        <a:spcBef>
          <a:spcPts val="643"/>
        </a:spcBef>
        <a:spcAft>
          <a:spcPts val="0"/>
        </a:spcAft>
        <a:buFont typeface="Arial" panose="020B0604020202020204" pitchFamily="34" charset="0"/>
        <a:buChar char="​"/>
        <a:defRPr lang="en-US" sz="4050" kern="1200" baseline="0" smtClean="0">
          <a:solidFill>
            <a:schemeClr val="tx2"/>
          </a:solidFill>
          <a:latin typeface="+mn-lt"/>
          <a:ea typeface="+mn-ea"/>
          <a:cs typeface="+mn-cs"/>
          <a:sym typeface="+mn-lt"/>
        </a:defRPr>
      </a:lvl8pPr>
      <a:lvl9pPr marL="0" indent="0" algn="l" defTabSz="653019" rtl="0" eaLnBrk="1" latinLnBrk="0" hangingPunct="1">
        <a:lnSpc>
          <a:spcPct val="100000"/>
        </a:lnSpc>
        <a:spcBef>
          <a:spcPts val="0"/>
        </a:spcBef>
        <a:spcAft>
          <a:spcPts val="643"/>
        </a:spcAft>
        <a:buFont typeface="Arial" panose="020B0604020202020204" pitchFamily="34" charset="0"/>
        <a:buChar char="​"/>
        <a:defRPr lang="en-US" sz="1800" kern="1200" baseline="0" dirty="0">
          <a:solidFill>
            <a:schemeClr val="tx2"/>
          </a:solidFill>
          <a:latin typeface="+mn-lt"/>
          <a:ea typeface="+mn-ea"/>
          <a:cs typeface="+mn-cs"/>
          <a:sym typeface="+mn-lt"/>
        </a:defRPr>
      </a:lvl9pPr>
    </p:bodyStyle>
    <p:otherStyle>
      <a:defPPr>
        <a:defRPr lang="en-US"/>
      </a:defPPr>
      <a:lvl1pPr marL="0" algn="l" defTabSz="653019" rtl="0" eaLnBrk="1" latinLnBrk="0" hangingPunct="1">
        <a:defRPr sz="1286" kern="1200">
          <a:solidFill>
            <a:schemeClr val="tx1"/>
          </a:solidFill>
          <a:latin typeface="+mn-lt"/>
          <a:ea typeface="+mn-ea"/>
          <a:cs typeface="+mn-cs"/>
        </a:defRPr>
      </a:lvl1pPr>
      <a:lvl2pPr marL="326510" algn="l" defTabSz="653019" rtl="0" eaLnBrk="1" latinLnBrk="0" hangingPunct="1">
        <a:defRPr sz="1286" kern="1200">
          <a:solidFill>
            <a:schemeClr val="tx1"/>
          </a:solidFill>
          <a:latin typeface="+mn-lt"/>
          <a:ea typeface="+mn-ea"/>
          <a:cs typeface="+mn-cs"/>
        </a:defRPr>
      </a:lvl2pPr>
      <a:lvl3pPr marL="653019" algn="l" defTabSz="653019" rtl="0" eaLnBrk="1" latinLnBrk="0" hangingPunct="1">
        <a:defRPr sz="1286" kern="1200">
          <a:solidFill>
            <a:schemeClr val="tx1"/>
          </a:solidFill>
          <a:latin typeface="+mn-lt"/>
          <a:ea typeface="+mn-ea"/>
          <a:cs typeface="+mn-cs"/>
        </a:defRPr>
      </a:lvl3pPr>
      <a:lvl4pPr marL="979529" algn="l" defTabSz="653019" rtl="0" eaLnBrk="1" latinLnBrk="0" hangingPunct="1">
        <a:defRPr sz="1286" kern="1200">
          <a:solidFill>
            <a:schemeClr val="tx1"/>
          </a:solidFill>
          <a:latin typeface="+mn-lt"/>
          <a:ea typeface="+mn-ea"/>
          <a:cs typeface="+mn-cs"/>
        </a:defRPr>
      </a:lvl4pPr>
      <a:lvl5pPr marL="1306037" algn="l" defTabSz="653019" rtl="0" eaLnBrk="1" latinLnBrk="0" hangingPunct="1">
        <a:defRPr sz="1286" kern="1200">
          <a:solidFill>
            <a:schemeClr val="tx1"/>
          </a:solidFill>
          <a:latin typeface="+mn-lt"/>
          <a:ea typeface="+mn-ea"/>
          <a:cs typeface="+mn-cs"/>
        </a:defRPr>
      </a:lvl5pPr>
      <a:lvl6pPr marL="1632547" algn="l" defTabSz="653019" rtl="0" eaLnBrk="1" latinLnBrk="0" hangingPunct="1">
        <a:defRPr sz="1286" kern="1200">
          <a:solidFill>
            <a:schemeClr val="tx1"/>
          </a:solidFill>
          <a:latin typeface="+mn-lt"/>
          <a:ea typeface="+mn-ea"/>
          <a:cs typeface="+mn-cs"/>
        </a:defRPr>
      </a:lvl6pPr>
      <a:lvl7pPr marL="1959056" algn="l" defTabSz="653019" rtl="0" eaLnBrk="1" latinLnBrk="0" hangingPunct="1">
        <a:defRPr sz="1286" kern="1200">
          <a:solidFill>
            <a:schemeClr val="tx1"/>
          </a:solidFill>
          <a:latin typeface="+mn-lt"/>
          <a:ea typeface="+mn-ea"/>
          <a:cs typeface="+mn-cs"/>
        </a:defRPr>
      </a:lvl7pPr>
      <a:lvl8pPr marL="2285566" algn="l" defTabSz="653019" rtl="0" eaLnBrk="1" latinLnBrk="0" hangingPunct="1">
        <a:defRPr sz="1286" kern="1200">
          <a:solidFill>
            <a:schemeClr val="tx1"/>
          </a:solidFill>
          <a:latin typeface="+mn-lt"/>
          <a:ea typeface="+mn-ea"/>
          <a:cs typeface="+mn-cs"/>
        </a:defRPr>
      </a:lvl8pPr>
      <a:lvl9pPr marL="2612075" algn="l" defTabSz="653019" rtl="0" eaLnBrk="1" latinLnBrk="0" hangingPunct="1">
        <a:defRPr sz="128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96">
          <p15:clr>
            <a:srgbClr val="F26B43"/>
          </p15:clr>
        </p15:guide>
        <p15:guide id="2" orient="horz" pos="510">
          <p15:clr>
            <a:srgbClr val="F26B43"/>
          </p15:clr>
        </p15:guide>
        <p15:guide id="3" orient="horz" pos="3012">
          <p15:clr>
            <a:srgbClr val="F26B43"/>
          </p15:clr>
        </p15:guide>
        <p15:guide id="4" pos="158">
          <p15:clr>
            <a:srgbClr val="F26B43"/>
          </p15:clr>
        </p15:guide>
        <p15:guide id="5" pos="455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17.xml"/><Relationship Id="rId1" Type="http://schemas.openxmlformats.org/officeDocument/2006/relationships/tags" Target="../tags/tag316.xml"/></Relationships>
</file>

<file path=ppt/slides/_rels/slide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MAIN DOCUMENT HEADING GOES HERE"/>
          <p:cNvSpPr txBox="1"/>
          <p:nvPr/>
        </p:nvSpPr>
        <p:spPr>
          <a:xfrm>
            <a:off x="345114" y="1677246"/>
            <a:ext cx="4884111" cy="370871"/>
          </a:xfrm>
          <a:prstGeom prst="rect">
            <a:avLst/>
          </a:prstGeom>
          <a:ln w="12700">
            <a:miter lim="400000"/>
          </a:ln>
          <a:extLst>
            <a:ext uri="{C572A759-6A51-4108-AA02-DFA0A04FC94B}">
              <ma14:wrappingTextBoxFlag xmlns:ma14="http://schemas.microsoft.com/office/mac/drawingml/2011/main" xmlns="" val="1"/>
            </a:ext>
          </a:extLst>
        </p:spPr>
        <p:txBody>
          <a:bodyPr wrap="square" lIns="19050" tIns="19050" rIns="19050" bIns="19050">
            <a:spAutoFit/>
          </a:bodyPr>
          <a:lstStyle>
            <a:lvl1pPr algn="l" defTabSz="457200">
              <a:lnSpc>
                <a:spcPct val="80000"/>
              </a:lnSpc>
              <a:defRPr sz="7200" b="1">
                <a:solidFill>
                  <a:srgbClr val="1C232B"/>
                </a:solidFill>
                <a:latin typeface="Arial"/>
                <a:ea typeface="Arial"/>
                <a:cs typeface="Arial"/>
                <a:sym typeface="Arial"/>
              </a:defRPr>
            </a:lvl1pPr>
          </a:lstStyle>
          <a:p>
            <a:endParaRPr lang="en-ZA" sz="2700" dirty="0"/>
          </a:p>
        </p:txBody>
      </p:sp>
      <p:sp>
        <p:nvSpPr>
          <p:cNvPr id="124" name="DOCUMENT SUB-HEADING GOES HERE"/>
          <p:cNvSpPr txBox="1"/>
          <p:nvPr/>
        </p:nvSpPr>
        <p:spPr>
          <a:xfrm>
            <a:off x="369885" y="2339687"/>
            <a:ext cx="86562" cy="820738"/>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spAutoFit/>
          </a:bodyPr>
          <a:lstStyle>
            <a:lvl1pPr algn="l" defTabSz="457200">
              <a:lnSpc>
                <a:spcPts val="6100"/>
              </a:lnSpc>
              <a:defRPr sz="3600">
                <a:solidFill>
                  <a:srgbClr val="1C232B"/>
                </a:solidFill>
                <a:latin typeface="Arial"/>
                <a:ea typeface="Arial"/>
                <a:cs typeface="Arial"/>
                <a:sym typeface="Arial"/>
              </a:defRPr>
            </a:lvl1pPr>
          </a:lstStyle>
          <a:p>
            <a:r>
              <a:rPr lang="en-ZA" sz="1350" dirty="0"/>
              <a:t> </a:t>
            </a:r>
            <a:endParaRPr sz="1350" dirty="0"/>
          </a:p>
        </p:txBody>
      </p:sp>
      <p:sp>
        <p:nvSpPr>
          <p:cNvPr id="2" name="Rectangle 1">
            <a:extLst>
              <a:ext uri="{FF2B5EF4-FFF2-40B4-BE49-F238E27FC236}">
                <a16:creationId xmlns:a16="http://schemas.microsoft.com/office/drawing/2014/main" id="{33F79871-DE16-43C3-9A25-8BB8D56CB027}"/>
              </a:ext>
            </a:extLst>
          </p:cNvPr>
          <p:cNvSpPr/>
          <p:nvPr/>
        </p:nvSpPr>
        <p:spPr>
          <a:xfrm>
            <a:off x="275967" y="1677246"/>
            <a:ext cx="6140735" cy="1483548"/>
          </a:xfrm>
          <a:prstGeom prst="rect">
            <a:avLst/>
          </a:prstGeom>
        </p:spPr>
        <p:txBody>
          <a:bodyPr wrap="square" lIns="91440" tIns="45720" rIns="91440" bIns="45720" anchor="t">
            <a:spAutoFit/>
          </a:bodyPr>
          <a:lstStyle/>
          <a:p>
            <a:pPr algn="l">
              <a:lnSpc>
                <a:spcPct val="150000"/>
              </a:lnSpc>
            </a:pPr>
            <a:r>
              <a:rPr lang="en-ZA" sz="1600" b="1" dirty="0">
                <a:solidFill>
                  <a:schemeClr val="tx1"/>
                </a:solidFill>
                <a:latin typeface="Arial"/>
                <a:ea typeface="Calibri" panose="020F0502020204030204" pitchFamily="34" charset="0"/>
                <a:cs typeface="Times New Roman"/>
              </a:rPr>
              <a:t>Eskom – Business Roundtable</a:t>
            </a:r>
          </a:p>
          <a:p>
            <a:pPr algn="l">
              <a:lnSpc>
                <a:spcPct val="150000"/>
              </a:lnSpc>
            </a:pPr>
            <a:r>
              <a:rPr lang="en-ZA" sz="1600" b="1" dirty="0">
                <a:solidFill>
                  <a:schemeClr val="tx1"/>
                </a:solidFill>
                <a:latin typeface="Arial"/>
                <a:ea typeface="Calibri" panose="020F0502020204030204" pitchFamily="34" charset="0"/>
                <a:cs typeface="Times New Roman"/>
              </a:rPr>
              <a:t>Business presentation for discussion purposes </a:t>
            </a:r>
            <a:endParaRPr lang="en-ZA" sz="1600" b="1" dirty="0">
              <a:solidFill>
                <a:schemeClr val="tx1"/>
              </a:solidFill>
              <a:latin typeface="Arial"/>
              <a:ea typeface="Calibri" panose="020F0502020204030204" pitchFamily="34" charset="0"/>
              <a:cs typeface="Times New Roman" panose="02020603050405020304" pitchFamily="18" charset="0"/>
            </a:endParaRPr>
          </a:p>
          <a:p>
            <a:pPr algn="l">
              <a:lnSpc>
                <a:spcPct val="150000"/>
              </a:lnSpc>
            </a:pPr>
            <a:endParaRPr lang="en-ZA" sz="1600" b="1" dirty="0">
              <a:solidFill>
                <a:schemeClr val="tx1"/>
              </a:solidFill>
              <a:latin typeface="Arial" panose="020B0604020202020204" pitchFamily="34" charset="0"/>
              <a:ea typeface="Calibri" panose="020F0502020204030204" pitchFamily="34" charset="0"/>
              <a:cs typeface="Times New Roman" panose="02020603050405020304" pitchFamily="18" charset="0"/>
            </a:endParaRPr>
          </a:p>
          <a:p>
            <a:pPr algn="l">
              <a:lnSpc>
                <a:spcPct val="150000"/>
              </a:lnSpc>
            </a:pPr>
            <a:r>
              <a:rPr lang="en-ZA" sz="1400" dirty="0">
                <a:solidFill>
                  <a:schemeClr val="tx1"/>
                </a:solidFill>
                <a:latin typeface="Arial"/>
                <a:ea typeface="Calibri" panose="020F0502020204030204" pitchFamily="34" charset="0"/>
                <a:cs typeface="Times New Roman"/>
              </a:rPr>
              <a:t>19 April 2023</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32D2D-5210-DE78-42C1-72A3B512F8AA}"/>
              </a:ext>
            </a:extLst>
          </p:cNvPr>
          <p:cNvSpPr txBox="1"/>
          <p:nvPr/>
        </p:nvSpPr>
        <p:spPr>
          <a:xfrm>
            <a:off x="613406" y="1319786"/>
            <a:ext cx="7734650" cy="24109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rPr>
              <a:t>Specific and additional considerations:</a:t>
            </a:r>
          </a:p>
          <a:p>
            <a:pPr marL="0" marR="0" indent="0" defTabSz="825500" rtl="0" fontAlgn="auto" latinLnBrk="0" hangingPunct="0">
              <a:lnSpc>
                <a:spcPct val="100000"/>
              </a:lnSpc>
              <a:spcBef>
                <a:spcPts val="0"/>
              </a:spcBef>
              <a:spcAft>
                <a:spcPts val="0"/>
              </a:spcAft>
              <a:buClrTx/>
              <a:buSzTx/>
              <a:buFontTx/>
              <a:buNone/>
              <a:tabLst/>
            </a:pPr>
            <a:endParaRPr lang="en-US" sz="3000" dirty="0"/>
          </a:p>
          <a:p>
            <a:pPr marL="457200" marR="0" indent="-457200"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rPr>
              <a:t>Supply-side options</a:t>
            </a:r>
          </a:p>
          <a:p>
            <a:pPr marL="0" marR="0" indent="0" defTabSz="825500" rtl="0" fontAlgn="auto" latinLnBrk="0" hangingPunct="0">
              <a:lnSpc>
                <a:spcPct val="100000"/>
              </a:lnSpc>
              <a:spcBef>
                <a:spcPts val="0"/>
              </a:spcBef>
              <a:spcAft>
                <a:spcPts val="0"/>
              </a:spcAft>
              <a:buClrTx/>
              <a:buSzTx/>
              <a:buFontTx/>
              <a:buNone/>
              <a:tabLst/>
            </a:pPr>
            <a:endParaRPr lang="en-US" sz="3000" dirty="0"/>
          </a:p>
          <a:p>
            <a:pPr marL="457200" marR="0" indent="-457200"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3000" dirty="0"/>
              <a:t>Demand Side Management</a:t>
            </a:r>
            <a:endParaRPr kumimoji="0" lang="en-ZA"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280355397"/>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A1D4EED-BD5A-1001-E1A2-D3717023E648}"/>
              </a:ext>
            </a:extLst>
          </p:cNvPr>
          <p:cNvSpPr txBox="1"/>
          <p:nvPr/>
        </p:nvSpPr>
        <p:spPr>
          <a:xfrm>
            <a:off x="166255" y="2262551"/>
            <a:ext cx="8866909" cy="9335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5400" b="0" i="0" u="none" strike="noStrike" kern="0" cap="none" spc="0" normalizeH="0" baseline="0" noProof="0" dirty="0">
                <a:ln>
                  <a:noFill/>
                </a:ln>
                <a:solidFill>
                  <a:srgbClr val="FFFFFF"/>
                </a:solidFill>
                <a:effectLst/>
                <a:uLnTx/>
                <a:uFillTx/>
                <a:latin typeface="Helvetica Neue Medium"/>
                <a:ea typeface="Helvetica Neue Medium"/>
                <a:cs typeface="Helvetica Neue Medium"/>
                <a:sym typeface="Helvetica Neue Medium"/>
              </a:rPr>
              <a:t>Supply side</a:t>
            </a:r>
            <a:endParaRPr kumimoji="0" lang="en-ZA" sz="5400" b="0" i="0" u="none" strike="noStrike" kern="0" cap="none" spc="0" normalizeH="0" baseline="0" noProof="0" dirty="0">
              <a:ln>
                <a:noFill/>
              </a:ln>
              <a:solidFill>
                <a:srgbClr val="FFFFFF"/>
              </a:solidFill>
              <a:effectLst/>
              <a:uLnTx/>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42805382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HEADING GOES HERE"/>
          <p:cNvSpPr txBox="1"/>
          <p:nvPr/>
        </p:nvSpPr>
        <p:spPr>
          <a:xfrm>
            <a:off x="364163" y="412750"/>
            <a:ext cx="8436465" cy="333938"/>
          </a:xfrm>
          <a:prstGeom prst="rect">
            <a:avLst/>
          </a:prstGeom>
          <a:ln w="12700">
            <a:miter lim="400000"/>
          </a:ln>
          <a:extLst>
            <a:ext uri="{C572A759-6A51-4108-AA02-DFA0A04FC94B}">
              <ma14:wrappingTextBoxFlag xmlns:ma14="http://schemas.microsoft.com/office/mac/drawingml/2011/main" xmlns="" val="1"/>
            </a:ext>
          </a:extLst>
        </p:spPr>
        <p:txBody>
          <a:bodyPr wrap="square" lIns="19050" tIns="19050" rIns="19050" bIns="19050">
            <a:spAutoFit/>
          </a:bodyPr>
          <a:lstStyle>
            <a:lvl1pPr algn="l" defTabSz="457200">
              <a:lnSpc>
                <a:spcPct val="80000"/>
              </a:lnSpc>
              <a:defRPr sz="6000" b="1">
                <a:solidFill>
                  <a:srgbClr val="1C232B"/>
                </a:solidFill>
                <a:latin typeface="Arial"/>
                <a:ea typeface="Arial"/>
                <a:cs typeface="Arial"/>
                <a:sym typeface="Arial"/>
              </a:defRPr>
            </a:lvl1pPr>
          </a:lstStyle>
          <a:p>
            <a:pPr marL="0" marR="0" lvl="0" indent="0" algn="l" defTabSz="457200" rtl="0" eaLnBrk="1" fontAlgn="auto" latinLnBrk="0" hangingPunct="0">
              <a:lnSpc>
                <a:spcPct val="8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FF"/>
                </a:solidFill>
                <a:effectLst/>
                <a:uLnTx/>
                <a:uFillTx/>
                <a:latin typeface="Arial"/>
                <a:cs typeface="Arial"/>
                <a:sym typeface="Arial"/>
              </a:rPr>
              <a:t>Industry Electricity Self Generation Plant</a:t>
            </a:r>
            <a:endParaRPr kumimoji="0" sz="5400" b="1" i="0" u="none" strike="noStrike" kern="0" cap="none" spc="0" normalizeH="0" baseline="0" noProof="0" dirty="0">
              <a:ln>
                <a:noFill/>
              </a:ln>
              <a:solidFill>
                <a:srgbClr val="FFFFFF"/>
              </a:solidFill>
              <a:effectLst/>
              <a:uLnTx/>
              <a:uFillTx/>
              <a:latin typeface="Arial"/>
              <a:cs typeface="Arial"/>
              <a:sym typeface="Arial"/>
            </a:endParaRPr>
          </a:p>
        </p:txBody>
      </p:sp>
      <p:sp>
        <p:nvSpPr>
          <p:cNvPr id="8" name="Slide Number"/>
          <p:cNvSpPr txBox="1">
            <a:spLocks/>
          </p:cNvSpPr>
          <p:nvPr/>
        </p:nvSpPr>
        <p:spPr>
          <a:xfrm>
            <a:off x="8577263" y="5167313"/>
            <a:ext cx="190500" cy="142347"/>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pPr marL="0" marR="0" lvl="0" indent="0" algn="ctr" defTabSz="825500" rtl="0" eaLnBrk="1" fontAlgn="auto" latinLnBrk="0" hangingPunct="0">
              <a:lnSpc>
                <a:spcPct val="100000"/>
              </a:lnSpc>
              <a:spcBef>
                <a:spcPts val="0"/>
              </a:spcBef>
              <a:spcAft>
                <a:spcPts val="0"/>
              </a:spcAft>
              <a:buClrTx/>
              <a:buSzTx/>
              <a:buFontTx/>
              <a:buNone/>
              <a:tabLst/>
              <a:defRPr/>
            </a:pPr>
            <a:fld id="{25A44F5D-0E4E-5A45-9561-32B535DDEDD9}" type="slidenum">
              <a:rPr kumimoji="0" lang="uk-UA" sz="675" b="0" i="0" u="none" strike="noStrike" kern="0" cap="none" spc="0" normalizeH="0" baseline="0" noProof="0">
                <a:ln>
                  <a:noFill/>
                </a:ln>
                <a:solidFill>
                  <a:srgbClr val="FFFFFF"/>
                </a:solidFill>
                <a:effectLst/>
                <a:uLnTx/>
                <a:uFillTx/>
                <a:latin typeface="Arial" charset="0"/>
                <a:cs typeface="Arial" charset="0"/>
                <a:sym typeface="Helvetica Neue Medium"/>
              </a:rPr>
              <a:pPr marL="0" marR="0" lvl="0" indent="0" algn="ctr" defTabSz="825500" rtl="0" eaLnBrk="1" fontAlgn="auto" latinLnBrk="0" hangingPunct="0">
                <a:lnSpc>
                  <a:spcPct val="100000"/>
                </a:lnSpc>
                <a:spcBef>
                  <a:spcPts val="0"/>
                </a:spcBef>
                <a:spcAft>
                  <a:spcPts val="0"/>
                </a:spcAft>
                <a:buClrTx/>
                <a:buSzTx/>
                <a:buFontTx/>
                <a:buNone/>
                <a:tabLst/>
                <a:defRPr/>
              </a:pPr>
              <a:t>12</a:t>
            </a:fld>
            <a:endParaRPr kumimoji="0" lang="uk-UA" sz="675" b="0" i="0" u="none" strike="noStrike" kern="0" cap="none" spc="0" normalizeH="0" baseline="0" noProof="0" dirty="0">
              <a:ln>
                <a:noFill/>
              </a:ln>
              <a:solidFill>
                <a:srgbClr val="FFFFFF"/>
              </a:solidFill>
              <a:effectLst/>
              <a:uLnTx/>
              <a:uFillTx/>
              <a:latin typeface="Arial" charset="0"/>
              <a:cs typeface="Arial" charset="0"/>
              <a:sym typeface="Helvetica Neue Medium"/>
            </a:endParaRPr>
          </a:p>
        </p:txBody>
      </p:sp>
      <p:sp>
        <p:nvSpPr>
          <p:cNvPr id="5" name="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p:cNvSpPr txBox="1"/>
          <p:nvPr/>
        </p:nvSpPr>
        <p:spPr>
          <a:xfrm>
            <a:off x="906235" y="4757201"/>
            <a:ext cx="7233557" cy="253916"/>
          </a:xfrm>
          <a:prstGeom prst="rect">
            <a:avLst/>
          </a:prstGeom>
          <a:ln w="12700">
            <a:miter lim="400000"/>
          </a:ln>
          <a:extLst>
            <a:ext uri="{C572A759-6A51-4108-AA02-DFA0A04FC94B}">
              <ma14:wrappingTextBoxFlag xmlns="" xmlns:ma14="http://schemas.microsoft.com/office/mac/drawingml/2011/main" val="1"/>
            </a:ext>
          </a:extLst>
        </p:spPr>
        <p:txBody>
          <a:bodyPr wrap="square" lIns="19050" tIns="19050" rIns="19050" bIns="19050">
            <a:spAutoFit/>
          </a:bodyPr>
          <a:lstStyle/>
          <a:p>
            <a:pPr marL="0" marR="0" lvl="0" indent="0" algn="ctr" defTabSz="171443" rtl="0" eaLnBrk="1" fontAlgn="auto" latinLnBrk="0" hangingPunct="0">
              <a:lnSpc>
                <a:spcPct val="100000"/>
              </a:lnSpc>
              <a:spcBef>
                <a:spcPts val="0"/>
              </a:spcBef>
              <a:spcAft>
                <a:spcPts val="600"/>
              </a:spcAft>
              <a:buClrTx/>
              <a:buSzPct val="100000"/>
              <a:buFontTx/>
              <a:buNone/>
              <a:tabLst/>
              <a:defRPr>
                <a:solidFill>
                  <a:srgbClr val="1C232B"/>
                </a:solidFill>
                <a:latin typeface="Arial"/>
                <a:ea typeface="Arial"/>
                <a:cs typeface="Arial"/>
                <a:sym typeface="Arial"/>
              </a:defRPr>
            </a:pPr>
            <a:endParaRPr kumimoji="0" lang="en-ZA" sz="1400" b="1" i="0" u="none" strike="noStrike" kern="0" cap="none" spc="0" normalizeH="0" baseline="0" noProof="0" dirty="0">
              <a:ln>
                <a:noFill/>
              </a:ln>
              <a:solidFill>
                <a:srgbClr val="000000"/>
              </a:solidFill>
              <a:effectLst/>
              <a:uLnTx/>
              <a:uFillTx/>
              <a:latin typeface="Arial"/>
              <a:cs typeface="Arial"/>
              <a:sym typeface="Arial"/>
            </a:endParaRPr>
          </a:p>
        </p:txBody>
      </p:sp>
      <p:sp>
        <p:nvSpPr>
          <p:cNvPr id="2" name="Content Placeholder 1">
            <a:extLst>
              <a:ext uri="{FF2B5EF4-FFF2-40B4-BE49-F238E27FC236}">
                <a16:creationId xmlns:a16="http://schemas.microsoft.com/office/drawing/2014/main" id="{46D5E748-A16E-96CC-8388-503241E9F7DF}"/>
              </a:ext>
            </a:extLst>
          </p:cNvPr>
          <p:cNvSpPr txBox="1">
            <a:spLocks/>
          </p:cNvSpPr>
          <p:nvPr/>
        </p:nvSpPr>
        <p:spPr>
          <a:xfrm>
            <a:off x="376237" y="1372720"/>
            <a:ext cx="8436466" cy="4083352"/>
          </a:xfrm>
          <a:prstGeom prst="rect">
            <a:avLst/>
          </a:prstGeom>
        </p:spPr>
        <p:txBody>
          <a:bodyPr>
            <a:normAutofit fontScale="77500" lnSpcReduction="20000"/>
          </a:bodyPr>
          <a:lstStyle>
            <a:lvl1pPr marL="238115"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1pPr>
            <a:lvl2pPr marL="476231"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2pPr>
            <a:lvl3pPr marL="714346"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3pPr>
            <a:lvl4pPr marL="952462"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4pPr>
            <a:lvl5pPr marL="1190577"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5pPr>
            <a:lvl6pPr marL="1410375" marR="0" indent="-219798"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6pPr>
            <a:lvl7pPr marL="1648491" marR="0" indent="-219798"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7pPr>
            <a:lvl8pPr marL="1886606" marR="0" indent="-219798"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8pPr>
            <a:lvl9pPr marL="2124722" marR="0" indent="-219798"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9pPr>
          </a:lstStyle>
          <a:p>
            <a:pPr marL="238115" marR="0" lvl="0" indent="-238115" algn="l" defTabSz="309551" rtl="0" eaLnBrk="1" fontAlgn="auto" latinLnBrk="0" hangingPunct="1">
              <a:lnSpc>
                <a:spcPct val="100000"/>
              </a:lnSpc>
              <a:spcBef>
                <a:spcPts val="2213"/>
              </a:spcBef>
              <a:spcAft>
                <a:spcPts val="0"/>
              </a:spcAft>
              <a:buClrTx/>
              <a:buSzPct val="125000"/>
              <a:buFontTx/>
              <a:buChar char="•"/>
              <a:tabLst/>
              <a:defRPr/>
            </a:pPr>
            <a:r>
              <a:rPr kumimoji="0" lang="en-US" sz="1800" b="0" i="0" u="none" strike="noStrike" kern="0" cap="none" spc="0" normalizeH="0" baseline="0" noProof="0" dirty="0">
                <a:ln>
                  <a:noFill/>
                </a:ln>
                <a:solidFill>
                  <a:srgbClr val="000000"/>
                </a:solidFill>
                <a:effectLst/>
                <a:uLnTx/>
                <a:uFillTx/>
                <a:latin typeface="Helvetica Neue"/>
                <a:sym typeface="Helvetica Neue"/>
              </a:rPr>
              <a:t>The DMRE published the amended Schedule 2 of the Electricity Regulation Act which removed the licensing requirement for generation projects of any size, these projects will only be required to register with NERSA</a:t>
            </a:r>
          </a:p>
          <a:p>
            <a:pPr marL="238115" marR="0" lvl="0" indent="-238115" algn="l" defTabSz="309551" rtl="0" eaLnBrk="1" fontAlgn="auto" latinLnBrk="0" hangingPunct="1">
              <a:lnSpc>
                <a:spcPct val="100000"/>
              </a:lnSpc>
              <a:spcBef>
                <a:spcPts val="2213"/>
              </a:spcBef>
              <a:spcAft>
                <a:spcPts val="0"/>
              </a:spcAft>
              <a:buClrTx/>
              <a:buSzPct val="125000"/>
              <a:buFontTx/>
              <a:buChar char="•"/>
              <a:tabLst/>
              <a:defRPr/>
            </a:pPr>
            <a:r>
              <a:rPr kumimoji="0" lang="en-US" sz="1800" b="0" i="0" u="none" strike="noStrike" kern="0" cap="none" spc="0" normalizeH="0" baseline="0" noProof="0" dirty="0">
                <a:ln>
                  <a:noFill/>
                </a:ln>
                <a:solidFill>
                  <a:srgbClr val="000000"/>
                </a:solidFill>
                <a:effectLst/>
                <a:uLnTx/>
                <a:uFillTx/>
                <a:latin typeface="Helvetica Neue"/>
                <a:sym typeface="Helvetica Neue"/>
              </a:rPr>
              <a:t>The removal of the licensing threshold has unlocked massive investment by the private sector. More than 100 projects amounting to over R150 billion, representing about 9 300 MW of new generation capacity, are now at various stages of development. Of these projects 7 500MW will be built by the mining industry.</a:t>
            </a:r>
          </a:p>
          <a:p>
            <a:pPr marL="238115" marR="0" lvl="0" indent="-238115" algn="l" defTabSz="309551" rtl="0" eaLnBrk="1" fontAlgn="auto" latinLnBrk="0" hangingPunct="1">
              <a:lnSpc>
                <a:spcPct val="100000"/>
              </a:lnSpc>
              <a:spcBef>
                <a:spcPts val="2213"/>
              </a:spcBef>
              <a:spcAft>
                <a:spcPts val="0"/>
              </a:spcAft>
              <a:buClrTx/>
              <a:buSzPct val="125000"/>
              <a:buFontTx/>
              <a:buChar char="•"/>
              <a:tabLst/>
              <a:defRPr/>
            </a:pPr>
            <a:r>
              <a:rPr kumimoji="0" lang="en-US" sz="1800" b="0" i="0" u="none" strike="noStrike" kern="0" cap="none" spc="0" normalizeH="0" baseline="0" noProof="0" dirty="0">
                <a:ln>
                  <a:noFill/>
                </a:ln>
                <a:solidFill>
                  <a:srgbClr val="000000"/>
                </a:solidFill>
                <a:effectLst/>
                <a:uLnTx/>
                <a:uFillTx/>
                <a:latin typeface="Helvetica Neue"/>
                <a:sym typeface="Helvetica Neue"/>
              </a:rPr>
              <a:t>Goldfields commissioned their 50 MW solar PV plant in 2022 and,</a:t>
            </a:r>
          </a:p>
          <a:p>
            <a:pPr marL="238115" marR="0" lvl="0" indent="-238115" algn="l" defTabSz="309551" rtl="0" eaLnBrk="1" fontAlgn="auto" latinLnBrk="0" hangingPunct="1">
              <a:lnSpc>
                <a:spcPct val="100000"/>
              </a:lnSpc>
              <a:spcBef>
                <a:spcPts val="2213"/>
              </a:spcBef>
              <a:spcAft>
                <a:spcPts val="0"/>
              </a:spcAft>
              <a:buClrTx/>
              <a:buSzPct val="125000"/>
              <a:buFontTx/>
              <a:buChar char="•"/>
              <a:tabLst/>
              <a:defRPr/>
            </a:pPr>
            <a:r>
              <a:rPr kumimoji="0" lang="en-US" sz="1800" b="0" i="0" u="none" strike="noStrike" kern="0" cap="none" spc="0" normalizeH="0" baseline="0" noProof="0" dirty="0">
                <a:ln>
                  <a:noFill/>
                </a:ln>
                <a:solidFill>
                  <a:srgbClr val="000000"/>
                </a:solidFill>
                <a:effectLst/>
                <a:uLnTx/>
                <a:uFillTx/>
                <a:latin typeface="Helvetica Neue"/>
                <a:sym typeface="Helvetica Neue"/>
              </a:rPr>
              <a:t>Pan African Resources also commissioned their 10 MW solar in 2022.</a:t>
            </a:r>
          </a:p>
          <a:p>
            <a:pPr marL="238115" marR="0" lvl="0" indent="-238115" algn="l" defTabSz="309551" rtl="0" eaLnBrk="1" fontAlgn="auto" latinLnBrk="0" hangingPunct="1">
              <a:lnSpc>
                <a:spcPct val="100000"/>
              </a:lnSpc>
              <a:spcBef>
                <a:spcPts val="2213"/>
              </a:spcBef>
              <a:spcAft>
                <a:spcPts val="0"/>
              </a:spcAft>
              <a:buClrTx/>
              <a:buSzPct val="125000"/>
              <a:buFontTx/>
              <a:buChar char="•"/>
              <a:tabLst/>
              <a:defRPr/>
            </a:pPr>
            <a:r>
              <a:rPr kumimoji="0" lang="en-US" sz="1800" b="0" i="0" u="none" strike="noStrike" kern="0" cap="none" spc="0" normalizeH="0" baseline="0" noProof="0" dirty="0">
                <a:ln>
                  <a:noFill/>
                </a:ln>
                <a:solidFill>
                  <a:srgbClr val="000000"/>
                </a:solidFill>
                <a:effectLst/>
                <a:uLnTx/>
                <a:uFillTx/>
                <a:latin typeface="Helvetica Neue"/>
                <a:sym typeface="Helvetica Neue"/>
              </a:rPr>
              <a:t>Information collected by the Presidency shows that in 2023 about 1 300 MW of industry projects will come online, in 2024 and 2025 the projects being commissioned will reach 2 000 MW. </a:t>
            </a:r>
          </a:p>
          <a:p>
            <a:pPr marL="238115" marR="0" lvl="0" indent="-238115" algn="l" defTabSz="309551" rtl="0" eaLnBrk="1" fontAlgn="auto" latinLnBrk="0" hangingPunct="1">
              <a:lnSpc>
                <a:spcPct val="100000"/>
              </a:lnSpc>
              <a:spcBef>
                <a:spcPts val="2213"/>
              </a:spcBef>
              <a:spcAft>
                <a:spcPts val="0"/>
              </a:spcAft>
              <a:buClrTx/>
              <a:buSzPct val="125000"/>
              <a:buFontTx/>
              <a:buChar char="•"/>
              <a:tabLst/>
              <a:defRPr/>
            </a:pPr>
            <a:r>
              <a:rPr kumimoji="0" lang="en-US" sz="1800" b="0" i="0" u="none" strike="noStrike" kern="0" cap="none" spc="0" normalizeH="0" baseline="0" noProof="0" dirty="0">
                <a:ln>
                  <a:noFill/>
                </a:ln>
                <a:solidFill>
                  <a:srgbClr val="000000"/>
                </a:solidFill>
                <a:effectLst/>
                <a:uLnTx/>
                <a:uFillTx/>
                <a:latin typeface="Helvetica Neue"/>
                <a:sym typeface="Helvetica Neue"/>
              </a:rPr>
              <a:t>NERSA Registration is taking a minimum of 19 days as red tape has been removed to allow an efficient system. By mid 2022 NERSA had approved Projects amounting to 575MW (315MW mining). </a:t>
            </a:r>
          </a:p>
          <a:p>
            <a:pPr marL="238115" marR="0" lvl="0" indent="-238115" algn="l" defTabSz="309551" rtl="0" eaLnBrk="1" fontAlgn="auto" latinLnBrk="0" hangingPunct="1">
              <a:lnSpc>
                <a:spcPct val="100000"/>
              </a:lnSpc>
              <a:spcBef>
                <a:spcPts val="2213"/>
              </a:spcBef>
              <a:spcAft>
                <a:spcPts val="0"/>
              </a:spcAft>
              <a:buClrTx/>
              <a:buSzPct val="125000"/>
              <a:buFontTx/>
              <a:buChar char="•"/>
              <a:tabLst/>
              <a:defRPr/>
            </a:pPr>
            <a:endParaRPr kumimoji="0" lang="en-US" sz="1800" b="0" i="0" u="none" strike="noStrike" kern="0" cap="none" spc="0" normalizeH="0" baseline="0" noProof="0" dirty="0">
              <a:ln>
                <a:noFill/>
              </a:ln>
              <a:solidFill>
                <a:srgbClr val="000000"/>
              </a:solidFill>
              <a:effectLst/>
              <a:uLnTx/>
              <a:uFillTx/>
              <a:latin typeface="Helvetica Neue"/>
              <a:sym typeface="Helvetica Neue"/>
            </a:endParaRPr>
          </a:p>
        </p:txBody>
      </p:sp>
    </p:spTree>
    <p:extLst>
      <p:ext uri="{BB962C8B-B14F-4D97-AF65-F5344CB8AC3E}">
        <p14:creationId xmlns:p14="http://schemas.microsoft.com/office/powerpoint/2010/main" val="424161283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HEADING GOES HERE"/>
          <p:cNvSpPr txBox="1"/>
          <p:nvPr/>
        </p:nvSpPr>
        <p:spPr>
          <a:xfrm>
            <a:off x="364164" y="412750"/>
            <a:ext cx="4931736" cy="432426"/>
          </a:xfrm>
          <a:prstGeom prst="rect">
            <a:avLst/>
          </a:prstGeom>
          <a:ln w="12700">
            <a:miter lim="400000"/>
          </a:ln>
          <a:extLst>
            <a:ext uri="{C572A759-6A51-4108-AA02-DFA0A04FC94B}">
              <ma14:wrappingTextBoxFlag xmlns="" xmlns:ma14="http://schemas.microsoft.com/office/mac/drawingml/2011/main" val="1"/>
            </a:ext>
          </a:extLst>
        </p:spPr>
        <p:txBody>
          <a:bodyPr wrap="square" lIns="19050" tIns="19050" rIns="19050" bIns="19050">
            <a:spAutoFit/>
          </a:bodyPr>
          <a:lstStyle>
            <a:lvl1pPr algn="l" defTabSz="457200">
              <a:lnSpc>
                <a:spcPct val="80000"/>
              </a:lnSpc>
              <a:defRPr sz="6000" b="1">
                <a:solidFill>
                  <a:srgbClr val="1C232B"/>
                </a:solidFill>
                <a:latin typeface="Arial"/>
                <a:ea typeface="Arial"/>
                <a:cs typeface="Arial"/>
                <a:sym typeface="Arial"/>
              </a:defRPr>
            </a:lvl1pPr>
          </a:lstStyle>
          <a:p>
            <a:pPr marL="0" marR="0" lvl="0" indent="0" algn="l" defTabSz="457200" rtl="0" eaLnBrk="1" fontAlgn="auto" latinLnBrk="0" hangingPunct="0">
              <a:lnSpc>
                <a:spcPct val="80000"/>
              </a:lnSpc>
              <a:spcBef>
                <a:spcPts val="0"/>
              </a:spcBef>
              <a:spcAft>
                <a:spcPts val="0"/>
              </a:spcAft>
              <a:buClrTx/>
              <a:buSzTx/>
              <a:buFontTx/>
              <a:buNone/>
              <a:tabLst/>
              <a:defRPr/>
            </a:pPr>
            <a:r>
              <a:rPr kumimoji="0" lang="en-ZA" sz="3200" b="1" i="0" u="none" strike="noStrike" kern="0" cap="none" spc="0" normalizeH="0" baseline="0" noProof="0" dirty="0">
                <a:ln>
                  <a:noFill/>
                </a:ln>
                <a:solidFill>
                  <a:srgbClr val="FFFFFF"/>
                </a:solidFill>
                <a:effectLst/>
                <a:uLnTx/>
                <a:uFillTx/>
                <a:latin typeface="Arial"/>
                <a:cs typeface="Arial"/>
                <a:sym typeface="Arial"/>
              </a:rPr>
              <a:t>Opportunities</a:t>
            </a:r>
            <a:endParaRPr kumimoji="0" sz="6600" b="1" i="0" u="none" strike="noStrike" kern="0" cap="none" spc="0" normalizeH="0" baseline="0" noProof="0" dirty="0">
              <a:ln>
                <a:noFill/>
              </a:ln>
              <a:solidFill>
                <a:srgbClr val="FFFFFF"/>
              </a:solidFill>
              <a:effectLst/>
              <a:uLnTx/>
              <a:uFillTx/>
              <a:latin typeface="Arial"/>
              <a:cs typeface="Arial"/>
              <a:sym typeface="Arial"/>
            </a:endParaRPr>
          </a:p>
        </p:txBody>
      </p:sp>
      <p:sp>
        <p:nvSpPr>
          <p:cNvPr id="8" name="Slide Number"/>
          <p:cNvSpPr txBox="1">
            <a:spLocks/>
          </p:cNvSpPr>
          <p:nvPr/>
        </p:nvSpPr>
        <p:spPr>
          <a:xfrm>
            <a:off x="8577263" y="5167313"/>
            <a:ext cx="190500" cy="142347"/>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pPr marL="0" marR="0" lvl="0" indent="0" algn="ctr" defTabSz="825500" rtl="0" eaLnBrk="1" fontAlgn="auto" latinLnBrk="0" hangingPunct="0">
              <a:lnSpc>
                <a:spcPct val="100000"/>
              </a:lnSpc>
              <a:spcBef>
                <a:spcPts val="0"/>
              </a:spcBef>
              <a:spcAft>
                <a:spcPts val="0"/>
              </a:spcAft>
              <a:buClrTx/>
              <a:buSzTx/>
              <a:buFontTx/>
              <a:buNone/>
              <a:tabLst/>
              <a:defRPr/>
            </a:pPr>
            <a:fld id="{25A44F5D-0E4E-5A45-9561-32B535DDEDD9}" type="slidenum">
              <a:rPr kumimoji="0" lang="uk-UA" sz="675" b="0" i="0" u="none" strike="noStrike" kern="0" cap="none" spc="0" normalizeH="0" baseline="0" noProof="0">
                <a:ln>
                  <a:noFill/>
                </a:ln>
                <a:solidFill>
                  <a:srgbClr val="FFFFFF"/>
                </a:solidFill>
                <a:effectLst/>
                <a:uLnTx/>
                <a:uFillTx/>
                <a:latin typeface="Arial" charset="0"/>
                <a:cs typeface="Arial" charset="0"/>
                <a:sym typeface="Helvetica Neue Medium"/>
              </a:rPr>
              <a:pPr marL="0" marR="0" lvl="0" indent="0" algn="ctr" defTabSz="825500" rtl="0" eaLnBrk="1" fontAlgn="auto" latinLnBrk="0" hangingPunct="0">
                <a:lnSpc>
                  <a:spcPct val="100000"/>
                </a:lnSpc>
                <a:spcBef>
                  <a:spcPts val="0"/>
                </a:spcBef>
                <a:spcAft>
                  <a:spcPts val="0"/>
                </a:spcAft>
                <a:buClrTx/>
                <a:buSzTx/>
                <a:buFontTx/>
                <a:buNone/>
                <a:tabLst/>
                <a:defRPr/>
              </a:pPr>
              <a:t>13</a:t>
            </a:fld>
            <a:endParaRPr kumimoji="0" lang="uk-UA" sz="675" b="0" i="0" u="none" strike="noStrike" kern="0" cap="none" spc="0" normalizeH="0" baseline="0" noProof="0" dirty="0">
              <a:ln>
                <a:noFill/>
              </a:ln>
              <a:solidFill>
                <a:srgbClr val="FFFFFF"/>
              </a:solidFill>
              <a:effectLst/>
              <a:uLnTx/>
              <a:uFillTx/>
              <a:latin typeface="Arial" charset="0"/>
              <a:cs typeface="Arial" charset="0"/>
              <a:sym typeface="Helvetica Neue Medium"/>
            </a:endParaRPr>
          </a:p>
        </p:txBody>
      </p:sp>
      <p:sp>
        <p:nvSpPr>
          <p:cNvPr id="5" name="Lorem ipsum dolor sit amet, consectetur adipisi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p:cNvSpPr txBox="1"/>
          <p:nvPr/>
        </p:nvSpPr>
        <p:spPr>
          <a:xfrm>
            <a:off x="906235" y="4757201"/>
            <a:ext cx="7233557" cy="253916"/>
          </a:xfrm>
          <a:prstGeom prst="rect">
            <a:avLst/>
          </a:prstGeom>
          <a:ln w="12700">
            <a:miter lim="400000"/>
          </a:ln>
          <a:extLst>
            <a:ext uri="{C572A759-6A51-4108-AA02-DFA0A04FC94B}">
              <ma14:wrappingTextBoxFlag xmlns:ma14="http://schemas.microsoft.com/office/mac/drawingml/2011/main" xmlns="" val="1"/>
            </a:ext>
          </a:extLst>
        </p:spPr>
        <p:txBody>
          <a:bodyPr wrap="square" lIns="19050" tIns="19050" rIns="19050" bIns="19050">
            <a:spAutoFit/>
          </a:bodyPr>
          <a:lstStyle/>
          <a:p>
            <a:pPr marL="0" marR="0" lvl="0" indent="0" algn="ctr" defTabSz="171443" rtl="0" eaLnBrk="1" fontAlgn="auto" latinLnBrk="0" hangingPunct="0">
              <a:lnSpc>
                <a:spcPct val="100000"/>
              </a:lnSpc>
              <a:spcBef>
                <a:spcPts val="0"/>
              </a:spcBef>
              <a:spcAft>
                <a:spcPts val="600"/>
              </a:spcAft>
              <a:buClrTx/>
              <a:buSzPct val="100000"/>
              <a:buFontTx/>
              <a:buNone/>
              <a:tabLst/>
              <a:defRPr>
                <a:solidFill>
                  <a:srgbClr val="1C232B"/>
                </a:solidFill>
                <a:latin typeface="Arial"/>
                <a:ea typeface="Arial"/>
                <a:cs typeface="Arial"/>
                <a:sym typeface="Arial"/>
              </a:defRPr>
            </a:pPr>
            <a:endParaRPr kumimoji="0" lang="en-ZA" sz="1400" b="1" i="0" u="none" strike="noStrike" kern="0" cap="none" spc="0" normalizeH="0" baseline="0" noProof="0" dirty="0">
              <a:ln>
                <a:noFill/>
              </a:ln>
              <a:solidFill>
                <a:srgbClr val="000000"/>
              </a:solidFill>
              <a:effectLst/>
              <a:uLnTx/>
              <a:uFillTx/>
              <a:latin typeface="Arial"/>
              <a:cs typeface="Arial"/>
              <a:sym typeface="Arial"/>
            </a:endParaRPr>
          </a:p>
        </p:txBody>
      </p:sp>
      <p:sp>
        <p:nvSpPr>
          <p:cNvPr id="2" name="Content Placeholder 9">
            <a:extLst>
              <a:ext uri="{FF2B5EF4-FFF2-40B4-BE49-F238E27FC236}">
                <a16:creationId xmlns:a16="http://schemas.microsoft.com/office/drawing/2014/main" id="{E6F3C32D-37E9-D543-5484-484849AF0DD1}"/>
              </a:ext>
            </a:extLst>
          </p:cNvPr>
          <p:cNvSpPr txBox="1">
            <a:spLocks/>
          </p:cNvSpPr>
          <p:nvPr/>
        </p:nvSpPr>
        <p:spPr>
          <a:xfrm>
            <a:off x="144380" y="1155032"/>
            <a:ext cx="9139196" cy="4078205"/>
          </a:xfrm>
          <a:prstGeom prst="rect">
            <a:avLst/>
          </a:prstGeom>
        </p:spPr>
        <p:txBody>
          <a:bodyPr>
            <a:normAutofit lnSpcReduction="10000"/>
          </a:bodyPr>
          <a:lstStyle>
            <a:lvl1pPr marL="238115"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1pPr>
            <a:lvl2pPr marL="476231"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2pPr>
            <a:lvl3pPr marL="714346"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3pPr>
            <a:lvl4pPr marL="952462"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4pPr>
            <a:lvl5pPr marL="1190577"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5pPr>
            <a:lvl6pPr marL="1410375" marR="0" indent="-219798"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6pPr>
            <a:lvl7pPr marL="1648491" marR="0" indent="-219798"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7pPr>
            <a:lvl8pPr marL="1886606" marR="0" indent="-219798"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8pPr>
            <a:lvl9pPr marL="2124722" marR="0" indent="-219798"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9pPr>
          </a:lstStyle>
          <a:p>
            <a:pPr marL="238115" marR="0" lvl="0" indent="-238115" algn="l" defTabSz="309551" rtl="0" eaLnBrk="1" fontAlgn="auto" latinLnBrk="0" hangingPunct="1">
              <a:lnSpc>
                <a:spcPct val="100000"/>
              </a:lnSpc>
              <a:spcBef>
                <a:spcPts val="0"/>
              </a:spcBef>
              <a:spcAft>
                <a:spcPts val="0"/>
              </a:spcAft>
              <a:buClrTx/>
              <a:buSzPct val="125000"/>
              <a:buFontTx/>
              <a:buChar char="•"/>
              <a:tabLst/>
              <a:defRPr/>
            </a:pPr>
            <a:r>
              <a:rPr kumimoji="0" lang="en-US" sz="1400" b="0" i="0" u="none" strike="noStrike" kern="0" cap="none" spc="0" normalizeH="0" baseline="0" noProof="0" dirty="0">
                <a:ln>
                  <a:noFill/>
                </a:ln>
                <a:solidFill>
                  <a:srgbClr val="000000"/>
                </a:solidFill>
                <a:effectLst/>
                <a:uLnTx/>
                <a:uFillTx/>
                <a:latin typeface="Helvetica Neue"/>
                <a:sym typeface="Helvetica Neue"/>
              </a:rPr>
              <a:t>Reduction of the Eskom CEL(90 Days) an BQ(120 days) Process. </a:t>
            </a:r>
          </a:p>
          <a:p>
            <a:pPr marL="238115" marR="0" lvl="0" indent="-238115" algn="l" defTabSz="309551" rtl="0" eaLnBrk="1" fontAlgn="auto" latinLnBrk="0" hangingPunct="1">
              <a:lnSpc>
                <a:spcPct val="100000"/>
              </a:lnSpc>
              <a:spcBef>
                <a:spcPts val="0"/>
              </a:spcBef>
              <a:spcAft>
                <a:spcPts val="0"/>
              </a:spcAft>
              <a:buClrTx/>
              <a:buSzPct val="125000"/>
              <a:buFontTx/>
              <a:buChar char="•"/>
              <a:tabLst/>
              <a:defRPr/>
            </a:pPr>
            <a:r>
              <a:rPr kumimoji="0" lang="en-US" sz="1400" b="0" i="0" u="none" strike="noStrike" kern="0" cap="none" spc="0" normalizeH="0" baseline="0" noProof="0" dirty="0">
                <a:ln>
                  <a:noFill/>
                </a:ln>
                <a:solidFill>
                  <a:srgbClr val="000000"/>
                </a:solidFill>
                <a:effectLst/>
                <a:uLnTx/>
                <a:uFillTx/>
                <a:latin typeface="Helvetica Neue"/>
                <a:sym typeface="Helvetica Neue"/>
              </a:rPr>
              <a:t>Ensuring Adequate Staffing at Distribution to deal with the increased number of applications</a:t>
            </a:r>
          </a:p>
          <a:p>
            <a:pPr marL="238115" marR="0" lvl="0" indent="-238115" algn="l" defTabSz="309551" rtl="0" eaLnBrk="1" fontAlgn="auto" latinLnBrk="0" hangingPunct="1">
              <a:lnSpc>
                <a:spcPct val="100000"/>
              </a:lnSpc>
              <a:spcBef>
                <a:spcPts val="0"/>
              </a:spcBef>
              <a:spcAft>
                <a:spcPts val="0"/>
              </a:spcAft>
              <a:buClrTx/>
              <a:buSzPct val="125000"/>
              <a:buFontTx/>
              <a:buChar char="•"/>
              <a:tabLst/>
              <a:defRPr/>
            </a:pPr>
            <a:r>
              <a:rPr kumimoji="0" lang="en-US" sz="1400" b="0" i="0" u="none" strike="noStrike" kern="0" cap="none" spc="0" normalizeH="0" baseline="0" noProof="0" dirty="0">
                <a:ln>
                  <a:noFill/>
                </a:ln>
                <a:solidFill>
                  <a:srgbClr val="000000"/>
                </a:solidFill>
                <a:effectLst/>
                <a:uLnTx/>
                <a:uFillTx/>
                <a:latin typeface="Helvetica Neue"/>
                <a:sym typeface="Helvetica Neue"/>
              </a:rPr>
              <a:t>Finalisation of Queueing Rules and Implementation of a Transparent and Fair System for Grid Allocation</a:t>
            </a:r>
          </a:p>
          <a:p>
            <a:pPr marL="238115" marR="0" lvl="0" indent="-238115" algn="l" defTabSz="309551" rtl="0" eaLnBrk="1" fontAlgn="auto" latinLnBrk="0" hangingPunct="1">
              <a:lnSpc>
                <a:spcPct val="100000"/>
              </a:lnSpc>
              <a:spcBef>
                <a:spcPts val="0"/>
              </a:spcBef>
              <a:spcAft>
                <a:spcPts val="0"/>
              </a:spcAft>
              <a:buClrTx/>
              <a:buSzPct val="125000"/>
              <a:buFontTx/>
              <a:buChar char="•"/>
              <a:tabLst/>
              <a:defRPr/>
            </a:pPr>
            <a:r>
              <a:rPr kumimoji="0" lang="en-US" sz="1400" b="0" i="0" u="none" strike="noStrike" kern="0" cap="none" spc="0" normalizeH="0" baseline="0" noProof="0" dirty="0">
                <a:ln>
                  <a:noFill/>
                </a:ln>
                <a:solidFill>
                  <a:srgbClr val="000000"/>
                </a:solidFill>
                <a:effectLst/>
                <a:uLnTx/>
                <a:uFillTx/>
                <a:latin typeface="Helvetica Neue"/>
                <a:sym typeface="Helvetica Neue"/>
              </a:rPr>
              <a:t>TDP Implementation: Geographic limitations and project </a:t>
            </a:r>
            <a:r>
              <a:rPr kumimoji="0" lang="en-US" sz="1400" b="0" i="0" u="none" strike="noStrike" kern="0" cap="none" spc="0" normalizeH="0" baseline="0" noProof="0" dirty="0" err="1">
                <a:ln>
                  <a:noFill/>
                </a:ln>
                <a:solidFill>
                  <a:srgbClr val="000000"/>
                </a:solidFill>
                <a:effectLst/>
                <a:uLnTx/>
                <a:uFillTx/>
                <a:latin typeface="Helvetica Neue"/>
                <a:sym typeface="Helvetica Neue"/>
              </a:rPr>
              <a:t>sterilisation</a:t>
            </a:r>
            <a:r>
              <a:rPr kumimoji="0" lang="en-US" sz="1400" b="0" i="0" u="none" strike="noStrike" kern="0" cap="none" spc="0" normalizeH="0" baseline="0" noProof="0" dirty="0">
                <a:ln>
                  <a:noFill/>
                </a:ln>
                <a:solidFill>
                  <a:srgbClr val="000000"/>
                </a:solidFill>
                <a:effectLst/>
                <a:uLnTx/>
                <a:uFillTx/>
                <a:latin typeface="Helvetica Neue"/>
                <a:sym typeface="Helvetica Neue"/>
              </a:rPr>
              <a:t> due to Transmission Network Capacity constraints, </a:t>
            </a:r>
            <a:r>
              <a:rPr kumimoji="0" lang="en-US" sz="1400" b="0" i="0" u="none" strike="noStrike" kern="0" cap="none" spc="0" normalizeH="0" baseline="0" noProof="0" dirty="0" err="1">
                <a:ln>
                  <a:noFill/>
                </a:ln>
                <a:solidFill>
                  <a:srgbClr val="000000"/>
                </a:solidFill>
                <a:effectLst/>
                <a:uLnTx/>
                <a:uFillTx/>
                <a:latin typeface="Helvetica Neue"/>
                <a:sym typeface="Helvetica Neue"/>
              </a:rPr>
              <a:t>prioritise</a:t>
            </a:r>
            <a:r>
              <a:rPr kumimoji="0" lang="en-US" sz="1400" b="0" i="0" u="none" strike="noStrike" kern="0" cap="none" spc="0" normalizeH="0" baseline="0" noProof="0" dirty="0">
                <a:ln>
                  <a:noFill/>
                </a:ln>
                <a:solidFill>
                  <a:srgbClr val="000000"/>
                </a:solidFill>
                <a:effectLst/>
                <a:uLnTx/>
                <a:uFillTx/>
                <a:latin typeface="Helvetica Neue"/>
                <a:sym typeface="Helvetica Neue"/>
              </a:rPr>
              <a:t> critical corridors (EC/NC/WC). Concern from members in the NC over the high cost for the augmentation of the NC Transmission Corridor(Hydra/Kronos 400kV line,180km@R3.5bn, 1500MW). </a:t>
            </a:r>
          </a:p>
          <a:p>
            <a:pPr marL="238115" marR="0" lvl="0" indent="-238115" algn="l" defTabSz="309551" rtl="0" eaLnBrk="1" fontAlgn="auto" latinLnBrk="0" hangingPunct="1">
              <a:lnSpc>
                <a:spcPct val="100000"/>
              </a:lnSpc>
              <a:spcBef>
                <a:spcPts val="0"/>
              </a:spcBef>
              <a:spcAft>
                <a:spcPts val="0"/>
              </a:spcAft>
              <a:buClrTx/>
              <a:buSzPct val="125000"/>
              <a:buFontTx/>
              <a:buChar char="•"/>
              <a:tabLst/>
              <a:defRPr/>
            </a:pPr>
            <a:r>
              <a:rPr kumimoji="0" lang="en-US" sz="1400" b="0" i="0" u="none" strike="noStrike" kern="0" cap="none" spc="0" normalizeH="0" baseline="0" noProof="0" dirty="0">
                <a:ln>
                  <a:noFill/>
                </a:ln>
                <a:solidFill>
                  <a:srgbClr val="000000"/>
                </a:solidFill>
                <a:effectLst/>
                <a:uLnTx/>
                <a:uFillTx/>
                <a:latin typeface="Helvetica Neue"/>
                <a:sym typeface="Helvetica Neue"/>
              </a:rPr>
              <a:t>The transmission execution plan needs to be finalised as a matter of urgency and made public. </a:t>
            </a:r>
          </a:p>
          <a:p>
            <a:pPr marL="238115" marR="0" lvl="0" indent="-238115" algn="l" defTabSz="309551" rtl="0" eaLnBrk="1" fontAlgn="auto" latinLnBrk="0" hangingPunct="1">
              <a:lnSpc>
                <a:spcPct val="100000"/>
              </a:lnSpc>
              <a:spcBef>
                <a:spcPts val="0"/>
              </a:spcBef>
              <a:spcAft>
                <a:spcPts val="0"/>
              </a:spcAft>
              <a:buClrTx/>
              <a:buSzPct val="125000"/>
              <a:buFontTx/>
              <a:buChar char="•"/>
              <a:tabLst/>
              <a:defRPr/>
            </a:pPr>
            <a:r>
              <a:rPr kumimoji="0" lang="en-US" sz="1400" b="0" i="0" u="none" strike="noStrike" kern="0" cap="none" spc="0" normalizeH="0" baseline="0" noProof="0" dirty="0">
                <a:ln>
                  <a:noFill/>
                </a:ln>
                <a:solidFill>
                  <a:srgbClr val="000000"/>
                </a:solidFill>
                <a:effectLst/>
                <a:uLnTx/>
                <a:uFillTx/>
                <a:latin typeface="Helvetica Neue"/>
                <a:sym typeface="Helvetica Neue"/>
              </a:rPr>
              <a:t>Equally important is the contracting method that Eskom will follow in the development of the grid to enable supply side contractors and manufacturers to plan accordingly for the anticipated demand. Local industry should also be afforded the opportunity to make inputs into design and specification of products used in the development of the </a:t>
            </a:r>
            <a:r>
              <a:rPr kumimoji="0" lang="en-US" sz="1400" b="0" i="0" u="none" strike="noStrike" kern="0" cap="none" spc="0" normalizeH="0" baseline="0" noProof="0" dirty="0" err="1">
                <a:ln>
                  <a:noFill/>
                </a:ln>
                <a:solidFill>
                  <a:srgbClr val="000000"/>
                </a:solidFill>
                <a:effectLst/>
                <a:uLnTx/>
                <a:uFillTx/>
                <a:latin typeface="Helvetica Neue"/>
                <a:sym typeface="Helvetica Neue"/>
              </a:rPr>
              <a:t>tx</a:t>
            </a:r>
            <a:r>
              <a:rPr kumimoji="0" lang="en-US" sz="1400" b="0" i="0" u="none" strike="noStrike" kern="0" cap="none" spc="0" normalizeH="0" baseline="0" noProof="0" dirty="0">
                <a:ln>
                  <a:noFill/>
                </a:ln>
                <a:solidFill>
                  <a:srgbClr val="000000"/>
                </a:solidFill>
                <a:effectLst/>
                <a:uLnTx/>
                <a:uFillTx/>
                <a:latin typeface="Helvetica Neue"/>
                <a:sym typeface="Helvetica Neue"/>
              </a:rPr>
              <a:t> system. </a:t>
            </a:r>
          </a:p>
          <a:p>
            <a:pPr marL="238115" marR="0" lvl="0" indent="-238115" algn="l" defTabSz="309551" rtl="0" eaLnBrk="1" fontAlgn="auto" latinLnBrk="0" hangingPunct="1">
              <a:lnSpc>
                <a:spcPct val="100000"/>
              </a:lnSpc>
              <a:spcBef>
                <a:spcPts val="0"/>
              </a:spcBef>
              <a:spcAft>
                <a:spcPts val="0"/>
              </a:spcAft>
              <a:buClrTx/>
              <a:buSzPct val="125000"/>
              <a:buFontTx/>
              <a:buChar char="•"/>
              <a:tabLst/>
              <a:defRPr/>
            </a:pPr>
            <a:r>
              <a:rPr kumimoji="0" lang="en-US" sz="1400" b="0" i="0" u="none" strike="noStrike" kern="0" cap="none" spc="0" normalizeH="0" baseline="0" noProof="0" dirty="0">
                <a:ln>
                  <a:noFill/>
                </a:ln>
                <a:solidFill>
                  <a:srgbClr val="000000"/>
                </a:solidFill>
                <a:effectLst/>
                <a:uLnTx/>
                <a:uFillTx/>
                <a:latin typeface="Helvetica Neue"/>
                <a:sym typeface="Helvetica Neue"/>
              </a:rPr>
              <a:t>The requirement for municipality to pay Eskom Security Guarantee for the area of supply when the ESA is reopened during wheeling discussions is a challenge for the IPPs. Investigate a way of only reopening for the project instead of the whole ESA. </a:t>
            </a:r>
          </a:p>
          <a:p>
            <a:pPr marL="238115" marR="0" lvl="0" indent="-238115" algn="l" defTabSz="309551" rtl="0" eaLnBrk="1" fontAlgn="auto" latinLnBrk="0" hangingPunct="1">
              <a:lnSpc>
                <a:spcPct val="100000"/>
              </a:lnSpc>
              <a:spcBef>
                <a:spcPts val="0"/>
              </a:spcBef>
              <a:spcAft>
                <a:spcPts val="0"/>
              </a:spcAft>
              <a:buClrTx/>
              <a:buSzPct val="125000"/>
              <a:buFontTx/>
              <a:buChar char="•"/>
              <a:tabLst/>
              <a:defRPr/>
            </a:pPr>
            <a:r>
              <a:rPr kumimoji="0" lang="en-US" sz="1400" b="0" i="0" u="none" strike="noStrike" kern="0" cap="none" spc="0" normalizeH="0" baseline="0" noProof="0" dirty="0">
                <a:ln>
                  <a:noFill/>
                </a:ln>
                <a:solidFill>
                  <a:srgbClr val="000000"/>
                </a:solidFill>
                <a:effectLst/>
                <a:uLnTx/>
                <a:uFillTx/>
                <a:latin typeface="Helvetica Neue"/>
                <a:sym typeface="Helvetica Neue"/>
              </a:rPr>
              <a:t>The identification of Renewable Energy Development Zones should continue to enable the development of large-scale wind and solar facilities(e.g., in MP Eskom land to be used by IPPs). </a:t>
            </a:r>
          </a:p>
          <a:p>
            <a:pPr marL="238115" marR="0" lvl="0" indent="-238115" algn="l" defTabSz="309551" rtl="0" eaLnBrk="1" fontAlgn="auto" latinLnBrk="0" hangingPunct="1">
              <a:lnSpc>
                <a:spcPct val="100000"/>
              </a:lnSpc>
              <a:spcBef>
                <a:spcPts val="0"/>
              </a:spcBef>
              <a:spcAft>
                <a:spcPts val="0"/>
              </a:spcAft>
              <a:buClrTx/>
              <a:buSzPct val="125000"/>
              <a:buFontTx/>
              <a:buChar char="•"/>
              <a:tabLst/>
              <a:defRPr/>
            </a:pPr>
            <a:r>
              <a:rPr kumimoji="0" lang="en-US" sz="1400" b="0" i="0" u="none" strike="noStrike" kern="0" cap="none" spc="0" normalizeH="0" baseline="0" noProof="0" dirty="0">
                <a:ln>
                  <a:noFill/>
                </a:ln>
                <a:solidFill>
                  <a:srgbClr val="000000"/>
                </a:solidFill>
                <a:effectLst/>
                <a:uLnTx/>
                <a:uFillTx/>
                <a:latin typeface="Helvetica Neue"/>
                <a:sym typeface="Helvetica Neue"/>
              </a:rPr>
              <a:t>Security of Equipment and Infrastructure</a:t>
            </a:r>
          </a:p>
          <a:p>
            <a:pPr marL="238115" marR="0" lvl="0" indent="-238115" algn="l" defTabSz="309551" rtl="0" eaLnBrk="1" fontAlgn="auto" latinLnBrk="0" hangingPunct="1">
              <a:lnSpc>
                <a:spcPct val="100000"/>
              </a:lnSpc>
              <a:spcBef>
                <a:spcPts val="0"/>
              </a:spcBef>
              <a:spcAft>
                <a:spcPts val="0"/>
              </a:spcAft>
              <a:buClrTx/>
              <a:buSzPct val="125000"/>
              <a:buFontTx/>
              <a:buChar char="•"/>
              <a:tabLst/>
              <a:defRPr/>
            </a:pPr>
            <a:r>
              <a:rPr kumimoji="0" lang="en-US" sz="1400" b="0" i="0" u="none" strike="noStrike" kern="0" cap="none" spc="0" normalizeH="0" baseline="0" noProof="0" dirty="0">
                <a:ln>
                  <a:noFill/>
                </a:ln>
                <a:solidFill>
                  <a:srgbClr val="000000"/>
                </a:solidFill>
                <a:effectLst/>
                <a:uLnTx/>
                <a:uFillTx/>
                <a:latin typeface="Helvetica Neue"/>
                <a:sym typeface="Helvetica Neue"/>
              </a:rPr>
              <a:t>The creation of the One-Stop-Shop will assist in streamlining generation </a:t>
            </a:r>
            <a:r>
              <a:rPr kumimoji="0" lang="en-US" sz="1400" b="0" i="0" u="none" strike="noStrike" kern="0" cap="none" spc="0" normalizeH="0" baseline="0" noProof="0" dirty="0" err="1">
                <a:ln>
                  <a:noFill/>
                </a:ln>
                <a:solidFill>
                  <a:srgbClr val="000000"/>
                </a:solidFill>
                <a:effectLst/>
                <a:uLnTx/>
                <a:uFillTx/>
                <a:latin typeface="Helvetica Neue"/>
                <a:sym typeface="Helvetica Neue"/>
              </a:rPr>
              <a:t>authorisations</a:t>
            </a:r>
            <a:r>
              <a:rPr kumimoji="0" lang="en-US" sz="1400" b="0" i="0" u="none" strike="noStrike" kern="0" cap="none" spc="0" normalizeH="0" baseline="0" noProof="0" dirty="0">
                <a:ln>
                  <a:noFill/>
                </a:ln>
                <a:solidFill>
                  <a:srgbClr val="000000"/>
                </a:solidFill>
                <a:effectLst/>
                <a:uLnTx/>
                <a:uFillTx/>
                <a:latin typeface="Helvetica Neue"/>
                <a:sym typeface="Helvetica Neue"/>
              </a:rPr>
              <a:t> and in the meantime continuation of the OV Electricity Task Team.</a:t>
            </a:r>
          </a:p>
        </p:txBody>
      </p:sp>
    </p:spTree>
    <p:extLst>
      <p:ext uri="{BB962C8B-B14F-4D97-AF65-F5344CB8AC3E}">
        <p14:creationId xmlns:p14="http://schemas.microsoft.com/office/powerpoint/2010/main" val="243659298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DDB1213-D975-7956-9B82-5BDD82C1A21F}"/>
              </a:ext>
            </a:extLst>
          </p:cNvPr>
          <p:cNvSpPr txBox="1"/>
          <p:nvPr/>
        </p:nvSpPr>
        <p:spPr>
          <a:xfrm>
            <a:off x="129310" y="1929935"/>
            <a:ext cx="9014690"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4800" b="0" i="0" u="none" strike="noStrike" kern="0" cap="none" spc="0" normalizeH="0" baseline="0" noProof="0" dirty="0">
                <a:ln>
                  <a:noFill/>
                </a:ln>
                <a:solidFill>
                  <a:srgbClr val="FFFFFF"/>
                </a:solidFill>
                <a:effectLst/>
                <a:uLnTx/>
                <a:uFillTx/>
                <a:latin typeface="Helvetica Neue Medium"/>
                <a:sym typeface="Helvetica Neue Medium"/>
              </a:rPr>
              <a:t>Demand Side Management</a:t>
            </a:r>
            <a:endParaRPr kumimoji="0" lang="en-ZA" sz="4000" b="0" i="0" u="none" strike="noStrike" kern="0" cap="none" spc="0" normalizeH="0" baseline="0" noProof="0" dirty="0">
              <a:ln>
                <a:noFill/>
              </a:ln>
              <a:solidFill>
                <a:srgbClr val="FFFFFF"/>
              </a:solidFill>
              <a:effectLst/>
              <a:uLnTx/>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2106029976"/>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A495ED9-4FD6-4E82-9069-5D82B63EFEE8}"/>
              </a:ext>
            </a:extLst>
          </p:cNvPr>
          <p:cNvSpPr txBox="1">
            <a:spLocks noGrp="1"/>
          </p:cNvSpPr>
          <p:nvPr>
            <p:ph type="title" idx="4294967295"/>
          </p:nvPr>
        </p:nvSpPr>
        <p:spPr>
          <a:xfrm>
            <a:off x="424371" y="427729"/>
            <a:ext cx="4897437" cy="298450"/>
          </a:xfrm>
          <a:prstGeom prst="rect">
            <a:avLst/>
          </a:prstGeom>
        </p:spPr>
        <p:txBody>
          <a:bodyPr lIns="0" tIns="0" rIns="0" bIns="0" anchor="b">
            <a:noAutofit/>
          </a:bodyPr>
          <a:lstStyle>
            <a:lvl1pPr>
              <a:defRPr sz="2800" b="1" i="0">
                <a:solidFill>
                  <a:srgbClr val="004871"/>
                </a:solidFill>
                <a:latin typeface="Calibri"/>
                <a:ea typeface="+mj-ea"/>
                <a:cs typeface="Calibri"/>
              </a:defRPr>
            </a:lvl1pPr>
          </a:lstStyle>
          <a:p>
            <a:pPr>
              <a:spcBef>
                <a:spcPts val="0"/>
              </a:spcBef>
              <a:defRPr/>
            </a:pPr>
            <a:r>
              <a:rPr lang="en-ZA" sz="2400" kern="0" dirty="0">
                <a:solidFill>
                  <a:schemeClr val="bg1"/>
                </a:solidFill>
              </a:rPr>
              <a:t>LPU Demand Side Management Focus</a:t>
            </a:r>
            <a:endParaRPr lang="en-ZA" sz="1800" kern="0" dirty="0">
              <a:solidFill>
                <a:schemeClr val="bg1"/>
              </a:solidFill>
            </a:endParaRPr>
          </a:p>
        </p:txBody>
      </p:sp>
      <p:graphicFrame>
        <p:nvGraphicFramePr>
          <p:cNvPr id="31" name="Content Placeholder 2">
            <a:extLst>
              <a:ext uri="{FF2B5EF4-FFF2-40B4-BE49-F238E27FC236}">
                <a16:creationId xmlns:a16="http://schemas.microsoft.com/office/drawing/2014/main" id="{07700106-BC7E-53BC-9864-3F36A7032012}"/>
              </a:ext>
            </a:extLst>
          </p:cNvPr>
          <p:cNvGraphicFramePr>
            <a:graphicFrameLocks noGrp="1"/>
          </p:cNvGraphicFramePr>
          <p:nvPr>
            <p:ph sz="half" idx="4294967295"/>
          </p:nvPr>
        </p:nvGraphicFramePr>
        <p:xfrm>
          <a:off x="0" y="1050925"/>
          <a:ext cx="9051636" cy="4592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1">
            <a:extLst>
              <a:ext uri="{FF2B5EF4-FFF2-40B4-BE49-F238E27FC236}">
                <a16:creationId xmlns:a16="http://schemas.microsoft.com/office/drawing/2014/main" id="{A1C5DEAF-9771-2142-B908-E84990A4B7AB}"/>
              </a:ext>
            </a:extLst>
          </p:cNvPr>
          <p:cNvSpPr>
            <a:spLocks noGrp="1"/>
          </p:cNvSpPr>
          <p:nvPr>
            <p:ph type="sldNum" sz="quarter" idx="4294967295"/>
          </p:nvPr>
        </p:nvSpPr>
        <p:spPr>
          <a:xfrm>
            <a:off x="8809038" y="5127625"/>
            <a:ext cx="334962" cy="273050"/>
          </a:xfrm>
        </p:spPr>
        <p:txBody>
          <a:bodyPr>
            <a:normAutofit/>
          </a:bodyPr>
          <a:lstStyle/>
          <a:p>
            <a:pPr marL="0" marR="0" lvl="0" indent="0" algn="ctr" defTabSz="685800" rtl="0" eaLnBrk="1" fontAlgn="auto" latinLnBrk="0" hangingPunct="1">
              <a:lnSpc>
                <a:spcPct val="100000"/>
              </a:lnSpc>
              <a:spcBef>
                <a:spcPts val="0"/>
              </a:spcBef>
              <a:spcAft>
                <a:spcPts val="450"/>
              </a:spcAft>
              <a:buClrTx/>
              <a:buSzTx/>
              <a:buFontTx/>
              <a:buNone/>
              <a:tabLst/>
              <a:defRPr/>
            </a:pPr>
            <a:fld id="{B6F15528-21DE-4FAA-801E-634DDDAF4B2B}" type="slidenum">
              <a:rPr kumimoji="0" lang="en-US" sz="825" b="0" i="0" u="none" strike="noStrike" kern="1200" cap="none" spc="0" normalizeH="0" baseline="0" noProof="0">
                <a:ln>
                  <a:noFill/>
                </a:ln>
                <a:solidFill>
                  <a:srgbClr val="000000">
                    <a:lumMod val="50000"/>
                    <a:lumOff val="50000"/>
                  </a:srgbClr>
                </a:solidFill>
                <a:effectLst/>
                <a:uLnTx/>
                <a:uFillTx/>
                <a:latin typeface="Calibri" panose="020F0502020204030204"/>
                <a:ea typeface="+mn-ea"/>
                <a:cs typeface="+mn-cs"/>
                <a:sym typeface="Helvetica Neue Medium"/>
              </a:rPr>
              <a:pPr marL="0" marR="0" lvl="0" indent="0" algn="ctr" defTabSz="685800" rtl="0" eaLnBrk="1" fontAlgn="auto" latinLnBrk="0" hangingPunct="1">
                <a:lnSpc>
                  <a:spcPct val="100000"/>
                </a:lnSpc>
                <a:spcBef>
                  <a:spcPts val="0"/>
                </a:spcBef>
                <a:spcAft>
                  <a:spcPts val="450"/>
                </a:spcAft>
                <a:buClrTx/>
                <a:buSzTx/>
                <a:buFontTx/>
                <a:buNone/>
                <a:tabLst/>
                <a:defRPr/>
              </a:pPr>
              <a:t>15</a:t>
            </a:fld>
            <a:endParaRPr kumimoji="0" lang="en-US" sz="825" b="0" i="0" u="none" strike="noStrike" kern="1200" cap="none" spc="0" normalizeH="0" baseline="0" noProof="0" dirty="0">
              <a:ln>
                <a:noFill/>
              </a:ln>
              <a:solidFill>
                <a:srgbClr val="000000">
                  <a:lumMod val="50000"/>
                  <a:lumOff val="50000"/>
                </a:srgbClr>
              </a:solidFill>
              <a:effectLst/>
              <a:uLnTx/>
              <a:uFillTx/>
              <a:latin typeface="Calibri" panose="020F0502020204030204"/>
              <a:ea typeface="+mn-ea"/>
              <a:cs typeface="+mn-cs"/>
              <a:sym typeface="Helvetica Neue Medium"/>
            </a:endParaRPr>
          </a:p>
        </p:txBody>
      </p:sp>
    </p:spTree>
    <p:extLst>
      <p:ext uri="{BB962C8B-B14F-4D97-AF65-F5344CB8AC3E}">
        <p14:creationId xmlns:p14="http://schemas.microsoft.com/office/powerpoint/2010/main" val="3715244367"/>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A495ED9-4FD6-4E82-9069-5D82B63EFEE8}"/>
              </a:ext>
            </a:extLst>
          </p:cNvPr>
          <p:cNvSpPr txBox="1">
            <a:spLocks noGrp="1"/>
          </p:cNvSpPr>
          <p:nvPr>
            <p:ph type="title" idx="4294967295"/>
          </p:nvPr>
        </p:nvSpPr>
        <p:spPr>
          <a:xfrm>
            <a:off x="773691" y="303213"/>
            <a:ext cx="4897437" cy="298450"/>
          </a:xfrm>
          <a:prstGeom prst="rect">
            <a:avLst/>
          </a:prstGeom>
        </p:spPr>
        <p:txBody>
          <a:bodyPr lIns="0" tIns="0" rIns="0" bIns="0" anchor="b">
            <a:noAutofit/>
          </a:bodyPr>
          <a:lstStyle>
            <a:lvl1pPr>
              <a:defRPr sz="2800" b="1" i="0">
                <a:solidFill>
                  <a:srgbClr val="004871"/>
                </a:solidFill>
                <a:latin typeface="Calibri"/>
                <a:ea typeface="+mj-ea"/>
                <a:cs typeface="Calibri"/>
              </a:defRPr>
            </a:lvl1pPr>
          </a:lstStyle>
          <a:p>
            <a:pPr>
              <a:spcBef>
                <a:spcPts val="0"/>
              </a:spcBef>
              <a:defRPr/>
            </a:pPr>
            <a:r>
              <a:rPr lang="en-ZA" sz="2700" kern="0" dirty="0">
                <a:solidFill>
                  <a:schemeClr val="bg1"/>
                </a:solidFill>
              </a:rPr>
              <a:t>Alignment and Communication</a:t>
            </a:r>
          </a:p>
        </p:txBody>
      </p:sp>
      <p:graphicFrame>
        <p:nvGraphicFramePr>
          <p:cNvPr id="31" name="Content Placeholder 2">
            <a:extLst>
              <a:ext uri="{FF2B5EF4-FFF2-40B4-BE49-F238E27FC236}">
                <a16:creationId xmlns:a16="http://schemas.microsoft.com/office/drawing/2014/main" id="{07700106-BC7E-53BC-9864-3F36A7032012}"/>
              </a:ext>
            </a:extLst>
          </p:cNvPr>
          <p:cNvGraphicFramePr>
            <a:graphicFrameLocks noGrp="1"/>
          </p:cNvGraphicFramePr>
          <p:nvPr>
            <p:ph sz="half" idx="4294967295"/>
          </p:nvPr>
        </p:nvGraphicFramePr>
        <p:xfrm>
          <a:off x="0" y="1049338"/>
          <a:ext cx="8955351" cy="46656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1">
            <a:extLst>
              <a:ext uri="{FF2B5EF4-FFF2-40B4-BE49-F238E27FC236}">
                <a16:creationId xmlns:a16="http://schemas.microsoft.com/office/drawing/2014/main" id="{A1C5DEAF-9771-2142-B908-E84990A4B7AB}"/>
              </a:ext>
            </a:extLst>
          </p:cNvPr>
          <p:cNvSpPr>
            <a:spLocks noGrp="1"/>
          </p:cNvSpPr>
          <p:nvPr>
            <p:ph type="sldNum" sz="quarter" idx="4294967295"/>
          </p:nvPr>
        </p:nvSpPr>
        <p:spPr>
          <a:xfrm>
            <a:off x="8809038" y="5127625"/>
            <a:ext cx="334962" cy="273050"/>
          </a:xfrm>
        </p:spPr>
        <p:txBody>
          <a:bodyPr>
            <a:normAutofit/>
          </a:bodyPr>
          <a:lstStyle/>
          <a:p>
            <a:pPr marL="0" marR="0" lvl="0" indent="0" algn="ctr" defTabSz="685800" rtl="0" eaLnBrk="1" fontAlgn="auto" latinLnBrk="0" hangingPunct="1">
              <a:lnSpc>
                <a:spcPct val="100000"/>
              </a:lnSpc>
              <a:spcBef>
                <a:spcPts val="0"/>
              </a:spcBef>
              <a:spcAft>
                <a:spcPts val="450"/>
              </a:spcAft>
              <a:buClrTx/>
              <a:buSzTx/>
              <a:buFontTx/>
              <a:buNone/>
              <a:tabLst/>
              <a:defRPr/>
            </a:pPr>
            <a:fld id="{B6F15528-21DE-4FAA-801E-634DDDAF4B2B}" type="slidenum">
              <a:rPr kumimoji="0" lang="en-US" sz="825" b="0" i="0" u="none" strike="noStrike" kern="1200" cap="none" spc="0" normalizeH="0" baseline="0" noProof="0">
                <a:ln>
                  <a:noFill/>
                </a:ln>
                <a:solidFill>
                  <a:srgbClr val="000000">
                    <a:lumMod val="50000"/>
                    <a:lumOff val="50000"/>
                  </a:srgbClr>
                </a:solidFill>
                <a:effectLst/>
                <a:uLnTx/>
                <a:uFillTx/>
                <a:latin typeface="Calibri" panose="020F0502020204030204"/>
                <a:ea typeface="+mn-ea"/>
                <a:cs typeface="+mn-cs"/>
                <a:sym typeface="Helvetica Neue Medium"/>
              </a:rPr>
              <a:pPr marL="0" marR="0" lvl="0" indent="0" algn="ctr" defTabSz="685800" rtl="0" eaLnBrk="1" fontAlgn="auto" latinLnBrk="0" hangingPunct="1">
                <a:lnSpc>
                  <a:spcPct val="100000"/>
                </a:lnSpc>
                <a:spcBef>
                  <a:spcPts val="0"/>
                </a:spcBef>
                <a:spcAft>
                  <a:spcPts val="450"/>
                </a:spcAft>
                <a:buClrTx/>
                <a:buSzTx/>
                <a:buFontTx/>
                <a:buNone/>
                <a:tabLst/>
                <a:defRPr/>
              </a:pPr>
              <a:t>16</a:t>
            </a:fld>
            <a:endParaRPr kumimoji="0" lang="en-US" sz="825" b="0" i="0" u="none" strike="noStrike" kern="1200" cap="none" spc="0" normalizeH="0" baseline="0" noProof="0" dirty="0">
              <a:ln>
                <a:noFill/>
              </a:ln>
              <a:solidFill>
                <a:srgbClr val="000000">
                  <a:lumMod val="50000"/>
                  <a:lumOff val="50000"/>
                </a:srgbClr>
              </a:solidFill>
              <a:effectLst/>
              <a:uLnTx/>
              <a:uFillTx/>
              <a:latin typeface="Calibri" panose="020F0502020204030204"/>
              <a:ea typeface="+mn-ea"/>
              <a:cs typeface="+mn-cs"/>
              <a:sym typeface="Helvetica Neue Medium"/>
            </a:endParaRPr>
          </a:p>
        </p:txBody>
      </p:sp>
    </p:spTree>
    <p:extLst>
      <p:ext uri="{BB962C8B-B14F-4D97-AF65-F5344CB8AC3E}">
        <p14:creationId xmlns:p14="http://schemas.microsoft.com/office/powerpoint/2010/main" val="3096890484"/>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MAIN DOCUMENT HEADING GOES HERE"/>
          <p:cNvSpPr txBox="1"/>
          <p:nvPr/>
        </p:nvSpPr>
        <p:spPr>
          <a:xfrm>
            <a:off x="345114" y="1677246"/>
            <a:ext cx="4884111" cy="370871"/>
          </a:xfrm>
          <a:prstGeom prst="rect">
            <a:avLst/>
          </a:prstGeom>
          <a:ln w="12700">
            <a:miter lim="400000"/>
          </a:ln>
          <a:extLst>
            <a:ext uri="{C572A759-6A51-4108-AA02-DFA0A04FC94B}">
              <ma14:wrappingTextBoxFlag xmlns="" xmlns:ma14="http://schemas.microsoft.com/office/mac/drawingml/2011/main" val="1"/>
            </a:ext>
          </a:extLst>
        </p:spPr>
        <p:txBody>
          <a:bodyPr wrap="square" lIns="19050" tIns="19050" rIns="19050" bIns="19050">
            <a:spAutoFit/>
          </a:bodyPr>
          <a:lstStyle>
            <a:lvl1pPr algn="l" defTabSz="457200">
              <a:lnSpc>
                <a:spcPct val="80000"/>
              </a:lnSpc>
              <a:defRPr sz="7200" b="1">
                <a:solidFill>
                  <a:srgbClr val="1C232B"/>
                </a:solidFill>
                <a:latin typeface="Arial"/>
                <a:ea typeface="Arial"/>
                <a:cs typeface="Arial"/>
                <a:sym typeface="Arial"/>
              </a:defRPr>
            </a:lvl1pPr>
          </a:lstStyle>
          <a:p>
            <a:pPr marL="0" marR="0" lvl="0" indent="0" algn="l" defTabSz="457200" rtl="0" eaLnBrk="1" fontAlgn="auto" latinLnBrk="0" hangingPunct="0">
              <a:lnSpc>
                <a:spcPct val="80000"/>
              </a:lnSpc>
              <a:spcBef>
                <a:spcPts val="0"/>
              </a:spcBef>
              <a:spcAft>
                <a:spcPts val="0"/>
              </a:spcAft>
              <a:buClrTx/>
              <a:buSzTx/>
              <a:buFontTx/>
              <a:buNone/>
              <a:tabLst/>
              <a:defRPr/>
            </a:pPr>
            <a:endParaRPr kumimoji="0" lang="en-ZA" sz="2700" b="1" i="0" u="none" strike="noStrike" kern="0" cap="none" spc="0" normalizeH="0" baseline="0" noProof="0" dirty="0">
              <a:ln>
                <a:noFill/>
              </a:ln>
              <a:solidFill>
                <a:srgbClr val="1C232B"/>
              </a:solidFill>
              <a:effectLst/>
              <a:uLnTx/>
              <a:uFillTx/>
              <a:latin typeface="Arial"/>
              <a:cs typeface="Arial"/>
              <a:sym typeface="Arial"/>
            </a:endParaRPr>
          </a:p>
        </p:txBody>
      </p:sp>
      <p:sp>
        <p:nvSpPr>
          <p:cNvPr id="124" name="DOCUMENT SUB-HEADING GOES HERE"/>
          <p:cNvSpPr txBox="1"/>
          <p:nvPr/>
        </p:nvSpPr>
        <p:spPr>
          <a:xfrm>
            <a:off x="369885" y="2339687"/>
            <a:ext cx="86562" cy="820738"/>
          </a:xfrm>
          <a:prstGeom prst="rect">
            <a:avLst/>
          </a:prstGeom>
          <a:ln w="12700">
            <a:miter lim="400000"/>
          </a:ln>
          <a:extLst>
            <a:ext uri="{C572A759-6A51-4108-AA02-DFA0A04FC94B}">
              <ma14:wrappingTextBoxFlag xmlns="" xmlns:ma14="http://schemas.microsoft.com/office/mac/drawingml/2011/main" val="1"/>
            </a:ext>
          </a:extLst>
        </p:spPr>
        <p:txBody>
          <a:bodyPr wrap="none" lIns="19050" tIns="19050" rIns="19050" bIns="19050">
            <a:spAutoFit/>
          </a:bodyPr>
          <a:lstStyle>
            <a:lvl1pPr algn="l" defTabSz="457200">
              <a:lnSpc>
                <a:spcPts val="6100"/>
              </a:lnSpc>
              <a:defRPr sz="3600">
                <a:solidFill>
                  <a:srgbClr val="1C232B"/>
                </a:solidFill>
                <a:latin typeface="Arial"/>
                <a:ea typeface="Arial"/>
                <a:cs typeface="Arial"/>
                <a:sym typeface="Arial"/>
              </a:defRPr>
            </a:lvl1pPr>
          </a:lstStyle>
          <a:p>
            <a:pPr marL="0" marR="0" lvl="0" indent="0" algn="l" defTabSz="457200" rtl="0" eaLnBrk="1" fontAlgn="auto" latinLnBrk="0" hangingPunct="0">
              <a:lnSpc>
                <a:spcPts val="6100"/>
              </a:lnSpc>
              <a:spcBef>
                <a:spcPts val="0"/>
              </a:spcBef>
              <a:spcAft>
                <a:spcPts val="0"/>
              </a:spcAft>
              <a:buClrTx/>
              <a:buSzTx/>
              <a:buFontTx/>
              <a:buNone/>
              <a:tabLst/>
              <a:defRPr/>
            </a:pPr>
            <a:r>
              <a:rPr kumimoji="0" lang="en-ZA" sz="1350" b="0" i="0" u="none" strike="noStrike" kern="0" cap="none" spc="0" normalizeH="0" baseline="0" noProof="0" dirty="0">
                <a:ln>
                  <a:noFill/>
                </a:ln>
                <a:solidFill>
                  <a:srgbClr val="1C232B"/>
                </a:solidFill>
                <a:effectLst/>
                <a:uLnTx/>
                <a:uFillTx/>
                <a:latin typeface="Arial"/>
                <a:cs typeface="Arial"/>
                <a:sym typeface="Arial"/>
              </a:rPr>
              <a:t> </a:t>
            </a:r>
            <a:endParaRPr kumimoji="0" sz="1350" b="0" i="0" u="none" strike="noStrike" kern="0" cap="none" spc="0" normalizeH="0" baseline="0" noProof="0" dirty="0">
              <a:ln>
                <a:noFill/>
              </a:ln>
              <a:solidFill>
                <a:srgbClr val="1C232B"/>
              </a:solidFill>
              <a:effectLst/>
              <a:uLnTx/>
              <a:uFillTx/>
              <a:latin typeface="Arial"/>
              <a:cs typeface="Arial"/>
              <a:sym typeface="Arial"/>
            </a:endParaRPr>
          </a:p>
        </p:txBody>
      </p:sp>
      <p:sp>
        <p:nvSpPr>
          <p:cNvPr id="5" name="Text Box 23">
            <a:extLst>
              <a:ext uri="{FF2B5EF4-FFF2-40B4-BE49-F238E27FC236}">
                <a16:creationId xmlns:a16="http://schemas.microsoft.com/office/drawing/2014/main" id="{E2276025-8158-4ACA-AEF1-F91558DC41C1}"/>
              </a:ext>
            </a:extLst>
          </p:cNvPr>
          <p:cNvSpPr txBox="1">
            <a:spLocks/>
          </p:cNvSpPr>
          <p:nvPr/>
        </p:nvSpPr>
        <p:spPr>
          <a:xfrm>
            <a:off x="0" y="1522095"/>
            <a:ext cx="5994400" cy="2000250"/>
          </a:xfrm>
          <a:prstGeom prst="rect">
            <a:avLst/>
          </a:prstGeom>
          <a:solidFill>
            <a:srgbClr val="5B6670"/>
          </a:solidFill>
          <a:ln>
            <a:noFill/>
          </a:ln>
          <a:effectLst/>
          <a:extLst>
            <a:ext uri="{C572A759-6A51-4108-AA02-DFA0A04FC94B}">
              <ma14:wrappingTextBoxFlag xmlns:lc="http://schemas.openxmlformats.org/drawingml/2006/lockedCanvas"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cid="http://schemas.microsoft.com/office/word/2016/wordml/cid"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ext>
          </a:ex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321945" rtl="0" eaLnBrk="1" fontAlgn="auto" latinLnBrk="0" hangingPunct="0">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srgbClr val="FFFFFF"/>
                </a:solidFill>
                <a:effectLst/>
                <a:uLnTx/>
                <a:uFillTx/>
                <a:latin typeface="Arial" panose="020B0604020202020204" pitchFamily="34" charset="0"/>
                <a:ea typeface="Calibri" panose="020F0502020204030204" pitchFamily="34" charset="0"/>
                <a:cs typeface="Times New Roman" panose="02020603050405020304" pitchFamily="18" charset="0"/>
                <a:sym typeface="Helvetica Neue Medium"/>
              </a:rPr>
              <a:t>THANK YOU</a:t>
            </a:r>
            <a:r>
              <a:rPr kumimoji="0" lang="en-GB" sz="1200" b="1" i="0" u="none" strike="noStrike" kern="0" cap="none" spc="0" normalizeH="0" baseline="0" noProof="0" dirty="0">
                <a:ln>
                  <a:noFill/>
                </a:ln>
                <a:solidFill>
                  <a:srgbClr val="FFFFFF"/>
                </a:solidFill>
                <a:effectLst/>
                <a:uLnTx/>
                <a:uFillTx/>
                <a:latin typeface="Arial" panose="020B0604020202020204" pitchFamily="34" charset="0"/>
                <a:ea typeface="Calibri" panose="020F0502020204030204" pitchFamily="34" charset="0"/>
                <a:cs typeface="Times New Roman" panose="02020603050405020304" pitchFamily="18" charset="0"/>
                <a:sym typeface="Helvetica Neue Medium"/>
              </a:rPr>
              <a:t> </a:t>
            </a:r>
            <a:endParaRPr kumimoji="0" lang="en-ZA" sz="12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Helvetica Neue Medium"/>
            </a:endParaRPr>
          </a:p>
        </p:txBody>
      </p:sp>
    </p:spTree>
    <p:extLst>
      <p:ext uri="{BB962C8B-B14F-4D97-AF65-F5344CB8AC3E}">
        <p14:creationId xmlns:p14="http://schemas.microsoft.com/office/powerpoint/2010/main" val="335752875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HEADING GOES HERE"/>
          <p:cNvSpPr txBox="1"/>
          <p:nvPr/>
        </p:nvSpPr>
        <p:spPr>
          <a:xfrm>
            <a:off x="364164" y="412750"/>
            <a:ext cx="5318938" cy="315471"/>
          </a:xfrm>
          <a:prstGeom prst="rect">
            <a:avLst/>
          </a:prstGeom>
          <a:ln w="12700">
            <a:miter lim="400000"/>
          </a:ln>
          <a:extLst>
            <a:ext uri="{C572A759-6A51-4108-AA02-DFA0A04FC94B}">
              <ma14:wrappingTextBoxFlag xmlns:ma14="http://schemas.microsoft.com/office/mac/drawingml/2011/main" xmlns="" val="1"/>
            </a:ext>
          </a:extLst>
        </p:spPr>
        <p:txBody>
          <a:bodyPr wrap="square" lIns="19050" tIns="19050" rIns="19050" bIns="19050">
            <a:spAutoFit/>
          </a:bodyPr>
          <a:lstStyle>
            <a:lvl1pPr algn="l" defTabSz="457200">
              <a:lnSpc>
                <a:spcPct val="80000"/>
              </a:lnSpc>
              <a:defRPr sz="6000" b="1">
                <a:solidFill>
                  <a:srgbClr val="1C232B"/>
                </a:solidFill>
                <a:latin typeface="Arial"/>
                <a:ea typeface="Arial"/>
                <a:cs typeface="Arial"/>
                <a:sym typeface="Arial"/>
              </a:defRPr>
            </a:lvl1pPr>
          </a:lstStyle>
          <a:p>
            <a:pPr marL="0" marR="0" lvl="0" indent="0" algn="l" defTabSz="457200" rtl="0" eaLnBrk="1" fontAlgn="auto" latinLnBrk="0" hangingPunct="0">
              <a:lnSpc>
                <a:spcPct val="80000"/>
              </a:lnSpc>
              <a:spcBef>
                <a:spcPts val="0"/>
              </a:spcBef>
              <a:spcAft>
                <a:spcPts val="0"/>
              </a:spcAft>
              <a:buClrTx/>
              <a:buSzTx/>
              <a:buFontTx/>
              <a:buNone/>
              <a:tabLst/>
              <a:defRPr/>
            </a:pPr>
            <a:endParaRPr kumimoji="0" sz="2250" b="1" i="0" u="none" strike="noStrike" kern="0" cap="none" spc="0" normalizeH="0" baseline="0" noProof="0" dirty="0">
              <a:ln>
                <a:noFill/>
              </a:ln>
              <a:solidFill>
                <a:srgbClr val="FFFFFF"/>
              </a:solidFill>
              <a:effectLst/>
              <a:uLnTx/>
              <a:uFillTx/>
              <a:latin typeface="Arial"/>
              <a:cs typeface="Arial"/>
              <a:sym typeface="Arial"/>
            </a:endParaRPr>
          </a:p>
        </p:txBody>
      </p:sp>
      <p:sp>
        <p:nvSpPr>
          <p:cNvPr id="8" name="Slide Number"/>
          <p:cNvSpPr txBox="1">
            <a:spLocks/>
          </p:cNvSpPr>
          <p:nvPr/>
        </p:nvSpPr>
        <p:spPr>
          <a:xfrm>
            <a:off x="8577263" y="5167313"/>
            <a:ext cx="190500" cy="142347"/>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pPr marL="0" marR="0" lvl="0" indent="0" algn="ctr" defTabSz="825500" rtl="0" eaLnBrk="1" fontAlgn="auto" latinLnBrk="0" hangingPunct="0">
              <a:lnSpc>
                <a:spcPct val="100000"/>
              </a:lnSpc>
              <a:spcBef>
                <a:spcPts val="0"/>
              </a:spcBef>
              <a:spcAft>
                <a:spcPts val="0"/>
              </a:spcAft>
              <a:buClrTx/>
              <a:buSzTx/>
              <a:buFontTx/>
              <a:buNone/>
              <a:tabLst/>
              <a:defRPr/>
            </a:pPr>
            <a:fld id="{25A44F5D-0E4E-5A45-9561-32B535DDEDD9}" type="slidenum">
              <a:rPr kumimoji="0" lang="uk-UA" sz="675" b="0" i="0" u="none" strike="noStrike" kern="0" cap="none" spc="0" normalizeH="0" baseline="0" noProof="0">
                <a:ln>
                  <a:noFill/>
                </a:ln>
                <a:solidFill>
                  <a:srgbClr val="FFFFFF"/>
                </a:solidFill>
                <a:effectLst/>
                <a:uLnTx/>
                <a:uFillTx/>
                <a:latin typeface="Arial" charset="0"/>
                <a:cs typeface="Arial" charset="0"/>
                <a:sym typeface="Helvetica Neue Medium"/>
              </a:rPr>
              <a:pPr marL="0" marR="0" lvl="0" indent="0" algn="ctr" defTabSz="825500" rtl="0" eaLnBrk="1" fontAlgn="auto" latinLnBrk="0" hangingPunct="0">
                <a:lnSpc>
                  <a:spcPct val="100000"/>
                </a:lnSpc>
                <a:spcBef>
                  <a:spcPts val="0"/>
                </a:spcBef>
                <a:spcAft>
                  <a:spcPts val="0"/>
                </a:spcAft>
                <a:buClrTx/>
                <a:buSzTx/>
                <a:buFontTx/>
                <a:buNone/>
                <a:tabLst/>
                <a:defRPr/>
              </a:pPr>
              <a:t>2</a:t>
            </a:fld>
            <a:endParaRPr kumimoji="0" lang="uk-UA" sz="675" b="0" i="0" u="none" strike="noStrike" kern="0" cap="none" spc="0" normalizeH="0" baseline="0" noProof="0" dirty="0">
              <a:ln>
                <a:noFill/>
              </a:ln>
              <a:solidFill>
                <a:srgbClr val="FFFFFF"/>
              </a:solidFill>
              <a:effectLst/>
              <a:uLnTx/>
              <a:uFillTx/>
              <a:latin typeface="Arial" charset="0"/>
              <a:cs typeface="Arial" charset="0"/>
              <a:sym typeface="Helvetica Neue Medium"/>
            </a:endParaRPr>
          </a:p>
        </p:txBody>
      </p:sp>
      <p:sp>
        <p:nvSpPr>
          <p:cNvPr id="7" name="TextBox 6">
            <a:extLst>
              <a:ext uri="{FF2B5EF4-FFF2-40B4-BE49-F238E27FC236}">
                <a16:creationId xmlns:a16="http://schemas.microsoft.com/office/drawing/2014/main" id="{902E0B27-0F66-4710-83A5-BF3EABA25018}"/>
              </a:ext>
            </a:extLst>
          </p:cNvPr>
          <p:cNvSpPr txBox="1"/>
          <p:nvPr/>
        </p:nvSpPr>
        <p:spPr>
          <a:xfrm>
            <a:off x="395354" y="2410145"/>
            <a:ext cx="8303739" cy="24109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just" defTabSz="825500" rtl="0" eaLnBrk="1" fontAlgn="auto" latinLnBrk="0" hangingPunct="0">
              <a:lnSpc>
                <a:spcPct val="100000"/>
              </a:lnSpc>
              <a:spcBef>
                <a:spcPts val="300"/>
              </a:spcBef>
              <a:spcAft>
                <a:spcPts val="300"/>
              </a:spcAft>
              <a:buClrTx/>
              <a:buSzTx/>
              <a:buFontTx/>
              <a:buNone/>
              <a:tabLst/>
              <a:defRPr/>
            </a:pPr>
            <a:r>
              <a:rPr lang="en-US" sz="1200" b="1" dirty="0">
                <a:latin typeface="Arial" panose="020B0604020202020204" pitchFamily="34" charset="0"/>
                <a:cs typeface="Arial" panose="020B0604020202020204" pitchFamily="34" charset="0"/>
              </a:rPr>
              <a:t>B</a:t>
            </a:r>
            <a:r>
              <a:rPr kumimoji="0" lang="en-ZA" sz="12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Helvetica Neue Medium"/>
              </a:rPr>
              <a:t>usiness</a:t>
            </a:r>
            <a:r>
              <a:rPr kumimoji="0" lang="en-ZA" sz="12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rPr>
              <a:t> organisations present at the Eskom-business Roundtable:</a:t>
            </a:r>
          </a:p>
          <a:p>
            <a:pPr marL="285750" marR="0" lvl="0" indent="-285750" algn="just" defTabSz="825500" rtl="0" eaLnBrk="1" fontAlgn="auto" latinLnBrk="0" hangingPunct="0">
              <a:lnSpc>
                <a:spcPct val="100000"/>
              </a:lnSpc>
              <a:spcAft>
                <a:spcPts val="300"/>
              </a:spcAft>
              <a:buClrTx/>
              <a:buSzTx/>
              <a:buFont typeface="Arial" panose="020B0604020202020204" pitchFamily="34" charset="0"/>
              <a:buChar char="•"/>
              <a:tabLst/>
              <a:defRPr/>
            </a:pPr>
            <a:r>
              <a:rPr kumimoji="0" lang="en-ZA" sz="1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rPr>
              <a:t>BUSA</a:t>
            </a:r>
          </a:p>
          <a:p>
            <a:pPr marL="285750" indent="-285750" algn="just" defTabSz="825500">
              <a:spcAft>
                <a:spcPts val="300"/>
              </a:spcAft>
              <a:buFont typeface="Arial" panose="020B0604020202020204" pitchFamily="34" charset="0"/>
              <a:buChar char="•"/>
            </a:pPr>
            <a:r>
              <a:rPr kumimoji="0" lang="en-ZA" sz="1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rPr>
              <a:t>Energy Council</a:t>
            </a:r>
          </a:p>
          <a:p>
            <a:pPr marL="285750" marR="0" lvl="0" indent="-285750" algn="just" defTabSz="825500" rtl="0" eaLnBrk="1" fontAlgn="auto" latinLnBrk="0" hangingPunct="0">
              <a:lnSpc>
                <a:spcPct val="100000"/>
              </a:lnSpc>
              <a:spcAft>
                <a:spcPts val="300"/>
              </a:spcAft>
              <a:buClrTx/>
              <a:buSzTx/>
              <a:buFont typeface="Arial" panose="020B0604020202020204" pitchFamily="34" charset="0"/>
              <a:buChar char="•"/>
              <a:tabLst/>
              <a:defRPr/>
            </a:pPr>
            <a:r>
              <a:rPr kumimoji="0" lang="en-ZA" sz="1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rPr>
              <a:t>Manufacturing Council</a:t>
            </a:r>
          </a:p>
          <a:p>
            <a:pPr marL="285750" marR="0" lvl="0" indent="-285750" algn="just" defTabSz="825500" rtl="0" eaLnBrk="1" fontAlgn="auto" latinLnBrk="0" hangingPunct="0">
              <a:lnSpc>
                <a:spcPct val="100000"/>
              </a:lnSpc>
              <a:spcAft>
                <a:spcPts val="300"/>
              </a:spcAft>
              <a:buClrTx/>
              <a:buSzTx/>
              <a:buFont typeface="Arial" panose="020B0604020202020204" pitchFamily="34" charset="0"/>
              <a:buChar char="•"/>
              <a:tabLst/>
              <a:defRPr/>
            </a:pPr>
            <a:r>
              <a:rPr kumimoji="0" lang="en-ZA" sz="1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rPr>
              <a:t>Minerals Council</a:t>
            </a:r>
          </a:p>
          <a:p>
            <a:pPr marL="285750" marR="0" lvl="0" indent="-285750" algn="just" defTabSz="825500" rtl="0" eaLnBrk="1" fontAlgn="auto" latinLnBrk="0" hangingPunct="0">
              <a:lnSpc>
                <a:spcPct val="100000"/>
              </a:lnSpc>
              <a:spcAft>
                <a:spcPts val="300"/>
              </a:spcAft>
              <a:buClrTx/>
              <a:buSzTx/>
              <a:buFont typeface="Arial" panose="020B0604020202020204" pitchFamily="34" charset="0"/>
              <a:buChar char="•"/>
              <a:tabLst/>
              <a:defRPr/>
            </a:pPr>
            <a:r>
              <a:rPr kumimoji="0" lang="en-ZA" sz="1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rPr>
              <a:t>SIEFSA</a:t>
            </a:r>
          </a:p>
          <a:p>
            <a:pPr marL="285750" marR="0" lvl="0" indent="-285750" algn="just" defTabSz="825500" rtl="0" eaLnBrk="1" fontAlgn="auto" latinLnBrk="0" hangingPunct="0">
              <a:lnSpc>
                <a:spcPct val="100000"/>
              </a:lnSpc>
              <a:spcAft>
                <a:spcPts val="300"/>
              </a:spcAft>
              <a:buClrTx/>
              <a:buSzTx/>
              <a:buFont typeface="Arial" panose="020B0604020202020204" pitchFamily="34" charset="0"/>
              <a:buChar char="•"/>
              <a:tabLst/>
              <a:defRPr/>
            </a:pPr>
            <a:r>
              <a:rPr kumimoji="0" lang="en-ZA" sz="1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rPr>
              <a:t>EUIG</a:t>
            </a:r>
          </a:p>
          <a:p>
            <a:pPr marL="285750" marR="0" lvl="0" indent="-285750" algn="just" defTabSz="825500" rtl="0" eaLnBrk="1" fontAlgn="auto" latinLnBrk="0" hangingPunct="0">
              <a:lnSpc>
                <a:spcPct val="100000"/>
              </a:lnSpc>
              <a:spcAft>
                <a:spcPts val="300"/>
              </a:spcAft>
              <a:buClrTx/>
              <a:buSzTx/>
              <a:buFont typeface="Arial" panose="020B0604020202020204" pitchFamily="34" charset="0"/>
              <a:buChar char="•"/>
              <a:tabLst/>
              <a:defRPr/>
            </a:pPr>
            <a:r>
              <a:rPr kumimoji="0" lang="en-ZA" sz="1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rPr>
              <a:t>FAPA</a:t>
            </a:r>
          </a:p>
          <a:p>
            <a:pPr marL="285750" marR="0" lvl="0" indent="-285750" algn="just" defTabSz="825500" rtl="0" eaLnBrk="1" fontAlgn="auto" latinLnBrk="0" hangingPunct="0">
              <a:lnSpc>
                <a:spcPct val="100000"/>
              </a:lnSpc>
              <a:spcAft>
                <a:spcPts val="300"/>
              </a:spcAft>
              <a:buClrTx/>
              <a:buSzTx/>
              <a:buFont typeface="Arial" panose="020B0604020202020204" pitchFamily="34" charset="0"/>
              <a:buChar char="•"/>
              <a:tabLst/>
              <a:defRPr/>
            </a:pPr>
            <a:r>
              <a:rPr kumimoji="0" lang="en-ZA" sz="1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rPr>
              <a:t>BLSA</a:t>
            </a:r>
          </a:p>
          <a:p>
            <a:pPr marL="0" marR="0" lvl="0" indent="0" algn="just" defTabSz="825500" rtl="0" eaLnBrk="1" fontAlgn="auto" latinLnBrk="0" hangingPunct="0">
              <a:lnSpc>
                <a:spcPct val="100000"/>
              </a:lnSpc>
              <a:spcBef>
                <a:spcPts val="300"/>
              </a:spcBef>
              <a:spcAft>
                <a:spcPts val="300"/>
              </a:spcAft>
              <a:buClrTx/>
              <a:buSzTx/>
              <a:buFontTx/>
              <a:buNone/>
              <a:tabLst/>
              <a:defRPr/>
            </a:pPr>
            <a:r>
              <a:rPr kumimoji="0" lang="en-ZA" sz="1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rPr>
              <a:t>There are also a number of corporates </a:t>
            </a:r>
            <a:r>
              <a:rPr lang="en-ZA" sz="1200" dirty="0">
                <a:latin typeface="Arial" panose="020B0604020202020204" pitchFamily="34" charset="0"/>
                <a:cs typeface="Arial" panose="020B0604020202020204" pitchFamily="34" charset="0"/>
              </a:rPr>
              <a:t>supporting</a:t>
            </a:r>
            <a:r>
              <a:rPr kumimoji="0" lang="en-ZA" sz="1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rPr>
              <a:t> the Roundtable discussions.</a:t>
            </a:r>
          </a:p>
        </p:txBody>
      </p:sp>
      <p:sp>
        <p:nvSpPr>
          <p:cNvPr id="2" name="TextBox 1">
            <a:extLst>
              <a:ext uri="{FF2B5EF4-FFF2-40B4-BE49-F238E27FC236}">
                <a16:creationId xmlns:a16="http://schemas.microsoft.com/office/drawing/2014/main" id="{4621F15F-4B1D-64CB-2B57-04E194C68FFF}"/>
              </a:ext>
            </a:extLst>
          </p:cNvPr>
          <p:cNvSpPr txBox="1"/>
          <p:nvPr/>
        </p:nvSpPr>
        <p:spPr>
          <a:xfrm>
            <a:off x="184514" y="238341"/>
            <a:ext cx="82296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FF"/>
                </a:solidFill>
                <a:effectLst/>
                <a:uLnTx/>
                <a:uFillTx/>
                <a:latin typeface="Helvetica Neue Medium"/>
                <a:ea typeface="Helvetica Neue Medium"/>
                <a:cs typeface="Helvetica Neue Medium"/>
                <a:sym typeface="Helvetica Neue Medium"/>
              </a:rPr>
              <a:t>Business representation</a:t>
            </a:r>
            <a:endParaRPr kumimoji="0" lang="en-ZA" sz="2400" b="1" i="0" u="none" strike="noStrike" kern="0" cap="none" spc="0" normalizeH="0" baseline="0" noProof="0" dirty="0">
              <a:ln>
                <a:noFill/>
              </a:ln>
              <a:solidFill>
                <a:srgbClr val="FFFFFF"/>
              </a:solidFill>
              <a:effectLst/>
              <a:uLnTx/>
              <a:uFillTx/>
              <a:latin typeface="Helvetica Neue Medium"/>
              <a:ea typeface="Helvetica Neue Medium"/>
              <a:cs typeface="Helvetica Neue Medium"/>
              <a:sym typeface="Helvetica Neue Medium"/>
            </a:endParaRPr>
          </a:p>
        </p:txBody>
      </p:sp>
      <p:sp>
        <p:nvSpPr>
          <p:cNvPr id="4" name="TextBox 3">
            <a:extLst>
              <a:ext uri="{FF2B5EF4-FFF2-40B4-BE49-F238E27FC236}">
                <a16:creationId xmlns:a16="http://schemas.microsoft.com/office/drawing/2014/main" id="{E0AF8578-92E9-6AEA-C331-9A4C6C8A0F23}"/>
              </a:ext>
            </a:extLst>
          </p:cNvPr>
          <p:cNvSpPr txBox="1"/>
          <p:nvPr/>
        </p:nvSpPr>
        <p:spPr>
          <a:xfrm>
            <a:off x="364164" y="1366157"/>
            <a:ext cx="8157133" cy="1384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rPr>
              <a:t>Business is committed to contributing to the resolution of the electricity crisis. We are committed to the </a:t>
            </a:r>
            <a:r>
              <a:rPr lang="en-US" sz="1200" b="1" dirty="0" err="1">
                <a:latin typeface="Arial" panose="020B0604020202020204" pitchFamily="34" charset="0"/>
                <a:cs typeface="Arial" panose="020B0604020202020204" pitchFamily="34" charset="0"/>
              </a:rPr>
              <a:t>decarbonisation</a:t>
            </a:r>
            <a:r>
              <a:rPr kumimoji="0" lang="en-US" sz="12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rPr>
              <a:t> of our </a:t>
            </a:r>
            <a:r>
              <a:rPr kumimoji="0" lang="en-ZA" sz="12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rPr>
              <a:t>energy sector, while ensuring energy security and an optimal and just transition pathway for our economy and society. </a:t>
            </a:r>
          </a:p>
          <a:p>
            <a:pPr marL="0" marR="0" lvl="0" indent="0" algn="l" defTabSz="825500" rtl="0" eaLnBrk="1" fontAlgn="auto" latinLnBrk="0" hangingPunct="0">
              <a:lnSpc>
                <a:spcPct val="100000"/>
              </a:lnSpc>
              <a:spcBef>
                <a:spcPts val="0"/>
              </a:spcBef>
              <a:spcAft>
                <a:spcPts val="0"/>
              </a:spcAft>
              <a:buClrTx/>
              <a:buSzTx/>
              <a:buFontTx/>
              <a:buNone/>
              <a:tabLst/>
              <a:defRPr/>
            </a:pPr>
            <a:endParaRPr lang="en-ZA" sz="1200" b="1" dirty="0">
              <a:latin typeface="Arial" panose="020B0604020202020204" pitchFamily="34" charset="0"/>
              <a:cs typeface="Arial" panose="020B0604020202020204" pitchFamily="34" charset="0"/>
            </a:endParaRPr>
          </a:p>
          <a:p>
            <a:pPr marL="0" marR="0" lvl="0" indent="0" algn="l" defTabSz="825500" rtl="0" eaLnBrk="1" fontAlgn="auto" latinLnBrk="0" hangingPunct="0">
              <a:lnSpc>
                <a:spcPct val="100000"/>
              </a:lnSpc>
              <a:spcBef>
                <a:spcPts val="0"/>
              </a:spcBef>
              <a:spcAft>
                <a:spcPts val="0"/>
              </a:spcAft>
              <a:buClrTx/>
              <a:buSzTx/>
              <a:buFontTx/>
              <a:buNone/>
              <a:tabLst/>
              <a:defRPr/>
            </a:pPr>
            <a:r>
              <a:rPr kumimoji="0" lang="en-ZA" sz="12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rPr>
              <a:t>Business supports the Presidential Energy Action Plan as well as the </a:t>
            </a:r>
            <a:r>
              <a:rPr kumimoji="0" lang="en-ZA" sz="12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Helvetica Neue Medium"/>
              </a:rPr>
              <a:t>Necom</a:t>
            </a:r>
            <a:r>
              <a:rPr kumimoji="0" lang="en-ZA" sz="12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rPr>
              <a:t> workstream objectives</a:t>
            </a:r>
          </a:p>
          <a:p>
            <a:pPr marL="0" marR="0" lvl="0" indent="0" algn="l" defTabSz="825500" rtl="0" eaLnBrk="1" fontAlgn="auto" latinLnBrk="0" hangingPunct="0">
              <a:lnSpc>
                <a:spcPct val="100000"/>
              </a:lnSpc>
              <a:spcBef>
                <a:spcPts val="0"/>
              </a:spcBef>
              <a:spcAft>
                <a:spcPts val="0"/>
              </a:spcAft>
              <a:buClrTx/>
              <a:buSzTx/>
              <a:buFontTx/>
              <a:buNone/>
              <a:tabLst/>
              <a:defRPr/>
            </a:pPr>
            <a:endParaRPr lang="en-ZA" sz="1200" b="1" dirty="0">
              <a:latin typeface="Arial" panose="020B0604020202020204" pitchFamily="34" charset="0"/>
              <a:cs typeface="Arial" panose="020B0604020202020204" pitchFamily="34" charset="0"/>
            </a:endParaRPr>
          </a:p>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US" sz="12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endParaRPr>
          </a:p>
        </p:txBody>
      </p:sp>
    </p:spTree>
    <p:extLst>
      <p:ext uri="{BB962C8B-B14F-4D97-AF65-F5344CB8AC3E}">
        <p14:creationId xmlns:p14="http://schemas.microsoft.com/office/powerpoint/2010/main" val="315888467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F910B11-3B0B-C27C-DA15-1D2D79CC3934}"/>
              </a:ext>
            </a:extLst>
          </p:cNvPr>
          <p:cNvSpPr txBox="1"/>
          <p:nvPr/>
        </p:nvSpPr>
        <p:spPr>
          <a:xfrm>
            <a:off x="177694" y="1248588"/>
            <a:ext cx="8423992" cy="41960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defTabSz="825500"/>
            <a:r>
              <a:rPr kumimoji="0" lang="en-US" sz="12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rPr>
              <a:t>Business seeks to collaborate with, and support </a:t>
            </a:r>
            <a:r>
              <a:rPr lang="en-US" sz="1200" b="1" dirty="0">
                <a:latin typeface="Arial" panose="020B0604020202020204" pitchFamily="34" charset="0"/>
                <a:cs typeface="Arial" panose="020B0604020202020204" pitchFamily="34" charset="0"/>
              </a:rPr>
              <a:t>Eskom in addressing the following objectives</a:t>
            </a:r>
          </a:p>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ZA" sz="1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endParaRPr>
          </a:p>
          <a:p>
            <a:pPr marL="0" marR="0" lvl="0" indent="0" algn="l" defTabSz="825500" rtl="0" eaLnBrk="1" fontAlgn="auto" latinLnBrk="0" hangingPunct="0">
              <a:lnSpc>
                <a:spcPct val="100000"/>
              </a:lnSpc>
              <a:spcBef>
                <a:spcPts val="0"/>
              </a:spcBef>
              <a:spcAft>
                <a:spcPts val="0"/>
              </a:spcAft>
              <a:buClrTx/>
              <a:buSzTx/>
              <a:buFontTx/>
              <a:buNone/>
              <a:tabLst/>
              <a:defRPr/>
            </a:pPr>
            <a:r>
              <a:rPr kumimoji="0" lang="en-ZA" sz="1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rPr>
              <a:t>There is both significant risk and opportunity in the energy transition. We believe a transformed and sustainable, yet capable and financially strong Eskom is critical to a successful energy transition.</a:t>
            </a:r>
            <a:endParaRPr kumimoji="0" lang="en-US" sz="1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endParaRPr>
          </a:p>
          <a:p>
            <a:pPr marL="457200" marR="0" lvl="0" indent="-457200" algn="l" defTabSz="825500" rtl="0" eaLnBrk="1" fontAlgn="auto" latinLnBrk="0" hangingPunct="0">
              <a:lnSpc>
                <a:spcPct val="100000"/>
              </a:lnSpc>
              <a:spcBef>
                <a:spcPts val="0"/>
              </a:spcBef>
              <a:spcAft>
                <a:spcPts val="0"/>
              </a:spcAft>
              <a:buClrTx/>
              <a:buSzTx/>
              <a:buFont typeface="+mj-lt"/>
              <a:buAutoNum type="arabicPeriod"/>
              <a:tabLst/>
              <a:defRPr/>
            </a:pPr>
            <a:endParaRPr kumimoji="0" lang="en-US" sz="1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endParaRPr>
          </a:p>
          <a:p>
            <a:pPr marL="0" marR="0" lvl="0" indent="0" algn="l" defTabSz="825500" rtl="0" eaLnBrk="1" fontAlgn="auto" latinLnBrk="0" hangingPunct="0">
              <a:lnSpc>
                <a:spcPct val="100000"/>
              </a:lnSpc>
              <a:spcBef>
                <a:spcPts val="0"/>
              </a:spcBef>
              <a:spcAft>
                <a:spcPts val="60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rPr>
              <a:t>Key business imperatives</a:t>
            </a:r>
          </a:p>
          <a:p>
            <a:pPr marL="457200" marR="0" lvl="0" indent="-457200" algn="l" defTabSz="825500" rtl="0" eaLnBrk="1" fontAlgn="auto" latinLnBrk="0" hangingPunct="0">
              <a:lnSpc>
                <a:spcPct val="100000"/>
              </a:lnSpc>
              <a:spcBef>
                <a:spcPts val="0"/>
              </a:spcBef>
              <a:spcAft>
                <a:spcPts val="600"/>
              </a:spcAft>
              <a:buClrTx/>
              <a:buSzTx/>
              <a:buFont typeface="+mj-lt"/>
              <a:buAutoNum type="arabicPeriod"/>
              <a:tabLst/>
              <a:defRPr/>
            </a:pPr>
            <a:r>
              <a:rPr kumimoji="0" lang="en-US" sz="12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rPr>
              <a:t>Load-Shedding</a:t>
            </a:r>
            <a:r>
              <a:rPr kumimoji="0" lang="en-US" sz="1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rPr>
              <a:t> is an immediate crisis that is causing significant damage to our economy and society, and must be resolved with urgency</a:t>
            </a:r>
          </a:p>
          <a:p>
            <a:pPr marL="457200" indent="-457200" algn="l" defTabSz="825500">
              <a:spcAft>
                <a:spcPts val="600"/>
              </a:spcAft>
              <a:buFont typeface="+mj-lt"/>
              <a:buAutoNum type="arabicPeriod"/>
            </a:pPr>
            <a:r>
              <a:rPr lang="en-ZA" sz="1200" dirty="0">
                <a:latin typeface="Arial" panose="020B0604020202020204" pitchFamily="34" charset="0"/>
                <a:cs typeface="Arial" panose="020B0604020202020204" pitchFamily="34" charset="0"/>
              </a:rPr>
              <a:t>In keeping with the recent meeting between the President (including key ministers) and Business, the recognition is clear that </a:t>
            </a:r>
            <a:r>
              <a:rPr lang="en-ZA" sz="1200" b="1" dirty="0">
                <a:latin typeface="Arial" panose="020B0604020202020204" pitchFamily="34" charset="0"/>
                <a:cs typeface="Arial" panose="020B0604020202020204" pitchFamily="34" charset="0"/>
              </a:rPr>
              <a:t>decisive action </a:t>
            </a:r>
            <a:r>
              <a:rPr lang="en-ZA" sz="1200" dirty="0">
                <a:latin typeface="Arial" panose="020B0604020202020204" pitchFamily="34" charset="0"/>
                <a:cs typeface="Arial" panose="020B0604020202020204" pitchFamily="34" charset="0"/>
              </a:rPr>
              <a:t>is required and all parties need to </a:t>
            </a:r>
            <a:r>
              <a:rPr lang="en-ZA" sz="1200" b="1" dirty="0">
                <a:latin typeface="Arial" panose="020B0604020202020204" pitchFamily="34" charset="0"/>
                <a:cs typeface="Arial" panose="020B0604020202020204" pitchFamily="34" charset="0"/>
              </a:rPr>
              <a:t>act in unison </a:t>
            </a:r>
            <a:r>
              <a:rPr lang="en-ZA" sz="1200" dirty="0">
                <a:latin typeface="Arial" panose="020B0604020202020204" pitchFamily="34" charset="0"/>
                <a:cs typeface="Arial" panose="020B0604020202020204" pitchFamily="34" charset="0"/>
              </a:rPr>
              <a:t>and in partnership.</a:t>
            </a:r>
            <a:endParaRPr lang="en-US" sz="1200" dirty="0">
              <a:latin typeface="Arial" panose="020B0604020202020204" pitchFamily="34" charset="0"/>
              <a:cs typeface="Arial" panose="020B0604020202020204" pitchFamily="34" charset="0"/>
            </a:endParaRPr>
          </a:p>
          <a:p>
            <a:pPr marL="457200" marR="0" lvl="0" indent="-457200" algn="l" defTabSz="825500" rtl="0" eaLnBrk="1" fontAlgn="auto" latinLnBrk="0" hangingPunct="0">
              <a:lnSpc>
                <a:spcPct val="100000"/>
              </a:lnSpc>
              <a:spcBef>
                <a:spcPts val="0"/>
              </a:spcBef>
              <a:spcAft>
                <a:spcPts val="600"/>
              </a:spcAft>
              <a:buClrTx/>
              <a:buSzTx/>
              <a:buFont typeface="+mj-lt"/>
              <a:buAutoNum type="arabicPeriod"/>
              <a:tabLst/>
              <a:defRPr/>
            </a:pPr>
            <a:r>
              <a:rPr lang="en-US" sz="1200" dirty="0">
                <a:latin typeface="Arial" panose="020B0604020202020204" pitchFamily="34" charset="0"/>
                <a:cs typeface="Arial" panose="020B0604020202020204" pitchFamily="34" charset="0"/>
              </a:rPr>
              <a:t>Over and above addressing load shedding, t</a:t>
            </a:r>
            <a:r>
              <a:rPr kumimoji="0" lang="en-US" sz="1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rPr>
              <a:t>he energy transition will require a </a:t>
            </a:r>
            <a:r>
              <a:rPr kumimoji="0" lang="en-US" sz="12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rPr>
              <a:t>significant national effort</a:t>
            </a:r>
            <a:r>
              <a:rPr kumimoji="0" lang="en-US" sz="1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rPr>
              <a:t>. </a:t>
            </a:r>
          </a:p>
          <a:p>
            <a:pPr marL="536575" marR="0" lvl="0" algn="l" defTabSz="825500" rtl="0" eaLnBrk="1" fontAlgn="auto" latinLnBrk="0" hangingPunct="0">
              <a:lnSpc>
                <a:spcPct val="100000"/>
              </a:lnSpc>
              <a:spcBef>
                <a:spcPts val="0"/>
              </a:spcBef>
              <a:spcAft>
                <a:spcPts val="600"/>
              </a:spcAft>
              <a:buClrTx/>
              <a:buSzTx/>
              <a:tabLst/>
              <a:defRPr/>
            </a:pPr>
            <a:r>
              <a:rPr lang="en-US" sz="1200" dirty="0">
                <a:latin typeface="Arial" panose="020B0604020202020204" pitchFamily="34" charset="0"/>
                <a:cs typeface="Arial" panose="020B0604020202020204" pitchFamily="34" charset="0"/>
              </a:rPr>
              <a:t>In addition to sector reform and </a:t>
            </a:r>
            <a:r>
              <a:rPr lang="en-US" sz="1200" b="1" dirty="0">
                <a:latin typeface="Arial" panose="020B0604020202020204" pitchFamily="34" charset="0"/>
                <a:cs typeface="Arial" panose="020B0604020202020204" pitchFamily="34" charset="0"/>
              </a:rPr>
              <a:t>critical enablers </a:t>
            </a:r>
            <a:r>
              <a:rPr lang="en-US" sz="1200" dirty="0">
                <a:latin typeface="Arial" panose="020B0604020202020204" pitchFamily="34" charset="0"/>
                <a:cs typeface="Arial" panose="020B0604020202020204" pitchFamily="34" charset="0"/>
              </a:rPr>
              <a:t>such as Grid expansion and Market establishment, supply </a:t>
            </a:r>
            <a:r>
              <a:rPr lang="en-US" sz="1200" b="1" dirty="0">
                <a:latin typeface="Arial" panose="020B0604020202020204" pitchFamily="34" charset="0"/>
                <a:cs typeface="Arial" panose="020B0604020202020204" pitchFamily="34" charset="0"/>
              </a:rPr>
              <a:t>a</a:t>
            </a:r>
            <a:r>
              <a:rPr kumimoji="0" lang="en-US" sz="12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Helvetica Neue Medium"/>
              </a:rPr>
              <a:t>mbitions</a:t>
            </a:r>
            <a:r>
              <a:rPr kumimoji="0" lang="en-US" sz="12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rPr>
              <a:t> by 2030 </a:t>
            </a:r>
            <a:r>
              <a:rPr kumimoji="0" lang="en-US" sz="1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rPr>
              <a:t>include:</a:t>
            </a:r>
          </a:p>
          <a:p>
            <a:pPr marL="717550" lvl="8" indent="-190500" algn="l" defTabSz="825500">
              <a:spcAft>
                <a:spcPts val="600"/>
              </a:spcAft>
              <a:buFont typeface="+mj-lt"/>
              <a:buAutoNum type="alphaLcParenR"/>
            </a:pPr>
            <a:r>
              <a:rPr lang="en-US" sz="1200" dirty="0">
                <a:latin typeface="Arial" panose="020B0604020202020204" pitchFamily="34" charset="0"/>
                <a:cs typeface="Arial" panose="020B0604020202020204" pitchFamily="34" charset="0"/>
              </a:rPr>
              <a:t>56,000MW of Wind and Solar </a:t>
            </a:r>
          </a:p>
          <a:p>
            <a:pPr marL="717550" lvl="8" indent="-190500" algn="l" defTabSz="825500">
              <a:spcAft>
                <a:spcPts val="600"/>
              </a:spcAft>
              <a:buFont typeface="+mj-lt"/>
              <a:buAutoNum type="alphaLcParenR"/>
            </a:pPr>
            <a:r>
              <a:rPr lang="en-US" sz="1200" dirty="0">
                <a:latin typeface="Arial" panose="020B0604020202020204" pitchFamily="34" charset="0"/>
                <a:cs typeface="Arial" panose="020B0604020202020204" pitchFamily="34" charset="0"/>
              </a:rPr>
              <a:t>8,000MW of storage </a:t>
            </a:r>
          </a:p>
          <a:p>
            <a:pPr marL="717550" lvl="8" indent="-190500" algn="l" defTabSz="825500">
              <a:spcAft>
                <a:spcPts val="600"/>
              </a:spcAft>
              <a:buFont typeface="+mj-lt"/>
              <a:buAutoNum type="alphaLcParenR"/>
            </a:pPr>
            <a:r>
              <a:rPr lang="en-US" sz="1200" dirty="0">
                <a:latin typeface="Arial" panose="020B0604020202020204" pitchFamily="34" charset="0"/>
                <a:cs typeface="Arial" panose="020B0604020202020204" pitchFamily="34" charset="0"/>
              </a:rPr>
              <a:t>5,000MW of Gas-to-Power and </a:t>
            </a:r>
          </a:p>
          <a:p>
            <a:pPr marL="717550" lvl="8" indent="-190500" algn="l" defTabSz="825500">
              <a:spcAft>
                <a:spcPts val="600"/>
              </a:spcAft>
              <a:buFont typeface="+mj-lt"/>
              <a:buAutoNum type="alphaLcParenR"/>
            </a:pPr>
            <a:r>
              <a:rPr lang="en-US" sz="1200" dirty="0">
                <a:latin typeface="Arial" panose="020B0604020202020204" pitchFamily="34" charset="0"/>
                <a:cs typeface="Arial" panose="020B0604020202020204" pitchFamily="34" charset="0"/>
              </a:rPr>
              <a:t>Decommission 12,000MW of coal</a:t>
            </a:r>
            <a:endParaRPr kumimoji="0" lang="en-US" sz="1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endParaRPr>
          </a:p>
          <a:p>
            <a:pPr marL="457200" marR="0" lvl="0" indent="-457200" algn="l" defTabSz="825500" rtl="0" eaLnBrk="1" fontAlgn="auto" latinLnBrk="0" hangingPunct="0">
              <a:lnSpc>
                <a:spcPct val="100000"/>
              </a:lnSpc>
              <a:spcBef>
                <a:spcPts val="0"/>
              </a:spcBef>
              <a:spcAft>
                <a:spcPts val="600"/>
              </a:spcAft>
              <a:buClrTx/>
              <a:buSzTx/>
              <a:buFont typeface="+mj-lt"/>
              <a:buAutoNum type="arabicPeriod"/>
              <a:tabLst/>
              <a:defRPr/>
            </a:pPr>
            <a:endParaRPr kumimoji="0" lang="en-US" sz="1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endParaRPr>
          </a:p>
        </p:txBody>
      </p:sp>
      <p:sp>
        <p:nvSpPr>
          <p:cNvPr id="4" name="TextBox 3">
            <a:extLst>
              <a:ext uri="{FF2B5EF4-FFF2-40B4-BE49-F238E27FC236}">
                <a16:creationId xmlns:a16="http://schemas.microsoft.com/office/drawing/2014/main" id="{A1E63447-B8C6-40D8-75DA-6655502B7FAA}"/>
              </a:ext>
            </a:extLst>
          </p:cNvPr>
          <p:cNvSpPr txBox="1"/>
          <p:nvPr/>
        </p:nvSpPr>
        <p:spPr>
          <a:xfrm>
            <a:off x="221727" y="256250"/>
            <a:ext cx="82296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FF"/>
                </a:solidFill>
                <a:effectLst/>
                <a:uLnTx/>
                <a:uFillTx/>
                <a:latin typeface="Helvetica Neue Medium"/>
                <a:ea typeface="Helvetica Neue Medium"/>
                <a:cs typeface="Helvetica Neue Medium"/>
                <a:sym typeface="Helvetica Neue Medium"/>
              </a:rPr>
              <a:t>Business Priorities</a:t>
            </a:r>
            <a:endParaRPr kumimoji="0" lang="en-ZA" sz="2400" b="1" i="0" u="none" strike="noStrike" kern="0" cap="none" spc="0" normalizeH="0" baseline="0" noProof="0" dirty="0">
              <a:ln>
                <a:noFill/>
              </a:ln>
              <a:solidFill>
                <a:srgbClr val="FFFFFF"/>
              </a:solidFill>
              <a:effectLst/>
              <a:uLnTx/>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26946278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1E63447-B8C6-40D8-75DA-6655502B7FAA}"/>
              </a:ext>
            </a:extLst>
          </p:cNvPr>
          <p:cNvSpPr txBox="1"/>
          <p:nvPr/>
        </p:nvSpPr>
        <p:spPr>
          <a:xfrm>
            <a:off x="170552" y="-68165"/>
            <a:ext cx="8704305"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lang="en-US" sz="2400" dirty="0">
                <a:solidFill>
                  <a:schemeClr val="bg1"/>
                </a:solidFill>
                <a:latin typeface="Helvetica Neue Medium"/>
              </a:rPr>
              <a:t>The Energy Council has been adopted as the business vehicle to enable unity in efforts towards an optimal Energy Transition for South Africa </a:t>
            </a:r>
            <a:endParaRPr kumimoji="0" lang="en-ZA" sz="2400" b="1" i="0" u="none" strike="noStrike" kern="0" cap="none" spc="0" normalizeH="0" baseline="0" noProof="0" dirty="0">
              <a:ln>
                <a:noFill/>
              </a:ln>
              <a:solidFill>
                <a:schemeClr val="bg1"/>
              </a:solidFill>
              <a:effectLst/>
              <a:uLnTx/>
              <a:uFillTx/>
              <a:latin typeface="Helvetica Neue Medium"/>
              <a:ea typeface="Helvetica Neue Medium"/>
              <a:cs typeface="Helvetica Neue Medium"/>
              <a:sym typeface="Helvetica Neue Medium"/>
            </a:endParaRPr>
          </a:p>
        </p:txBody>
      </p:sp>
      <p:sp>
        <p:nvSpPr>
          <p:cNvPr id="2" name="Rectangle 1">
            <a:extLst>
              <a:ext uri="{FF2B5EF4-FFF2-40B4-BE49-F238E27FC236}">
                <a16:creationId xmlns:a16="http://schemas.microsoft.com/office/drawing/2014/main" id="{696BFE1E-33A5-AC1A-4694-2CA1CBDDA5E2}"/>
              </a:ext>
            </a:extLst>
          </p:cNvPr>
          <p:cNvSpPr/>
          <p:nvPr/>
        </p:nvSpPr>
        <p:spPr>
          <a:xfrm>
            <a:off x="0" y="1667048"/>
            <a:ext cx="9144000" cy="4002958"/>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defTabSz="914400" hangingPunct="1">
              <a:defRPr/>
            </a:pPr>
            <a:endParaRPr lang="en-US" sz="1200" kern="1200" err="1">
              <a:solidFill>
                <a:schemeClr val="tx1"/>
              </a:solidFill>
              <a:latin typeface="Arial"/>
            </a:endParaRPr>
          </a:p>
        </p:txBody>
      </p:sp>
      <p:sp>
        <p:nvSpPr>
          <p:cNvPr id="5" name="Rectangle 4">
            <a:extLst>
              <a:ext uri="{FF2B5EF4-FFF2-40B4-BE49-F238E27FC236}">
                <a16:creationId xmlns:a16="http://schemas.microsoft.com/office/drawing/2014/main" id="{0204F3B5-8583-0EEF-92FC-E0BC5076BF48}"/>
              </a:ext>
            </a:extLst>
          </p:cNvPr>
          <p:cNvSpPr/>
          <p:nvPr/>
        </p:nvSpPr>
        <p:spPr>
          <a:xfrm>
            <a:off x="108898" y="3284124"/>
            <a:ext cx="2026693" cy="1753645"/>
          </a:xfrm>
          <a:prstGeom prst="rect">
            <a:avLst/>
          </a:prstGeom>
          <a:solidFill>
            <a:schemeClr val="bg1"/>
          </a:solidFill>
          <a:ln w="9525" cap="flat" cmpd="sng" algn="ctr">
            <a:no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00" hangingPunct="1"/>
            <a:endParaRPr lang="en-ZA" sz="1200" kern="1200" err="1">
              <a:solidFill>
                <a:srgbClr val="FFFFFF"/>
              </a:solidFill>
              <a:latin typeface="Arial"/>
            </a:endParaRPr>
          </a:p>
        </p:txBody>
      </p:sp>
      <p:sp>
        <p:nvSpPr>
          <p:cNvPr id="6" name="Rectangle 5">
            <a:extLst>
              <a:ext uri="{FF2B5EF4-FFF2-40B4-BE49-F238E27FC236}">
                <a16:creationId xmlns:a16="http://schemas.microsoft.com/office/drawing/2014/main" id="{283AF641-60D8-46F6-9047-33DDE3A81E88}"/>
              </a:ext>
            </a:extLst>
          </p:cNvPr>
          <p:cNvSpPr/>
          <p:nvPr/>
        </p:nvSpPr>
        <p:spPr>
          <a:xfrm>
            <a:off x="2527137" y="2894001"/>
            <a:ext cx="4597824" cy="2894639"/>
          </a:xfrm>
          <a:prstGeom prst="rect">
            <a:avLst/>
          </a:prstGeom>
        </p:spPr>
        <p:txBody>
          <a:bodyPr wrap="square">
            <a:spAutoFit/>
          </a:bodyPr>
          <a:lstStyle/>
          <a:p>
            <a:pPr algn="l" defTabSz="914400" hangingPunct="1">
              <a:lnSpc>
                <a:spcPct val="115000"/>
              </a:lnSpc>
              <a:buClr>
                <a:srgbClr val="000000"/>
              </a:buClr>
              <a:buSzPts val="1100"/>
              <a:defRPr/>
            </a:pPr>
            <a:r>
              <a:rPr lang="en-US" sz="1200" kern="1200" dirty="0">
                <a:solidFill>
                  <a:schemeClr val="tx1"/>
                </a:solidFill>
                <a:latin typeface="Arial"/>
                <a:ea typeface="+mn-ea"/>
                <a:cs typeface="+mn-cs"/>
              </a:rPr>
              <a:t>Ensure a </a:t>
            </a:r>
            <a:r>
              <a:rPr lang="en-US" sz="1400" b="1" kern="1200" dirty="0">
                <a:solidFill>
                  <a:schemeClr val="tx1"/>
                </a:solidFill>
                <a:latin typeface="Arial"/>
                <a:ea typeface="+mn-ea"/>
                <a:cs typeface="+mn-cs"/>
              </a:rPr>
              <a:t>unified voice of business</a:t>
            </a:r>
            <a:r>
              <a:rPr lang="en-US" sz="1200" b="1" kern="1200" dirty="0">
                <a:solidFill>
                  <a:schemeClr val="tx1"/>
                </a:solidFill>
                <a:latin typeface="Arial"/>
                <a:ea typeface="+mn-ea"/>
                <a:cs typeface="+mn-cs"/>
              </a:rPr>
              <a:t>, </a:t>
            </a:r>
            <a:r>
              <a:rPr lang="en-US" sz="1200" kern="1200" dirty="0">
                <a:solidFill>
                  <a:schemeClr val="tx1"/>
                </a:solidFill>
                <a:latin typeface="Arial"/>
                <a:ea typeface="+mn-ea"/>
                <a:cs typeface="+mn-cs"/>
              </a:rPr>
              <a:t>that meaningfully contributes to a national energy vision and pathway to Net-Zero</a:t>
            </a:r>
          </a:p>
          <a:p>
            <a:pPr algn="l" defTabSz="914400" hangingPunct="1">
              <a:lnSpc>
                <a:spcPct val="115000"/>
              </a:lnSpc>
              <a:buClr>
                <a:srgbClr val="000000"/>
              </a:buClr>
              <a:buSzPts val="1100"/>
              <a:defRPr/>
            </a:pPr>
            <a:endParaRPr lang="en-US" sz="1200" b="1" kern="1200" dirty="0">
              <a:solidFill>
                <a:schemeClr val="tx1"/>
              </a:solidFill>
              <a:latin typeface="Arial"/>
              <a:ea typeface="+mn-ea"/>
              <a:cs typeface="+mn-cs"/>
            </a:endParaRPr>
          </a:p>
          <a:p>
            <a:pPr algn="l" defTabSz="914400" hangingPunct="1">
              <a:lnSpc>
                <a:spcPct val="115000"/>
              </a:lnSpc>
              <a:defRPr/>
            </a:pPr>
            <a:r>
              <a:rPr lang="en-US" sz="1200" kern="1200" dirty="0">
                <a:solidFill>
                  <a:schemeClr val="tx1"/>
                </a:solidFill>
                <a:latin typeface="Arial"/>
                <a:ea typeface="+mn-ea"/>
                <a:cs typeface="+mn-cs"/>
              </a:rPr>
              <a:t>Play a leading role in a stakeholder-aligned national </a:t>
            </a:r>
            <a:r>
              <a:rPr lang="en-US" sz="1400" b="1" kern="1200" dirty="0">
                <a:solidFill>
                  <a:schemeClr val="tx1"/>
                </a:solidFill>
                <a:latin typeface="Arial"/>
                <a:ea typeface="+mn-ea"/>
                <a:cs typeface="+mn-cs"/>
              </a:rPr>
              <a:t>Energy Transition strategy</a:t>
            </a:r>
            <a:r>
              <a:rPr lang="en-US" sz="1200" b="1" kern="1200" dirty="0">
                <a:solidFill>
                  <a:schemeClr val="tx1"/>
                </a:solidFill>
                <a:latin typeface="Arial"/>
                <a:ea typeface="+mn-ea"/>
                <a:cs typeface="+mn-cs"/>
              </a:rPr>
              <a:t> </a:t>
            </a:r>
            <a:r>
              <a:rPr lang="en-US" sz="1200" kern="1200" dirty="0">
                <a:solidFill>
                  <a:schemeClr val="tx1"/>
                </a:solidFill>
                <a:latin typeface="Arial"/>
                <a:ea typeface="+mn-ea"/>
                <a:cs typeface="+mn-cs"/>
              </a:rPr>
              <a:t>and implementation pathways </a:t>
            </a:r>
          </a:p>
          <a:p>
            <a:pPr algn="l" defTabSz="914400" hangingPunct="1">
              <a:defRPr/>
            </a:pPr>
            <a:br>
              <a:rPr lang="en-US" sz="1200" kern="1200" dirty="0">
                <a:solidFill>
                  <a:schemeClr val="tx1"/>
                </a:solidFill>
                <a:latin typeface="Arial"/>
                <a:ea typeface="+mn-ea"/>
                <a:cs typeface="+mn-cs"/>
              </a:rPr>
            </a:br>
            <a:r>
              <a:rPr lang="en-US" sz="1400" b="1" kern="1200" dirty="0">
                <a:solidFill>
                  <a:schemeClr val="tx1"/>
                </a:solidFill>
                <a:latin typeface="Arial"/>
                <a:ea typeface="+mn-ea"/>
                <a:cs typeface="+mn-cs"/>
              </a:rPr>
              <a:t>Enabling investment </a:t>
            </a:r>
            <a:r>
              <a:rPr lang="en-US" sz="1200" kern="1200" dirty="0">
                <a:solidFill>
                  <a:schemeClr val="tx1"/>
                </a:solidFill>
                <a:latin typeface="Arial"/>
                <a:ea typeface="+mn-ea"/>
                <a:cs typeface="+mn-cs"/>
              </a:rPr>
              <a:t>across the energy sector with visibly increased </a:t>
            </a:r>
            <a:r>
              <a:rPr lang="en-US" sz="1200" kern="1200" dirty="0" err="1">
                <a:solidFill>
                  <a:schemeClr val="tx1"/>
                </a:solidFill>
                <a:latin typeface="Arial"/>
                <a:ea typeface="+mn-ea"/>
                <a:cs typeface="+mn-cs"/>
              </a:rPr>
              <a:t>localisation</a:t>
            </a:r>
            <a:r>
              <a:rPr lang="en-US" sz="1200" kern="1200" dirty="0">
                <a:solidFill>
                  <a:schemeClr val="tx1"/>
                </a:solidFill>
                <a:latin typeface="Arial"/>
                <a:ea typeface="+mn-ea"/>
                <a:cs typeface="+mn-cs"/>
              </a:rPr>
              <a:t>, </a:t>
            </a:r>
            <a:r>
              <a:rPr lang="en-US" sz="1200" kern="1200" dirty="0" err="1">
                <a:solidFill>
                  <a:schemeClr val="tx1"/>
                </a:solidFill>
                <a:latin typeface="Arial"/>
                <a:ea typeface="+mn-ea"/>
                <a:cs typeface="+mn-cs"/>
              </a:rPr>
              <a:t>industrialisation</a:t>
            </a:r>
            <a:r>
              <a:rPr lang="en-US" sz="1200" kern="1200" dirty="0">
                <a:solidFill>
                  <a:schemeClr val="tx1"/>
                </a:solidFill>
                <a:latin typeface="Arial"/>
                <a:ea typeface="+mn-ea"/>
                <a:cs typeface="+mn-cs"/>
              </a:rPr>
              <a:t>, &amp;  job creation</a:t>
            </a:r>
          </a:p>
          <a:p>
            <a:pPr algn="l" defTabSz="914400" hangingPunct="1">
              <a:defRPr/>
            </a:pPr>
            <a:endParaRPr lang="en-US" sz="1200" kern="1200" dirty="0">
              <a:solidFill>
                <a:schemeClr val="tx1"/>
              </a:solidFill>
              <a:latin typeface="Arial"/>
              <a:ea typeface="+mn-ea"/>
              <a:cs typeface="+mn-cs"/>
            </a:endParaRPr>
          </a:p>
          <a:p>
            <a:pPr algn="l" defTabSz="914400" hangingPunct="1">
              <a:lnSpc>
                <a:spcPct val="115000"/>
              </a:lnSpc>
              <a:buClr>
                <a:srgbClr val="000000"/>
              </a:buClr>
              <a:buSzPts val="1100"/>
              <a:defRPr/>
            </a:pPr>
            <a:r>
              <a:rPr lang="en-US" sz="1200" kern="1200" dirty="0">
                <a:solidFill>
                  <a:schemeClr val="tx1"/>
                </a:solidFill>
                <a:latin typeface="Arial"/>
                <a:ea typeface="+mn-ea"/>
                <a:cs typeface="+mn-cs"/>
              </a:rPr>
              <a:t>Collaborate with stakeholders to advance </a:t>
            </a:r>
            <a:r>
              <a:rPr lang="en-US" sz="1400" b="1" kern="1200" dirty="0">
                <a:solidFill>
                  <a:schemeClr val="tx1"/>
                </a:solidFill>
                <a:latin typeface="Arial"/>
                <a:ea typeface="+mn-ea"/>
                <a:cs typeface="+mn-cs"/>
              </a:rPr>
              <a:t>energy policy and regulatory certainty</a:t>
            </a:r>
            <a:r>
              <a:rPr lang="en-US" sz="1200" kern="1200" dirty="0">
                <a:solidFill>
                  <a:schemeClr val="tx1"/>
                </a:solidFill>
                <a:latin typeface="Arial"/>
                <a:ea typeface="+mn-ea"/>
                <a:cs typeface="+mn-cs"/>
              </a:rPr>
              <a:t> as well as </a:t>
            </a:r>
            <a:r>
              <a:rPr lang="en-US" sz="1400" b="1" kern="1200" dirty="0">
                <a:solidFill>
                  <a:schemeClr val="tx1"/>
                </a:solidFill>
                <a:latin typeface="Arial"/>
                <a:ea typeface="+mn-ea"/>
                <a:cs typeface="+mn-cs"/>
              </a:rPr>
              <a:t>business confidence</a:t>
            </a:r>
          </a:p>
          <a:p>
            <a:pPr algn="l" defTabSz="914400" hangingPunct="1">
              <a:defRPr/>
            </a:pPr>
            <a:endParaRPr lang="en-US" sz="1200" kern="1200" dirty="0">
              <a:solidFill>
                <a:schemeClr val="tx1"/>
              </a:solidFill>
              <a:latin typeface="Arial"/>
              <a:ea typeface="+mn-ea"/>
              <a:cs typeface="+mn-cs"/>
            </a:endParaRPr>
          </a:p>
          <a:p>
            <a:pPr algn="l" defTabSz="914400" hangingPunct="1">
              <a:defRPr/>
            </a:pPr>
            <a:endParaRPr lang="en-US" sz="1200" b="1" kern="1200" dirty="0">
              <a:solidFill>
                <a:schemeClr val="tx1"/>
              </a:solidFill>
              <a:latin typeface="Arial"/>
              <a:ea typeface="+mn-ea"/>
              <a:cs typeface="+mn-cs"/>
            </a:endParaRPr>
          </a:p>
        </p:txBody>
      </p:sp>
      <p:pic>
        <p:nvPicPr>
          <p:cNvPr id="7" name="Picture Placeholder 78">
            <a:extLst>
              <a:ext uri="{FF2B5EF4-FFF2-40B4-BE49-F238E27FC236}">
                <a16:creationId xmlns:a16="http://schemas.microsoft.com/office/drawing/2014/main" id="{4DB31A2C-D409-8136-2FDC-B56454870CF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200266" y="1649633"/>
            <a:ext cx="1943734" cy="4002958"/>
          </a:xfrm>
          <a:prstGeom prst="rect">
            <a:avLst/>
          </a:prstGeom>
        </p:spPr>
      </p:pic>
      <p:sp>
        <p:nvSpPr>
          <p:cNvPr id="8" name="Freeform 95">
            <a:extLst>
              <a:ext uri="{FF2B5EF4-FFF2-40B4-BE49-F238E27FC236}">
                <a16:creationId xmlns:a16="http://schemas.microsoft.com/office/drawing/2014/main" id="{0794AD03-7125-00E6-AEA7-7E5112F9C17B}"/>
              </a:ext>
            </a:extLst>
          </p:cNvPr>
          <p:cNvSpPr>
            <a:spLocks/>
          </p:cNvSpPr>
          <p:nvPr/>
        </p:nvSpPr>
        <p:spPr bwMode="gray">
          <a:xfrm>
            <a:off x="2205032" y="3185228"/>
            <a:ext cx="269837" cy="1931882"/>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chemeClr val="bg1">
              <a:lumMod val="75000"/>
            </a:schemeClr>
          </a:solidFill>
          <a:ln>
            <a:noFill/>
          </a:ln>
        </p:spPr>
        <p:txBody>
          <a:bodyPr vert="horz" wrap="square" lIns="63305" tIns="31652" rIns="63305" bIns="31652" numCol="1" anchor="t" anchorCtr="0" compatLnSpc="1">
            <a:prstTxWarp prst="textNoShape">
              <a:avLst/>
            </a:prstTxWarp>
          </a:bodyPr>
          <a:lstStyle/>
          <a:p>
            <a:pPr algn="l" defTabSz="914400" hangingPunct="1">
              <a:defRPr/>
            </a:pPr>
            <a:endParaRPr lang="en-US" sz="1286" kern="1200">
              <a:solidFill>
                <a:srgbClr val="002856"/>
              </a:solidFill>
              <a:latin typeface="Arial"/>
              <a:ea typeface="+mn-ea"/>
              <a:cs typeface="+mn-cs"/>
            </a:endParaRPr>
          </a:p>
        </p:txBody>
      </p:sp>
      <p:sp>
        <p:nvSpPr>
          <p:cNvPr id="9" name="Rectangle 8">
            <a:extLst>
              <a:ext uri="{FF2B5EF4-FFF2-40B4-BE49-F238E27FC236}">
                <a16:creationId xmlns:a16="http://schemas.microsoft.com/office/drawing/2014/main" id="{A0017450-76F4-8EF4-3D9F-19DB54538B46}"/>
              </a:ext>
            </a:extLst>
          </p:cNvPr>
          <p:cNvSpPr/>
          <p:nvPr/>
        </p:nvSpPr>
        <p:spPr>
          <a:xfrm>
            <a:off x="166793" y="2718107"/>
            <a:ext cx="1444148" cy="914096"/>
          </a:xfrm>
          <a:prstGeom prst="rect">
            <a:avLst/>
          </a:prstGeom>
        </p:spPr>
        <p:txBody>
          <a:bodyPr wrap="square">
            <a:spAutoFit/>
          </a:bodyPr>
          <a:lstStyle/>
          <a:p>
            <a:pPr algn="l" defTabSz="914400" hangingPunct="1">
              <a:lnSpc>
                <a:spcPct val="115000"/>
              </a:lnSpc>
              <a:buClr>
                <a:srgbClr val="000000"/>
              </a:buClr>
              <a:buSzPts val="1100"/>
              <a:defRPr/>
            </a:pPr>
            <a:r>
              <a:rPr lang="en-US" sz="1200" kern="1200">
                <a:solidFill>
                  <a:srgbClr val="001B83"/>
                </a:solidFill>
                <a:latin typeface="Arial"/>
                <a:ea typeface="+mn-ea"/>
                <a:cs typeface="+mn-cs"/>
              </a:rPr>
              <a:t>Addressing the </a:t>
            </a:r>
            <a:r>
              <a:rPr lang="en-US" sz="1200" b="1" kern="1200">
                <a:solidFill>
                  <a:srgbClr val="001B83"/>
                </a:solidFill>
                <a:latin typeface="Arial"/>
                <a:ea typeface="+mn-ea"/>
                <a:cs typeface="+mn-cs"/>
              </a:rPr>
              <a:t>Energy Trilemma </a:t>
            </a:r>
          </a:p>
          <a:p>
            <a:pPr algn="l" defTabSz="914400" hangingPunct="1">
              <a:lnSpc>
                <a:spcPct val="115000"/>
              </a:lnSpc>
              <a:buClr>
                <a:srgbClr val="000000"/>
              </a:buClr>
              <a:buSzPts val="1100"/>
              <a:defRPr/>
            </a:pPr>
            <a:endParaRPr lang="en-US" sz="1200" i="1" kern="1200">
              <a:solidFill>
                <a:srgbClr val="001B83"/>
              </a:solidFill>
              <a:latin typeface="Arial"/>
              <a:ea typeface="+mn-ea"/>
              <a:cs typeface="+mn-cs"/>
            </a:endParaRPr>
          </a:p>
          <a:p>
            <a:pPr algn="l" defTabSz="914400" hangingPunct="1">
              <a:defRPr/>
            </a:pPr>
            <a:endParaRPr lang="en-US" sz="1200" b="1" i="1" kern="1200">
              <a:solidFill>
                <a:srgbClr val="001B83"/>
              </a:solidFill>
              <a:latin typeface="Arial"/>
              <a:ea typeface="+mn-ea"/>
              <a:cs typeface="+mn-cs"/>
            </a:endParaRPr>
          </a:p>
        </p:txBody>
      </p:sp>
      <p:pic>
        <p:nvPicPr>
          <p:cNvPr id="10" name="Picture 9">
            <a:extLst>
              <a:ext uri="{FF2B5EF4-FFF2-40B4-BE49-F238E27FC236}">
                <a16:creationId xmlns:a16="http://schemas.microsoft.com/office/drawing/2014/main" id="{B8A75BE9-CD10-2734-6538-D8450942AF68}"/>
              </a:ext>
            </a:extLst>
          </p:cNvPr>
          <p:cNvPicPr>
            <a:picLocks noChangeAspect="1"/>
          </p:cNvPicPr>
          <p:nvPr/>
        </p:nvPicPr>
        <p:blipFill>
          <a:blip r:embed="rId3"/>
          <a:stretch>
            <a:fillRect/>
          </a:stretch>
        </p:blipFill>
        <p:spPr>
          <a:xfrm>
            <a:off x="108898" y="3105887"/>
            <a:ext cx="2308129" cy="1931882"/>
          </a:xfrm>
          <a:prstGeom prst="rect">
            <a:avLst/>
          </a:prstGeom>
          <a:noFill/>
        </p:spPr>
      </p:pic>
      <p:sp>
        <p:nvSpPr>
          <p:cNvPr id="11" name="Title 2">
            <a:extLst>
              <a:ext uri="{FF2B5EF4-FFF2-40B4-BE49-F238E27FC236}">
                <a16:creationId xmlns:a16="http://schemas.microsoft.com/office/drawing/2014/main" id="{C5BE2F13-E9E3-3485-6C77-F62D71AA99BD}"/>
              </a:ext>
            </a:extLst>
          </p:cNvPr>
          <p:cNvSpPr txBox="1">
            <a:spLocks/>
          </p:cNvSpPr>
          <p:nvPr/>
        </p:nvSpPr>
        <p:spPr>
          <a:xfrm>
            <a:off x="315648" y="1794496"/>
            <a:ext cx="6388179" cy="686342"/>
          </a:xfrm>
          <a:prstGeom prst="rect">
            <a:avLst/>
          </a:prstGeom>
        </p:spPr>
        <p:txBody>
          <a:bodyPr vert="horz" wrap="square" lIns="36576" tIns="36576" rIns="36576" bIns="73152" rtlCol="0" anchor="ctr">
            <a:spAutoFit/>
          </a:bodyPr>
          <a:lstStyle>
            <a:lvl1pPr algn="l" defTabSz="653019" rtl="0" eaLnBrk="1" latinLnBrk="0" hangingPunct="1">
              <a:lnSpc>
                <a:spcPct val="90000"/>
              </a:lnSpc>
              <a:spcBef>
                <a:spcPct val="0"/>
              </a:spcBef>
              <a:buNone/>
              <a:defRPr sz="1300" b="1" kern="1200">
                <a:solidFill>
                  <a:schemeClr val="accent4"/>
                </a:solidFill>
                <a:latin typeface="+mj-lt"/>
                <a:ea typeface="+mj-ea"/>
                <a:cs typeface="+mj-cs"/>
                <a:sym typeface="+mj-lt"/>
              </a:defRPr>
            </a:lvl1pPr>
          </a:lstStyle>
          <a:p>
            <a:pPr marL="171450" indent="-171450">
              <a:spcAft>
                <a:spcPts val="600"/>
              </a:spcAft>
              <a:buFont typeface="Arial" panose="020B0604020202020204" pitchFamily="34" charset="0"/>
              <a:buChar char="•"/>
            </a:pPr>
            <a:r>
              <a:rPr lang="en-US" sz="1200" b="0" dirty="0">
                <a:solidFill>
                  <a:schemeClr val="tx1"/>
                </a:solidFill>
              </a:rPr>
              <a:t>Business collaboration has progressed by Energy Council becoming a member of BUSA and collaborating on consolidating and aligning efforts (including B4SA)</a:t>
            </a:r>
          </a:p>
          <a:p>
            <a:pPr marL="171450" indent="-171450">
              <a:buFont typeface="Arial" panose="020B0604020202020204" pitchFamily="34" charset="0"/>
              <a:buChar char="•"/>
            </a:pPr>
            <a:r>
              <a:rPr lang="en-US" sz="1200" b="0" dirty="0">
                <a:solidFill>
                  <a:schemeClr val="tx1"/>
                </a:solidFill>
              </a:rPr>
              <a:t>This approach is being expanded to include collaboration with all sector stakeholders</a:t>
            </a:r>
          </a:p>
        </p:txBody>
      </p:sp>
      <p:sp>
        <p:nvSpPr>
          <p:cNvPr id="12" name="Rectangle 11">
            <a:extLst>
              <a:ext uri="{FF2B5EF4-FFF2-40B4-BE49-F238E27FC236}">
                <a16:creationId xmlns:a16="http://schemas.microsoft.com/office/drawing/2014/main" id="{3E448EFF-148A-E432-0CB9-46D20E554F04}"/>
              </a:ext>
            </a:extLst>
          </p:cNvPr>
          <p:cNvSpPr/>
          <p:nvPr/>
        </p:nvSpPr>
        <p:spPr>
          <a:xfrm>
            <a:off x="108898" y="5194002"/>
            <a:ext cx="1055367" cy="409353"/>
          </a:xfrm>
          <a:prstGeom prst="rect">
            <a:avLst/>
          </a:prstGeom>
          <a:solidFill>
            <a:srgbClr val="F8F8F8"/>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ZA"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65072615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Slide Title">
            <a:extLst>
              <a:ext uri="{FF2B5EF4-FFF2-40B4-BE49-F238E27FC236}">
                <a16:creationId xmlns:a16="http://schemas.microsoft.com/office/drawing/2014/main" id="{61F9FE9C-6D62-B265-9860-A6EBCDCF09E7}"/>
              </a:ext>
            </a:extLst>
          </p:cNvPr>
          <p:cNvSpPr txBox="1">
            <a:spLocks/>
          </p:cNvSpPr>
          <p:nvPr>
            <p:custDataLst>
              <p:tags r:id="rId1"/>
            </p:custDataLst>
          </p:nvPr>
        </p:nvSpPr>
        <p:spPr>
          <a:xfrm>
            <a:off x="189096" y="142880"/>
            <a:ext cx="8072401" cy="73866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lgn="l" defTabSz="685800" rtl="0" eaLnBrk="1" latinLnBrk="0" hangingPunct="1">
              <a:lnSpc>
                <a:spcPct val="100000"/>
              </a:lnSpc>
              <a:spcBef>
                <a:spcPct val="0"/>
              </a:spcBef>
              <a:buNone/>
              <a:defRPr sz="1875" b="1" kern="1200" spc="0" baseline="0">
                <a:ln w="6350" cap="flat">
                  <a:noFill/>
                  <a:miter lim="800000"/>
                </a:ln>
                <a:solidFill>
                  <a:schemeClr val="tx1"/>
                </a:solidFill>
                <a:latin typeface="+mj-lt"/>
                <a:ea typeface="+mj-ea"/>
                <a:cs typeface="+mj-cs"/>
              </a:defRPr>
            </a:lvl1pPr>
          </a:lstStyle>
          <a:p>
            <a:pPr>
              <a:defRPr/>
            </a:pPr>
            <a:r>
              <a:rPr lang="en-ZA" sz="2400" kern="0" dirty="0">
                <a:ln>
                  <a:noFill/>
                </a:ln>
                <a:solidFill>
                  <a:srgbClr val="FFFFFF"/>
                </a:solidFill>
                <a:latin typeface="Helvetica Neue Medium"/>
              </a:rPr>
              <a:t>Government’s energy delivery structure is supported by business </a:t>
            </a:r>
          </a:p>
        </p:txBody>
      </p:sp>
      <p:sp>
        <p:nvSpPr>
          <p:cNvPr id="3" name="Rectangle 2">
            <a:extLst>
              <a:ext uri="{FF2B5EF4-FFF2-40B4-BE49-F238E27FC236}">
                <a16:creationId xmlns:a16="http://schemas.microsoft.com/office/drawing/2014/main" id="{2E329C9B-F358-1475-2FB7-69B113EB8D3F}"/>
              </a:ext>
            </a:extLst>
          </p:cNvPr>
          <p:cNvSpPr>
            <a:spLocks/>
          </p:cNvSpPr>
          <p:nvPr/>
        </p:nvSpPr>
        <p:spPr>
          <a:xfrm>
            <a:off x="3311484" y="3292446"/>
            <a:ext cx="1517555" cy="401092"/>
          </a:xfrm>
          <a:prstGeom prst="rect">
            <a:avLst/>
          </a:prstGeom>
          <a:solidFill>
            <a:srgbClr val="C00000"/>
          </a:solidFill>
          <a:ln w="19050" cap="sq" cmpd="sng" algn="ctr">
            <a:solidFill>
              <a:srgbClr val="C00000"/>
            </a:solid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685800" hangingPunct="1">
              <a:spcAft>
                <a:spcPts val="225"/>
              </a:spcAft>
              <a:defRPr/>
            </a:pPr>
            <a:r>
              <a:rPr lang="en-ZA" sz="1000" b="1" dirty="0">
                <a:solidFill>
                  <a:srgbClr val="FFFFFF"/>
                </a:solidFill>
                <a:latin typeface="Arial"/>
                <a:ea typeface="+mn-ea"/>
                <a:cs typeface="Arial" panose="020B0604020202020204" pitchFamily="34" charset="0"/>
              </a:rPr>
              <a:t>Coordination/ PMO </a:t>
            </a:r>
          </a:p>
        </p:txBody>
      </p:sp>
      <p:sp>
        <p:nvSpPr>
          <p:cNvPr id="4" name="Rectangle 3">
            <a:extLst>
              <a:ext uri="{FF2B5EF4-FFF2-40B4-BE49-F238E27FC236}">
                <a16:creationId xmlns:a16="http://schemas.microsoft.com/office/drawing/2014/main" id="{08C57BC7-1943-ADF9-0D7D-B7E2B4F4A014}"/>
              </a:ext>
            </a:extLst>
          </p:cNvPr>
          <p:cNvSpPr>
            <a:spLocks/>
          </p:cNvSpPr>
          <p:nvPr/>
        </p:nvSpPr>
        <p:spPr>
          <a:xfrm>
            <a:off x="3311484" y="2164223"/>
            <a:ext cx="1517555" cy="418161"/>
          </a:xfrm>
          <a:prstGeom prst="rect">
            <a:avLst/>
          </a:prstGeom>
          <a:solidFill>
            <a:srgbClr val="333651"/>
          </a:solidFill>
          <a:ln w="19050" cap="sq" cmpd="sng" algn="ctr">
            <a:solidFill>
              <a:srgbClr val="1D3B59"/>
            </a:solid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685800" hangingPunct="1">
              <a:spcAft>
                <a:spcPts val="225"/>
              </a:spcAft>
              <a:defRPr/>
            </a:pPr>
            <a:r>
              <a:rPr lang="en-ZA" sz="1000" b="1">
                <a:solidFill>
                  <a:srgbClr val="FFFFFF"/>
                </a:solidFill>
                <a:latin typeface="Arial"/>
                <a:ea typeface="+mn-ea"/>
                <a:cs typeface="Arial" panose="020B0604020202020204" pitchFamily="34" charset="0"/>
              </a:rPr>
              <a:t>JSOC</a:t>
            </a:r>
          </a:p>
        </p:txBody>
      </p:sp>
      <p:sp>
        <p:nvSpPr>
          <p:cNvPr id="5" name="Rectangle 4">
            <a:extLst>
              <a:ext uri="{FF2B5EF4-FFF2-40B4-BE49-F238E27FC236}">
                <a16:creationId xmlns:a16="http://schemas.microsoft.com/office/drawing/2014/main" id="{A61E2EC2-A2F0-2F54-13AA-AC9BC205F81D}"/>
              </a:ext>
            </a:extLst>
          </p:cNvPr>
          <p:cNvSpPr>
            <a:spLocks/>
          </p:cNvSpPr>
          <p:nvPr/>
        </p:nvSpPr>
        <p:spPr>
          <a:xfrm>
            <a:off x="3311483" y="4555180"/>
            <a:ext cx="1517555" cy="429257"/>
          </a:xfrm>
          <a:prstGeom prst="rect">
            <a:avLst/>
          </a:prstGeom>
          <a:solidFill>
            <a:srgbClr val="FFC000"/>
          </a:solidFill>
          <a:ln w="19050" cap="sq" cmpd="sng" algn="ctr">
            <a:solidFill>
              <a:srgbClr val="FFC000"/>
            </a:solid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685800" hangingPunct="1">
              <a:spcAft>
                <a:spcPts val="225"/>
              </a:spcAft>
              <a:defRPr/>
            </a:pPr>
            <a:r>
              <a:rPr lang="en-ZA" sz="1000" b="1">
                <a:latin typeface="Arial"/>
                <a:ea typeface="+mn-ea"/>
                <a:cs typeface="Arial" panose="020B0604020202020204" pitchFamily="34" charset="0"/>
              </a:rPr>
              <a:t>WORKSTREAMS</a:t>
            </a:r>
          </a:p>
        </p:txBody>
      </p:sp>
      <p:cxnSp>
        <p:nvCxnSpPr>
          <p:cNvPr id="6" name="Straight Connector 5">
            <a:extLst>
              <a:ext uri="{FF2B5EF4-FFF2-40B4-BE49-F238E27FC236}">
                <a16:creationId xmlns:a16="http://schemas.microsoft.com/office/drawing/2014/main" id="{1A6DDFEC-4791-2804-EA36-DFF8E6227E64}"/>
              </a:ext>
            </a:extLst>
          </p:cNvPr>
          <p:cNvCxnSpPr>
            <a:cxnSpLocks/>
          </p:cNvCxnSpPr>
          <p:nvPr/>
        </p:nvCxnSpPr>
        <p:spPr>
          <a:xfrm>
            <a:off x="4890951" y="3530536"/>
            <a:ext cx="477579" cy="0"/>
          </a:xfrm>
          <a:prstGeom prst="line">
            <a:avLst/>
          </a:prstGeom>
          <a:noFill/>
          <a:ln w="6350" cap="flat" cmpd="sng" algn="ctr">
            <a:solidFill>
              <a:srgbClr val="7F7F7F"/>
            </a:solidFill>
            <a:prstDash val="solid"/>
            <a:headEnd type="oval"/>
            <a:tailEnd type="none"/>
          </a:ln>
          <a:effectLst/>
        </p:spPr>
      </p:cxnSp>
      <p:sp>
        <p:nvSpPr>
          <p:cNvPr id="7" name="TextBox 6">
            <a:extLst>
              <a:ext uri="{FF2B5EF4-FFF2-40B4-BE49-F238E27FC236}">
                <a16:creationId xmlns:a16="http://schemas.microsoft.com/office/drawing/2014/main" id="{F01FCEB1-CCEA-2609-54A1-BCD40D180778}"/>
              </a:ext>
            </a:extLst>
          </p:cNvPr>
          <p:cNvSpPr txBox="1"/>
          <p:nvPr/>
        </p:nvSpPr>
        <p:spPr>
          <a:xfrm>
            <a:off x="3120279" y="1790037"/>
            <a:ext cx="1945758" cy="307777"/>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SzPct val="110000"/>
              <a:buFont typeface="Arial" panose="020B0604020202020204" pitchFamily="34" charset="0"/>
              <a:buChar char="‒"/>
              <a:defRPr lang="en-US" sz="1600" dirty="0"/>
            </a:lvl3pPr>
            <a:lvl4pPr marL="594360" lvl="3" indent="-155448">
              <a:lnSpc>
                <a:spcPct val="100000"/>
              </a:lnSpc>
              <a:spcBef>
                <a:spcPts val="0"/>
              </a:spcBef>
              <a:spcAft>
                <a:spcPts val="300"/>
              </a:spcAft>
              <a:buSzPct val="100000"/>
              <a:buFont typeface="Arial" panose="020B0604020202020204" pitchFamily="34" charset="0"/>
              <a:buChar char="•"/>
              <a:defRPr lang="en-US" sz="1600" dirty="0"/>
            </a:lvl4pPr>
            <a:lvl5pPr marL="813816" lvl="4" indent="-146304">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defTabSz="685800" hangingPunct="1">
              <a:spcBef>
                <a:spcPts val="225"/>
              </a:spcBef>
              <a:spcAft>
                <a:spcPts val="225"/>
              </a:spcAft>
              <a:defRPr/>
            </a:pPr>
            <a:r>
              <a:rPr lang="en-ZA" sz="1000" b="1">
                <a:latin typeface="Arial"/>
                <a:ea typeface="+mn-ea"/>
              </a:rPr>
              <a:t>Strategic oversight &amp; support for the Energy Action Plan</a:t>
            </a:r>
          </a:p>
        </p:txBody>
      </p:sp>
      <p:cxnSp>
        <p:nvCxnSpPr>
          <p:cNvPr id="8" name="Straight Connector 7">
            <a:extLst>
              <a:ext uri="{FF2B5EF4-FFF2-40B4-BE49-F238E27FC236}">
                <a16:creationId xmlns:a16="http://schemas.microsoft.com/office/drawing/2014/main" id="{4AF4E479-33E5-8B12-6403-70F35DBA51D8}"/>
              </a:ext>
            </a:extLst>
          </p:cNvPr>
          <p:cNvCxnSpPr>
            <a:cxnSpLocks/>
          </p:cNvCxnSpPr>
          <p:nvPr/>
        </p:nvCxnSpPr>
        <p:spPr>
          <a:xfrm>
            <a:off x="4885593" y="2405571"/>
            <a:ext cx="477579" cy="0"/>
          </a:xfrm>
          <a:prstGeom prst="line">
            <a:avLst/>
          </a:prstGeom>
          <a:noFill/>
          <a:ln w="6350" cap="flat" cmpd="sng" algn="ctr">
            <a:solidFill>
              <a:srgbClr val="7F7F7F"/>
            </a:solidFill>
            <a:prstDash val="solid"/>
            <a:headEnd type="oval"/>
            <a:tailEnd type="none"/>
          </a:ln>
          <a:effectLst/>
        </p:spPr>
      </p:cxnSp>
      <p:cxnSp>
        <p:nvCxnSpPr>
          <p:cNvPr id="9" name="Straight Connector 8">
            <a:extLst>
              <a:ext uri="{FF2B5EF4-FFF2-40B4-BE49-F238E27FC236}">
                <a16:creationId xmlns:a16="http://schemas.microsoft.com/office/drawing/2014/main" id="{7A3B0102-B776-6773-AC61-9B18FE1A1A85}"/>
              </a:ext>
            </a:extLst>
          </p:cNvPr>
          <p:cNvCxnSpPr>
            <a:cxnSpLocks/>
          </p:cNvCxnSpPr>
          <p:nvPr/>
        </p:nvCxnSpPr>
        <p:spPr>
          <a:xfrm>
            <a:off x="4885593" y="4793471"/>
            <a:ext cx="477579" cy="0"/>
          </a:xfrm>
          <a:prstGeom prst="line">
            <a:avLst/>
          </a:prstGeom>
          <a:noFill/>
          <a:ln w="6350" cap="flat" cmpd="sng" algn="ctr">
            <a:solidFill>
              <a:srgbClr val="7F7F7F"/>
            </a:solidFill>
            <a:prstDash val="solid"/>
            <a:headEnd type="oval"/>
            <a:tailEnd type="none"/>
          </a:ln>
          <a:effectLst/>
        </p:spPr>
      </p:cxnSp>
      <p:sp>
        <p:nvSpPr>
          <p:cNvPr id="10" name="TextBox 9">
            <a:extLst>
              <a:ext uri="{FF2B5EF4-FFF2-40B4-BE49-F238E27FC236}">
                <a16:creationId xmlns:a16="http://schemas.microsoft.com/office/drawing/2014/main" id="{3AECE77F-FD52-8B8A-6A8E-18566EFADB9A}"/>
              </a:ext>
            </a:extLst>
          </p:cNvPr>
          <p:cNvSpPr txBox="1"/>
          <p:nvPr/>
        </p:nvSpPr>
        <p:spPr>
          <a:xfrm>
            <a:off x="3080803" y="3069445"/>
            <a:ext cx="1956862" cy="153888"/>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SzPct val="110000"/>
              <a:buFont typeface="Arial" panose="020B0604020202020204" pitchFamily="34" charset="0"/>
              <a:buChar char="‒"/>
              <a:defRPr lang="en-US" sz="1600" dirty="0"/>
            </a:lvl3pPr>
            <a:lvl4pPr marL="594360" lvl="3" indent="-155448">
              <a:lnSpc>
                <a:spcPct val="100000"/>
              </a:lnSpc>
              <a:spcBef>
                <a:spcPts val="0"/>
              </a:spcBef>
              <a:spcAft>
                <a:spcPts val="300"/>
              </a:spcAft>
              <a:buSzPct val="100000"/>
              <a:buFont typeface="Arial" panose="020B0604020202020204" pitchFamily="34" charset="0"/>
              <a:buChar char="•"/>
              <a:defRPr lang="en-US" sz="1600" dirty="0"/>
            </a:lvl4pPr>
            <a:lvl5pPr marL="813816" lvl="4" indent="-146304">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defTabSz="685800" hangingPunct="1">
              <a:spcBef>
                <a:spcPts val="225"/>
              </a:spcBef>
              <a:spcAft>
                <a:spcPts val="225"/>
              </a:spcAft>
              <a:defRPr/>
            </a:pPr>
            <a:r>
              <a:rPr lang="en-ZA" sz="1000" b="1">
                <a:latin typeface="Arial"/>
                <a:ea typeface="+mn-ea"/>
              </a:rPr>
              <a:t>Tactical planning &amp; support</a:t>
            </a:r>
          </a:p>
        </p:txBody>
      </p:sp>
      <p:sp>
        <p:nvSpPr>
          <p:cNvPr id="11" name="TextBox 10">
            <a:extLst>
              <a:ext uri="{FF2B5EF4-FFF2-40B4-BE49-F238E27FC236}">
                <a16:creationId xmlns:a16="http://schemas.microsoft.com/office/drawing/2014/main" id="{1637CE8E-C100-A0C2-396F-355C32E7151D}"/>
              </a:ext>
            </a:extLst>
          </p:cNvPr>
          <p:cNvSpPr txBox="1"/>
          <p:nvPr/>
        </p:nvSpPr>
        <p:spPr>
          <a:xfrm>
            <a:off x="3127324" y="4337499"/>
            <a:ext cx="1863820" cy="153888"/>
          </a:xfrm>
          <a:prstGeom prst="rect">
            <a:avLst/>
          </a:prstGeom>
        </p:spPr>
        <p:txBody>
          <a:bodyPr vert="horz" wrap="square" lIns="0" tIns="0" rIns="0" bIns="0" rtlCol="0">
            <a:spAutoFit/>
          </a:bodyPr>
          <a:lstStyle>
            <a:defPPr>
              <a:defRPr lang="en-US"/>
            </a:defPPr>
            <a:lvl1pPr lvl="0" indent="0" algn="ctr">
              <a:lnSpc>
                <a:spcPct val="100000"/>
              </a:lnSpc>
              <a:spcBef>
                <a:spcPts val="300"/>
              </a:spcBef>
              <a:spcAft>
                <a:spcPts val="300"/>
              </a:spcAft>
              <a:buFont typeface="Segoe UI" panose="020B0502040204020203" pitchFamily="34" charset="0"/>
              <a:buChar char="​"/>
              <a:defRPr sz="1100" b="1">
                <a:latin typeface="Arial" panose="020B0604020202020204" pitchFamily="34" charset="0"/>
                <a:cs typeface="Arial" panose="020B0604020202020204" pitchFamily="34" charset="0"/>
              </a:defRPr>
            </a:lvl1pPr>
            <a:lvl2pPr marL="228600" lvl="1" indent="-228600">
              <a:lnSpc>
                <a:spcPct val="100000"/>
              </a:lnSpc>
              <a:spcBef>
                <a:spcPts val="0"/>
              </a:spcBef>
              <a:spcAft>
                <a:spcPts val="300"/>
              </a:spcAft>
              <a:buSzPct val="110000"/>
              <a:buFont typeface="Wingdings" panose="05000000000000000000" pitchFamily="2" charset="2"/>
              <a:buChar char=""/>
              <a:defRPr sz="1600"/>
            </a:lvl2pPr>
            <a:lvl3pPr marL="438912" lvl="2" indent="-210312">
              <a:lnSpc>
                <a:spcPct val="100000"/>
              </a:lnSpc>
              <a:spcBef>
                <a:spcPts val="0"/>
              </a:spcBef>
              <a:spcAft>
                <a:spcPts val="300"/>
              </a:spcAft>
              <a:buSzPct val="110000"/>
              <a:buFont typeface="Arial" panose="020B0604020202020204" pitchFamily="34" charset="0"/>
              <a:buChar char="‒"/>
              <a:defRPr sz="1600"/>
            </a:lvl3pPr>
            <a:lvl4pPr marL="594360" lvl="3" indent="-155448">
              <a:lnSpc>
                <a:spcPct val="100000"/>
              </a:lnSpc>
              <a:spcBef>
                <a:spcPts val="0"/>
              </a:spcBef>
              <a:spcAft>
                <a:spcPts val="300"/>
              </a:spcAft>
              <a:buSzPct val="100000"/>
              <a:buFont typeface="Arial" panose="020B0604020202020204" pitchFamily="34" charset="0"/>
              <a:buChar char="•"/>
              <a:defRPr sz="1600"/>
            </a:lvl4pPr>
            <a:lvl5pPr marL="813816" lvl="4" indent="-146304">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defTabSz="685800" hangingPunct="1">
              <a:spcBef>
                <a:spcPts val="225"/>
              </a:spcBef>
              <a:spcAft>
                <a:spcPts val="225"/>
              </a:spcAft>
              <a:defRPr/>
            </a:pPr>
            <a:r>
              <a:rPr lang="en-ZA" sz="1000">
                <a:latin typeface="Arial"/>
                <a:ea typeface="+mn-ea"/>
              </a:rPr>
              <a:t>Operational delivery support</a:t>
            </a:r>
          </a:p>
        </p:txBody>
      </p:sp>
      <p:cxnSp>
        <p:nvCxnSpPr>
          <p:cNvPr id="12" name="Straight Connector 11">
            <a:extLst>
              <a:ext uri="{FF2B5EF4-FFF2-40B4-BE49-F238E27FC236}">
                <a16:creationId xmlns:a16="http://schemas.microsoft.com/office/drawing/2014/main" id="{4F3D0AA0-7364-D40C-C2A0-BBCDF4581BC7}"/>
              </a:ext>
            </a:extLst>
          </p:cNvPr>
          <p:cNvCxnSpPr>
            <a:cxnSpLocks/>
          </p:cNvCxnSpPr>
          <p:nvPr/>
        </p:nvCxnSpPr>
        <p:spPr>
          <a:xfrm flipH="1">
            <a:off x="2763899" y="2408940"/>
            <a:ext cx="482937" cy="0"/>
          </a:xfrm>
          <a:prstGeom prst="line">
            <a:avLst/>
          </a:prstGeom>
          <a:noFill/>
          <a:ln w="6350" cap="flat" cmpd="sng" algn="ctr">
            <a:solidFill>
              <a:srgbClr val="7F7F7F"/>
            </a:solidFill>
            <a:prstDash val="solid"/>
            <a:headEnd type="oval"/>
            <a:tailEnd type="none"/>
          </a:ln>
          <a:effectLst/>
        </p:spPr>
      </p:cxnSp>
      <p:cxnSp>
        <p:nvCxnSpPr>
          <p:cNvPr id="13" name="Straight Connector 12">
            <a:extLst>
              <a:ext uri="{FF2B5EF4-FFF2-40B4-BE49-F238E27FC236}">
                <a16:creationId xmlns:a16="http://schemas.microsoft.com/office/drawing/2014/main" id="{6E9AC1F8-4F2B-8F00-AEAF-40D40AEFDCDF}"/>
              </a:ext>
            </a:extLst>
          </p:cNvPr>
          <p:cNvCxnSpPr>
            <a:cxnSpLocks/>
          </p:cNvCxnSpPr>
          <p:nvPr/>
        </p:nvCxnSpPr>
        <p:spPr>
          <a:xfrm flipH="1">
            <a:off x="2766212" y="3528543"/>
            <a:ext cx="482937" cy="0"/>
          </a:xfrm>
          <a:prstGeom prst="line">
            <a:avLst/>
          </a:prstGeom>
          <a:noFill/>
          <a:ln w="6350" cap="flat" cmpd="sng" algn="ctr">
            <a:solidFill>
              <a:srgbClr val="7F7F7F"/>
            </a:solidFill>
            <a:prstDash val="solid"/>
            <a:headEnd type="oval"/>
            <a:tailEnd type="none"/>
          </a:ln>
          <a:effectLst/>
        </p:spPr>
      </p:cxnSp>
      <p:cxnSp>
        <p:nvCxnSpPr>
          <p:cNvPr id="14" name="Straight Connector 13">
            <a:extLst>
              <a:ext uri="{FF2B5EF4-FFF2-40B4-BE49-F238E27FC236}">
                <a16:creationId xmlns:a16="http://schemas.microsoft.com/office/drawing/2014/main" id="{7CD34E8A-0469-3225-2815-293DE5BF7318}"/>
              </a:ext>
            </a:extLst>
          </p:cNvPr>
          <p:cNvCxnSpPr>
            <a:cxnSpLocks/>
          </p:cNvCxnSpPr>
          <p:nvPr/>
        </p:nvCxnSpPr>
        <p:spPr>
          <a:xfrm flipH="1">
            <a:off x="2769257" y="4793471"/>
            <a:ext cx="482937" cy="0"/>
          </a:xfrm>
          <a:prstGeom prst="line">
            <a:avLst/>
          </a:prstGeom>
          <a:noFill/>
          <a:ln w="6350" cap="flat" cmpd="sng" algn="ctr">
            <a:solidFill>
              <a:srgbClr val="7F7F7F"/>
            </a:solidFill>
            <a:prstDash val="solid"/>
            <a:headEnd type="oval"/>
            <a:tailEnd type="none"/>
          </a:ln>
          <a:effectLst/>
        </p:spPr>
      </p:cxnSp>
      <p:sp>
        <p:nvSpPr>
          <p:cNvPr id="15" name="Rectangle 14">
            <a:extLst>
              <a:ext uri="{FF2B5EF4-FFF2-40B4-BE49-F238E27FC236}">
                <a16:creationId xmlns:a16="http://schemas.microsoft.com/office/drawing/2014/main" id="{8F718AB2-981B-6CF5-D330-01FBEDECC645}"/>
              </a:ext>
            </a:extLst>
          </p:cNvPr>
          <p:cNvSpPr>
            <a:spLocks/>
          </p:cNvSpPr>
          <p:nvPr/>
        </p:nvSpPr>
        <p:spPr>
          <a:xfrm>
            <a:off x="7381000" y="1989278"/>
            <a:ext cx="1554237" cy="351325"/>
          </a:xfrm>
          <a:prstGeom prst="rect">
            <a:avLst/>
          </a:prstGeom>
          <a:noFill/>
          <a:ln w="9525" cap="sq" cmpd="sng" algn="ctr">
            <a:solidFill>
              <a:schemeClr val="tx1">
                <a:lumMod val="50000"/>
                <a:lumOff val="50000"/>
              </a:schemeClr>
            </a:solid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685800" hangingPunct="1">
              <a:spcAft>
                <a:spcPts val="225"/>
              </a:spcAft>
              <a:defRPr/>
            </a:pPr>
            <a:r>
              <a:rPr lang="en-ZA" sz="1000" b="1">
                <a:latin typeface="Arial"/>
                <a:ea typeface="+mn-ea"/>
                <a:cs typeface="Arial" panose="020B0604020202020204" pitchFamily="34" charset="0"/>
              </a:rPr>
              <a:t>Presidential 5 point Energy Action Plan</a:t>
            </a:r>
          </a:p>
        </p:txBody>
      </p:sp>
      <p:sp>
        <p:nvSpPr>
          <p:cNvPr id="16" name="Rectangle 15">
            <a:extLst>
              <a:ext uri="{FF2B5EF4-FFF2-40B4-BE49-F238E27FC236}">
                <a16:creationId xmlns:a16="http://schemas.microsoft.com/office/drawing/2014/main" id="{B95613F8-7742-88B0-3A4C-CF3649EB39CF}"/>
              </a:ext>
            </a:extLst>
          </p:cNvPr>
          <p:cNvSpPr>
            <a:spLocks/>
          </p:cNvSpPr>
          <p:nvPr/>
        </p:nvSpPr>
        <p:spPr>
          <a:xfrm>
            <a:off x="5268344" y="3855304"/>
            <a:ext cx="1517554" cy="292468"/>
          </a:xfrm>
          <a:prstGeom prst="rect">
            <a:avLst/>
          </a:prstGeom>
          <a:solidFill>
            <a:srgbClr val="7AADDC">
              <a:lumMod val="60000"/>
              <a:lumOff val="40000"/>
            </a:srgbClr>
          </a:solidFill>
          <a:ln w="6350" cap="sq"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685800" hangingPunct="1">
              <a:spcBef>
                <a:spcPts val="225"/>
              </a:spcBef>
              <a:spcAft>
                <a:spcPts val="225"/>
              </a:spcAft>
              <a:defRPr/>
            </a:pPr>
            <a:r>
              <a:rPr lang="en-ZA" sz="900">
                <a:solidFill>
                  <a:srgbClr val="000000">
                    <a:lumMod val="75000"/>
                    <a:lumOff val="25000"/>
                  </a:srgbClr>
                </a:solidFill>
                <a:latin typeface="Arial"/>
                <a:ea typeface="+mn-ea"/>
                <a:cs typeface="+mn-cs"/>
              </a:rPr>
              <a:t>Resource Mobilisation Fund</a:t>
            </a:r>
          </a:p>
        </p:txBody>
      </p:sp>
      <p:sp>
        <p:nvSpPr>
          <p:cNvPr id="17" name="Rectangle 16">
            <a:extLst>
              <a:ext uri="{FF2B5EF4-FFF2-40B4-BE49-F238E27FC236}">
                <a16:creationId xmlns:a16="http://schemas.microsoft.com/office/drawing/2014/main" id="{FE2EF6E2-5322-0DF1-10D3-39869D889F1D}"/>
              </a:ext>
            </a:extLst>
          </p:cNvPr>
          <p:cNvSpPr>
            <a:spLocks/>
          </p:cNvSpPr>
          <p:nvPr/>
        </p:nvSpPr>
        <p:spPr>
          <a:xfrm>
            <a:off x="1391408" y="2233124"/>
            <a:ext cx="1517555" cy="351325"/>
          </a:xfrm>
          <a:prstGeom prst="rect">
            <a:avLst/>
          </a:prstGeom>
          <a:solidFill>
            <a:srgbClr val="FFFFFF"/>
          </a:solidFill>
          <a:ln w="19050" cap="sq" cmpd="sng" algn="ctr">
            <a:solidFill>
              <a:srgbClr val="1D3B59"/>
            </a:solid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685800" hangingPunct="1">
              <a:spcAft>
                <a:spcPts val="225"/>
              </a:spcAft>
              <a:defRPr/>
            </a:pPr>
            <a:r>
              <a:rPr lang="en-ZA" sz="1000" b="1">
                <a:latin typeface="Arial"/>
                <a:ea typeface="+mn-ea"/>
                <a:cs typeface="Arial" panose="020B0604020202020204" pitchFamily="34" charset="0"/>
              </a:rPr>
              <a:t>Key Business CEO’s</a:t>
            </a:r>
          </a:p>
        </p:txBody>
      </p:sp>
      <p:sp>
        <p:nvSpPr>
          <p:cNvPr id="18" name="Rectangle 17">
            <a:extLst>
              <a:ext uri="{FF2B5EF4-FFF2-40B4-BE49-F238E27FC236}">
                <a16:creationId xmlns:a16="http://schemas.microsoft.com/office/drawing/2014/main" id="{12C02260-A756-032E-092F-673DFC634806}"/>
              </a:ext>
            </a:extLst>
          </p:cNvPr>
          <p:cNvSpPr>
            <a:spLocks/>
          </p:cNvSpPr>
          <p:nvPr/>
        </p:nvSpPr>
        <p:spPr>
          <a:xfrm>
            <a:off x="1385627" y="3360189"/>
            <a:ext cx="1517555" cy="333349"/>
          </a:xfrm>
          <a:prstGeom prst="rect">
            <a:avLst/>
          </a:prstGeom>
          <a:solidFill>
            <a:srgbClr val="FFFFFF"/>
          </a:solidFill>
          <a:ln w="19050" cap="sq" cmpd="sng" algn="ctr">
            <a:solidFill>
              <a:srgbClr val="1D3B59"/>
            </a:solid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685800" hangingPunct="1">
              <a:spcAft>
                <a:spcPts val="225"/>
              </a:spcAft>
              <a:defRPr/>
            </a:pPr>
            <a:r>
              <a:rPr lang="en-ZA" sz="1000" b="1">
                <a:latin typeface="Arial"/>
                <a:ea typeface="+mn-ea"/>
                <a:cs typeface="Arial" panose="020B0604020202020204" pitchFamily="34" charset="0"/>
              </a:rPr>
              <a:t>Energy Council</a:t>
            </a:r>
          </a:p>
        </p:txBody>
      </p:sp>
      <p:sp>
        <p:nvSpPr>
          <p:cNvPr id="19" name="Rectangle 18">
            <a:extLst>
              <a:ext uri="{FF2B5EF4-FFF2-40B4-BE49-F238E27FC236}">
                <a16:creationId xmlns:a16="http://schemas.microsoft.com/office/drawing/2014/main" id="{96EA97E3-8655-1659-32B7-B69DCB2E17DE}"/>
              </a:ext>
            </a:extLst>
          </p:cNvPr>
          <p:cNvSpPr>
            <a:spLocks/>
          </p:cNvSpPr>
          <p:nvPr/>
        </p:nvSpPr>
        <p:spPr>
          <a:xfrm>
            <a:off x="1391408" y="4614075"/>
            <a:ext cx="1517555" cy="370361"/>
          </a:xfrm>
          <a:prstGeom prst="rect">
            <a:avLst/>
          </a:prstGeom>
          <a:solidFill>
            <a:srgbClr val="FFFFFF"/>
          </a:solidFill>
          <a:ln w="19050" cap="sq" cmpd="sng" algn="ctr">
            <a:solidFill>
              <a:srgbClr val="1D3B59"/>
            </a:solid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685800" hangingPunct="1">
              <a:spcAft>
                <a:spcPts val="225"/>
              </a:spcAft>
              <a:defRPr/>
            </a:pPr>
            <a:r>
              <a:rPr lang="en-ZA" sz="1000" b="1">
                <a:latin typeface="Arial"/>
                <a:ea typeface="+mn-ea"/>
                <a:cs typeface="Arial" panose="020B0604020202020204" pitchFamily="34" charset="0"/>
              </a:rPr>
              <a:t>Industry Experts put forward by business</a:t>
            </a:r>
          </a:p>
        </p:txBody>
      </p:sp>
      <p:sp>
        <p:nvSpPr>
          <p:cNvPr id="20" name="Rectangle 19">
            <a:extLst>
              <a:ext uri="{FF2B5EF4-FFF2-40B4-BE49-F238E27FC236}">
                <a16:creationId xmlns:a16="http://schemas.microsoft.com/office/drawing/2014/main" id="{09913A1F-7C58-5694-AD10-EDFE18C5B758}"/>
              </a:ext>
            </a:extLst>
          </p:cNvPr>
          <p:cNvSpPr>
            <a:spLocks/>
          </p:cNvSpPr>
          <p:nvPr/>
        </p:nvSpPr>
        <p:spPr>
          <a:xfrm>
            <a:off x="5268346" y="2230214"/>
            <a:ext cx="1517555" cy="349674"/>
          </a:xfrm>
          <a:prstGeom prst="rect">
            <a:avLst/>
          </a:prstGeom>
          <a:solidFill>
            <a:srgbClr val="FFFFFF"/>
          </a:solidFill>
          <a:ln w="19050" cap="sq" cmpd="sng" algn="ctr">
            <a:solidFill>
              <a:srgbClr val="1D3B59"/>
            </a:solid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685800" hangingPunct="1">
              <a:spcAft>
                <a:spcPts val="225"/>
              </a:spcAft>
              <a:defRPr/>
            </a:pPr>
            <a:r>
              <a:rPr lang="en-ZA" sz="1000" b="1" dirty="0">
                <a:latin typeface="Arial"/>
                <a:ea typeface="+mn-ea"/>
                <a:cs typeface="Arial" panose="020B0604020202020204" pitchFamily="34" charset="0"/>
              </a:rPr>
              <a:t>Minister &amp; DG</a:t>
            </a:r>
          </a:p>
        </p:txBody>
      </p:sp>
      <p:sp>
        <p:nvSpPr>
          <p:cNvPr id="21" name="Rectangle 20">
            <a:extLst>
              <a:ext uri="{FF2B5EF4-FFF2-40B4-BE49-F238E27FC236}">
                <a16:creationId xmlns:a16="http://schemas.microsoft.com/office/drawing/2014/main" id="{DD52E4EC-0CCC-86C0-BE52-E5490C0A8B3F}"/>
              </a:ext>
            </a:extLst>
          </p:cNvPr>
          <p:cNvSpPr>
            <a:spLocks/>
          </p:cNvSpPr>
          <p:nvPr/>
        </p:nvSpPr>
        <p:spPr>
          <a:xfrm>
            <a:off x="5268346" y="3355321"/>
            <a:ext cx="1517555" cy="333349"/>
          </a:xfrm>
          <a:prstGeom prst="rect">
            <a:avLst/>
          </a:prstGeom>
          <a:solidFill>
            <a:srgbClr val="FFFFFF"/>
          </a:solidFill>
          <a:ln w="19050" cap="sq" cmpd="sng" algn="ctr">
            <a:solidFill>
              <a:srgbClr val="1D3B59"/>
            </a:solid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685800" hangingPunct="1">
              <a:spcAft>
                <a:spcPts val="225"/>
              </a:spcAft>
              <a:defRPr/>
            </a:pPr>
            <a:r>
              <a:rPr lang="en-ZA" sz="1000" b="1" dirty="0">
                <a:latin typeface="Arial"/>
                <a:ea typeface="+mn-ea"/>
                <a:cs typeface="Arial" panose="020B0604020202020204" pitchFamily="34" charset="0"/>
              </a:rPr>
              <a:t>NECOM</a:t>
            </a:r>
          </a:p>
        </p:txBody>
      </p:sp>
      <p:sp>
        <p:nvSpPr>
          <p:cNvPr id="22" name="Rectangle 21">
            <a:extLst>
              <a:ext uri="{FF2B5EF4-FFF2-40B4-BE49-F238E27FC236}">
                <a16:creationId xmlns:a16="http://schemas.microsoft.com/office/drawing/2014/main" id="{E5394D5D-3502-5C00-3E00-5685FF360C62}"/>
              </a:ext>
            </a:extLst>
          </p:cNvPr>
          <p:cNvSpPr>
            <a:spLocks/>
          </p:cNvSpPr>
          <p:nvPr/>
        </p:nvSpPr>
        <p:spPr>
          <a:xfrm>
            <a:off x="5268345" y="4614075"/>
            <a:ext cx="1517555" cy="370361"/>
          </a:xfrm>
          <a:prstGeom prst="rect">
            <a:avLst/>
          </a:prstGeom>
          <a:solidFill>
            <a:srgbClr val="FFFFFF"/>
          </a:solidFill>
          <a:ln w="19050" cap="sq" cmpd="sng" algn="ctr">
            <a:solidFill>
              <a:srgbClr val="1D3B59"/>
            </a:solid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685800" hangingPunct="1">
              <a:spcAft>
                <a:spcPts val="225"/>
              </a:spcAft>
              <a:defRPr/>
            </a:pPr>
            <a:r>
              <a:rPr lang="en-ZA" sz="1000" b="1" dirty="0">
                <a:latin typeface="Arial"/>
                <a:ea typeface="+mn-ea"/>
                <a:cs typeface="Arial" panose="020B0604020202020204" pitchFamily="34" charset="0"/>
              </a:rPr>
              <a:t>NECOM &amp; Eskom leads nominated</a:t>
            </a:r>
          </a:p>
        </p:txBody>
      </p:sp>
      <p:sp>
        <p:nvSpPr>
          <p:cNvPr id="23" name="Right Brace 22">
            <a:extLst>
              <a:ext uri="{FF2B5EF4-FFF2-40B4-BE49-F238E27FC236}">
                <a16:creationId xmlns:a16="http://schemas.microsoft.com/office/drawing/2014/main" id="{C0C1E8B1-A8AB-F6ED-F3AA-27CF9EE325A9}"/>
              </a:ext>
            </a:extLst>
          </p:cNvPr>
          <p:cNvSpPr/>
          <p:nvPr/>
        </p:nvSpPr>
        <p:spPr>
          <a:xfrm>
            <a:off x="1136179" y="3097875"/>
            <a:ext cx="189363" cy="772915"/>
          </a:xfrm>
          <a:prstGeom prst="rightBrace">
            <a:avLst/>
          </a:prstGeom>
          <a:noFill/>
          <a:ln w="6350" cap="flat" cmpd="sng" algn="ctr">
            <a:solidFill>
              <a:srgbClr val="000000"/>
            </a:solidFill>
            <a:prstDash val="solid"/>
            <a:miter lim="800000"/>
            <a:tailEnd type="none"/>
          </a:ln>
          <a:effectLst/>
        </p:spPr>
        <p:txBody>
          <a:bodyPr rtlCol="0" anchor="ctr"/>
          <a:lstStyle/>
          <a:p>
            <a:pPr defTabSz="685800" hangingPunct="1">
              <a:defRPr/>
            </a:pPr>
            <a:endParaRPr lang="en-ZA" sz="1000">
              <a:latin typeface="Arial"/>
              <a:ea typeface="+mn-ea"/>
              <a:cs typeface="+mn-cs"/>
            </a:endParaRPr>
          </a:p>
        </p:txBody>
      </p:sp>
      <p:sp>
        <p:nvSpPr>
          <p:cNvPr id="24" name="TextBox 23">
            <a:extLst>
              <a:ext uri="{FF2B5EF4-FFF2-40B4-BE49-F238E27FC236}">
                <a16:creationId xmlns:a16="http://schemas.microsoft.com/office/drawing/2014/main" id="{00353197-4B7C-9EED-5EA2-0F025BF51EB5}"/>
              </a:ext>
            </a:extLst>
          </p:cNvPr>
          <p:cNvSpPr txBox="1"/>
          <p:nvPr/>
        </p:nvSpPr>
        <p:spPr>
          <a:xfrm>
            <a:off x="279265" y="3174315"/>
            <a:ext cx="833618" cy="236261"/>
          </a:xfrm>
          <a:prstGeom prst="rect">
            <a:avLst/>
          </a:prstGeom>
          <a:ln w="6350">
            <a:noFill/>
            <a:miter lim="800000"/>
          </a:ln>
        </p:spPr>
        <p:txBody>
          <a:bodyPr vert="horz" wrap="square" lIns="0" tIns="0" rIns="0" bIns="0" rtlCol="0">
            <a:noAutofit/>
          </a:bodyPr>
          <a:lstStyle/>
          <a:p>
            <a:pPr algn="r" defTabSz="685800" hangingPunct="1">
              <a:spcBef>
                <a:spcPts val="225"/>
              </a:spcBef>
              <a:spcAft>
                <a:spcPts val="225"/>
              </a:spcAft>
            </a:pPr>
            <a:r>
              <a:rPr lang="en-ZA" sz="900" i="1" kern="1200">
                <a:latin typeface="Arial"/>
                <a:ea typeface="+mn-ea"/>
                <a:cs typeface="+mn-cs"/>
              </a:rPr>
              <a:t>BUSA</a:t>
            </a:r>
          </a:p>
          <a:p>
            <a:pPr algn="r" defTabSz="685800" hangingPunct="1">
              <a:spcBef>
                <a:spcPts val="225"/>
              </a:spcBef>
              <a:spcAft>
                <a:spcPts val="225"/>
              </a:spcAft>
            </a:pPr>
            <a:r>
              <a:rPr lang="en-ZA" sz="900" i="1" kern="1200">
                <a:latin typeface="Arial"/>
                <a:ea typeface="+mn-ea"/>
                <a:cs typeface="+mn-cs"/>
              </a:rPr>
              <a:t>B4SA</a:t>
            </a:r>
          </a:p>
          <a:p>
            <a:pPr algn="r" defTabSz="685800" hangingPunct="1">
              <a:spcBef>
                <a:spcPts val="225"/>
              </a:spcBef>
              <a:spcAft>
                <a:spcPts val="225"/>
              </a:spcAft>
            </a:pPr>
            <a:r>
              <a:rPr lang="en-ZA" sz="900" i="1" kern="1200">
                <a:latin typeface="Arial"/>
                <a:ea typeface="+mn-ea"/>
                <a:cs typeface="+mn-cs"/>
              </a:rPr>
              <a:t>Other business Organisations</a:t>
            </a:r>
          </a:p>
        </p:txBody>
      </p:sp>
      <p:sp>
        <p:nvSpPr>
          <p:cNvPr id="25" name="TextBox 24">
            <a:extLst>
              <a:ext uri="{FF2B5EF4-FFF2-40B4-BE49-F238E27FC236}">
                <a16:creationId xmlns:a16="http://schemas.microsoft.com/office/drawing/2014/main" id="{69585CD3-6C1E-19A8-5AE1-046BF85A1A03}"/>
              </a:ext>
            </a:extLst>
          </p:cNvPr>
          <p:cNvSpPr txBox="1"/>
          <p:nvPr/>
        </p:nvSpPr>
        <p:spPr>
          <a:xfrm>
            <a:off x="309088" y="2019950"/>
            <a:ext cx="833618" cy="236261"/>
          </a:xfrm>
          <a:prstGeom prst="rect">
            <a:avLst/>
          </a:prstGeom>
          <a:ln w="6350">
            <a:noFill/>
            <a:miter lim="800000"/>
          </a:ln>
        </p:spPr>
        <p:txBody>
          <a:bodyPr vert="horz" wrap="square" lIns="0" tIns="0" rIns="0" bIns="0" rtlCol="0">
            <a:noAutofit/>
          </a:bodyPr>
          <a:lstStyle/>
          <a:p>
            <a:pPr algn="r" defTabSz="685800" hangingPunct="1">
              <a:spcBef>
                <a:spcPts val="225"/>
              </a:spcBef>
              <a:spcAft>
                <a:spcPts val="225"/>
              </a:spcAft>
            </a:pPr>
            <a:r>
              <a:rPr lang="en-ZA" sz="900" i="1" kern="1200">
                <a:latin typeface="Arial"/>
                <a:ea typeface="+mn-ea"/>
                <a:cs typeface="+mn-cs"/>
              </a:rPr>
              <a:t>BUSA CEO</a:t>
            </a:r>
          </a:p>
          <a:p>
            <a:pPr algn="r" defTabSz="685800" hangingPunct="1">
              <a:spcBef>
                <a:spcPts val="225"/>
              </a:spcBef>
              <a:spcAft>
                <a:spcPts val="225"/>
              </a:spcAft>
            </a:pPr>
            <a:r>
              <a:rPr lang="en-ZA" sz="900" i="1" kern="1200">
                <a:latin typeface="Arial"/>
                <a:ea typeface="+mn-ea"/>
                <a:cs typeface="+mn-cs"/>
              </a:rPr>
              <a:t>B4SA CEO</a:t>
            </a:r>
          </a:p>
          <a:p>
            <a:pPr algn="r" defTabSz="685800" hangingPunct="1">
              <a:spcBef>
                <a:spcPts val="225"/>
              </a:spcBef>
              <a:spcAft>
                <a:spcPts val="225"/>
              </a:spcAft>
            </a:pPr>
            <a:r>
              <a:rPr lang="en-ZA" sz="900" i="1" kern="1200">
                <a:latin typeface="Arial"/>
                <a:ea typeface="+mn-ea"/>
                <a:cs typeface="+mn-cs"/>
              </a:rPr>
              <a:t>Other business Execs</a:t>
            </a:r>
          </a:p>
        </p:txBody>
      </p:sp>
      <p:sp>
        <p:nvSpPr>
          <p:cNvPr id="26" name="Right Brace 25">
            <a:extLst>
              <a:ext uri="{FF2B5EF4-FFF2-40B4-BE49-F238E27FC236}">
                <a16:creationId xmlns:a16="http://schemas.microsoft.com/office/drawing/2014/main" id="{7E795AA9-FDD7-23E9-D939-710B9D6BC55F}"/>
              </a:ext>
            </a:extLst>
          </p:cNvPr>
          <p:cNvSpPr/>
          <p:nvPr/>
        </p:nvSpPr>
        <p:spPr>
          <a:xfrm>
            <a:off x="1158397" y="1973896"/>
            <a:ext cx="189363" cy="772915"/>
          </a:xfrm>
          <a:prstGeom prst="rightBrace">
            <a:avLst/>
          </a:prstGeom>
          <a:noFill/>
          <a:ln w="6350" cap="flat" cmpd="sng" algn="ctr">
            <a:solidFill>
              <a:srgbClr val="000000"/>
            </a:solidFill>
            <a:prstDash val="solid"/>
            <a:miter lim="800000"/>
            <a:tailEnd type="none"/>
          </a:ln>
          <a:effectLst/>
        </p:spPr>
        <p:txBody>
          <a:bodyPr rtlCol="0" anchor="ctr"/>
          <a:lstStyle/>
          <a:p>
            <a:pPr defTabSz="685800" hangingPunct="1">
              <a:defRPr/>
            </a:pPr>
            <a:endParaRPr lang="en-ZA" sz="1000">
              <a:latin typeface="Arial"/>
              <a:ea typeface="+mn-ea"/>
              <a:cs typeface="+mn-cs"/>
            </a:endParaRPr>
          </a:p>
        </p:txBody>
      </p:sp>
      <p:cxnSp>
        <p:nvCxnSpPr>
          <p:cNvPr id="27" name="Straight Connector 26">
            <a:extLst>
              <a:ext uri="{FF2B5EF4-FFF2-40B4-BE49-F238E27FC236}">
                <a16:creationId xmlns:a16="http://schemas.microsoft.com/office/drawing/2014/main" id="{EC70B07E-7225-55BB-8AA7-FB39F6361B3F}"/>
              </a:ext>
            </a:extLst>
          </p:cNvPr>
          <p:cNvCxnSpPr>
            <a:cxnSpLocks/>
          </p:cNvCxnSpPr>
          <p:nvPr/>
        </p:nvCxnSpPr>
        <p:spPr>
          <a:xfrm>
            <a:off x="1422778" y="2972318"/>
            <a:ext cx="5360158" cy="0"/>
          </a:xfrm>
          <a:prstGeom prst="line">
            <a:avLst/>
          </a:prstGeom>
          <a:noFill/>
          <a:ln w="6350" cap="flat" cmpd="sng" algn="ctr">
            <a:solidFill>
              <a:schemeClr val="tx1">
                <a:lumMod val="75000"/>
                <a:lumOff val="25000"/>
              </a:schemeClr>
            </a:solidFill>
            <a:prstDash val="lgDash"/>
            <a:miter lim="800000"/>
            <a:tailEnd type="none"/>
          </a:ln>
          <a:effectLst/>
        </p:spPr>
      </p:cxnSp>
      <p:cxnSp>
        <p:nvCxnSpPr>
          <p:cNvPr id="28" name="Straight Connector 27">
            <a:extLst>
              <a:ext uri="{FF2B5EF4-FFF2-40B4-BE49-F238E27FC236}">
                <a16:creationId xmlns:a16="http://schemas.microsoft.com/office/drawing/2014/main" id="{9B493810-0143-F818-0EAC-A056697F7EBF}"/>
              </a:ext>
            </a:extLst>
          </p:cNvPr>
          <p:cNvCxnSpPr>
            <a:cxnSpLocks/>
          </p:cNvCxnSpPr>
          <p:nvPr/>
        </p:nvCxnSpPr>
        <p:spPr>
          <a:xfrm>
            <a:off x="1413079" y="4250867"/>
            <a:ext cx="5360158" cy="0"/>
          </a:xfrm>
          <a:prstGeom prst="line">
            <a:avLst/>
          </a:prstGeom>
          <a:noFill/>
          <a:ln w="6350" cap="flat" cmpd="sng" algn="ctr">
            <a:solidFill>
              <a:schemeClr val="tx1">
                <a:lumMod val="75000"/>
                <a:lumOff val="25000"/>
              </a:schemeClr>
            </a:solidFill>
            <a:prstDash val="lgDash"/>
            <a:miter lim="800000"/>
            <a:tailEnd type="none"/>
          </a:ln>
          <a:effectLst/>
        </p:spPr>
      </p:cxnSp>
      <p:cxnSp>
        <p:nvCxnSpPr>
          <p:cNvPr id="29" name="Connector: Elbow 28">
            <a:extLst>
              <a:ext uri="{FF2B5EF4-FFF2-40B4-BE49-F238E27FC236}">
                <a16:creationId xmlns:a16="http://schemas.microsoft.com/office/drawing/2014/main" id="{B7621B81-FC6A-EA96-9214-502BF2FBA93A}"/>
              </a:ext>
            </a:extLst>
          </p:cNvPr>
          <p:cNvCxnSpPr>
            <a:cxnSpLocks/>
            <a:stCxn id="16" idx="0"/>
          </p:cNvCxnSpPr>
          <p:nvPr/>
        </p:nvCxnSpPr>
        <p:spPr>
          <a:xfrm rot="5400000" flipH="1" flipV="1">
            <a:off x="5973043" y="3801224"/>
            <a:ext cx="108158" cy="2"/>
          </a:xfrm>
          <a:prstGeom prst="bentConnector3">
            <a:avLst>
              <a:gd name="adj1" fmla="val 50000"/>
            </a:avLst>
          </a:prstGeom>
          <a:ln w="9525" cap="rnd">
            <a:solidFill>
              <a:srgbClr val="9A9A9A"/>
            </a:solidFill>
            <a:prstDash val="solid"/>
            <a:round/>
            <a:tailEnd type="ova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22408D0C-17AD-B10E-0DC9-62484EF916E7}"/>
              </a:ext>
            </a:extLst>
          </p:cNvPr>
          <p:cNvSpPr>
            <a:spLocks/>
          </p:cNvSpPr>
          <p:nvPr/>
        </p:nvSpPr>
        <p:spPr>
          <a:xfrm>
            <a:off x="7379707" y="3018870"/>
            <a:ext cx="1554237" cy="2118709"/>
          </a:xfrm>
          <a:prstGeom prst="rect">
            <a:avLst/>
          </a:prstGeom>
          <a:noFill/>
          <a:ln w="9525" cap="sq" cmpd="sng" algn="ctr">
            <a:solidFill>
              <a:schemeClr val="tx1">
                <a:lumMod val="50000"/>
                <a:lumOff val="50000"/>
              </a:schemeClr>
            </a:solid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685800" hangingPunct="1">
              <a:spcAft>
                <a:spcPts val="225"/>
              </a:spcAft>
              <a:defRPr/>
            </a:pPr>
            <a:r>
              <a:rPr lang="en-ZA" sz="1000" b="1" dirty="0">
                <a:latin typeface="Arial"/>
                <a:ea typeface="+mn-ea"/>
                <a:cs typeface="Arial" panose="020B0604020202020204" pitchFamily="34" charset="0"/>
              </a:rPr>
              <a:t>NECOM</a:t>
            </a:r>
          </a:p>
          <a:p>
            <a:pPr defTabSz="685800" hangingPunct="1">
              <a:spcAft>
                <a:spcPts val="225"/>
              </a:spcAft>
              <a:defRPr/>
            </a:pPr>
            <a:r>
              <a:rPr lang="en-ZA" sz="1000" dirty="0">
                <a:latin typeface="Arial"/>
                <a:ea typeface="+mn-ea"/>
                <a:cs typeface="Arial" panose="020B0604020202020204" pitchFamily="34" charset="0"/>
              </a:rPr>
              <a:t>PMO + workstreams</a:t>
            </a:r>
          </a:p>
          <a:p>
            <a:pPr marL="180975" indent="-180975" algn="l" defTabSz="685800" hangingPunct="1">
              <a:spcAft>
                <a:spcPts val="225"/>
              </a:spcAft>
              <a:buFontTx/>
              <a:buAutoNum type="arabicPeriod"/>
              <a:defRPr/>
            </a:pPr>
            <a:r>
              <a:rPr lang="en-ZA" sz="1000" dirty="0">
                <a:latin typeface="Arial"/>
                <a:ea typeface="+mn-ea"/>
                <a:cs typeface="Arial" panose="020B0604020202020204" pitchFamily="34" charset="0"/>
              </a:rPr>
              <a:t>EAF performance</a:t>
            </a:r>
          </a:p>
          <a:p>
            <a:pPr marL="180975" indent="-180975" algn="l" defTabSz="685800" hangingPunct="1">
              <a:spcAft>
                <a:spcPts val="225"/>
              </a:spcAft>
              <a:buFontTx/>
              <a:buAutoNum type="arabicPeriod"/>
              <a:defRPr/>
            </a:pPr>
            <a:r>
              <a:rPr lang="en-ZA" sz="1000" dirty="0">
                <a:latin typeface="Arial"/>
                <a:ea typeface="+mn-ea"/>
                <a:cs typeface="Arial" panose="020B0604020202020204" pitchFamily="34" charset="0"/>
              </a:rPr>
              <a:t>Policy / Regulatory</a:t>
            </a:r>
          </a:p>
          <a:p>
            <a:pPr marL="180975" indent="-180975" algn="l" defTabSz="685800" hangingPunct="1">
              <a:spcAft>
                <a:spcPts val="225"/>
              </a:spcAft>
              <a:buFontTx/>
              <a:buAutoNum type="arabicPeriod"/>
              <a:defRPr/>
            </a:pPr>
            <a:r>
              <a:rPr lang="en-ZA" sz="1000" dirty="0">
                <a:latin typeface="Arial"/>
                <a:ea typeface="+mn-ea"/>
                <a:cs typeface="Arial" panose="020B0604020202020204" pitchFamily="34" charset="0"/>
              </a:rPr>
              <a:t>New Pvt Generation</a:t>
            </a:r>
          </a:p>
          <a:p>
            <a:pPr marL="180975" indent="-180975" algn="l" defTabSz="685800" hangingPunct="1">
              <a:spcAft>
                <a:spcPts val="225"/>
              </a:spcAft>
              <a:buFontTx/>
              <a:buAutoNum type="arabicPeriod"/>
              <a:defRPr/>
            </a:pPr>
            <a:r>
              <a:rPr lang="en-ZA" sz="1000" dirty="0">
                <a:latin typeface="Arial"/>
                <a:ea typeface="+mn-ea"/>
                <a:cs typeface="Arial" panose="020B0604020202020204" pitchFamily="34" charset="0"/>
              </a:rPr>
              <a:t>Emergency actions</a:t>
            </a:r>
          </a:p>
          <a:p>
            <a:pPr marL="180975" indent="-180975" algn="l" defTabSz="685800" hangingPunct="1">
              <a:spcAft>
                <a:spcPts val="225"/>
              </a:spcAft>
              <a:buFontTx/>
              <a:buAutoNum type="arabicPeriod"/>
              <a:defRPr/>
            </a:pPr>
            <a:r>
              <a:rPr lang="en-ZA" sz="1000" dirty="0">
                <a:latin typeface="Arial"/>
                <a:ea typeface="+mn-ea"/>
                <a:cs typeface="Arial" panose="020B0604020202020204" pitchFamily="34" charset="0"/>
              </a:rPr>
              <a:t>Demand / Efficiency</a:t>
            </a:r>
          </a:p>
          <a:p>
            <a:pPr marL="180975" indent="-180975" algn="l" defTabSz="685800" hangingPunct="1">
              <a:spcAft>
                <a:spcPts val="225"/>
              </a:spcAft>
              <a:buFontTx/>
              <a:buAutoNum type="arabicPeriod"/>
              <a:defRPr/>
            </a:pPr>
            <a:r>
              <a:rPr lang="en-ZA" sz="1000" dirty="0">
                <a:latin typeface="Arial"/>
                <a:ea typeface="+mn-ea"/>
                <a:cs typeface="Arial" panose="020B0604020202020204" pitchFamily="34" charset="0"/>
              </a:rPr>
              <a:t>Law enforcement</a:t>
            </a:r>
          </a:p>
          <a:p>
            <a:pPr marL="180975" indent="-180975" algn="l" defTabSz="685800" hangingPunct="1">
              <a:spcAft>
                <a:spcPts val="225"/>
              </a:spcAft>
              <a:buFontTx/>
              <a:buAutoNum type="arabicPeriod"/>
              <a:defRPr/>
            </a:pPr>
            <a:r>
              <a:rPr lang="en-ZA" sz="1000" dirty="0">
                <a:latin typeface="Arial"/>
                <a:ea typeface="+mn-ea"/>
                <a:cs typeface="Arial" panose="020B0604020202020204" pitchFamily="34" charset="0"/>
              </a:rPr>
              <a:t>Data / Research</a:t>
            </a:r>
          </a:p>
          <a:p>
            <a:pPr marL="180975" indent="-180975" algn="l" defTabSz="685800" hangingPunct="1">
              <a:spcAft>
                <a:spcPts val="225"/>
              </a:spcAft>
              <a:buFontTx/>
              <a:buAutoNum type="arabicPeriod"/>
              <a:defRPr/>
            </a:pPr>
            <a:r>
              <a:rPr lang="en-ZA" sz="1000" dirty="0">
                <a:latin typeface="Arial"/>
                <a:ea typeface="+mn-ea"/>
                <a:cs typeface="Arial" panose="020B0604020202020204" pitchFamily="34" charset="0"/>
              </a:rPr>
              <a:t>Public comms</a:t>
            </a:r>
          </a:p>
          <a:p>
            <a:pPr marL="180975" indent="-180975" algn="l" defTabSz="685800" hangingPunct="1">
              <a:spcAft>
                <a:spcPts val="225"/>
              </a:spcAft>
              <a:buFontTx/>
              <a:buAutoNum type="arabicPeriod"/>
              <a:defRPr/>
            </a:pPr>
            <a:r>
              <a:rPr lang="en-ZA" sz="1000" dirty="0" err="1">
                <a:latin typeface="Arial"/>
                <a:ea typeface="+mn-ea"/>
                <a:cs typeface="Arial" panose="020B0604020202020204" pitchFamily="34" charset="0"/>
              </a:rPr>
              <a:t>Munics</a:t>
            </a:r>
            <a:r>
              <a:rPr lang="en-ZA" sz="1000" dirty="0">
                <a:latin typeface="Arial"/>
                <a:ea typeface="+mn-ea"/>
                <a:cs typeface="Arial" panose="020B0604020202020204" pitchFamily="34" charset="0"/>
              </a:rPr>
              <a:t> / Wheeling</a:t>
            </a:r>
          </a:p>
          <a:p>
            <a:pPr marL="180975" indent="-180975" algn="l" defTabSz="685800" hangingPunct="1">
              <a:spcAft>
                <a:spcPts val="225"/>
              </a:spcAft>
              <a:buFontTx/>
              <a:buAutoNum type="arabicPeriod"/>
              <a:defRPr/>
            </a:pPr>
            <a:r>
              <a:rPr lang="en-ZA" sz="1000" dirty="0">
                <a:latin typeface="Arial"/>
                <a:ea typeface="+mn-ea"/>
                <a:cs typeface="Arial" panose="020B0604020202020204" pitchFamily="34" charset="0"/>
              </a:rPr>
              <a:t>Transmission</a:t>
            </a:r>
          </a:p>
        </p:txBody>
      </p:sp>
      <p:cxnSp>
        <p:nvCxnSpPr>
          <p:cNvPr id="31" name="Straight Connector 30">
            <a:extLst>
              <a:ext uri="{FF2B5EF4-FFF2-40B4-BE49-F238E27FC236}">
                <a16:creationId xmlns:a16="http://schemas.microsoft.com/office/drawing/2014/main" id="{9258BA70-41AA-A6F1-2705-169368DC2C06}"/>
              </a:ext>
            </a:extLst>
          </p:cNvPr>
          <p:cNvCxnSpPr>
            <a:cxnSpLocks/>
          </p:cNvCxnSpPr>
          <p:nvPr/>
        </p:nvCxnSpPr>
        <p:spPr>
          <a:xfrm>
            <a:off x="7283302" y="1973896"/>
            <a:ext cx="0" cy="3139969"/>
          </a:xfrm>
          <a:prstGeom prst="line">
            <a:avLst/>
          </a:prstGeom>
          <a:ln w="19050" cap="rnd">
            <a:solidFill>
              <a:schemeClr val="tx1">
                <a:lumMod val="85000"/>
                <a:lumOff val="15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32" name="Arrow: Left 31">
            <a:extLst>
              <a:ext uri="{FF2B5EF4-FFF2-40B4-BE49-F238E27FC236}">
                <a16:creationId xmlns:a16="http://schemas.microsoft.com/office/drawing/2014/main" id="{DDE5224F-CA45-2324-AA90-1C5471B13246}"/>
              </a:ext>
            </a:extLst>
          </p:cNvPr>
          <p:cNvSpPr/>
          <p:nvPr/>
        </p:nvSpPr>
        <p:spPr>
          <a:xfrm>
            <a:off x="6872964" y="2201827"/>
            <a:ext cx="410339" cy="311444"/>
          </a:xfrm>
          <a:prstGeom prst="leftArrow">
            <a:avLst/>
          </a:prstGeom>
          <a:noFill/>
          <a:ln w="19050" cap="flat" cmpd="sng" algn="ctr">
            <a:solidFill>
              <a:schemeClr val="tx1">
                <a:lumMod val="85000"/>
                <a:lumOff val="1500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00" hangingPunct="1"/>
            <a:endParaRPr lang="en-ZA" sz="1000" kern="1200" err="1">
              <a:solidFill>
                <a:srgbClr val="FFFFFF"/>
              </a:solidFill>
              <a:latin typeface="Arial"/>
            </a:endParaRPr>
          </a:p>
        </p:txBody>
      </p:sp>
      <p:sp>
        <p:nvSpPr>
          <p:cNvPr id="33" name="Rectangle 32">
            <a:extLst>
              <a:ext uri="{FF2B5EF4-FFF2-40B4-BE49-F238E27FC236}">
                <a16:creationId xmlns:a16="http://schemas.microsoft.com/office/drawing/2014/main" id="{6D8DF369-9262-B1F6-6FAB-452D7EA5A7E9}"/>
              </a:ext>
            </a:extLst>
          </p:cNvPr>
          <p:cNvSpPr>
            <a:spLocks/>
          </p:cNvSpPr>
          <p:nvPr/>
        </p:nvSpPr>
        <p:spPr>
          <a:xfrm>
            <a:off x="7380101" y="2496196"/>
            <a:ext cx="1554237" cy="351325"/>
          </a:xfrm>
          <a:prstGeom prst="rect">
            <a:avLst/>
          </a:prstGeom>
          <a:noFill/>
          <a:ln w="9525" cap="sq" cmpd="sng" algn="ctr">
            <a:solidFill>
              <a:schemeClr val="tx1">
                <a:lumMod val="50000"/>
                <a:lumOff val="50000"/>
              </a:schemeClr>
            </a:solid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685800" hangingPunct="1">
              <a:spcAft>
                <a:spcPts val="225"/>
              </a:spcAft>
              <a:defRPr/>
            </a:pPr>
            <a:r>
              <a:rPr lang="en-ZA" sz="1000" b="1">
                <a:latin typeface="Arial"/>
                <a:ea typeface="+mn-ea"/>
                <a:cs typeface="Arial" panose="020B0604020202020204" pitchFamily="34" charset="0"/>
              </a:rPr>
              <a:t>Other Government</a:t>
            </a:r>
          </a:p>
        </p:txBody>
      </p:sp>
      <p:sp>
        <p:nvSpPr>
          <p:cNvPr id="34" name="Rectangle 33">
            <a:extLst>
              <a:ext uri="{FF2B5EF4-FFF2-40B4-BE49-F238E27FC236}">
                <a16:creationId xmlns:a16="http://schemas.microsoft.com/office/drawing/2014/main" id="{5726CF2D-A078-FEF9-57E6-273C599FD6B9}"/>
              </a:ext>
            </a:extLst>
          </p:cNvPr>
          <p:cNvSpPr/>
          <p:nvPr/>
        </p:nvSpPr>
        <p:spPr>
          <a:xfrm>
            <a:off x="7217882" y="2297984"/>
            <a:ext cx="130841" cy="126474"/>
          </a:xfrm>
          <a:prstGeom prst="rect">
            <a:avLst/>
          </a:prstGeom>
          <a:solidFill>
            <a:schemeClr val="bg1"/>
          </a:solidFill>
          <a:ln w="9525" cap="flat" cmpd="sng" algn="ctr">
            <a:no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00" hangingPunct="1"/>
            <a:endParaRPr lang="en-ZA" sz="1000" kern="1200" err="1">
              <a:solidFill>
                <a:srgbClr val="FFFFFF"/>
              </a:solidFill>
              <a:latin typeface="Arial"/>
            </a:endParaRPr>
          </a:p>
        </p:txBody>
      </p:sp>
      <p:sp>
        <p:nvSpPr>
          <p:cNvPr id="35" name="Isosceles Triangle 34">
            <a:extLst>
              <a:ext uri="{FF2B5EF4-FFF2-40B4-BE49-F238E27FC236}">
                <a16:creationId xmlns:a16="http://schemas.microsoft.com/office/drawing/2014/main" id="{0E4637C2-7C9C-8F48-8481-C475E1034595}"/>
              </a:ext>
            </a:extLst>
          </p:cNvPr>
          <p:cNvSpPr/>
          <p:nvPr/>
        </p:nvSpPr>
        <p:spPr>
          <a:xfrm>
            <a:off x="3311482" y="4083474"/>
            <a:ext cx="1517554" cy="172154"/>
          </a:xfrm>
          <a:prstGeom prst="triangle">
            <a:avLst/>
          </a:prstGeom>
          <a:solidFill>
            <a:srgbClr val="000000">
              <a:lumMod val="50000"/>
              <a:lumOff val="50000"/>
            </a:srgbClr>
          </a:solidFill>
          <a:ln w="6350" cap="sq"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685800" hangingPunct="1">
              <a:spcBef>
                <a:spcPts val="225"/>
              </a:spcBef>
              <a:spcAft>
                <a:spcPts val="225"/>
              </a:spcAft>
              <a:defRPr/>
            </a:pPr>
            <a:endParaRPr lang="en-ZA" sz="1000" err="1">
              <a:solidFill>
                <a:srgbClr val="FFFFFF"/>
              </a:solidFill>
              <a:latin typeface="Arial"/>
              <a:ea typeface="+mn-ea"/>
              <a:cs typeface="+mn-cs"/>
            </a:endParaRPr>
          </a:p>
        </p:txBody>
      </p:sp>
      <p:sp>
        <p:nvSpPr>
          <p:cNvPr id="36" name="Isosceles Triangle 35">
            <a:extLst>
              <a:ext uri="{FF2B5EF4-FFF2-40B4-BE49-F238E27FC236}">
                <a16:creationId xmlns:a16="http://schemas.microsoft.com/office/drawing/2014/main" id="{6906869D-1CC2-048E-8DD1-A9603B040EE5}"/>
              </a:ext>
            </a:extLst>
          </p:cNvPr>
          <p:cNvSpPr/>
          <p:nvPr/>
        </p:nvSpPr>
        <p:spPr>
          <a:xfrm>
            <a:off x="3300457" y="2807258"/>
            <a:ext cx="1517554" cy="172154"/>
          </a:xfrm>
          <a:prstGeom prst="triangle">
            <a:avLst/>
          </a:prstGeom>
          <a:solidFill>
            <a:srgbClr val="000000">
              <a:lumMod val="50000"/>
              <a:lumOff val="50000"/>
            </a:srgbClr>
          </a:solidFill>
          <a:ln w="6350" cap="sq"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685800" hangingPunct="1">
              <a:spcBef>
                <a:spcPts val="225"/>
              </a:spcBef>
              <a:spcAft>
                <a:spcPts val="225"/>
              </a:spcAft>
              <a:defRPr/>
            </a:pPr>
            <a:endParaRPr lang="en-ZA" sz="1000" err="1">
              <a:solidFill>
                <a:srgbClr val="FFFFFF"/>
              </a:solidFill>
              <a:latin typeface="Arial"/>
              <a:ea typeface="+mn-ea"/>
              <a:cs typeface="+mn-cs"/>
            </a:endParaRPr>
          </a:p>
        </p:txBody>
      </p:sp>
      <p:sp>
        <p:nvSpPr>
          <p:cNvPr id="37" name="2. Slide Title">
            <a:extLst>
              <a:ext uri="{FF2B5EF4-FFF2-40B4-BE49-F238E27FC236}">
                <a16:creationId xmlns:a16="http://schemas.microsoft.com/office/drawing/2014/main" id="{398D81B3-30F0-8D9C-4B0F-2192B8220541}"/>
              </a:ext>
            </a:extLst>
          </p:cNvPr>
          <p:cNvSpPr txBox="1">
            <a:spLocks/>
          </p:cNvSpPr>
          <p:nvPr>
            <p:custDataLst>
              <p:tags r:id="rId2"/>
            </p:custDataLst>
          </p:nvPr>
        </p:nvSpPr>
        <p:spPr>
          <a:xfrm>
            <a:off x="262823" y="1351978"/>
            <a:ext cx="7614871" cy="184666"/>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lgn="l" defTabSz="685800" rtl="0" eaLnBrk="1" latinLnBrk="0" hangingPunct="1">
              <a:lnSpc>
                <a:spcPct val="100000"/>
              </a:lnSpc>
              <a:spcBef>
                <a:spcPct val="0"/>
              </a:spcBef>
              <a:buNone/>
              <a:defRPr sz="1875" b="1" kern="1200" spc="0" baseline="0">
                <a:ln w="6350" cap="flat">
                  <a:noFill/>
                  <a:miter lim="800000"/>
                </a:ln>
                <a:solidFill>
                  <a:schemeClr val="tx1"/>
                </a:solidFill>
                <a:latin typeface="+mj-lt"/>
                <a:ea typeface="+mj-ea"/>
                <a:cs typeface="+mj-cs"/>
              </a:defRPr>
            </a:lvl1pPr>
          </a:lstStyle>
          <a:p>
            <a:pPr>
              <a:defRPr/>
            </a:pPr>
            <a:r>
              <a:rPr lang="en-ZA" sz="1200" dirty="0">
                <a:solidFill>
                  <a:srgbClr val="333651"/>
                </a:solidFill>
                <a:latin typeface="Arial" panose="020B0604020202020204" pitchFamily="34" charset="0"/>
                <a:cs typeface="Arial" panose="020B0604020202020204" pitchFamily="34" charset="0"/>
              </a:rPr>
              <a:t>How can we improve the interface and engagement with Eskom</a:t>
            </a:r>
          </a:p>
        </p:txBody>
      </p:sp>
    </p:spTree>
    <p:extLst>
      <p:ext uri="{BB962C8B-B14F-4D97-AF65-F5344CB8AC3E}">
        <p14:creationId xmlns:p14="http://schemas.microsoft.com/office/powerpoint/2010/main" val="27128322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3">
            <a:extLst>
              <a:ext uri="{FF2B5EF4-FFF2-40B4-BE49-F238E27FC236}">
                <a16:creationId xmlns:a16="http://schemas.microsoft.com/office/drawing/2014/main" id="{C970A0BD-362E-8C03-A426-5D6A4295D9F4}"/>
              </a:ext>
            </a:extLst>
          </p:cNvPr>
          <p:cNvSpPr txBox="1">
            <a:spLocks/>
          </p:cNvSpPr>
          <p:nvPr/>
        </p:nvSpPr>
        <p:spPr>
          <a:xfrm>
            <a:off x="160870" y="1505075"/>
            <a:ext cx="8311896" cy="230832"/>
          </a:xfrm>
          <a:prstGeom prst="rect">
            <a:avLst/>
          </a:prstGeom>
        </p:spPr>
        <p:txBody>
          <a:bodyPr/>
          <a:lstStyle>
            <a:lvl1pPr marL="238115"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1pPr>
            <a:lvl2pPr marL="476231"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2pPr>
            <a:lvl3pPr marL="714346"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3pPr>
            <a:lvl4pPr marL="952462"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4pPr>
            <a:lvl5pPr marL="1190577"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5pPr>
            <a:lvl6pPr marL="1410375" marR="0" indent="-219798"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6pPr>
            <a:lvl7pPr marL="1648491" marR="0" indent="-219798"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7pPr>
            <a:lvl8pPr marL="1886606" marR="0" indent="-219798"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8pPr>
            <a:lvl9pPr marL="2124722" marR="0" indent="-219798"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9pPr>
          </a:lstStyle>
          <a:p>
            <a:pPr marL="0" indent="0" hangingPunct="1">
              <a:buNone/>
            </a:pPr>
            <a:r>
              <a:rPr lang="en-ZA" sz="1200" b="1" dirty="0"/>
              <a:t>What is the optimal platform and approach for business to engage with Eskom</a:t>
            </a:r>
          </a:p>
        </p:txBody>
      </p:sp>
      <p:sp>
        <p:nvSpPr>
          <p:cNvPr id="3" name="Rectangle 2">
            <a:extLst>
              <a:ext uri="{FF2B5EF4-FFF2-40B4-BE49-F238E27FC236}">
                <a16:creationId xmlns:a16="http://schemas.microsoft.com/office/drawing/2014/main" id="{51D8D289-6EB9-712A-80E4-EE6C9ED616CC}"/>
              </a:ext>
            </a:extLst>
          </p:cNvPr>
          <p:cNvSpPr>
            <a:spLocks/>
          </p:cNvSpPr>
          <p:nvPr/>
        </p:nvSpPr>
        <p:spPr>
          <a:xfrm>
            <a:off x="3195796" y="2131588"/>
            <a:ext cx="1716446" cy="2451581"/>
          </a:xfrm>
          <a:prstGeom prst="rect">
            <a:avLst/>
          </a:prstGeom>
          <a:noFill/>
          <a:ln w="9525" cap="sq" cmpd="sng" algn="ctr">
            <a:solidFill>
              <a:schemeClr val="tx1">
                <a:lumMod val="50000"/>
                <a:lumOff val="50000"/>
              </a:schemeClr>
            </a:solid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685800" hangingPunct="1">
              <a:spcAft>
                <a:spcPts val="225"/>
              </a:spcAft>
              <a:defRPr/>
            </a:pPr>
            <a:r>
              <a:rPr lang="en-ZA" sz="1100" b="1" dirty="0">
                <a:latin typeface="+mn-lt"/>
                <a:ea typeface="+mn-ea"/>
                <a:cs typeface="Arial" panose="020B0604020202020204" pitchFamily="34" charset="0"/>
              </a:rPr>
              <a:t>NECOM</a:t>
            </a:r>
          </a:p>
          <a:p>
            <a:pPr defTabSz="685800" hangingPunct="1">
              <a:spcAft>
                <a:spcPts val="225"/>
              </a:spcAft>
              <a:defRPr/>
            </a:pPr>
            <a:r>
              <a:rPr lang="en-ZA" sz="1100" dirty="0">
                <a:latin typeface="+mn-lt"/>
                <a:ea typeface="+mn-ea"/>
                <a:cs typeface="Arial" panose="020B0604020202020204" pitchFamily="34" charset="0"/>
              </a:rPr>
              <a:t>PMO + workstreams</a:t>
            </a:r>
          </a:p>
          <a:p>
            <a:pPr marL="180975" indent="-180975" algn="l" defTabSz="685800" hangingPunct="1">
              <a:spcAft>
                <a:spcPts val="225"/>
              </a:spcAft>
              <a:buFontTx/>
              <a:buAutoNum type="arabicPeriod"/>
              <a:defRPr/>
            </a:pPr>
            <a:r>
              <a:rPr lang="en-ZA" sz="1100" dirty="0">
                <a:latin typeface="+mn-lt"/>
                <a:ea typeface="+mn-ea"/>
                <a:cs typeface="Arial" panose="020B0604020202020204" pitchFamily="34" charset="0"/>
              </a:rPr>
              <a:t>EAF performance</a:t>
            </a:r>
          </a:p>
          <a:p>
            <a:pPr marL="180975" indent="-180975" algn="l" defTabSz="685800" hangingPunct="1">
              <a:spcAft>
                <a:spcPts val="225"/>
              </a:spcAft>
              <a:buFontTx/>
              <a:buAutoNum type="arabicPeriod"/>
              <a:defRPr/>
            </a:pPr>
            <a:r>
              <a:rPr lang="en-ZA" sz="1100" dirty="0">
                <a:latin typeface="+mn-lt"/>
                <a:ea typeface="+mn-ea"/>
                <a:cs typeface="Arial" panose="020B0604020202020204" pitchFamily="34" charset="0"/>
              </a:rPr>
              <a:t>Policy / Regulatory</a:t>
            </a:r>
          </a:p>
          <a:p>
            <a:pPr marL="180975" indent="-180975" algn="l" defTabSz="685800" hangingPunct="1">
              <a:spcAft>
                <a:spcPts val="225"/>
              </a:spcAft>
              <a:buFontTx/>
              <a:buAutoNum type="arabicPeriod"/>
              <a:defRPr/>
            </a:pPr>
            <a:r>
              <a:rPr lang="en-ZA" sz="1100" dirty="0">
                <a:latin typeface="+mn-lt"/>
                <a:ea typeface="+mn-ea"/>
                <a:cs typeface="Arial" panose="020B0604020202020204" pitchFamily="34" charset="0"/>
              </a:rPr>
              <a:t>New Pvt Generation</a:t>
            </a:r>
          </a:p>
          <a:p>
            <a:pPr marL="180975" indent="-180975" algn="l" defTabSz="685800" hangingPunct="1">
              <a:spcAft>
                <a:spcPts val="225"/>
              </a:spcAft>
              <a:buFontTx/>
              <a:buAutoNum type="arabicPeriod"/>
              <a:defRPr/>
            </a:pPr>
            <a:r>
              <a:rPr lang="en-ZA" sz="1100" dirty="0">
                <a:latin typeface="+mn-lt"/>
                <a:ea typeface="+mn-ea"/>
                <a:cs typeface="Arial" panose="020B0604020202020204" pitchFamily="34" charset="0"/>
              </a:rPr>
              <a:t>Emergency actions</a:t>
            </a:r>
          </a:p>
          <a:p>
            <a:pPr marL="180975" indent="-180975" algn="l" defTabSz="685800" hangingPunct="1">
              <a:spcAft>
                <a:spcPts val="225"/>
              </a:spcAft>
              <a:buFontTx/>
              <a:buAutoNum type="arabicPeriod"/>
              <a:defRPr/>
            </a:pPr>
            <a:r>
              <a:rPr lang="en-ZA" sz="1100" dirty="0">
                <a:latin typeface="+mn-lt"/>
                <a:ea typeface="+mn-ea"/>
                <a:cs typeface="Arial" panose="020B0604020202020204" pitchFamily="34" charset="0"/>
              </a:rPr>
              <a:t>Demand / Efficiency</a:t>
            </a:r>
          </a:p>
          <a:p>
            <a:pPr marL="180975" indent="-180975" algn="l" defTabSz="685800" hangingPunct="1">
              <a:spcAft>
                <a:spcPts val="225"/>
              </a:spcAft>
              <a:buFontTx/>
              <a:buAutoNum type="arabicPeriod"/>
              <a:defRPr/>
            </a:pPr>
            <a:r>
              <a:rPr lang="en-ZA" sz="1100" dirty="0">
                <a:latin typeface="+mn-lt"/>
                <a:ea typeface="+mn-ea"/>
                <a:cs typeface="Arial" panose="020B0604020202020204" pitchFamily="34" charset="0"/>
              </a:rPr>
              <a:t>Law enforcement</a:t>
            </a:r>
          </a:p>
          <a:p>
            <a:pPr marL="180975" indent="-180975" algn="l" defTabSz="685800" hangingPunct="1">
              <a:spcAft>
                <a:spcPts val="225"/>
              </a:spcAft>
              <a:buFontTx/>
              <a:buAutoNum type="arabicPeriod"/>
              <a:defRPr/>
            </a:pPr>
            <a:r>
              <a:rPr lang="en-ZA" sz="1100" dirty="0">
                <a:latin typeface="+mn-lt"/>
                <a:ea typeface="+mn-ea"/>
                <a:cs typeface="Arial" panose="020B0604020202020204" pitchFamily="34" charset="0"/>
              </a:rPr>
              <a:t>Data / Research</a:t>
            </a:r>
          </a:p>
          <a:p>
            <a:pPr marL="180975" indent="-180975" algn="l" defTabSz="685800" hangingPunct="1">
              <a:spcAft>
                <a:spcPts val="225"/>
              </a:spcAft>
              <a:buFontTx/>
              <a:buAutoNum type="arabicPeriod"/>
              <a:defRPr/>
            </a:pPr>
            <a:r>
              <a:rPr lang="en-ZA" sz="1100" dirty="0">
                <a:latin typeface="+mn-lt"/>
                <a:ea typeface="+mn-ea"/>
                <a:cs typeface="Arial" panose="020B0604020202020204" pitchFamily="34" charset="0"/>
              </a:rPr>
              <a:t>Public comms</a:t>
            </a:r>
          </a:p>
          <a:p>
            <a:pPr marL="180975" indent="-180975" algn="l" defTabSz="685800" hangingPunct="1">
              <a:spcAft>
                <a:spcPts val="225"/>
              </a:spcAft>
              <a:buFontTx/>
              <a:buAutoNum type="arabicPeriod"/>
              <a:defRPr/>
            </a:pPr>
            <a:r>
              <a:rPr lang="en-ZA" sz="1100" dirty="0" err="1">
                <a:latin typeface="+mn-lt"/>
                <a:ea typeface="+mn-ea"/>
                <a:cs typeface="Arial" panose="020B0604020202020204" pitchFamily="34" charset="0"/>
              </a:rPr>
              <a:t>Munics</a:t>
            </a:r>
            <a:r>
              <a:rPr lang="en-ZA" sz="1100" dirty="0">
                <a:latin typeface="+mn-lt"/>
                <a:ea typeface="+mn-ea"/>
                <a:cs typeface="Arial" panose="020B0604020202020204" pitchFamily="34" charset="0"/>
              </a:rPr>
              <a:t> / Wheeling</a:t>
            </a:r>
          </a:p>
          <a:p>
            <a:pPr marL="180975" indent="-180975" algn="l" defTabSz="685800" hangingPunct="1">
              <a:spcAft>
                <a:spcPts val="225"/>
              </a:spcAft>
              <a:buFontTx/>
              <a:buAutoNum type="arabicPeriod"/>
              <a:defRPr/>
            </a:pPr>
            <a:r>
              <a:rPr lang="en-ZA" sz="1100" dirty="0">
                <a:latin typeface="+mn-lt"/>
                <a:ea typeface="+mn-ea"/>
                <a:cs typeface="Arial" panose="020B0604020202020204" pitchFamily="34" charset="0"/>
              </a:rPr>
              <a:t>Transmission</a:t>
            </a:r>
          </a:p>
        </p:txBody>
      </p:sp>
      <p:sp>
        <p:nvSpPr>
          <p:cNvPr id="4" name="TextBox 3">
            <a:extLst>
              <a:ext uri="{FF2B5EF4-FFF2-40B4-BE49-F238E27FC236}">
                <a16:creationId xmlns:a16="http://schemas.microsoft.com/office/drawing/2014/main" id="{F1C6965E-1C00-90B9-7ECD-17DF4C8FB994}"/>
              </a:ext>
            </a:extLst>
          </p:cNvPr>
          <p:cNvSpPr txBox="1"/>
          <p:nvPr/>
        </p:nvSpPr>
        <p:spPr>
          <a:xfrm>
            <a:off x="215985" y="2192081"/>
            <a:ext cx="2619542" cy="2519917"/>
          </a:xfrm>
          <a:prstGeom prst="rect">
            <a:avLst/>
          </a:prstGeom>
          <a:noFill/>
          <a:ln cap="rnd">
            <a:noFill/>
            <a:prstDash val="sysDot"/>
          </a:ln>
        </p:spPr>
        <p:txBody>
          <a:bodyPr wrap="square" lIns="0" tIns="0" rIns="0" bIns="0" rtlCol="0" anchor="ctr" anchorCtr="0">
            <a:noAutofit/>
          </a:bodyPr>
          <a:lstStyle/>
          <a:p>
            <a:pPr algn="l"/>
            <a:r>
              <a:rPr lang="en-ZA" sz="1200" dirty="0">
                <a:solidFill>
                  <a:srgbClr val="000000"/>
                </a:solidFill>
              </a:rPr>
              <a:t>Business has committed to partner with government to support focused delivery in the following areas</a:t>
            </a:r>
          </a:p>
          <a:p>
            <a:pPr algn="l"/>
            <a:endParaRPr lang="en-ZA" sz="1200" dirty="0"/>
          </a:p>
          <a:p>
            <a:pPr marL="228600" indent="-228600" algn="l">
              <a:buAutoNum type="arabicPeriod"/>
            </a:pPr>
            <a:r>
              <a:rPr lang="en-ZA" sz="1200" dirty="0">
                <a:solidFill>
                  <a:srgbClr val="000000"/>
                </a:solidFill>
              </a:rPr>
              <a:t>EAF performance 		</a:t>
            </a:r>
            <a:r>
              <a:rPr lang="en-ZA" sz="1200" dirty="0" err="1">
                <a:solidFill>
                  <a:srgbClr val="000000"/>
                </a:solidFill>
              </a:rPr>
              <a:t>Wks</a:t>
            </a:r>
            <a:r>
              <a:rPr lang="en-ZA" sz="1200" dirty="0">
                <a:solidFill>
                  <a:srgbClr val="000000"/>
                </a:solidFill>
              </a:rPr>
              <a:t> 1</a:t>
            </a:r>
          </a:p>
          <a:p>
            <a:pPr marL="228600" indent="-228600" algn="l">
              <a:buAutoNum type="arabicPeriod"/>
            </a:pPr>
            <a:r>
              <a:rPr lang="en-ZA" sz="1200" dirty="0"/>
              <a:t>Policy planning			</a:t>
            </a:r>
            <a:r>
              <a:rPr lang="en-ZA" sz="1200" dirty="0" err="1"/>
              <a:t>Wks</a:t>
            </a:r>
            <a:r>
              <a:rPr lang="en-ZA" sz="1200" dirty="0"/>
              <a:t> 2</a:t>
            </a:r>
            <a:endParaRPr lang="en-ZA" sz="1200" dirty="0">
              <a:solidFill>
                <a:srgbClr val="000000"/>
              </a:solidFill>
            </a:endParaRPr>
          </a:p>
          <a:p>
            <a:pPr marL="228600" indent="-228600" algn="l">
              <a:buAutoNum type="arabicPeriod"/>
            </a:pPr>
            <a:r>
              <a:rPr lang="en-ZA" sz="1200" dirty="0"/>
              <a:t>New Generation		</a:t>
            </a:r>
            <a:r>
              <a:rPr lang="en-ZA" sz="1200" dirty="0" err="1"/>
              <a:t>Wks</a:t>
            </a:r>
            <a:r>
              <a:rPr lang="en-ZA" sz="1200" dirty="0"/>
              <a:t> 3</a:t>
            </a:r>
            <a:endParaRPr lang="en-ZA" sz="1200" dirty="0">
              <a:solidFill>
                <a:srgbClr val="000000"/>
              </a:solidFill>
            </a:endParaRPr>
          </a:p>
          <a:p>
            <a:pPr marL="228600" indent="-228600" algn="l">
              <a:buAutoNum type="arabicPeriod"/>
            </a:pPr>
            <a:r>
              <a:rPr lang="en-ZA" sz="1200" dirty="0"/>
              <a:t>Demand &amp; Efficiency	</a:t>
            </a:r>
            <a:r>
              <a:rPr lang="en-ZA" sz="1200" dirty="0" err="1"/>
              <a:t>Wks</a:t>
            </a:r>
            <a:r>
              <a:rPr lang="en-ZA" sz="1200" dirty="0"/>
              <a:t> 5</a:t>
            </a:r>
          </a:p>
          <a:p>
            <a:pPr marL="228600" indent="-228600" algn="l">
              <a:buAutoNum type="arabicPeriod"/>
            </a:pPr>
            <a:r>
              <a:rPr lang="en-ZA" sz="1200" dirty="0"/>
              <a:t>Market &amp; Wheeling		</a:t>
            </a:r>
            <a:r>
              <a:rPr lang="en-ZA" sz="1200" dirty="0" err="1"/>
              <a:t>Wks</a:t>
            </a:r>
            <a:r>
              <a:rPr lang="en-ZA" sz="1200" dirty="0"/>
              <a:t> 9</a:t>
            </a:r>
          </a:p>
          <a:p>
            <a:pPr marL="228600" indent="-228600" algn="l">
              <a:buAutoNum type="arabicPeriod"/>
            </a:pPr>
            <a:r>
              <a:rPr lang="en-ZA" sz="1200" dirty="0"/>
              <a:t>One-stop-shop			</a:t>
            </a:r>
            <a:r>
              <a:rPr lang="en-ZA" sz="1200" dirty="0" err="1"/>
              <a:t>Wks</a:t>
            </a:r>
            <a:r>
              <a:rPr lang="en-ZA" sz="1200" dirty="0"/>
              <a:t> 9</a:t>
            </a:r>
          </a:p>
          <a:p>
            <a:pPr marL="228600" indent="-228600" algn="l">
              <a:buFontTx/>
              <a:buAutoNum type="arabicPeriod"/>
            </a:pPr>
            <a:r>
              <a:rPr lang="en-ZA" sz="1200" dirty="0"/>
              <a:t>Grid enablement		</a:t>
            </a:r>
            <a:r>
              <a:rPr lang="en-ZA" sz="1200" dirty="0" err="1"/>
              <a:t>Wks</a:t>
            </a:r>
            <a:r>
              <a:rPr lang="en-ZA" sz="1200" dirty="0"/>
              <a:t> 10</a:t>
            </a:r>
          </a:p>
          <a:p>
            <a:pPr algn="l"/>
            <a:endParaRPr lang="en-ZA" sz="1200" dirty="0"/>
          </a:p>
          <a:p>
            <a:pPr marL="228600" indent="-228600" algn="l">
              <a:buAutoNum type="arabicPeriod"/>
            </a:pPr>
            <a:endParaRPr lang="en-ZA" sz="1200" dirty="0" err="1">
              <a:solidFill>
                <a:srgbClr val="000000"/>
              </a:solidFill>
            </a:endParaRPr>
          </a:p>
        </p:txBody>
      </p:sp>
      <p:pic>
        <p:nvPicPr>
          <p:cNvPr id="5" name="Picture 4">
            <a:extLst>
              <a:ext uri="{FF2B5EF4-FFF2-40B4-BE49-F238E27FC236}">
                <a16:creationId xmlns:a16="http://schemas.microsoft.com/office/drawing/2014/main" id="{8E99593E-FE82-B6DB-41F4-C1D4046AA216}"/>
              </a:ext>
            </a:extLst>
          </p:cNvPr>
          <p:cNvPicPr>
            <a:picLocks noChangeAspect="1"/>
          </p:cNvPicPr>
          <p:nvPr/>
        </p:nvPicPr>
        <p:blipFill>
          <a:blip r:embed="rId2"/>
          <a:stretch>
            <a:fillRect/>
          </a:stretch>
        </p:blipFill>
        <p:spPr>
          <a:xfrm>
            <a:off x="6428476" y="1995992"/>
            <a:ext cx="2465336" cy="2852455"/>
          </a:xfrm>
          <a:prstGeom prst="rect">
            <a:avLst/>
          </a:prstGeom>
        </p:spPr>
      </p:pic>
      <p:sp>
        <p:nvSpPr>
          <p:cNvPr id="6" name="Isosceles Triangle 5">
            <a:extLst>
              <a:ext uri="{FF2B5EF4-FFF2-40B4-BE49-F238E27FC236}">
                <a16:creationId xmlns:a16="http://schemas.microsoft.com/office/drawing/2014/main" id="{18B53402-AB81-C37E-CCEF-88321F09077B}"/>
              </a:ext>
            </a:extLst>
          </p:cNvPr>
          <p:cNvSpPr/>
          <p:nvPr/>
        </p:nvSpPr>
        <p:spPr>
          <a:xfrm rot="5400000">
            <a:off x="1788072" y="3226954"/>
            <a:ext cx="2289542" cy="219797"/>
          </a:xfrm>
          <a:prstGeom prst="triangle">
            <a:avLst/>
          </a:prstGeom>
          <a:solidFill>
            <a:srgbClr val="023B61"/>
          </a:solidFill>
          <a:ln w="9525" cap="flat" cmpd="sng" algn="ctr">
            <a:solidFill>
              <a:srgbClr val="023B61"/>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ZA" sz="1200" dirty="0" err="1">
              <a:solidFill>
                <a:srgbClr val="FFFFFF"/>
              </a:solidFill>
            </a:endParaRPr>
          </a:p>
        </p:txBody>
      </p:sp>
      <p:sp>
        <p:nvSpPr>
          <p:cNvPr id="7" name="Isosceles Triangle 6">
            <a:extLst>
              <a:ext uri="{FF2B5EF4-FFF2-40B4-BE49-F238E27FC236}">
                <a16:creationId xmlns:a16="http://schemas.microsoft.com/office/drawing/2014/main" id="{EB7A6D9C-E177-09DB-BE75-03E0B23C2679}"/>
              </a:ext>
            </a:extLst>
          </p:cNvPr>
          <p:cNvSpPr/>
          <p:nvPr/>
        </p:nvSpPr>
        <p:spPr>
          <a:xfrm rot="5400000">
            <a:off x="4035737" y="3221638"/>
            <a:ext cx="2289543" cy="230429"/>
          </a:xfrm>
          <a:prstGeom prst="triangle">
            <a:avLst/>
          </a:prstGeom>
          <a:solidFill>
            <a:srgbClr val="023B61"/>
          </a:solidFill>
          <a:ln w="9525" cap="flat" cmpd="sng" algn="ctr">
            <a:solidFill>
              <a:srgbClr val="023B61"/>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ZA" sz="1200" dirty="0" err="1">
              <a:solidFill>
                <a:srgbClr val="FFFFFF"/>
              </a:solidFill>
            </a:endParaRPr>
          </a:p>
        </p:txBody>
      </p:sp>
      <p:sp>
        <p:nvSpPr>
          <p:cNvPr id="8" name="TextBox 7">
            <a:extLst>
              <a:ext uri="{FF2B5EF4-FFF2-40B4-BE49-F238E27FC236}">
                <a16:creationId xmlns:a16="http://schemas.microsoft.com/office/drawing/2014/main" id="{6F41A207-9BA5-5047-B47E-49049829E26A}"/>
              </a:ext>
            </a:extLst>
          </p:cNvPr>
          <p:cNvSpPr txBox="1"/>
          <p:nvPr/>
        </p:nvSpPr>
        <p:spPr>
          <a:xfrm>
            <a:off x="5390881" y="2427027"/>
            <a:ext cx="1297819" cy="929854"/>
          </a:xfrm>
          <a:prstGeom prst="rect">
            <a:avLst/>
          </a:prstGeom>
          <a:noFill/>
          <a:ln cap="rnd">
            <a:noFill/>
            <a:prstDash val="sysDot"/>
          </a:ln>
        </p:spPr>
        <p:txBody>
          <a:bodyPr wrap="square" lIns="0" tIns="0" rIns="0" bIns="0" rtlCol="0" anchor="ctr" anchorCtr="0">
            <a:noAutofit/>
          </a:bodyPr>
          <a:lstStyle/>
          <a:p>
            <a:pPr algn="l"/>
            <a:r>
              <a:rPr lang="en-ZA" sz="900" dirty="0">
                <a:solidFill>
                  <a:srgbClr val="000000"/>
                </a:solidFill>
              </a:rPr>
              <a:t>Efforts in Energy are being duplicated across Logistics as well as Crime &amp; Corruption</a:t>
            </a:r>
          </a:p>
          <a:p>
            <a:pPr algn="l"/>
            <a:endParaRPr lang="en-ZA" sz="900" dirty="0"/>
          </a:p>
          <a:p>
            <a:pPr marL="228600" indent="-228600" algn="l">
              <a:buAutoNum type="arabicPeriod"/>
            </a:pPr>
            <a:endParaRPr lang="en-ZA" sz="900" dirty="0" err="1">
              <a:solidFill>
                <a:srgbClr val="000000"/>
              </a:solidFill>
            </a:endParaRPr>
          </a:p>
        </p:txBody>
      </p:sp>
      <p:sp>
        <p:nvSpPr>
          <p:cNvPr id="10" name="TextBox 9">
            <a:extLst>
              <a:ext uri="{FF2B5EF4-FFF2-40B4-BE49-F238E27FC236}">
                <a16:creationId xmlns:a16="http://schemas.microsoft.com/office/drawing/2014/main" id="{192EDEE5-48A0-1293-4108-E05BF42A578D}"/>
              </a:ext>
            </a:extLst>
          </p:cNvPr>
          <p:cNvSpPr txBox="1"/>
          <p:nvPr/>
        </p:nvSpPr>
        <p:spPr>
          <a:xfrm>
            <a:off x="215985" y="240647"/>
            <a:ext cx="82296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lang="en-US" sz="2400" b="1" dirty="0">
                <a:solidFill>
                  <a:srgbClr val="FFFFFF"/>
                </a:solidFill>
              </a:rPr>
              <a:t>Leveraging the NECOM engagement process</a:t>
            </a:r>
            <a:endParaRPr kumimoji="0" lang="en-ZA" sz="2400" b="1" i="0" u="none" strike="noStrike" kern="0" cap="none" spc="0" normalizeH="0" baseline="0" noProof="0" dirty="0">
              <a:ln>
                <a:noFill/>
              </a:ln>
              <a:solidFill>
                <a:srgbClr val="FFFFFF"/>
              </a:solidFill>
              <a:effectLst/>
              <a:uLnTx/>
              <a:uFillTx/>
              <a:latin typeface="Helvetica Neue Medium"/>
              <a:ea typeface="Helvetica Neue Medium"/>
              <a:cs typeface="Helvetica Neue Medium"/>
              <a:sym typeface="Helvetica Neue Medium"/>
            </a:endParaRPr>
          </a:p>
        </p:txBody>
      </p:sp>
      <p:sp>
        <p:nvSpPr>
          <p:cNvPr id="11" name="Subtitle 3">
            <a:extLst>
              <a:ext uri="{FF2B5EF4-FFF2-40B4-BE49-F238E27FC236}">
                <a16:creationId xmlns:a16="http://schemas.microsoft.com/office/drawing/2014/main" id="{C7C4D6C1-C697-137B-1911-433DDCA4508D}"/>
              </a:ext>
            </a:extLst>
          </p:cNvPr>
          <p:cNvSpPr txBox="1">
            <a:spLocks/>
          </p:cNvSpPr>
          <p:nvPr/>
        </p:nvSpPr>
        <p:spPr>
          <a:xfrm>
            <a:off x="3672204" y="4929131"/>
            <a:ext cx="1529569" cy="430559"/>
          </a:xfrm>
          <a:prstGeom prst="rect">
            <a:avLst/>
          </a:prstGeom>
        </p:spPr>
        <p:txBody>
          <a:bodyPr/>
          <a:lstStyle>
            <a:lvl1pPr marL="238115"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1pPr>
            <a:lvl2pPr marL="476231"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2pPr>
            <a:lvl3pPr marL="714346"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3pPr>
            <a:lvl4pPr marL="952462"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4pPr>
            <a:lvl5pPr marL="1190577"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5pPr>
            <a:lvl6pPr marL="1410375" marR="0" indent="-219798"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6pPr>
            <a:lvl7pPr marL="1648491" marR="0" indent="-219798"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7pPr>
            <a:lvl8pPr marL="1886606" marR="0" indent="-219798"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8pPr>
            <a:lvl9pPr marL="2124722" marR="0" indent="-219798"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9pPr>
          </a:lstStyle>
          <a:p>
            <a:pPr marL="0" indent="0" hangingPunct="1">
              <a:buNone/>
            </a:pPr>
            <a:r>
              <a:rPr lang="en-ZA" sz="1400" b="1" dirty="0"/>
              <a:t>Eskom</a:t>
            </a:r>
            <a:endParaRPr lang="en-ZA" sz="1200" b="1" dirty="0"/>
          </a:p>
        </p:txBody>
      </p:sp>
      <p:sp>
        <p:nvSpPr>
          <p:cNvPr id="12" name="Isosceles Triangle 11">
            <a:extLst>
              <a:ext uri="{FF2B5EF4-FFF2-40B4-BE49-F238E27FC236}">
                <a16:creationId xmlns:a16="http://schemas.microsoft.com/office/drawing/2014/main" id="{5171E401-DAEF-EC00-84AD-94457B33091F}"/>
              </a:ext>
            </a:extLst>
          </p:cNvPr>
          <p:cNvSpPr/>
          <p:nvPr/>
        </p:nvSpPr>
        <p:spPr>
          <a:xfrm>
            <a:off x="3502367" y="4658916"/>
            <a:ext cx="1103304" cy="230429"/>
          </a:xfrm>
          <a:prstGeom prst="triangle">
            <a:avLst/>
          </a:prstGeom>
          <a:solidFill>
            <a:srgbClr val="023B61"/>
          </a:solidFill>
          <a:ln w="9525" cap="flat" cmpd="sng" algn="ctr">
            <a:solidFill>
              <a:srgbClr val="023B61"/>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ZA" sz="1200" dirty="0" err="1">
              <a:solidFill>
                <a:srgbClr val="FFFFFF"/>
              </a:solidFill>
            </a:endParaRPr>
          </a:p>
        </p:txBody>
      </p:sp>
      <p:cxnSp>
        <p:nvCxnSpPr>
          <p:cNvPr id="15" name="Connector: Elbow 14">
            <a:extLst>
              <a:ext uri="{FF2B5EF4-FFF2-40B4-BE49-F238E27FC236}">
                <a16:creationId xmlns:a16="http://schemas.microsoft.com/office/drawing/2014/main" id="{1136E6C3-DDC7-4D9C-F789-8DDCD4552810}"/>
              </a:ext>
            </a:extLst>
          </p:cNvPr>
          <p:cNvCxnSpPr/>
          <p:nvPr/>
        </p:nvCxnSpPr>
        <p:spPr>
          <a:xfrm>
            <a:off x="1052401" y="4510868"/>
            <a:ext cx="2418907" cy="579475"/>
          </a:xfrm>
          <a:prstGeom prst="bentConnector3">
            <a:avLst>
              <a:gd name="adj1" fmla="val -329"/>
            </a:avLst>
          </a:prstGeom>
          <a:ln w="57150">
            <a:tailEnd type="triangle"/>
          </a:ln>
        </p:spPr>
        <p:style>
          <a:lnRef idx="1">
            <a:schemeClr val="dk1"/>
          </a:lnRef>
          <a:fillRef idx="0">
            <a:schemeClr val="dk1"/>
          </a:fillRef>
          <a:effectRef idx="0">
            <a:schemeClr val="dk1"/>
          </a:effectRef>
          <a:fontRef idx="minor">
            <a:schemeClr val="tx1"/>
          </a:fontRef>
        </p:style>
      </p:cxnSp>
      <p:sp>
        <p:nvSpPr>
          <p:cNvPr id="18" name="Rectangle 17">
            <a:extLst>
              <a:ext uri="{FF2B5EF4-FFF2-40B4-BE49-F238E27FC236}">
                <a16:creationId xmlns:a16="http://schemas.microsoft.com/office/drawing/2014/main" id="{98DBA2A7-6362-681E-D030-2393D5CA8A2F}"/>
              </a:ext>
            </a:extLst>
          </p:cNvPr>
          <p:cNvSpPr/>
          <p:nvPr/>
        </p:nvSpPr>
        <p:spPr>
          <a:xfrm>
            <a:off x="3502367" y="4945169"/>
            <a:ext cx="1069633" cy="293222"/>
          </a:xfrm>
          <a:prstGeom prst="rect">
            <a:avLst/>
          </a:prstGeom>
          <a:noFill/>
          <a:ln w="9525" cap="flat">
            <a:solidFill>
              <a:schemeClr val="tx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ZA"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253587296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91CF316-6CCC-0C42-8BBA-371ADCF02A4F}"/>
              </a:ext>
            </a:extLst>
          </p:cNvPr>
          <p:cNvSpPr txBox="1"/>
          <p:nvPr/>
        </p:nvSpPr>
        <p:spPr>
          <a:xfrm>
            <a:off x="203405" y="1618417"/>
            <a:ext cx="2619542" cy="2519917"/>
          </a:xfrm>
          <a:prstGeom prst="rect">
            <a:avLst/>
          </a:prstGeom>
          <a:noFill/>
          <a:ln cap="rnd">
            <a:noFill/>
            <a:prstDash val="sysDot"/>
          </a:ln>
        </p:spPr>
        <p:txBody>
          <a:bodyPr wrap="square" lIns="0" tIns="0" rIns="0" bIns="0" rtlCol="0" anchor="ctr" anchorCtr="0">
            <a:noAutofit/>
          </a:bodyPr>
          <a:lstStyle/>
          <a:p>
            <a:pPr algn="l"/>
            <a:endParaRPr lang="en-ZA" sz="1200" dirty="0"/>
          </a:p>
          <a:p>
            <a:pPr marL="228600" indent="-228600" algn="l">
              <a:buAutoNum type="arabicPeriod"/>
            </a:pPr>
            <a:r>
              <a:rPr lang="en-ZA" sz="1200" dirty="0">
                <a:solidFill>
                  <a:srgbClr val="000000"/>
                </a:solidFill>
              </a:rPr>
              <a:t>EAF performance 		</a:t>
            </a:r>
            <a:r>
              <a:rPr lang="en-ZA" sz="1200" dirty="0" err="1">
                <a:solidFill>
                  <a:srgbClr val="000000"/>
                </a:solidFill>
              </a:rPr>
              <a:t>Wks</a:t>
            </a:r>
            <a:r>
              <a:rPr lang="en-ZA" sz="1200" dirty="0">
                <a:solidFill>
                  <a:srgbClr val="000000"/>
                </a:solidFill>
              </a:rPr>
              <a:t> 1</a:t>
            </a:r>
          </a:p>
          <a:p>
            <a:pPr marL="228600" indent="-228600" algn="l">
              <a:buAutoNum type="arabicPeriod"/>
            </a:pPr>
            <a:endParaRPr lang="en-ZA" sz="1200" dirty="0">
              <a:solidFill>
                <a:srgbClr val="000000"/>
              </a:solidFill>
            </a:endParaRPr>
          </a:p>
          <a:p>
            <a:pPr marL="228600" indent="-228600" algn="l">
              <a:buAutoNum type="arabicPeriod"/>
            </a:pPr>
            <a:r>
              <a:rPr lang="en-ZA" sz="1200" dirty="0"/>
              <a:t>Policy planning			</a:t>
            </a:r>
            <a:r>
              <a:rPr lang="en-ZA" sz="1200" dirty="0" err="1"/>
              <a:t>Wks</a:t>
            </a:r>
            <a:r>
              <a:rPr lang="en-ZA" sz="1200" dirty="0"/>
              <a:t> 2</a:t>
            </a:r>
          </a:p>
          <a:p>
            <a:pPr marL="228600" indent="-228600" algn="l">
              <a:buAutoNum type="arabicPeriod"/>
            </a:pPr>
            <a:endParaRPr lang="en-ZA" sz="1200" dirty="0">
              <a:solidFill>
                <a:srgbClr val="000000"/>
              </a:solidFill>
            </a:endParaRPr>
          </a:p>
          <a:p>
            <a:pPr marL="228600" indent="-228600" algn="l">
              <a:buAutoNum type="arabicPeriod"/>
            </a:pPr>
            <a:r>
              <a:rPr lang="en-ZA" sz="1200" dirty="0"/>
              <a:t>New Generation		</a:t>
            </a:r>
            <a:r>
              <a:rPr lang="en-ZA" sz="1200" dirty="0" err="1"/>
              <a:t>Wks</a:t>
            </a:r>
            <a:r>
              <a:rPr lang="en-ZA" sz="1200" dirty="0"/>
              <a:t> 3</a:t>
            </a:r>
          </a:p>
          <a:p>
            <a:pPr marL="228600" indent="-228600" algn="l">
              <a:buAutoNum type="arabicPeriod"/>
            </a:pPr>
            <a:endParaRPr lang="en-ZA" sz="1200" dirty="0">
              <a:solidFill>
                <a:srgbClr val="000000"/>
              </a:solidFill>
            </a:endParaRPr>
          </a:p>
          <a:p>
            <a:pPr marL="228600" indent="-228600" algn="l">
              <a:buAutoNum type="arabicPeriod"/>
            </a:pPr>
            <a:r>
              <a:rPr lang="en-ZA" sz="1200" dirty="0"/>
              <a:t>Demand &amp; Efficiency	</a:t>
            </a:r>
            <a:r>
              <a:rPr lang="en-ZA" sz="1200" dirty="0" err="1"/>
              <a:t>Wks</a:t>
            </a:r>
            <a:r>
              <a:rPr lang="en-ZA" sz="1200" dirty="0"/>
              <a:t> 5</a:t>
            </a:r>
          </a:p>
          <a:p>
            <a:pPr marL="228600" indent="-228600" algn="l">
              <a:buAutoNum type="arabicPeriod"/>
            </a:pPr>
            <a:endParaRPr lang="en-ZA" sz="1200" dirty="0"/>
          </a:p>
          <a:p>
            <a:pPr marL="228600" indent="-228600" algn="l">
              <a:buAutoNum type="arabicPeriod"/>
            </a:pPr>
            <a:r>
              <a:rPr lang="en-ZA" sz="1200" dirty="0"/>
              <a:t>Market &amp; Wheeling		</a:t>
            </a:r>
            <a:r>
              <a:rPr lang="en-ZA" sz="1200" dirty="0" err="1"/>
              <a:t>Wks</a:t>
            </a:r>
            <a:r>
              <a:rPr lang="en-ZA" sz="1200" dirty="0"/>
              <a:t> 9</a:t>
            </a:r>
          </a:p>
          <a:p>
            <a:pPr marL="228600" indent="-228600" algn="l">
              <a:buAutoNum type="arabicPeriod"/>
            </a:pPr>
            <a:endParaRPr lang="en-ZA" sz="1200" dirty="0"/>
          </a:p>
          <a:p>
            <a:pPr marL="228600" indent="-228600" algn="l">
              <a:buAutoNum type="arabicPeriod"/>
            </a:pPr>
            <a:r>
              <a:rPr lang="en-ZA" sz="1200" dirty="0"/>
              <a:t>One-stop-shop			</a:t>
            </a:r>
            <a:r>
              <a:rPr lang="en-ZA" sz="1200" dirty="0" err="1"/>
              <a:t>Wks</a:t>
            </a:r>
            <a:r>
              <a:rPr lang="en-ZA" sz="1200" dirty="0"/>
              <a:t> 9</a:t>
            </a:r>
          </a:p>
          <a:p>
            <a:pPr marL="228600" indent="-228600" algn="l">
              <a:buAutoNum type="arabicPeriod"/>
            </a:pPr>
            <a:endParaRPr lang="en-ZA" sz="1200" dirty="0"/>
          </a:p>
          <a:p>
            <a:pPr marL="228600" indent="-228600" algn="l">
              <a:buFontTx/>
              <a:buAutoNum type="arabicPeriod"/>
            </a:pPr>
            <a:r>
              <a:rPr lang="en-ZA" sz="1200" dirty="0"/>
              <a:t>Grid enablement		</a:t>
            </a:r>
            <a:r>
              <a:rPr lang="en-ZA" sz="1200" dirty="0" err="1"/>
              <a:t>Wks</a:t>
            </a:r>
            <a:r>
              <a:rPr lang="en-ZA" sz="1200" dirty="0"/>
              <a:t> 10</a:t>
            </a:r>
          </a:p>
          <a:p>
            <a:pPr algn="l"/>
            <a:endParaRPr lang="en-ZA" sz="1200" dirty="0"/>
          </a:p>
          <a:p>
            <a:pPr marL="228600" indent="-228600" algn="l">
              <a:buAutoNum type="arabicPeriod"/>
            </a:pPr>
            <a:endParaRPr lang="en-ZA" sz="1200" dirty="0"/>
          </a:p>
          <a:p>
            <a:pPr algn="l"/>
            <a:endParaRPr lang="en-ZA" sz="1200" dirty="0"/>
          </a:p>
          <a:p>
            <a:pPr marL="228600" indent="-228600" algn="l">
              <a:buAutoNum type="arabicPeriod"/>
            </a:pPr>
            <a:endParaRPr lang="en-ZA" sz="1200" dirty="0" err="1">
              <a:solidFill>
                <a:srgbClr val="000000"/>
              </a:solidFill>
            </a:endParaRPr>
          </a:p>
        </p:txBody>
      </p:sp>
      <p:sp>
        <p:nvSpPr>
          <p:cNvPr id="7" name="TextBox 6">
            <a:extLst>
              <a:ext uri="{FF2B5EF4-FFF2-40B4-BE49-F238E27FC236}">
                <a16:creationId xmlns:a16="http://schemas.microsoft.com/office/drawing/2014/main" id="{69E63518-EEAD-0040-F3EC-3636808E89FB}"/>
              </a:ext>
            </a:extLst>
          </p:cNvPr>
          <p:cNvSpPr txBox="1"/>
          <p:nvPr/>
        </p:nvSpPr>
        <p:spPr>
          <a:xfrm>
            <a:off x="2940078" y="1331337"/>
            <a:ext cx="5704193" cy="372140"/>
          </a:xfrm>
          <a:prstGeom prst="rect">
            <a:avLst/>
          </a:prstGeom>
          <a:noFill/>
          <a:ln cap="rnd">
            <a:noFill/>
            <a:prstDash val="sysDot"/>
          </a:ln>
        </p:spPr>
        <p:txBody>
          <a:bodyPr wrap="square" lIns="0" tIns="0" rIns="0" bIns="0" rtlCol="0" anchor="ctr" anchorCtr="0">
            <a:noAutofit/>
          </a:bodyPr>
          <a:lstStyle/>
          <a:p>
            <a:pPr algn="l"/>
            <a:r>
              <a:rPr lang="en-ZA" sz="900" dirty="0">
                <a:solidFill>
                  <a:srgbClr val="000000"/>
                </a:solidFill>
              </a:rPr>
              <a:t>Work with Eskom and NECOM to provide practical experience and support at the Power Station level</a:t>
            </a:r>
          </a:p>
        </p:txBody>
      </p:sp>
      <p:sp>
        <p:nvSpPr>
          <p:cNvPr id="9" name="TextBox 8">
            <a:extLst>
              <a:ext uri="{FF2B5EF4-FFF2-40B4-BE49-F238E27FC236}">
                <a16:creationId xmlns:a16="http://schemas.microsoft.com/office/drawing/2014/main" id="{84E546D9-7DCB-4AE3-91D1-86B54EE2588A}"/>
              </a:ext>
            </a:extLst>
          </p:cNvPr>
          <p:cNvSpPr txBox="1"/>
          <p:nvPr/>
        </p:nvSpPr>
        <p:spPr>
          <a:xfrm>
            <a:off x="2940078" y="1698657"/>
            <a:ext cx="5704193" cy="372140"/>
          </a:xfrm>
          <a:prstGeom prst="rect">
            <a:avLst/>
          </a:prstGeom>
          <a:noFill/>
          <a:ln cap="rnd">
            <a:noFill/>
            <a:prstDash val="sysDot"/>
          </a:ln>
        </p:spPr>
        <p:txBody>
          <a:bodyPr wrap="square" lIns="0" tIns="0" rIns="0" bIns="0" rtlCol="0" anchor="ctr" anchorCtr="0">
            <a:noAutofit/>
          </a:bodyPr>
          <a:lstStyle/>
          <a:p>
            <a:pPr algn="l"/>
            <a:r>
              <a:rPr lang="en-ZA" sz="900" dirty="0"/>
              <a:t>Energy Transition </a:t>
            </a:r>
            <a:r>
              <a:rPr lang="en-ZA" sz="900" dirty="0">
                <a:solidFill>
                  <a:srgbClr val="000000"/>
                </a:solidFill>
              </a:rPr>
              <a:t>Policy scenario planning, jointly between government, business and civil society. Supported by the World Energy Council  </a:t>
            </a:r>
          </a:p>
        </p:txBody>
      </p:sp>
      <p:sp>
        <p:nvSpPr>
          <p:cNvPr id="10" name="TextBox 9">
            <a:extLst>
              <a:ext uri="{FF2B5EF4-FFF2-40B4-BE49-F238E27FC236}">
                <a16:creationId xmlns:a16="http://schemas.microsoft.com/office/drawing/2014/main" id="{BF8A30EE-D1CA-F3A6-E037-00A2AFA3863F}"/>
              </a:ext>
            </a:extLst>
          </p:cNvPr>
          <p:cNvSpPr txBox="1"/>
          <p:nvPr/>
        </p:nvSpPr>
        <p:spPr>
          <a:xfrm>
            <a:off x="2940077" y="2070797"/>
            <a:ext cx="5704193" cy="372140"/>
          </a:xfrm>
          <a:prstGeom prst="rect">
            <a:avLst/>
          </a:prstGeom>
          <a:noFill/>
          <a:ln cap="rnd">
            <a:noFill/>
            <a:prstDash val="sysDot"/>
          </a:ln>
        </p:spPr>
        <p:txBody>
          <a:bodyPr wrap="square" lIns="0" tIns="0" rIns="0" bIns="0" rtlCol="0" anchor="ctr" anchorCtr="0">
            <a:noAutofit/>
          </a:bodyPr>
          <a:lstStyle/>
          <a:p>
            <a:pPr algn="l"/>
            <a:r>
              <a:rPr lang="en-ZA" sz="900" dirty="0"/>
              <a:t>Gas to Power; Private sector Gx support; </a:t>
            </a:r>
            <a:r>
              <a:rPr lang="en-ZA" sz="900" dirty="0" err="1"/>
              <a:t>FiT</a:t>
            </a:r>
            <a:r>
              <a:rPr lang="en-ZA" sz="900" dirty="0"/>
              <a:t> and Std offer; </a:t>
            </a:r>
            <a:endParaRPr lang="en-ZA" sz="900" dirty="0">
              <a:solidFill>
                <a:srgbClr val="000000"/>
              </a:solidFill>
            </a:endParaRPr>
          </a:p>
        </p:txBody>
      </p:sp>
      <p:sp>
        <p:nvSpPr>
          <p:cNvPr id="11" name="TextBox 10">
            <a:extLst>
              <a:ext uri="{FF2B5EF4-FFF2-40B4-BE49-F238E27FC236}">
                <a16:creationId xmlns:a16="http://schemas.microsoft.com/office/drawing/2014/main" id="{4CDF3922-1E24-FCB8-B100-5478393C59C0}"/>
              </a:ext>
            </a:extLst>
          </p:cNvPr>
          <p:cNvSpPr txBox="1"/>
          <p:nvPr/>
        </p:nvSpPr>
        <p:spPr>
          <a:xfrm>
            <a:off x="2940076" y="3541633"/>
            <a:ext cx="5704193" cy="372140"/>
          </a:xfrm>
          <a:prstGeom prst="rect">
            <a:avLst/>
          </a:prstGeom>
          <a:noFill/>
          <a:ln cap="rnd">
            <a:noFill/>
            <a:prstDash val="sysDot"/>
          </a:ln>
        </p:spPr>
        <p:txBody>
          <a:bodyPr wrap="square" lIns="0" tIns="0" rIns="0" bIns="0" rtlCol="0" anchor="ctr" anchorCtr="0">
            <a:noAutofit/>
          </a:bodyPr>
          <a:lstStyle/>
          <a:p>
            <a:pPr algn="l"/>
            <a:r>
              <a:rPr lang="en-ZA" sz="900" dirty="0"/>
              <a:t>Integrated Grid project to include: Queuing and allocation; permitting (CEL &amp; BQ); TDP execution model; Institutional reform and independent Grid Co   </a:t>
            </a:r>
            <a:endParaRPr lang="en-ZA" sz="900" dirty="0">
              <a:solidFill>
                <a:srgbClr val="000000"/>
              </a:solidFill>
            </a:endParaRPr>
          </a:p>
        </p:txBody>
      </p:sp>
      <p:sp>
        <p:nvSpPr>
          <p:cNvPr id="12" name="TextBox 11">
            <a:extLst>
              <a:ext uri="{FF2B5EF4-FFF2-40B4-BE49-F238E27FC236}">
                <a16:creationId xmlns:a16="http://schemas.microsoft.com/office/drawing/2014/main" id="{5867B797-88B9-22D8-A633-B836FB8B60D1}"/>
              </a:ext>
            </a:extLst>
          </p:cNvPr>
          <p:cNvSpPr txBox="1"/>
          <p:nvPr/>
        </p:nvSpPr>
        <p:spPr>
          <a:xfrm>
            <a:off x="2940075" y="2434075"/>
            <a:ext cx="6000524" cy="372140"/>
          </a:xfrm>
          <a:prstGeom prst="rect">
            <a:avLst/>
          </a:prstGeom>
          <a:noFill/>
          <a:ln cap="rnd">
            <a:noFill/>
            <a:prstDash val="sysDot"/>
          </a:ln>
        </p:spPr>
        <p:txBody>
          <a:bodyPr wrap="square" lIns="0" tIns="0" rIns="0" bIns="0" rtlCol="0" anchor="ctr" anchorCtr="0">
            <a:noAutofit/>
          </a:bodyPr>
          <a:lstStyle/>
          <a:p>
            <a:pPr algn="l"/>
            <a:r>
              <a:rPr lang="en-ZA" sz="900" dirty="0"/>
              <a:t>DSR should include integrated planning with users to; develop options; optimise scheme rates; curtailment and load reduction planning and data; digital solutions; coordinated campaigns; efficiency and data analysis</a:t>
            </a:r>
            <a:endParaRPr lang="en-ZA" sz="900" dirty="0">
              <a:solidFill>
                <a:srgbClr val="000000"/>
              </a:solidFill>
            </a:endParaRPr>
          </a:p>
        </p:txBody>
      </p:sp>
      <p:sp>
        <p:nvSpPr>
          <p:cNvPr id="13" name="TextBox 12">
            <a:extLst>
              <a:ext uri="{FF2B5EF4-FFF2-40B4-BE49-F238E27FC236}">
                <a16:creationId xmlns:a16="http://schemas.microsoft.com/office/drawing/2014/main" id="{FB8AC262-730D-20E9-447D-91E1D5CA4815}"/>
              </a:ext>
            </a:extLst>
          </p:cNvPr>
          <p:cNvSpPr txBox="1"/>
          <p:nvPr/>
        </p:nvSpPr>
        <p:spPr>
          <a:xfrm>
            <a:off x="2940073" y="2810257"/>
            <a:ext cx="5704193" cy="372140"/>
          </a:xfrm>
          <a:prstGeom prst="rect">
            <a:avLst/>
          </a:prstGeom>
          <a:noFill/>
          <a:ln cap="rnd">
            <a:noFill/>
            <a:prstDash val="sysDot"/>
          </a:ln>
        </p:spPr>
        <p:txBody>
          <a:bodyPr wrap="square" lIns="0" tIns="0" rIns="0" bIns="0" rtlCol="0" anchor="ctr" anchorCtr="0">
            <a:noAutofit/>
          </a:bodyPr>
          <a:lstStyle/>
          <a:p>
            <a:pPr algn="l"/>
            <a:r>
              <a:rPr lang="en-ZA" sz="900" dirty="0"/>
              <a:t>Integrated Wheeling project to include: Seamless wheeling (VWM); Municipal wheeling and security deposits; trading and seamless wholesale market; enabling green tariff (RECs); Ancillary services market/ tariff.</a:t>
            </a:r>
            <a:endParaRPr lang="en-ZA" sz="900" dirty="0">
              <a:solidFill>
                <a:srgbClr val="000000"/>
              </a:solidFill>
            </a:endParaRPr>
          </a:p>
        </p:txBody>
      </p:sp>
      <p:sp>
        <p:nvSpPr>
          <p:cNvPr id="14" name="TextBox 13">
            <a:extLst>
              <a:ext uri="{FF2B5EF4-FFF2-40B4-BE49-F238E27FC236}">
                <a16:creationId xmlns:a16="http://schemas.microsoft.com/office/drawing/2014/main" id="{6BC23F7E-79B3-8558-E82A-9B614A361E60}"/>
              </a:ext>
            </a:extLst>
          </p:cNvPr>
          <p:cNvSpPr txBox="1"/>
          <p:nvPr/>
        </p:nvSpPr>
        <p:spPr>
          <a:xfrm>
            <a:off x="2940071" y="3148727"/>
            <a:ext cx="5704193" cy="372140"/>
          </a:xfrm>
          <a:prstGeom prst="rect">
            <a:avLst/>
          </a:prstGeom>
          <a:noFill/>
          <a:ln cap="rnd">
            <a:noFill/>
            <a:prstDash val="sysDot"/>
          </a:ln>
        </p:spPr>
        <p:txBody>
          <a:bodyPr wrap="square" lIns="0" tIns="0" rIns="0" bIns="0" rtlCol="0" anchor="ctr" anchorCtr="0">
            <a:noAutofit/>
          </a:bodyPr>
          <a:lstStyle/>
          <a:p>
            <a:pPr algn="l"/>
            <a:r>
              <a:rPr lang="en-ZA" sz="900" dirty="0"/>
              <a:t>Support and expediting establishment </a:t>
            </a:r>
            <a:endParaRPr lang="en-ZA" sz="900" dirty="0">
              <a:solidFill>
                <a:srgbClr val="000000"/>
              </a:solidFill>
            </a:endParaRPr>
          </a:p>
        </p:txBody>
      </p:sp>
      <p:sp>
        <p:nvSpPr>
          <p:cNvPr id="15" name="TextBox 14">
            <a:extLst>
              <a:ext uri="{FF2B5EF4-FFF2-40B4-BE49-F238E27FC236}">
                <a16:creationId xmlns:a16="http://schemas.microsoft.com/office/drawing/2014/main" id="{4F42B485-9A5B-442D-1300-8EF365F25A5B}"/>
              </a:ext>
            </a:extLst>
          </p:cNvPr>
          <p:cNvSpPr txBox="1"/>
          <p:nvPr/>
        </p:nvSpPr>
        <p:spPr>
          <a:xfrm>
            <a:off x="274889" y="244796"/>
            <a:ext cx="82296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lang="en-US" sz="2400" b="1" dirty="0">
                <a:solidFill>
                  <a:srgbClr val="FFFFFF"/>
                </a:solidFill>
              </a:rPr>
              <a:t>Understanding the Eskom engagement process</a:t>
            </a:r>
            <a:endParaRPr kumimoji="0" lang="en-ZA" sz="2400" b="1" i="0" u="none" strike="noStrike" kern="0" cap="none" spc="0" normalizeH="0" baseline="0" noProof="0" dirty="0">
              <a:ln>
                <a:noFill/>
              </a:ln>
              <a:solidFill>
                <a:srgbClr val="FFFFFF"/>
              </a:solidFill>
              <a:effectLst/>
              <a:uLnTx/>
              <a:uFillTx/>
              <a:latin typeface="Helvetica Neue Medium"/>
              <a:ea typeface="Helvetica Neue Medium"/>
              <a:cs typeface="Helvetica Neue Medium"/>
              <a:sym typeface="Helvetica Neue Medium"/>
            </a:endParaRPr>
          </a:p>
        </p:txBody>
      </p:sp>
      <p:sp>
        <p:nvSpPr>
          <p:cNvPr id="17" name="TextBox 16">
            <a:extLst>
              <a:ext uri="{FF2B5EF4-FFF2-40B4-BE49-F238E27FC236}">
                <a16:creationId xmlns:a16="http://schemas.microsoft.com/office/drawing/2014/main" id="{9AB109E4-5730-886B-0EAB-70CB793C5D2F}"/>
              </a:ext>
            </a:extLst>
          </p:cNvPr>
          <p:cNvSpPr txBox="1"/>
          <p:nvPr/>
        </p:nvSpPr>
        <p:spPr>
          <a:xfrm>
            <a:off x="118059" y="4322845"/>
            <a:ext cx="8543261" cy="1277273"/>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l"/>
            <a:r>
              <a:rPr lang="en-ZA" sz="1100" b="1" dirty="0">
                <a:solidFill>
                  <a:schemeClr val="tx1"/>
                </a:solidFill>
              </a:rPr>
              <a:t>Communication</a:t>
            </a:r>
            <a:endParaRPr lang="en-US" sz="1100" b="1" dirty="0">
              <a:solidFill>
                <a:schemeClr val="tx1"/>
              </a:solidFill>
              <a:latin typeface="+mn-lt"/>
            </a:endParaRPr>
          </a:p>
          <a:p>
            <a:pPr lvl="1" algn="l"/>
            <a:r>
              <a:rPr lang="en-ZA" sz="1100" dirty="0">
                <a:solidFill>
                  <a:schemeClr val="tx1"/>
                </a:solidFill>
              </a:rPr>
              <a:t>Need for transparent, accurate and quick communication on system constraints or risks. Enables planning and can potentially increase demand reduction during high-risk periods.</a:t>
            </a:r>
          </a:p>
          <a:p>
            <a:pPr lvl="1" algn="l"/>
            <a:endParaRPr lang="en-ZA" sz="1100" dirty="0">
              <a:solidFill>
                <a:schemeClr val="tx1"/>
              </a:solidFill>
            </a:endParaRPr>
          </a:p>
          <a:p>
            <a:pPr lvl="0" algn="l"/>
            <a:r>
              <a:rPr lang="en-ZA" sz="1100" b="1" dirty="0">
                <a:solidFill>
                  <a:schemeClr val="tx1"/>
                </a:solidFill>
              </a:rPr>
              <a:t>Finalise NRS 048-9 revision</a:t>
            </a:r>
          </a:p>
          <a:p>
            <a:pPr lvl="1" algn="l"/>
            <a:r>
              <a:rPr lang="en-ZA" sz="1100" b="0" dirty="0">
                <a:solidFill>
                  <a:schemeClr val="tx1"/>
                </a:solidFill>
              </a:rPr>
              <a:t>Reasonable notice for high stages of load curtailment</a:t>
            </a:r>
            <a:r>
              <a:rPr lang="en-ZA" sz="1100" dirty="0">
                <a:solidFill>
                  <a:schemeClr val="tx1"/>
                </a:solidFill>
              </a:rPr>
              <a:t>. Mining </a:t>
            </a:r>
            <a:r>
              <a:rPr lang="en-ZA" sz="1100" b="0" dirty="0">
                <a:solidFill>
                  <a:schemeClr val="tx1"/>
                </a:solidFill>
              </a:rPr>
              <a:t>may need more than 2 hours to safely taper down to essential loads</a:t>
            </a:r>
          </a:p>
          <a:p>
            <a:pPr lvl="1" algn="l"/>
            <a:r>
              <a:rPr lang="en-US" sz="1100" dirty="0">
                <a:solidFill>
                  <a:schemeClr val="tx1"/>
                </a:solidFill>
                <a:latin typeface="+mn-lt"/>
                <a:cs typeface="Arial"/>
              </a:rPr>
              <a:t>I</a:t>
            </a:r>
            <a:r>
              <a:rPr lang="en-US" sz="1100" b="0" dirty="0">
                <a:solidFill>
                  <a:schemeClr val="tx1"/>
                </a:solidFill>
                <a:latin typeface="+mn-lt"/>
                <a:cs typeface="Arial"/>
              </a:rPr>
              <a:t>ncentives to unlock and encourage investments that reduce pressure on the grid e.g. exemptions for generation in load curtailment.</a:t>
            </a:r>
            <a:endParaRPr lang="en-ZA" sz="1100" b="0" dirty="0">
              <a:solidFill>
                <a:schemeClr val="tx1"/>
              </a:solidFill>
            </a:endParaRPr>
          </a:p>
        </p:txBody>
      </p:sp>
      <p:sp>
        <p:nvSpPr>
          <p:cNvPr id="18" name="TextBox 17">
            <a:extLst>
              <a:ext uri="{FF2B5EF4-FFF2-40B4-BE49-F238E27FC236}">
                <a16:creationId xmlns:a16="http://schemas.microsoft.com/office/drawing/2014/main" id="{27AC7597-E75F-37CD-BB58-D3D14212D874}"/>
              </a:ext>
            </a:extLst>
          </p:cNvPr>
          <p:cNvSpPr txBox="1"/>
          <p:nvPr/>
        </p:nvSpPr>
        <p:spPr>
          <a:xfrm>
            <a:off x="198089" y="3994792"/>
            <a:ext cx="3821018" cy="526330"/>
          </a:xfrm>
          <a:prstGeom prst="rect">
            <a:avLst/>
          </a:prstGeom>
          <a:noFill/>
          <a:ln cap="rnd">
            <a:noFill/>
            <a:prstDash val="sysDot"/>
          </a:ln>
        </p:spPr>
        <p:txBody>
          <a:bodyPr wrap="square" lIns="0" tIns="0" rIns="0" bIns="0" rtlCol="0" anchor="ctr" anchorCtr="0">
            <a:noAutofit/>
          </a:bodyPr>
          <a:lstStyle/>
          <a:p>
            <a:pPr algn="l"/>
            <a:r>
              <a:rPr lang="en-ZA" sz="1200" dirty="0"/>
              <a:t>Other Eskom related issues to be considered</a:t>
            </a:r>
          </a:p>
          <a:p>
            <a:pPr marL="228600" indent="-228600" algn="l">
              <a:buAutoNum type="arabicPeriod"/>
            </a:pPr>
            <a:endParaRPr lang="en-ZA" sz="1200" dirty="0" err="1">
              <a:solidFill>
                <a:srgbClr val="000000"/>
              </a:solidFill>
            </a:endParaRPr>
          </a:p>
        </p:txBody>
      </p:sp>
    </p:spTree>
    <p:extLst>
      <p:ext uri="{BB962C8B-B14F-4D97-AF65-F5344CB8AC3E}">
        <p14:creationId xmlns:p14="http://schemas.microsoft.com/office/powerpoint/2010/main" val="54328610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C631BA3-612F-59FA-C5B4-06ADBFF7E2F8}"/>
              </a:ext>
            </a:extLst>
          </p:cNvPr>
          <p:cNvSpPr txBox="1"/>
          <p:nvPr/>
        </p:nvSpPr>
        <p:spPr>
          <a:xfrm>
            <a:off x="418497" y="1575097"/>
            <a:ext cx="8151344" cy="25648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lvl="1" algn="just"/>
            <a:r>
              <a:rPr lang="en-US" sz="1200" dirty="0">
                <a:solidFill>
                  <a:schemeClr val="tx1"/>
                </a:solidFill>
              </a:rPr>
              <a:t>Significant progress is being made in building collaborative models to deliver the energy transition</a:t>
            </a:r>
          </a:p>
          <a:p>
            <a:pPr lvl="1" algn="just"/>
            <a:endParaRPr lang="en-US" sz="1200" dirty="0">
              <a:solidFill>
                <a:schemeClr val="tx1"/>
              </a:solidFill>
            </a:endParaRPr>
          </a:p>
          <a:p>
            <a:pPr lvl="1" algn="just">
              <a:spcAft>
                <a:spcPts val="600"/>
              </a:spcAft>
            </a:pPr>
            <a:r>
              <a:rPr lang="en-US" sz="1200" dirty="0">
                <a:solidFill>
                  <a:schemeClr val="tx1"/>
                </a:solidFill>
              </a:rPr>
              <a:t>Proposal to agree and partner on key interventions and priorities :</a:t>
            </a:r>
          </a:p>
          <a:p>
            <a:pPr marL="352425" lvl="1" indent="-171450" algn="just">
              <a:spcAft>
                <a:spcPts val="600"/>
              </a:spcAft>
              <a:buFont typeface="Arial" panose="020B0604020202020204" pitchFamily="34" charset="0"/>
              <a:buChar char="•"/>
            </a:pPr>
            <a:r>
              <a:rPr lang="en-US" sz="1200" dirty="0">
                <a:solidFill>
                  <a:schemeClr val="tx1"/>
                </a:solidFill>
              </a:rPr>
              <a:t>Business can add value (resources and expertise) to help planning and implementation</a:t>
            </a:r>
          </a:p>
          <a:p>
            <a:pPr marL="352425" lvl="1" indent="-171450" algn="just">
              <a:spcAft>
                <a:spcPts val="600"/>
              </a:spcAft>
              <a:buFont typeface="Arial" panose="020B0604020202020204" pitchFamily="34" charset="0"/>
              <a:buChar char="•"/>
            </a:pPr>
            <a:r>
              <a:rPr lang="en-US" sz="1200" dirty="0">
                <a:solidFill>
                  <a:schemeClr val="tx1"/>
                </a:solidFill>
              </a:rPr>
              <a:t>It can be done in a short-space of time</a:t>
            </a:r>
          </a:p>
          <a:p>
            <a:pPr marL="352425" lvl="1" indent="-171450" algn="just">
              <a:spcAft>
                <a:spcPts val="600"/>
              </a:spcAft>
              <a:buFont typeface="Arial" panose="020B0604020202020204" pitchFamily="34" charset="0"/>
              <a:buChar char="•"/>
            </a:pPr>
            <a:r>
              <a:rPr lang="en-ZA" sz="1200" dirty="0">
                <a:solidFill>
                  <a:schemeClr val="tx1"/>
                </a:solidFill>
              </a:rPr>
              <a:t>The impact is significant</a:t>
            </a:r>
            <a:endParaRPr lang="en-US" sz="1200" dirty="0">
              <a:solidFill>
                <a:schemeClr val="tx1"/>
              </a:solidFill>
            </a:endParaRPr>
          </a:p>
          <a:p>
            <a:pPr lvl="1" algn="just">
              <a:spcAft>
                <a:spcPts val="600"/>
              </a:spcAft>
            </a:pPr>
            <a:r>
              <a:rPr lang="en-US" sz="1200" dirty="0">
                <a:solidFill>
                  <a:schemeClr val="tx1"/>
                </a:solidFill>
              </a:rPr>
              <a:t>This will allow for </a:t>
            </a:r>
          </a:p>
          <a:p>
            <a:pPr marL="355600" lvl="1" indent="-171450" algn="just">
              <a:spcAft>
                <a:spcPts val="600"/>
              </a:spcAft>
              <a:buFont typeface="Arial" panose="020B0604020202020204" pitchFamily="34" charset="0"/>
              <a:buChar char="•"/>
            </a:pPr>
            <a:r>
              <a:rPr lang="en-US" sz="1200" dirty="0">
                <a:solidFill>
                  <a:schemeClr val="tx1"/>
                </a:solidFill>
              </a:rPr>
              <a:t>Better communication channels for collaboration and partnership building</a:t>
            </a:r>
          </a:p>
          <a:p>
            <a:pPr marL="355600" lvl="3" indent="-171450" algn="just">
              <a:spcAft>
                <a:spcPts val="600"/>
              </a:spcAft>
              <a:buFont typeface="Arial" panose="020B0604020202020204" pitchFamily="34" charset="0"/>
              <a:buChar char="•"/>
            </a:pPr>
            <a:r>
              <a:rPr lang="en-US" sz="1200" dirty="0">
                <a:solidFill>
                  <a:schemeClr val="tx1"/>
                </a:solidFill>
              </a:rPr>
              <a:t>Enhancement of early warning signals is important in promoting responsiveness and risk mitigation</a:t>
            </a:r>
          </a:p>
          <a:p>
            <a:pPr marL="355600" lvl="3" indent="-171450" algn="just">
              <a:spcAft>
                <a:spcPts val="600"/>
              </a:spcAft>
              <a:buFont typeface="Arial" panose="020B0604020202020204" pitchFamily="34" charset="0"/>
              <a:buChar char="•"/>
            </a:pPr>
            <a:r>
              <a:rPr lang="en-US" sz="1200" dirty="0">
                <a:solidFill>
                  <a:schemeClr val="tx1"/>
                </a:solidFill>
              </a:rPr>
              <a:t>Continued platform building and discussion to enable trust and confidence</a:t>
            </a:r>
          </a:p>
        </p:txBody>
      </p:sp>
      <p:sp>
        <p:nvSpPr>
          <p:cNvPr id="3" name="TextBox 2">
            <a:extLst>
              <a:ext uri="{FF2B5EF4-FFF2-40B4-BE49-F238E27FC236}">
                <a16:creationId xmlns:a16="http://schemas.microsoft.com/office/drawing/2014/main" id="{1968D989-C71E-4A29-3DE7-77C4CE455B2C}"/>
              </a:ext>
            </a:extLst>
          </p:cNvPr>
          <p:cNvSpPr txBox="1"/>
          <p:nvPr/>
        </p:nvSpPr>
        <p:spPr>
          <a:xfrm>
            <a:off x="466344" y="276102"/>
            <a:ext cx="5632704"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dirty="0">
                <a:ln>
                  <a:noFill/>
                </a:ln>
                <a:solidFill>
                  <a:schemeClr val="bg1"/>
                </a:solidFill>
                <a:effectLst/>
                <a:uFillTx/>
                <a:latin typeface="Helvetica Neue Medium"/>
                <a:ea typeface="Helvetica Neue Medium"/>
                <a:cs typeface="Helvetica Neue Medium"/>
                <a:sym typeface="Helvetica Neue Medium"/>
              </a:rPr>
              <a:t>Conclusions</a:t>
            </a:r>
            <a:endParaRPr kumimoji="0" lang="en-ZA" sz="2400" b="1" i="0" u="none" strike="noStrike" cap="none" spc="0" normalizeH="0" baseline="0" dirty="0">
              <a:ln>
                <a:noFill/>
              </a:ln>
              <a:solidFill>
                <a:schemeClr val="bg1"/>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8298044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MAIN DOCUMENT HEADING GOES HERE"/>
          <p:cNvSpPr txBox="1"/>
          <p:nvPr/>
        </p:nvSpPr>
        <p:spPr>
          <a:xfrm>
            <a:off x="345114" y="1677246"/>
            <a:ext cx="4884111" cy="370871"/>
          </a:xfrm>
          <a:prstGeom prst="rect">
            <a:avLst/>
          </a:prstGeom>
          <a:ln w="12700">
            <a:miter lim="400000"/>
          </a:ln>
          <a:extLst>
            <a:ext uri="{C572A759-6A51-4108-AA02-DFA0A04FC94B}">
              <ma14:wrappingTextBoxFlag xmlns="" xmlns:ma14="http://schemas.microsoft.com/office/mac/drawingml/2011/main" val="1"/>
            </a:ext>
          </a:extLst>
        </p:spPr>
        <p:txBody>
          <a:bodyPr wrap="square" lIns="19050" tIns="19050" rIns="19050" bIns="19050">
            <a:spAutoFit/>
          </a:bodyPr>
          <a:lstStyle>
            <a:lvl1pPr algn="l" defTabSz="457200">
              <a:lnSpc>
                <a:spcPct val="80000"/>
              </a:lnSpc>
              <a:defRPr sz="7200" b="1">
                <a:solidFill>
                  <a:srgbClr val="1C232B"/>
                </a:solidFill>
                <a:latin typeface="Arial"/>
                <a:ea typeface="Arial"/>
                <a:cs typeface="Arial"/>
                <a:sym typeface="Arial"/>
              </a:defRPr>
            </a:lvl1pPr>
          </a:lstStyle>
          <a:p>
            <a:endParaRPr lang="en-ZA" sz="2700" dirty="0"/>
          </a:p>
        </p:txBody>
      </p:sp>
      <p:sp>
        <p:nvSpPr>
          <p:cNvPr id="124" name="DOCUMENT SUB-HEADING GOES HERE"/>
          <p:cNvSpPr txBox="1"/>
          <p:nvPr/>
        </p:nvSpPr>
        <p:spPr>
          <a:xfrm>
            <a:off x="369885" y="2339687"/>
            <a:ext cx="86562" cy="820738"/>
          </a:xfrm>
          <a:prstGeom prst="rect">
            <a:avLst/>
          </a:prstGeom>
          <a:ln w="12700">
            <a:miter lim="400000"/>
          </a:ln>
          <a:extLst>
            <a:ext uri="{C572A759-6A51-4108-AA02-DFA0A04FC94B}">
              <ma14:wrappingTextBoxFlag xmlns="" xmlns:ma14="http://schemas.microsoft.com/office/mac/drawingml/2011/main" val="1"/>
            </a:ext>
          </a:extLst>
        </p:spPr>
        <p:txBody>
          <a:bodyPr wrap="none" lIns="19050" tIns="19050" rIns="19050" bIns="19050">
            <a:spAutoFit/>
          </a:bodyPr>
          <a:lstStyle>
            <a:lvl1pPr algn="l" defTabSz="457200">
              <a:lnSpc>
                <a:spcPts val="6100"/>
              </a:lnSpc>
              <a:defRPr sz="3600">
                <a:solidFill>
                  <a:srgbClr val="1C232B"/>
                </a:solidFill>
                <a:latin typeface="Arial"/>
                <a:ea typeface="Arial"/>
                <a:cs typeface="Arial"/>
                <a:sym typeface="Arial"/>
              </a:defRPr>
            </a:lvl1pPr>
          </a:lstStyle>
          <a:p>
            <a:r>
              <a:rPr lang="en-ZA" sz="1350" dirty="0"/>
              <a:t> </a:t>
            </a:r>
            <a:endParaRPr sz="1350" dirty="0"/>
          </a:p>
        </p:txBody>
      </p:sp>
      <p:sp>
        <p:nvSpPr>
          <p:cNvPr id="5" name="Text Box 23">
            <a:extLst>
              <a:ext uri="{FF2B5EF4-FFF2-40B4-BE49-F238E27FC236}">
                <a16:creationId xmlns:a16="http://schemas.microsoft.com/office/drawing/2014/main" id="{E2276025-8158-4ACA-AEF1-F91558DC41C1}"/>
              </a:ext>
            </a:extLst>
          </p:cNvPr>
          <p:cNvSpPr txBox="1">
            <a:spLocks/>
          </p:cNvSpPr>
          <p:nvPr/>
        </p:nvSpPr>
        <p:spPr>
          <a:xfrm>
            <a:off x="0" y="1522095"/>
            <a:ext cx="5994400" cy="2000250"/>
          </a:xfrm>
          <a:prstGeom prst="rect">
            <a:avLst/>
          </a:prstGeom>
          <a:solidFill>
            <a:srgbClr val="5B6670"/>
          </a:solidFill>
          <a:ln>
            <a:noFill/>
          </a:ln>
          <a:effectLst/>
          <a:extLst>
            <a:ext uri="{C572A759-6A51-4108-AA02-DFA0A04FC94B}">
              <ma14:wrappingTextBoxFlag xmlns:lc="http://schemas.openxmlformats.org/drawingml/2006/lockedCanvas"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cid="http://schemas.microsoft.com/office/word/2016/wordml/cid"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ext>
          </a:ex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2400" b="1" dirty="0">
                <a:solidFill>
                  <a:srgbClr val="FFFFFF"/>
                </a:solidFill>
                <a:latin typeface="Arial" panose="020B0604020202020204" pitchFamily="34" charset="0"/>
                <a:ea typeface="Calibri" panose="020F0502020204030204" pitchFamily="34" charset="0"/>
                <a:cs typeface="Times New Roman" panose="02020603050405020304" pitchFamily="18" charset="0"/>
              </a:rPr>
              <a:t>THANK YOU</a:t>
            </a:r>
            <a:r>
              <a:rPr lang="en-GB" sz="12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 </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5801055"/>
      </p:ext>
    </p:extLst>
  </p:cSld>
  <p:clrMapOvr>
    <a:masterClrMapping/>
  </p:clrMapOvr>
  <p:transition spd="med"/>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mhQGV8BKHzuASUDn9vYK8Q"/>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Ze.smkf.sTBvTHQhDHF5ZA"/>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bHWl7UB2QDswSoIsTFLl6g"/>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XRHvaYdSSQd4bSyqZklUm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XRHvaYdSSQd4bSyqZklUmA"/>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tmhQGV8BKHzuASUDn9vYK8Q"/>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tXRHvaYdSSQd4bSyqZklUmA"/>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tXRHvaYdSSQd4bSyqZklUm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mhQGV8BKHzuASUDn9vYK8Q"/>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tZe.smkf.sTBvTHQhDHF5ZA"/>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tmhQGV8BKHzuASUDn9vYK8Q"/>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tXRHvaYdSSQd4bSyqZklUmA"/>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tXRHvaYdSSQd4bSyqZklUmA"/>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tmhQGV8BKHzuASUDn9vYK8Q"/>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tXRHvaYdSSQd4bSyqZklUmA"/>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tXRHvaYdSSQd4bSyqZklUmA"/>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tmhQGV8BKHzuASUDn9vYK8Q"/>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tZe.smkf.sTBvTHQhDHF5ZA"/>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1.xml><?xml version="1.0" encoding="utf-8"?>
<p:tagLst xmlns:a="http://schemas.openxmlformats.org/drawingml/2006/main" xmlns:r="http://schemas.openxmlformats.org/officeDocument/2006/relationships" xmlns:p="http://schemas.openxmlformats.org/presentationml/2006/main">
  <p:tag name="THINKCELLSHAPEDONOTDELETE" val="t5tNN_OdVRnC_8Tatiiw6bA"/>
</p:tagLst>
</file>

<file path=ppt/tags/tag25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53.xml><?xml version="1.0" encoding="utf-8"?>
<p:tagLst xmlns:a="http://schemas.openxmlformats.org/drawingml/2006/main" xmlns:r="http://schemas.openxmlformats.org/officeDocument/2006/relationships" xmlns:p="http://schemas.openxmlformats.org/presentationml/2006/main">
  <p:tag name="SHAPENAME" val="5. Source"/>
</p:tagLst>
</file>

<file path=ppt/tags/tag25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5.xml><?xml version="1.0" encoding="utf-8"?>
<p:tagLst xmlns:a="http://schemas.openxmlformats.org/drawingml/2006/main" xmlns:r="http://schemas.openxmlformats.org/officeDocument/2006/relationships" xmlns:p="http://schemas.openxmlformats.org/presentationml/2006/main">
  <p:tag name="SHAPENAME" val="3. Subtitle"/>
</p:tagLst>
</file>

<file path=ppt/tags/tag2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tbHWl7UB2QDswSoIsTFLl6g"/>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9.xml><?xml version="1.0" encoding="utf-8"?>
<p:tagLst xmlns:a="http://schemas.openxmlformats.org/drawingml/2006/main" xmlns:r="http://schemas.openxmlformats.org/officeDocument/2006/relationships" xmlns:p="http://schemas.openxmlformats.org/presentationml/2006/main">
  <p:tag name="THINKCELLSHAPEDONOTDELETE" val="tXRHvaYdSSQd4bSyqZklUm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1.xml><?xml version="1.0" encoding="utf-8"?>
<p:tagLst xmlns:a="http://schemas.openxmlformats.org/drawingml/2006/main" xmlns:r="http://schemas.openxmlformats.org/officeDocument/2006/relationships" xmlns:p="http://schemas.openxmlformats.org/presentationml/2006/main">
  <p:tag name="THINKCELLSHAPEDONOTDELETE" val="tXRHvaYdSSQd4bSyqZklUmA"/>
</p:tagLst>
</file>

<file path=ppt/tags/tag2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3.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7.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1.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3.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9.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1.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5.xml><?xml version="1.0" encoding="utf-8"?>
<p:tagLst xmlns:a="http://schemas.openxmlformats.org/drawingml/2006/main" xmlns:r="http://schemas.openxmlformats.org/officeDocument/2006/relationships" xmlns:p="http://schemas.openxmlformats.org/presentationml/2006/main">
  <p:tag name="THINKCELLSHAPEDONOTDELETE" val="tmhQGV8BKHzuASUDn9vYK8Q"/>
</p:tagLst>
</file>

<file path=ppt/tags/tag2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7.xml><?xml version="1.0" encoding="utf-8"?>
<p:tagLst xmlns:a="http://schemas.openxmlformats.org/drawingml/2006/main" xmlns:r="http://schemas.openxmlformats.org/officeDocument/2006/relationships" xmlns:p="http://schemas.openxmlformats.org/presentationml/2006/main">
  <p:tag name="THINKCELLSHAPEDONOTDELETE" val="tXRHvaYdSSQd4bSyqZklUmA"/>
</p:tagLst>
</file>

<file path=ppt/tags/tag2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tXRHvaYdSSQd4bSyqZklUmA"/>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3.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7.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2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9.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bHWl7UB2QDswSoIsTFLl6g"/>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3.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3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3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9.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mhQGV8BKHzuASUDn9vYK8Q"/>
</p:tagLst>
</file>

<file path=ppt/tags/tag3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3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3.xml><?xml version="1.0" encoding="utf-8"?>
<p:tagLst xmlns:a="http://schemas.openxmlformats.org/drawingml/2006/main" xmlns:r="http://schemas.openxmlformats.org/officeDocument/2006/relationships" xmlns:p="http://schemas.openxmlformats.org/presentationml/2006/main">
  <p:tag name="THINKCELLSHAPEDONOTDELETE" val="tmhQGV8BKHzuASUDn9vYK8Q"/>
</p:tagLst>
</file>

<file path=ppt/tags/tag3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5.xml><?xml version="1.0" encoding="utf-8"?>
<p:tagLst xmlns:a="http://schemas.openxmlformats.org/drawingml/2006/main" xmlns:r="http://schemas.openxmlformats.org/officeDocument/2006/relationships" xmlns:p="http://schemas.openxmlformats.org/presentationml/2006/main">
  <p:tag name="THINKCELLSHAPEDONOTDELETE" val="tZe.smkf.sTBvTHQhDHF5ZA"/>
</p:tagLst>
</file>

<file path=ppt/tags/tag31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1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XRHvaYdSSQd4bSyqZklUm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XRHvaYdSSQd4bSyqZklUmA"/>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XRHvaYdSSQd4bSyqZklUmA"/>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mhQGV8BKHzuASUDn9vYK8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Ze.smkf.sTBvTHQhDHF5ZA"/>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mhQGV8BKHzuASUDn9vYK8Q"/>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XRHvaYdSSQd4bSyqZklUm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XRHvaYdSSQd4bSyqZklUmA"/>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XRHvaYdSSQd4bSyqZklUmA"/>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NoGTeHEPYTSYGVR2PNVlKw"/>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mhQGV8BKHzuASUDn9vYK8Q"/>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XRHvaYdSSQd4bSyqZklUmA"/>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XRHvaYdSSQd4bSyqZklUmA"/>
</p:tagLst>
</file>

<file path=ppt/theme/theme1.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Sasol Grid Custom - 11015">
  <a:themeElements>
    <a:clrScheme name="Custom 24">
      <a:dk1>
        <a:srgbClr val="000000"/>
      </a:dk1>
      <a:lt1>
        <a:srgbClr val="FFFFFF"/>
      </a:lt1>
      <a:dk2>
        <a:srgbClr val="001B83"/>
      </a:dk2>
      <a:lt2>
        <a:srgbClr val="F2F2F2"/>
      </a:lt2>
      <a:accent1>
        <a:srgbClr val="C63A37"/>
      </a:accent1>
      <a:accent2>
        <a:srgbClr val="FAB947"/>
      </a:accent2>
      <a:accent3>
        <a:srgbClr val="00734E"/>
      </a:accent3>
      <a:accent4>
        <a:srgbClr val="002856"/>
      </a:accent4>
      <a:accent5>
        <a:srgbClr val="887969"/>
      </a:accent5>
      <a:accent6>
        <a:srgbClr val="929292"/>
      </a:accent6>
      <a:hlink>
        <a:srgbClr val="D5D5D5"/>
      </a:hlink>
      <a:folHlink>
        <a:srgbClr val="929292"/>
      </a:folHlink>
    </a:clrScheme>
    <a:fontScheme name="Custom 7">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23B61"/>
        </a:solidFill>
        <a:ln w="9525" cap="flat" cmpd="sng" algn="ctr">
          <a:solidFill>
            <a:srgbClr val="023B61"/>
          </a:solidFill>
          <a:prstDash val="solid"/>
          <a:miter lim="800000"/>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err="1"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cap="rnd">
          <a:noFill/>
          <a:prstDash val="sysDot"/>
        </a:ln>
      </a:spPr>
      <a:bodyPr wrap="none" lIns="0" tIns="0" rIns="0" bIns="0" rtlCol="0" anchor="ctr" anchorCtr="0">
        <a:noAutofit/>
      </a:bodyPr>
      <a:lstStyle>
        <a:defPPr algn="ctr">
          <a:defRPr sz="1200" dirty="0" err="1" smtClean="0">
            <a:solidFill>
              <a:srgbClr val="000000"/>
            </a:solidFill>
          </a:defRPr>
        </a:defPPr>
      </a:lst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Letter.potx" id="{A1EBF4F3-C7E5-4A85-9933-83862322EE59}" vid="{4CE59DE5-7DBC-452B-97E5-0376318536E8}"/>
    </a:ext>
  </a:extLst>
</a:theme>
</file>

<file path=ppt/theme/theme3.xml><?xml version="1.0" encoding="utf-8"?>
<a:theme xmlns:a="http://schemas.openxmlformats.org/drawingml/2006/main" name="1_Sasol Grid Custom - 11015">
  <a:themeElements>
    <a:clrScheme name="Custom 24">
      <a:dk1>
        <a:srgbClr val="000000"/>
      </a:dk1>
      <a:lt1>
        <a:srgbClr val="FFFFFF"/>
      </a:lt1>
      <a:dk2>
        <a:srgbClr val="001B83"/>
      </a:dk2>
      <a:lt2>
        <a:srgbClr val="F2F2F2"/>
      </a:lt2>
      <a:accent1>
        <a:srgbClr val="C63A37"/>
      </a:accent1>
      <a:accent2>
        <a:srgbClr val="FAB947"/>
      </a:accent2>
      <a:accent3>
        <a:srgbClr val="00734E"/>
      </a:accent3>
      <a:accent4>
        <a:srgbClr val="002856"/>
      </a:accent4>
      <a:accent5>
        <a:srgbClr val="887969"/>
      </a:accent5>
      <a:accent6>
        <a:srgbClr val="929292"/>
      </a:accent6>
      <a:hlink>
        <a:srgbClr val="D5D5D5"/>
      </a:hlink>
      <a:folHlink>
        <a:srgbClr val="929292"/>
      </a:folHlink>
    </a:clrScheme>
    <a:fontScheme name="Custom 7">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23B61"/>
        </a:solidFill>
        <a:ln w="9525" cap="flat" cmpd="sng" algn="ctr">
          <a:solidFill>
            <a:srgbClr val="023B61"/>
          </a:solidFill>
          <a:prstDash val="solid"/>
          <a:miter lim="800000"/>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err="1"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cap="rnd">
          <a:noFill/>
          <a:prstDash val="sysDot"/>
        </a:ln>
      </a:spPr>
      <a:bodyPr wrap="none" lIns="0" tIns="0" rIns="0" bIns="0" rtlCol="0" anchor="ctr" anchorCtr="0">
        <a:noAutofit/>
      </a:bodyPr>
      <a:lstStyle>
        <a:defPPr algn="ctr">
          <a:defRPr sz="1200" dirty="0" err="1" smtClean="0">
            <a:solidFill>
              <a:srgbClr val="000000"/>
            </a:solidFill>
          </a:defRPr>
        </a:defPPr>
      </a:lst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Letter.potx" id="{A1EBF4F3-C7E5-4A85-9933-83862322EE59}" vid="{4CE59DE5-7DBC-452B-97E5-0376318536E8}"/>
    </a:ext>
  </a:extLst>
</a:theme>
</file>

<file path=ppt/theme/theme4.xml><?xml version="1.0" encoding="utf-8"?>
<a:theme xmlns:a="http://schemas.openxmlformats.org/drawingml/2006/main" name="2_Sasol Grid Custom - 11015">
  <a:themeElements>
    <a:clrScheme name="Custom 24">
      <a:dk1>
        <a:srgbClr val="000000"/>
      </a:dk1>
      <a:lt1>
        <a:srgbClr val="FFFFFF"/>
      </a:lt1>
      <a:dk2>
        <a:srgbClr val="001B83"/>
      </a:dk2>
      <a:lt2>
        <a:srgbClr val="F2F2F2"/>
      </a:lt2>
      <a:accent1>
        <a:srgbClr val="C63A37"/>
      </a:accent1>
      <a:accent2>
        <a:srgbClr val="FAB947"/>
      </a:accent2>
      <a:accent3>
        <a:srgbClr val="00734E"/>
      </a:accent3>
      <a:accent4>
        <a:srgbClr val="002856"/>
      </a:accent4>
      <a:accent5>
        <a:srgbClr val="887969"/>
      </a:accent5>
      <a:accent6>
        <a:srgbClr val="929292"/>
      </a:accent6>
      <a:hlink>
        <a:srgbClr val="D5D5D5"/>
      </a:hlink>
      <a:folHlink>
        <a:srgbClr val="929292"/>
      </a:folHlink>
    </a:clrScheme>
    <a:fontScheme name="Custom 7">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23B61"/>
        </a:solidFill>
        <a:ln w="9525" cap="flat" cmpd="sng" algn="ctr">
          <a:solidFill>
            <a:srgbClr val="023B61"/>
          </a:solidFill>
          <a:prstDash val="solid"/>
          <a:miter lim="800000"/>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err="1"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cap="rnd">
          <a:noFill/>
          <a:prstDash val="sysDot"/>
        </a:ln>
      </a:spPr>
      <a:bodyPr wrap="none" lIns="0" tIns="0" rIns="0" bIns="0" rtlCol="0" anchor="ctr" anchorCtr="0">
        <a:noAutofit/>
      </a:bodyPr>
      <a:lstStyle>
        <a:defPPr algn="ctr">
          <a:defRPr sz="1200" dirty="0" err="1" smtClean="0">
            <a:solidFill>
              <a:srgbClr val="000000"/>
            </a:solidFill>
          </a:defRPr>
        </a:defPPr>
      </a:lst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Letter.potx" id="{A1EBF4F3-C7E5-4A85-9933-83862322EE59}" vid="{4CE59DE5-7DBC-452B-97E5-0376318536E8}"/>
    </a:ext>
  </a:extLst>
</a:theme>
</file>

<file path=ppt/theme/theme5.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8</TotalTime>
  <Words>2069</Words>
  <Application>Microsoft Office PowerPoint</Application>
  <PresentationFormat>On-screen Show (16:10)</PresentationFormat>
  <Paragraphs>218</Paragraphs>
  <Slides>17</Slides>
  <Notes>5</Notes>
  <HiddenSlides>0</HiddenSlides>
  <MMClips>0</MMClips>
  <ScaleCrop>false</ScaleCrop>
  <HeadingPairs>
    <vt:vector size="8" baseType="variant">
      <vt:variant>
        <vt:lpstr>Fonts Used</vt:lpstr>
      </vt:variant>
      <vt:variant>
        <vt:i4>8</vt:i4>
      </vt:variant>
      <vt:variant>
        <vt:lpstr>Theme</vt:lpstr>
      </vt:variant>
      <vt:variant>
        <vt:i4>4</vt:i4>
      </vt:variant>
      <vt:variant>
        <vt:lpstr>Embedded OLE Servers</vt:lpstr>
      </vt:variant>
      <vt:variant>
        <vt:i4>1</vt:i4>
      </vt:variant>
      <vt:variant>
        <vt:lpstr>Slide Titles</vt:lpstr>
      </vt:variant>
      <vt:variant>
        <vt:i4>17</vt:i4>
      </vt:variant>
    </vt:vector>
  </HeadingPairs>
  <TitlesOfParts>
    <vt:vector size="30" baseType="lpstr">
      <vt:lpstr>Arial</vt:lpstr>
      <vt:lpstr>Calibri</vt:lpstr>
      <vt:lpstr>Georgia</vt:lpstr>
      <vt:lpstr>Helvetica</vt:lpstr>
      <vt:lpstr>Helvetica Neue</vt:lpstr>
      <vt:lpstr>Helvetica Neue Medium</vt:lpstr>
      <vt:lpstr>Segoe UI</vt:lpstr>
      <vt:lpstr>Trebuchet MS</vt:lpstr>
      <vt:lpstr>White</vt:lpstr>
      <vt:lpstr>Sasol Grid Custom - 11015</vt:lpstr>
      <vt:lpstr>1_Sasol Grid Custom - 11015</vt:lpstr>
      <vt:lpstr>2_Sasol Grid Custom - 11015</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LPU Demand Side Management Focus</vt:lpstr>
      <vt:lpstr>Alignment and Communication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Tanya Cohen</dc:creator>
  <cp:lastModifiedBy>Happy Khambule</cp:lastModifiedBy>
  <cp:revision>306</cp:revision>
  <cp:lastPrinted>2019-01-17T10:25:09Z</cp:lastPrinted>
  <dcterms:modified xsi:type="dcterms:W3CDTF">2023-04-19T04:51:31Z</dcterms:modified>
</cp:coreProperties>
</file>