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2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3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4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  <p:sldMasterId id="2147483660" r:id="rId2"/>
    <p:sldMasterId id="2147483764" r:id="rId3"/>
    <p:sldMasterId id="2147483776" r:id="rId4"/>
    <p:sldMasterId id="2147483788" r:id="rId5"/>
  </p:sldMasterIdLst>
  <p:notesMasterIdLst>
    <p:notesMasterId r:id="rId21"/>
  </p:notesMasterIdLst>
  <p:sldIdLst>
    <p:sldId id="256" r:id="rId6"/>
    <p:sldId id="730" r:id="rId7"/>
    <p:sldId id="751" r:id="rId8"/>
    <p:sldId id="747" r:id="rId9"/>
    <p:sldId id="748" r:id="rId10"/>
    <p:sldId id="749" r:id="rId11"/>
    <p:sldId id="750" r:id="rId12"/>
    <p:sldId id="286" r:id="rId13"/>
    <p:sldId id="498" r:id="rId14"/>
    <p:sldId id="263" r:id="rId15"/>
    <p:sldId id="362" r:id="rId16"/>
    <p:sldId id="353" r:id="rId17"/>
    <p:sldId id="290" r:id="rId18"/>
    <p:sldId id="269" r:id="rId19"/>
    <p:sldId id="40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Samuel Mabena" initials="SM" lastIdx="2" clrIdx="0">
    <p:extLst>
      <p:ext uri="{19B8F6BF-5375-455C-9EA6-DF929625EA0E}">
        <p15:presenceInfo xmlns:p15="http://schemas.microsoft.com/office/powerpoint/2012/main" userId="S-1-5-21-1701054266-2065958804-2444399980-7506" providerId="AD"/>
      </p:ext>
    </p:extLst>
  </p:cmAuthor>
  <p:cmAuthor id="3" name="Olga Chauke" initials="OC" lastIdx="4" clrIdx="1">
    <p:extLst>
      <p:ext uri="{19B8F6BF-5375-455C-9EA6-DF929625EA0E}">
        <p15:presenceInfo xmlns:p15="http://schemas.microsoft.com/office/powerpoint/2012/main" userId="S-1-5-21-1701054266-2065958804-2444399980-24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4EA6EA-C769-4069-95E9-CD6D66302E17}" v="1451" dt="2022-03-24T09:38:28.8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5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36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B38F1-8D28-4CE2-BA23-8629ACAC7281}" type="datetimeFigureOut">
              <a:rPr lang="en-ZA" smtClean="0"/>
              <a:t>2023/02/28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A232F-4608-45CA-ACBE-C7606E7E2FD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58094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>
            <a:extLst>
              <a:ext uri="{FF2B5EF4-FFF2-40B4-BE49-F238E27FC236}">
                <a16:creationId xmlns:a16="http://schemas.microsoft.com/office/drawing/2014/main" id="{2BC7E24B-61B0-4665-B899-54938DE0B9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9CD827-56F9-4645-9B83-F831148993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 dirty="0"/>
          </a:p>
        </p:txBody>
      </p:sp>
      <p:sp>
        <p:nvSpPr>
          <p:cNvPr id="91140" name="Slide Number Placeholder 3">
            <a:extLst>
              <a:ext uri="{FF2B5EF4-FFF2-40B4-BE49-F238E27FC236}">
                <a16:creationId xmlns:a16="http://schemas.microsoft.com/office/drawing/2014/main" id="{2020A0C2-9C70-41F4-B787-C66FBDF8DD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4B64A34-FD8B-4E09-B8A9-A56457407741}" type="slidenum">
              <a:rPr lang="en-ZA" altLang="en-US"/>
              <a:pPr/>
              <a:t>4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355506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D138E2-03F7-4071-878E-E9FA8B3EF6E1}" type="slidenum">
              <a:rPr lang="en-ZA" altLang="en-US" smtClean="0"/>
              <a:pPr/>
              <a:t>5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93695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D138E2-03F7-4071-878E-E9FA8B3EF6E1}" type="slidenum">
              <a:rPr lang="en-ZA" altLang="en-US" smtClean="0"/>
              <a:pPr/>
              <a:t>6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365139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ZutariAfrica/" TargetMode="External"/><Relationship Id="rId2" Type="http://schemas.openxmlformats.org/officeDocument/2006/relationships/hyperlink" Target="https://www.linkedin.com/company/zutari/" TargetMode="External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ZutariAfrica/" TargetMode="External"/><Relationship Id="rId2" Type="http://schemas.openxmlformats.org/officeDocument/2006/relationships/hyperlink" Target="https://www.linkedin.com/company/zutari/" TargetMode="External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svg"/><Relationship Id="rId7" Type="http://schemas.openxmlformats.org/officeDocument/2006/relationships/hyperlink" Target="https://www.facebook.com/ZutariAfrica/" TargetMode="External"/><Relationship Id="rId12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svg"/><Relationship Id="rId11" Type="http://schemas.openxmlformats.org/officeDocument/2006/relationships/image" Target="../media/image15.png"/><Relationship Id="rId5" Type="http://schemas.openxmlformats.org/officeDocument/2006/relationships/image" Target="../media/image13.png"/><Relationship Id="rId10" Type="http://schemas.openxmlformats.org/officeDocument/2006/relationships/hyperlink" Target="https://www.youtube.com/channel/UClDjldd7d8kq_r6J95cL3cQ/featured" TargetMode="External"/><Relationship Id="rId4" Type="http://schemas.openxmlformats.org/officeDocument/2006/relationships/hyperlink" Target="https://www.linkedin.com/company/zutari/" TargetMode="External"/><Relationship Id="rId9" Type="http://schemas.openxmlformats.org/officeDocument/2006/relationships/image" Target="../media/image17.svg"/></Relationships>
</file>

<file path=ppt/slideLayouts/_rels/slideLayout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svg"/><Relationship Id="rId7" Type="http://schemas.openxmlformats.org/officeDocument/2006/relationships/hyperlink" Target="https://www.facebook.com/ZutariAfrica/" TargetMode="External"/><Relationship Id="rId12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svg"/><Relationship Id="rId11" Type="http://schemas.openxmlformats.org/officeDocument/2006/relationships/image" Target="../media/image15.png"/><Relationship Id="rId5" Type="http://schemas.openxmlformats.org/officeDocument/2006/relationships/image" Target="../media/image13.png"/><Relationship Id="rId10" Type="http://schemas.openxmlformats.org/officeDocument/2006/relationships/hyperlink" Target="https://www.youtube.com/channel/UClDjldd7d8kq_r6J95cL3cQ/featured" TargetMode="External"/><Relationship Id="rId4" Type="http://schemas.openxmlformats.org/officeDocument/2006/relationships/hyperlink" Target="https://www.linkedin.com/company/zutari/" TargetMode="External"/><Relationship Id="rId9" Type="http://schemas.openxmlformats.org/officeDocument/2006/relationships/image" Target="../media/image17.svg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4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Layouts/_rels/slideLayout7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8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Layouts/_rels/slideLayout8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63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0239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E1397BD0-4DCA-4C6A-BCC3-C783F93370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2" y="808876"/>
            <a:ext cx="1865340" cy="135085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31F443AE-74AE-4C2E-A799-22FD017F6FB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2229395"/>
            <a:ext cx="1865343" cy="40394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2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8" name="Media Placeholder 10">
            <a:extLst>
              <a:ext uri="{FF2B5EF4-FFF2-40B4-BE49-F238E27FC236}">
                <a16:creationId xmlns:a16="http://schemas.microsoft.com/office/drawing/2014/main" id="{9F438AD4-9C9E-494D-B6E1-A3C9E6CD476F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2442755" y="886121"/>
            <a:ext cx="6444366" cy="525342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media</a:t>
            </a:r>
            <a:endParaRPr lang="en-GB"/>
          </a:p>
        </p:txBody>
      </p:sp>
      <p:sp>
        <p:nvSpPr>
          <p:cNvPr id="11" name="Google Shape;102;p9">
            <a:extLst>
              <a:ext uri="{FF2B5EF4-FFF2-40B4-BE49-F238E27FC236}">
                <a16:creationId xmlns:a16="http://schemas.microsoft.com/office/drawing/2014/main" id="{661D67A6-20ED-40B9-9700-CAA24197017D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107;p9" descr="ZUT030_NewPayoff_1.emf">
            <a:extLst>
              <a:ext uri="{FF2B5EF4-FFF2-40B4-BE49-F238E27FC236}">
                <a16:creationId xmlns:a16="http://schemas.microsoft.com/office/drawing/2014/main" id="{E2B5D5A3-C08B-4944-8A53-B7D598BC9137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45C5169-18BA-43F9-9D4A-CD7116776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14" name="Google Shape;105;p9" descr="zLogo.emf">
            <a:extLst>
              <a:ext uri="{FF2B5EF4-FFF2-40B4-BE49-F238E27FC236}">
                <a16:creationId xmlns:a16="http://schemas.microsoft.com/office/drawing/2014/main" id="{F05A1B5E-A8D0-4C42-A84E-C701A3BF4927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06;p9" descr="ZUT030_triangle.emf">
            <a:extLst>
              <a:ext uri="{FF2B5EF4-FFF2-40B4-BE49-F238E27FC236}">
                <a16:creationId xmlns:a16="http://schemas.microsoft.com/office/drawing/2014/main" id="{AE464792-D651-40DD-B26F-0BB9DCBEEAA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650192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10">
            <a:extLst>
              <a:ext uri="{FF2B5EF4-FFF2-40B4-BE49-F238E27FC236}">
                <a16:creationId xmlns:a16="http://schemas.microsoft.com/office/drawing/2014/main" id="{95885D01-15C2-4EBB-B9A2-A9F19D57627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media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24916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20;p24">
            <a:extLst>
              <a:ext uri="{FF2B5EF4-FFF2-40B4-BE49-F238E27FC236}">
                <a16:creationId xmlns:a16="http://schemas.microsoft.com/office/drawing/2014/main" id="{1C859B47-B0C4-4700-83EE-5B898D18DDE4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D55909F-46E0-47C1-92F1-ABA6E55BE5A5}"/>
              </a:ext>
            </a:extLst>
          </p:cNvPr>
          <p:cNvGrpSpPr/>
          <p:nvPr userDrawn="1"/>
        </p:nvGrpSpPr>
        <p:grpSpPr>
          <a:xfrm>
            <a:off x="-315764" y="1897387"/>
            <a:ext cx="2943173" cy="5317995"/>
            <a:chOff x="-421019" y="1897386"/>
            <a:chExt cx="3924231" cy="5317995"/>
          </a:xfrm>
        </p:grpSpPr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D1C2F618-B178-4770-B3E1-8D5B8922E22C}"/>
                </a:ext>
              </a:extLst>
            </p:cNvPr>
            <p:cNvSpPr/>
            <p:nvPr userDrawn="1"/>
          </p:nvSpPr>
          <p:spPr>
            <a:xfrm rot="16200000" flipH="1">
              <a:off x="-41659" y="3670509"/>
              <a:ext cx="3804350" cy="3285393"/>
            </a:xfrm>
            <a:prstGeom prst="triangle">
              <a:avLst/>
            </a:prstGeom>
            <a:noFill/>
            <a:ln w="12700">
              <a:solidFill>
                <a:schemeClr val="accent2">
                  <a:lumMod val="7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FFB932D1-D723-4C95-9BEA-0FCDA3E7BF47}"/>
                </a:ext>
              </a:extLst>
            </p:cNvPr>
            <p:cNvSpPr/>
            <p:nvPr userDrawn="1"/>
          </p:nvSpPr>
          <p:spPr>
            <a:xfrm rot="5400000" flipH="1">
              <a:off x="-513552" y="3848632"/>
              <a:ext cx="1356665" cy="1171600"/>
            </a:xfrm>
            <a:prstGeom prst="triangle">
              <a:avLst/>
            </a:prstGeom>
            <a:noFill/>
            <a:ln w="12700">
              <a:solidFill>
                <a:schemeClr val="accent2">
                  <a:lumMod val="7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03A343A6-A915-4026-AE52-9172134EAE28}"/>
                </a:ext>
              </a:extLst>
            </p:cNvPr>
            <p:cNvSpPr/>
            <p:nvPr userDrawn="1"/>
          </p:nvSpPr>
          <p:spPr>
            <a:xfrm rot="5400000" flipH="1">
              <a:off x="1036520" y="2052992"/>
              <a:ext cx="2281432" cy="1970219"/>
            </a:xfrm>
            <a:prstGeom prst="triangle">
              <a:avLst/>
            </a:prstGeom>
            <a:noFill/>
            <a:ln w="12700">
              <a:solidFill>
                <a:schemeClr val="accent2">
                  <a:lumMod val="7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5" name="Isosceles Triangle 11">
            <a:extLst>
              <a:ext uri="{FF2B5EF4-FFF2-40B4-BE49-F238E27FC236}">
                <a16:creationId xmlns:a16="http://schemas.microsoft.com/office/drawing/2014/main" id="{968B8C96-0529-4C86-B338-E75224B0004D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6" name="Isosceles Triangle 11">
            <a:extLst>
              <a:ext uri="{FF2B5EF4-FFF2-40B4-BE49-F238E27FC236}">
                <a16:creationId xmlns:a16="http://schemas.microsoft.com/office/drawing/2014/main" id="{C6ABA320-C7A3-48B8-9062-748E7302185E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C1BDAC8-AF69-40B9-9B95-1D82FE97501F}"/>
              </a:ext>
            </a:extLst>
          </p:cNvPr>
          <p:cNvGrpSpPr/>
          <p:nvPr userDrawn="1"/>
        </p:nvGrpSpPr>
        <p:grpSpPr>
          <a:xfrm>
            <a:off x="284672" y="6136631"/>
            <a:ext cx="1757363" cy="385762"/>
            <a:chOff x="379563" y="6136631"/>
            <a:chExt cx="2343150" cy="385762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E72DB53-0DBD-4A71-8D71-165914A1F1EE}"/>
                </a:ext>
              </a:extLst>
            </p:cNvPr>
            <p:cNvGrpSpPr/>
            <p:nvPr userDrawn="1"/>
          </p:nvGrpSpPr>
          <p:grpSpPr>
            <a:xfrm>
              <a:off x="385278" y="6264265"/>
              <a:ext cx="762952" cy="98108"/>
              <a:chOff x="385278" y="6264265"/>
              <a:chExt cx="762952" cy="98108"/>
            </a:xfrm>
            <a:solidFill>
              <a:srgbClr val="181C19">
                <a:alpha val="80000"/>
              </a:srgbClr>
            </a:solidFill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93FC3EA5-3971-468D-A728-4F6646163C24}"/>
                  </a:ext>
                </a:extLst>
              </p:cNvPr>
              <p:cNvSpPr/>
              <p:nvPr/>
            </p:nvSpPr>
            <p:spPr>
              <a:xfrm>
                <a:off x="385278" y="6295698"/>
                <a:ext cx="57150" cy="66675"/>
              </a:xfrm>
              <a:custGeom>
                <a:avLst/>
                <a:gdLst>
                  <a:gd name="connsiteX0" fmla="*/ 57150 w 57150"/>
                  <a:gd name="connsiteY0" fmla="*/ 67627 h 66675"/>
                  <a:gd name="connsiteX1" fmla="*/ 0 w 57150"/>
                  <a:gd name="connsiteY1" fmla="*/ 67627 h 66675"/>
                  <a:gd name="connsiteX2" fmla="*/ 0 w 57150"/>
                  <a:gd name="connsiteY2" fmla="*/ 60960 h 66675"/>
                  <a:gd name="connsiteX3" fmla="*/ 42863 w 57150"/>
                  <a:gd name="connsiteY3" fmla="*/ 8572 h 66675"/>
                  <a:gd name="connsiteX4" fmla="*/ 10478 w 57150"/>
                  <a:gd name="connsiteY4" fmla="*/ 8572 h 66675"/>
                  <a:gd name="connsiteX5" fmla="*/ 8573 w 57150"/>
                  <a:gd name="connsiteY5" fmla="*/ 21907 h 66675"/>
                  <a:gd name="connsiteX6" fmla="*/ 0 w 57150"/>
                  <a:gd name="connsiteY6" fmla="*/ 20955 h 66675"/>
                  <a:gd name="connsiteX7" fmla="*/ 1905 w 57150"/>
                  <a:gd name="connsiteY7" fmla="*/ 0 h 66675"/>
                  <a:gd name="connsiteX8" fmla="*/ 56198 w 57150"/>
                  <a:gd name="connsiteY8" fmla="*/ 0 h 66675"/>
                  <a:gd name="connsiteX9" fmla="*/ 56198 w 57150"/>
                  <a:gd name="connsiteY9" fmla="*/ 6667 h 66675"/>
                  <a:gd name="connsiteX10" fmla="*/ 13335 w 57150"/>
                  <a:gd name="connsiteY10" fmla="*/ 59055 h 66675"/>
                  <a:gd name="connsiteX11" fmla="*/ 48577 w 57150"/>
                  <a:gd name="connsiteY11" fmla="*/ 59055 h 66675"/>
                  <a:gd name="connsiteX12" fmla="*/ 52388 w 57150"/>
                  <a:gd name="connsiteY12" fmla="*/ 45720 h 66675"/>
                  <a:gd name="connsiteX13" fmla="*/ 60960 w 57150"/>
                  <a:gd name="connsiteY13" fmla="*/ 46672 h 66675"/>
                  <a:gd name="connsiteX14" fmla="*/ 57150 w 57150"/>
                  <a:gd name="connsiteY14" fmla="*/ 67627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150" h="66675">
                    <a:moveTo>
                      <a:pt x="57150" y="67627"/>
                    </a:moveTo>
                    <a:lnTo>
                      <a:pt x="0" y="67627"/>
                    </a:lnTo>
                    <a:lnTo>
                      <a:pt x="0" y="60960"/>
                    </a:lnTo>
                    <a:lnTo>
                      <a:pt x="42863" y="8572"/>
                    </a:lnTo>
                    <a:lnTo>
                      <a:pt x="10478" y="8572"/>
                    </a:lnTo>
                    <a:lnTo>
                      <a:pt x="8573" y="21907"/>
                    </a:lnTo>
                    <a:lnTo>
                      <a:pt x="0" y="20955"/>
                    </a:lnTo>
                    <a:lnTo>
                      <a:pt x="1905" y="0"/>
                    </a:lnTo>
                    <a:lnTo>
                      <a:pt x="56198" y="0"/>
                    </a:lnTo>
                    <a:lnTo>
                      <a:pt x="56198" y="6667"/>
                    </a:lnTo>
                    <a:lnTo>
                      <a:pt x="13335" y="59055"/>
                    </a:lnTo>
                    <a:lnTo>
                      <a:pt x="48577" y="59055"/>
                    </a:lnTo>
                    <a:lnTo>
                      <a:pt x="52388" y="45720"/>
                    </a:lnTo>
                    <a:lnTo>
                      <a:pt x="60960" y="46672"/>
                    </a:lnTo>
                    <a:lnTo>
                      <a:pt x="57150" y="6762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1FBCB17-FD93-4BF7-9F12-B82133F62A2F}"/>
                  </a:ext>
                </a:extLst>
              </p:cNvPr>
              <p:cNvSpPr/>
              <p:nvPr/>
            </p:nvSpPr>
            <p:spPr>
              <a:xfrm>
                <a:off x="459573" y="6295698"/>
                <a:ext cx="76200" cy="66675"/>
              </a:xfrm>
              <a:custGeom>
                <a:avLst/>
                <a:gdLst>
                  <a:gd name="connsiteX0" fmla="*/ 81915 w 76200"/>
                  <a:gd name="connsiteY0" fmla="*/ 67627 h 66675"/>
                  <a:gd name="connsiteX1" fmla="*/ 59055 w 76200"/>
                  <a:gd name="connsiteY1" fmla="*/ 67627 h 66675"/>
                  <a:gd name="connsiteX2" fmla="*/ 59055 w 76200"/>
                  <a:gd name="connsiteY2" fmla="*/ 55245 h 66675"/>
                  <a:gd name="connsiteX3" fmla="*/ 49530 w 76200"/>
                  <a:gd name="connsiteY3" fmla="*/ 65723 h 66675"/>
                  <a:gd name="connsiteX4" fmla="*/ 35243 w 76200"/>
                  <a:gd name="connsiteY4" fmla="*/ 69532 h 66675"/>
                  <a:gd name="connsiteX5" fmla="*/ 18098 w 76200"/>
                  <a:gd name="connsiteY5" fmla="*/ 63817 h 66675"/>
                  <a:gd name="connsiteX6" fmla="*/ 11430 w 76200"/>
                  <a:gd name="connsiteY6" fmla="*/ 43815 h 66675"/>
                  <a:gd name="connsiteX7" fmla="*/ 11430 w 76200"/>
                  <a:gd name="connsiteY7" fmla="*/ 9525 h 66675"/>
                  <a:gd name="connsiteX8" fmla="*/ 0 w 76200"/>
                  <a:gd name="connsiteY8" fmla="*/ 9525 h 66675"/>
                  <a:gd name="connsiteX9" fmla="*/ 0 w 76200"/>
                  <a:gd name="connsiteY9" fmla="*/ 952 h 66675"/>
                  <a:gd name="connsiteX10" fmla="*/ 22860 w 76200"/>
                  <a:gd name="connsiteY10" fmla="*/ 952 h 66675"/>
                  <a:gd name="connsiteX11" fmla="*/ 22860 w 76200"/>
                  <a:gd name="connsiteY11" fmla="*/ 40957 h 66675"/>
                  <a:gd name="connsiteX12" fmla="*/ 27623 w 76200"/>
                  <a:gd name="connsiteY12" fmla="*/ 56197 h 66675"/>
                  <a:gd name="connsiteX13" fmla="*/ 39053 w 76200"/>
                  <a:gd name="connsiteY13" fmla="*/ 60960 h 66675"/>
                  <a:gd name="connsiteX14" fmla="*/ 53340 w 76200"/>
                  <a:gd name="connsiteY14" fmla="*/ 54292 h 66675"/>
                  <a:gd name="connsiteX15" fmla="*/ 59055 w 76200"/>
                  <a:gd name="connsiteY15" fmla="*/ 40005 h 66675"/>
                  <a:gd name="connsiteX16" fmla="*/ 59055 w 76200"/>
                  <a:gd name="connsiteY16" fmla="*/ 8572 h 66675"/>
                  <a:gd name="connsiteX17" fmla="*/ 44768 w 76200"/>
                  <a:gd name="connsiteY17" fmla="*/ 8572 h 66675"/>
                  <a:gd name="connsiteX18" fmla="*/ 44768 w 76200"/>
                  <a:gd name="connsiteY18" fmla="*/ 0 h 66675"/>
                  <a:gd name="connsiteX19" fmla="*/ 69533 w 76200"/>
                  <a:gd name="connsiteY19" fmla="*/ 0 h 66675"/>
                  <a:gd name="connsiteX20" fmla="*/ 69533 w 76200"/>
                  <a:gd name="connsiteY20" fmla="*/ 59055 h 66675"/>
                  <a:gd name="connsiteX21" fmla="*/ 81915 w 76200"/>
                  <a:gd name="connsiteY21" fmla="*/ 59055 h 66675"/>
                  <a:gd name="connsiteX22" fmla="*/ 81915 w 76200"/>
                  <a:gd name="connsiteY22" fmla="*/ 67627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6200" h="66675">
                    <a:moveTo>
                      <a:pt x="81915" y="67627"/>
                    </a:moveTo>
                    <a:lnTo>
                      <a:pt x="59055" y="67627"/>
                    </a:lnTo>
                    <a:lnTo>
                      <a:pt x="59055" y="55245"/>
                    </a:lnTo>
                    <a:cubicBezTo>
                      <a:pt x="57150" y="59055"/>
                      <a:pt x="53340" y="62865"/>
                      <a:pt x="49530" y="65723"/>
                    </a:cubicBezTo>
                    <a:cubicBezTo>
                      <a:pt x="45720" y="68580"/>
                      <a:pt x="40958" y="69532"/>
                      <a:pt x="35243" y="69532"/>
                    </a:cubicBezTo>
                    <a:cubicBezTo>
                      <a:pt x="28575" y="69532"/>
                      <a:pt x="22860" y="67627"/>
                      <a:pt x="18098" y="63817"/>
                    </a:cubicBezTo>
                    <a:cubicBezTo>
                      <a:pt x="13335" y="60007"/>
                      <a:pt x="11430" y="53340"/>
                      <a:pt x="11430" y="43815"/>
                    </a:cubicBezTo>
                    <a:lnTo>
                      <a:pt x="11430" y="9525"/>
                    </a:lnTo>
                    <a:lnTo>
                      <a:pt x="0" y="9525"/>
                    </a:lnTo>
                    <a:lnTo>
                      <a:pt x="0" y="952"/>
                    </a:lnTo>
                    <a:lnTo>
                      <a:pt x="22860" y="952"/>
                    </a:lnTo>
                    <a:lnTo>
                      <a:pt x="22860" y="40957"/>
                    </a:lnTo>
                    <a:cubicBezTo>
                      <a:pt x="22860" y="48577"/>
                      <a:pt x="24765" y="53340"/>
                      <a:pt x="27623" y="56197"/>
                    </a:cubicBezTo>
                    <a:cubicBezTo>
                      <a:pt x="30480" y="59055"/>
                      <a:pt x="34290" y="60960"/>
                      <a:pt x="39053" y="60960"/>
                    </a:cubicBezTo>
                    <a:cubicBezTo>
                      <a:pt x="44768" y="60960"/>
                      <a:pt x="49530" y="59055"/>
                      <a:pt x="53340" y="54292"/>
                    </a:cubicBezTo>
                    <a:cubicBezTo>
                      <a:pt x="57150" y="49530"/>
                      <a:pt x="59055" y="45720"/>
                      <a:pt x="59055" y="40005"/>
                    </a:cubicBezTo>
                    <a:lnTo>
                      <a:pt x="59055" y="8572"/>
                    </a:lnTo>
                    <a:lnTo>
                      <a:pt x="44768" y="8572"/>
                    </a:lnTo>
                    <a:lnTo>
                      <a:pt x="44768" y="0"/>
                    </a:lnTo>
                    <a:lnTo>
                      <a:pt x="69533" y="0"/>
                    </a:lnTo>
                    <a:lnTo>
                      <a:pt x="69533" y="59055"/>
                    </a:lnTo>
                    <a:lnTo>
                      <a:pt x="81915" y="59055"/>
                    </a:lnTo>
                    <a:lnTo>
                      <a:pt x="81915" y="6762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7EF7DE62-4A2F-47B6-BC28-1EC03EB56B9D}"/>
                  </a:ext>
                </a:extLst>
              </p:cNvPr>
              <p:cNvSpPr/>
              <p:nvPr/>
            </p:nvSpPr>
            <p:spPr>
              <a:xfrm>
                <a:off x="552918" y="6274743"/>
                <a:ext cx="47625" cy="85725"/>
              </a:xfrm>
              <a:custGeom>
                <a:avLst/>
                <a:gdLst>
                  <a:gd name="connsiteX0" fmla="*/ 54292 w 47625"/>
                  <a:gd name="connsiteY0" fmla="*/ 70485 h 85725"/>
                  <a:gd name="connsiteX1" fmla="*/ 32385 w 47625"/>
                  <a:gd name="connsiteY1" fmla="*/ 90488 h 85725"/>
                  <a:gd name="connsiteX2" fmla="*/ 17145 w 47625"/>
                  <a:gd name="connsiteY2" fmla="*/ 84773 h 85725"/>
                  <a:gd name="connsiteX3" fmla="*/ 11430 w 47625"/>
                  <a:gd name="connsiteY3" fmla="*/ 69532 h 85725"/>
                  <a:gd name="connsiteX4" fmla="*/ 11430 w 47625"/>
                  <a:gd name="connsiteY4" fmla="*/ 30480 h 85725"/>
                  <a:gd name="connsiteX5" fmla="*/ 0 w 47625"/>
                  <a:gd name="connsiteY5" fmla="*/ 30480 h 85725"/>
                  <a:gd name="connsiteX6" fmla="*/ 0 w 47625"/>
                  <a:gd name="connsiteY6" fmla="*/ 21907 h 85725"/>
                  <a:gd name="connsiteX7" fmla="*/ 11430 w 47625"/>
                  <a:gd name="connsiteY7" fmla="*/ 21907 h 85725"/>
                  <a:gd name="connsiteX8" fmla="*/ 11430 w 47625"/>
                  <a:gd name="connsiteY8" fmla="*/ 0 h 85725"/>
                  <a:gd name="connsiteX9" fmla="*/ 21907 w 47625"/>
                  <a:gd name="connsiteY9" fmla="*/ 0 h 85725"/>
                  <a:gd name="connsiteX10" fmla="*/ 21907 w 47625"/>
                  <a:gd name="connsiteY10" fmla="*/ 21907 h 85725"/>
                  <a:gd name="connsiteX11" fmla="*/ 48577 w 47625"/>
                  <a:gd name="connsiteY11" fmla="*/ 21907 h 85725"/>
                  <a:gd name="connsiteX12" fmla="*/ 48577 w 47625"/>
                  <a:gd name="connsiteY12" fmla="*/ 30480 h 85725"/>
                  <a:gd name="connsiteX13" fmla="*/ 21907 w 47625"/>
                  <a:gd name="connsiteY13" fmla="*/ 30480 h 85725"/>
                  <a:gd name="connsiteX14" fmla="*/ 21907 w 47625"/>
                  <a:gd name="connsiteY14" fmla="*/ 68580 h 85725"/>
                  <a:gd name="connsiteX15" fmla="*/ 24765 w 47625"/>
                  <a:gd name="connsiteY15" fmla="*/ 78105 h 85725"/>
                  <a:gd name="connsiteX16" fmla="*/ 33338 w 47625"/>
                  <a:gd name="connsiteY16" fmla="*/ 81915 h 85725"/>
                  <a:gd name="connsiteX17" fmla="*/ 40957 w 47625"/>
                  <a:gd name="connsiteY17" fmla="*/ 79057 h 85725"/>
                  <a:gd name="connsiteX18" fmla="*/ 45720 w 47625"/>
                  <a:gd name="connsiteY18" fmla="*/ 68580 h 85725"/>
                  <a:gd name="connsiteX19" fmla="*/ 54292 w 47625"/>
                  <a:gd name="connsiteY19" fmla="*/ 70485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625" h="85725">
                    <a:moveTo>
                      <a:pt x="54292" y="70485"/>
                    </a:moveTo>
                    <a:cubicBezTo>
                      <a:pt x="52388" y="83820"/>
                      <a:pt x="45720" y="90488"/>
                      <a:pt x="32385" y="90488"/>
                    </a:cubicBezTo>
                    <a:cubicBezTo>
                      <a:pt x="25717" y="90488"/>
                      <a:pt x="20002" y="88582"/>
                      <a:pt x="17145" y="84773"/>
                    </a:cubicBezTo>
                    <a:cubicBezTo>
                      <a:pt x="14288" y="80963"/>
                      <a:pt x="11430" y="75248"/>
                      <a:pt x="11430" y="69532"/>
                    </a:cubicBezTo>
                    <a:lnTo>
                      <a:pt x="11430" y="30480"/>
                    </a:lnTo>
                    <a:lnTo>
                      <a:pt x="0" y="30480"/>
                    </a:lnTo>
                    <a:lnTo>
                      <a:pt x="0" y="21907"/>
                    </a:lnTo>
                    <a:lnTo>
                      <a:pt x="11430" y="21907"/>
                    </a:lnTo>
                    <a:lnTo>
                      <a:pt x="11430" y="0"/>
                    </a:lnTo>
                    <a:lnTo>
                      <a:pt x="21907" y="0"/>
                    </a:lnTo>
                    <a:lnTo>
                      <a:pt x="21907" y="21907"/>
                    </a:lnTo>
                    <a:lnTo>
                      <a:pt x="48577" y="21907"/>
                    </a:lnTo>
                    <a:lnTo>
                      <a:pt x="48577" y="30480"/>
                    </a:lnTo>
                    <a:lnTo>
                      <a:pt x="21907" y="30480"/>
                    </a:lnTo>
                    <a:lnTo>
                      <a:pt x="21907" y="68580"/>
                    </a:lnTo>
                    <a:cubicBezTo>
                      <a:pt x="21907" y="72390"/>
                      <a:pt x="22860" y="76200"/>
                      <a:pt x="24765" y="78105"/>
                    </a:cubicBezTo>
                    <a:cubicBezTo>
                      <a:pt x="26670" y="80010"/>
                      <a:pt x="29527" y="81915"/>
                      <a:pt x="33338" y="81915"/>
                    </a:cubicBezTo>
                    <a:cubicBezTo>
                      <a:pt x="36195" y="81915"/>
                      <a:pt x="38100" y="80963"/>
                      <a:pt x="40957" y="79057"/>
                    </a:cubicBezTo>
                    <a:cubicBezTo>
                      <a:pt x="42863" y="77153"/>
                      <a:pt x="44767" y="74295"/>
                      <a:pt x="45720" y="68580"/>
                    </a:cubicBezTo>
                    <a:lnTo>
                      <a:pt x="54292" y="704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AF8D9D4F-9824-43BD-9842-A0060692DC88}"/>
                  </a:ext>
                </a:extLst>
              </p:cNvPr>
              <p:cNvSpPr/>
              <p:nvPr/>
            </p:nvSpPr>
            <p:spPr>
              <a:xfrm>
                <a:off x="620545" y="6294746"/>
                <a:ext cx="57150" cy="66675"/>
              </a:xfrm>
              <a:custGeom>
                <a:avLst/>
                <a:gdLst>
                  <a:gd name="connsiteX0" fmla="*/ 6668 w 57150"/>
                  <a:gd name="connsiteY0" fmla="*/ 6667 h 66675"/>
                  <a:gd name="connsiteX1" fmla="*/ 18098 w 57150"/>
                  <a:gd name="connsiteY1" fmla="*/ 1905 h 66675"/>
                  <a:gd name="connsiteX2" fmla="*/ 30480 w 57150"/>
                  <a:gd name="connsiteY2" fmla="*/ 0 h 66675"/>
                  <a:gd name="connsiteX3" fmla="*/ 54293 w 57150"/>
                  <a:gd name="connsiteY3" fmla="*/ 22860 h 66675"/>
                  <a:gd name="connsiteX4" fmla="*/ 54293 w 57150"/>
                  <a:gd name="connsiteY4" fmla="*/ 55245 h 66675"/>
                  <a:gd name="connsiteX5" fmla="*/ 60008 w 57150"/>
                  <a:gd name="connsiteY5" fmla="*/ 62865 h 66675"/>
                  <a:gd name="connsiteX6" fmla="*/ 64770 w 57150"/>
                  <a:gd name="connsiteY6" fmla="*/ 61913 h 66675"/>
                  <a:gd name="connsiteX7" fmla="*/ 64770 w 57150"/>
                  <a:gd name="connsiteY7" fmla="*/ 68580 h 66675"/>
                  <a:gd name="connsiteX8" fmla="*/ 56198 w 57150"/>
                  <a:gd name="connsiteY8" fmla="*/ 70485 h 66675"/>
                  <a:gd name="connsiteX9" fmla="*/ 43815 w 57150"/>
                  <a:gd name="connsiteY9" fmla="*/ 57150 h 66675"/>
                  <a:gd name="connsiteX10" fmla="*/ 43815 w 57150"/>
                  <a:gd name="connsiteY10" fmla="*/ 57150 h 66675"/>
                  <a:gd name="connsiteX11" fmla="*/ 34290 w 57150"/>
                  <a:gd name="connsiteY11" fmla="*/ 66675 h 66675"/>
                  <a:gd name="connsiteX12" fmla="*/ 20003 w 57150"/>
                  <a:gd name="connsiteY12" fmla="*/ 70485 h 66675"/>
                  <a:gd name="connsiteX13" fmla="*/ 6668 w 57150"/>
                  <a:gd name="connsiteY13" fmla="*/ 66675 h 66675"/>
                  <a:gd name="connsiteX14" fmla="*/ 0 w 57150"/>
                  <a:gd name="connsiteY14" fmla="*/ 51435 h 66675"/>
                  <a:gd name="connsiteX15" fmla="*/ 10478 w 57150"/>
                  <a:gd name="connsiteY15" fmla="*/ 34290 h 66675"/>
                  <a:gd name="connsiteX16" fmla="*/ 32385 w 57150"/>
                  <a:gd name="connsiteY16" fmla="*/ 30480 h 66675"/>
                  <a:gd name="connsiteX17" fmla="*/ 38100 w 57150"/>
                  <a:gd name="connsiteY17" fmla="*/ 30480 h 66675"/>
                  <a:gd name="connsiteX18" fmla="*/ 43815 w 57150"/>
                  <a:gd name="connsiteY18" fmla="*/ 30480 h 66675"/>
                  <a:gd name="connsiteX19" fmla="*/ 43815 w 57150"/>
                  <a:gd name="connsiteY19" fmla="*/ 24765 h 66675"/>
                  <a:gd name="connsiteX20" fmla="*/ 40958 w 57150"/>
                  <a:gd name="connsiteY20" fmla="*/ 13335 h 66675"/>
                  <a:gd name="connsiteX21" fmla="*/ 29528 w 57150"/>
                  <a:gd name="connsiteY21" fmla="*/ 8572 h 66675"/>
                  <a:gd name="connsiteX22" fmla="*/ 16193 w 57150"/>
                  <a:gd name="connsiteY22" fmla="*/ 11430 h 66675"/>
                  <a:gd name="connsiteX23" fmla="*/ 13335 w 57150"/>
                  <a:gd name="connsiteY23" fmla="*/ 22860 h 66675"/>
                  <a:gd name="connsiteX24" fmla="*/ 4763 w 57150"/>
                  <a:gd name="connsiteY24" fmla="*/ 21907 h 66675"/>
                  <a:gd name="connsiteX25" fmla="*/ 6668 w 57150"/>
                  <a:gd name="connsiteY25" fmla="*/ 6667 h 66675"/>
                  <a:gd name="connsiteX26" fmla="*/ 44768 w 57150"/>
                  <a:gd name="connsiteY26" fmla="*/ 43815 h 66675"/>
                  <a:gd name="connsiteX27" fmla="*/ 44768 w 57150"/>
                  <a:gd name="connsiteY27" fmla="*/ 39053 h 66675"/>
                  <a:gd name="connsiteX28" fmla="*/ 39053 w 57150"/>
                  <a:gd name="connsiteY28" fmla="*/ 39053 h 66675"/>
                  <a:gd name="connsiteX29" fmla="*/ 32385 w 57150"/>
                  <a:gd name="connsiteY29" fmla="*/ 39053 h 66675"/>
                  <a:gd name="connsiteX30" fmla="*/ 19050 w 57150"/>
                  <a:gd name="connsiteY30" fmla="*/ 40957 h 66675"/>
                  <a:gd name="connsiteX31" fmla="*/ 13335 w 57150"/>
                  <a:gd name="connsiteY31" fmla="*/ 51435 h 66675"/>
                  <a:gd name="connsiteX32" fmla="*/ 17145 w 57150"/>
                  <a:gd name="connsiteY32" fmla="*/ 60007 h 66675"/>
                  <a:gd name="connsiteX33" fmla="*/ 25718 w 57150"/>
                  <a:gd name="connsiteY33" fmla="*/ 62865 h 66675"/>
                  <a:gd name="connsiteX34" fmla="*/ 39053 w 57150"/>
                  <a:gd name="connsiteY34" fmla="*/ 58103 h 66675"/>
                  <a:gd name="connsiteX35" fmla="*/ 44768 w 57150"/>
                  <a:gd name="connsiteY35" fmla="*/ 43815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7150" h="66675">
                    <a:moveTo>
                      <a:pt x="6668" y="6667"/>
                    </a:moveTo>
                    <a:cubicBezTo>
                      <a:pt x="10478" y="4763"/>
                      <a:pt x="14288" y="2857"/>
                      <a:pt x="18098" y="1905"/>
                    </a:cubicBezTo>
                    <a:cubicBezTo>
                      <a:pt x="21908" y="953"/>
                      <a:pt x="26670" y="0"/>
                      <a:pt x="30480" y="0"/>
                    </a:cubicBezTo>
                    <a:cubicBezTo>
                      <a:pt x="46673" y="0"/>
                      <a:pt x="54293" y="7620"/>
                      <a:pt x="54293" y="22860"/>
                    </a:cubicBezTo>
                    <a:lnTo>
                      <a:pt x="54293" y="55245"/>
                    </a:lnTo>
                    <a:cubicBezTo>
                      <a:pt x="54293" y="60007"/>
                      <a:pt x="56198" y="62865"/>
                      <a:pt x="60008" y="62865"/>
                    </a:cubicBezTo>
                    <a:cubicBezTo>
                      <a:pt x="61913" y="62865"/>
                      <a:pt x="62865" y="62865"/>
                      <a:pt x="64770" y="61913"/>
                    </a:cubicBezTo>
                    <a:lnTo>
                      <a:pt x="64770" y="68580"/>
                    </a:lnTo>
                    <a:cubicBezTo>
                      <a:pt x="61913" y="70485"/>
                      <a:pt x="59055" y="70485"/>
                      <a:pt x="56198" y="70485"/>
                    </a:cubicBezTo>
                    <a:cubicBezTo>
                      <a:pt x="48578" y="70485"/>
                      <a:pt x="43815" y="65723"/>
                      <a:pt x="43815" y="57150"/>
                    </a:cubicBezTo>
                    <a:lnTo>
                      <a:pt x="43815" y="57150"/>
                    </a:lnTo>
                    <a:cubicBezTo>
                      <a:pt x="41910" y="60960"/>
                      <a:pt x="39053" y="63817"/>
                      <a:pt x="34290" y="66675"/>
                    </a:cubicBezTo>
                    <a:cubicBezTo>
                      <a:pt x="30480" y="69532"/>
                      <a:pt x="25718" y="70485"/>
                      <a:pt x="20003" y="70485"/>
                    </a:cubicBezTo>
                    <a:cubicBezTo>
                      <a:pt x="15240" y="70485"/>
                      <a:pt x="11430" y="69532"/>
                      <a:pt x="6668" y="66675"/>
                    </a:cubicBezTo>
                    <a:cubicBezTo>
                      <a:pt x="1905" y="63817"/>
                      <a:pt x="0" y="59055"/>
                      <a:pt x="0" y="51435"/>
                    </a:cubicBezTo>
                    <a:cubicBezTo>
                      <a:pt x="0" y="42863"/>
                      <a:pt x="3810" y="37147"/>
                      <a:pt x="10478" y="34290"/>
                    </a:cubicBezTo>
                    <a:cubicBezTo>
                      <a:pt x="17145" y="31432"/>
                      <a:pt x="24765" y="30480"/>
                      <a:pt x="32385" y="30480"/>
                    </a:cubicBezTo>
                    <a:cubicBezTo>
                      <a:pt x="34290" y="30480"/>
                      <a:pt x="36195" y="30480"/>
                      <a:pt x="38100" y="30480"/>
                    </a:cubicBezTo>
                    <a:cubicBezTo>
                      <a:pt x="40005" y="30480"/>
                      <a:pt x="41910" y="30480"/>
                      <a:pt x="43815" y="30480"/>
                    </a:cubicBezTo>
                    <a:lnTo>
                      <a:pt x="43815" y="24765"/>
                    </a:lnTo>
                    <a:cubicBezTo>
                      <a:pt x="43815" y="20003"/>
                      <a:pt x="42863" y="16192"/>
                      <a:pt x="40958" y="13335"/>
                    </a:cubicBezTo>
                    <a:cubicBezTo>
                      <a:pt x="39053" y="10478"/>
                      <a:pt x="35243" y="8572"/>
                      <a:pt x="29528" y="8572"/>
                    </a:cubicBezTo>
                    <a:cubicBezTo>
                      <a:pt x="24765" y="8572"/>
                      <a:pt x="20003" y="9525"/>
                      <a:pt x="16193" y="11430"/>
                    </a:cubicBezTo>
                    <a:lnTo>
                      <a:pt x="13335" y="22860"/>
                    </a:lnTo>
                    <a:lnTo>
                      <a:pt x="4763" y="21907"/>
                    </a:lnTo>
                    <a:lnTo>
                      <a:pt x="6668" y="6667"/>
                    </a:lnTo>
                    <a:close/>
                    <a:moveTo>
                      <a:pt x="44768" y="43815"/>
                    </a:moveTo>
                    <a:lnTo>
                      <a:pt x="44768" y="39053"/>
                    </a:lnTo>
                    <a:cubicBezTo>
                      <a:pt x="42863" y="39053"/>
                      <a:pt x="40958" y="39053"/>
                      <a:pt x="39053" y="39053"/>
                    </a:cubicBezTo>
                    <a:cubicBezTo>
                      <a:pt x="37148" y="39053"/>
                      <a:pt x="34290" y="39053"/>
                      <a:pt x="32385" y="39053"/>
                    </a:cubicBezTo>
                    <a:cubicBezTo>
                      <a:pt x="27623" y="39053"/>
                      <a:pt x="22860" y="40005"/>
                      <a:pt x="19050" y="40957"/>
                    </a:cubicBezTo>
                    <a:cubicBezTo>
                      <a:pt x="15240" y="41910"/>
                      <a:pt x="13335" y="45720"/>
                      <a:pt x="13335" y="51435"/>
                    </a:cubicBezTo>
                    <a:cubicBezTo>
                      <a:pt x="13335" y="56197"/>
                      <a:pt x="14288" y="59055"/>
                      <a:pt x="17145" y="60007"/>
                    </a:cubicBezTo>
                    <a:cubicBezTo>
                      <a:pt x="20003" y="61913"/>
                      <a:pt x="22860" y="62865"/>
                      <a:pt x="25718" y="62865"/>
                    </a:cubicBezTo>
                    <a:cubicBezTo>
                      <a:pt x="30480" y="62865"/>
                      <a:pt x="35243" y="60960"/>
                      <a:pt x="39053" y="58103"/>
                    </a:cubicBezTo>
                    <a:cubicBezTo>
                      <a:pt x="41910" y="53340"/>
                      <a:pt x="43815" y="48578"/>
                      <a:pt x="44768" y="438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65606C13-77D1-4CFE-87A6-014DE087F3E6}"/>
                  </a:ext>
                </a:extLst>
              </p:cNvPr>
              <p:cNvSpPr/>
              <p:nvPr/>
            </p:nvSpPr>
            <p:spPr>
              <a:xfrm>
                <a:off x="700556" y="6294746"/>
                <a:ext cx="47625" cy="66675"/>
              </a:xfrm>
              <a:custGeom>
                <a:avLst/>
                <a:gdLst>
                  <a:gd name="connsiteX0" fmla="*/ 39052 w 47625"/>
                  <a:gd name="connsiteY0" fmla="*/ 0 h 66675"/>
                  <a:gd name="connsiteX1" fmla="*/ 50482 w 47625"/>
                  <a:gd name="connsiteY1" fmla="*/ 3810 h 66675"/>
                  <a:gd name="connsiteX2" fmla="*/ 53340 w 47625"/>
                  <a:gd name="connsiteY2" fmla="*/ 20955 h 66675"/>
                  <a:gd name="connsiteX3" fmla="*/ 44768 w 47625"/>
                  <a:gd name="connsiteY3" fmla="*/ 21907 h 66675"/>
                  <a:gd name="connsiteX4" fmla="*/ 41910 w 47625"/>
                  <a:gd name="connsiteY4" fmla="*/ 10478 h 66675"/>
                  <a:gd name="connsiteX5" fmla="*/ 37147 w 47625"/>
                  <a:gd name="connsiteY5" fmla="*/ 9525 h 66675"/>
                  <a:gd name="connsiteX6" fmla="*/ 27622 w 47625"/>
                  <a:gd name="connsiteY6" fmla="*/ 14288 h 66675"/>
                  <a:gd name="connsiteX7" fmla="*/ 23813 w 47625"/>
                  <a:gd name="connsiteY7" fmla="*/ 27622 h 66675"/>
                  <a:gd name="connsiteX8" fmla="*/ 23813 w 47625"/>
                  <a:gd name="connsiteY8" fmla="*/ 60960 h 66675"/>
                  <a:gd name="connsiteX9" fmla="*/ 39052 w 47625"/>
                  <a:gd name="connsiteY9" fmla="*/ 60960 h 66675"/>
                  <a:gd name="connsiteX10" fmla="*/ 39052 w 47625"/>
                  <a:gd name="connsiteY10" fmla="*/ 69532 h 66675"/>
                  <a:gd name="connsiteX11" fmla="*/ 952 w 47625"/>
                  <a:gd name="connsiteY11" fmla="*/ 69532 h 66675"/>
                  <a:gd name="connsiteX12" fmla="*/ 952 w 47625"/>
                  <a:gd name="connsiteY12" fmla="*/ 60960 h 66675"/>
                  <a:gd name="connsiteX13" fmla="*/ 12382 w 47625"/>
                  <a:gd name="connsiteY13" fmla="*/ 60960 h 66675"/>
                  <a:gd name="connsiteX14" fmla="*/ 12382 w 47625"/>
                  <a:gd name="connsiteY14" fmla="*/ 10478 h 66675"/>
                  <a:gd name="connsiteX15" fmla="*/ 0 w 47625"/>
                  <a:gd name="connsiteY15" fmla="*/ 10478 h 66675"/>
                  <a:gd name="connsiteX16" fmla="*/ 0 w 47625"/>
                  <a:gd name="connsiteY16" fmla="*/ 1905 h 66675"/>
                  <a:gd name="connsiteX17" fmla="*/ 21907 w 47625"/>
                  <a:gd name="connsiteY17" fmla="*/ 1905 h 66675"/>
                  <a:gd name="connsiteX18" fmla="*/ 21907 w 47625"/>
                  <a:gd name="connsiteY18" fmla="*/ 14288 h 66675"/>
                  <a:gd name="connsiteX19" fmla="*/ 28575 w 47625"/>
                  <a:gd name="connsiteY19" fmla="*/ 4763 h 66675"/>
                  <a:gd name="connsiteX20" fmla="*/ 39052 w 47625"/>
                  <a:gd name="connsiteY20" fmla="*/ 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625" h="66675">
                    <a:moveTo>
                      <a:pt x="39052" y="0"/>
                    </a:moveTo>
                    <a:cubicBezTo>
                      <a:pt x="43815" y="0"/>
                      <a:pt x="47625" y="953"/>
                      <a:pt x="50482" y="3810"/>
                    </a:cubicBezTo>
                    <a:lnTo>
                      <a:pt x="53340" y="20955"/>
                    </a:lnTo>
                    <a:lnTo>
                      <a:pt x="44768" y="21907"/>
                    </a:lnTo>
                    <a:lnTo>
                      <a:pt x="41910" y="10478"/>
                    </a:lnTo>
                    <a:cubicBezTo>
                      <a:pt x="40005" y="9525"/>
                      <a:pt x="38100" y="9525"/>
                      <a:pt x="37147" y="9525"/>
                    </a:cubicBezTo>
                    <a:cubicBezTo>
                      <a:pt x="33338" y="9525"/>
                      <a:pt x="29527" y="11430"/>
                      <a:pt x="27622" y="14288"/>
                    </a:cubicBezTo>
                    <a:cubicBezTo>
                      <a:pt x="25718" y="17145"/>
                      <a:pt x="23813" y="21907"/>
                      <a:pt x="23813" y="27622"/>
                    </a:cubicBezTo>
                    <a:lnTo>
                      <a:pt x="23813" y="60960"/>
                    </a:lnTo>
                    <a:lnTo>
                      <a:pt x="39052" y="60960"/>
                    </a:lnTo>
                    <a:lnTo>
                      <a:pt x="39052" y="69532"/>
                    </a:lnTo>
                    <a:lnTo>
                      <a:pt x="952" y="69532"/>
                    </a:lnTo>
                    <a:lnTo>
                      <a:pt x="952" y="60960"/>
                    </a:lnTo>
                    <a:lnTo>
                      <a:pt x="12382" y="60960"/>
                    </a:lnTo>
                    <a:lnTo>
                      <a:pt x="12382" y="10478"/>
                    </a:lnTo>
                    <a:lnTo>
                      <a:pt x="0" y="10478"/>
                    </a:lnTo>
                    <a:lnTo>
                      <a:pt x="0" y="1905"/>
                    </a:lnTo>
                    <a:lnTo>
                      <a:pt x="21907" y="1905"/>
                    </a:lnTo>
                    <a:lnTo>
                      <a:pt x="21907" y="14288"/>
                    </a:lnTo>
                    <a:cubicBezTo>
                      <a:pt x="22860" y="10478"/>
                      <a:pt x="25718" y="7620"/>
                      <a:pt x="28575" y="4763"/>
                    </a:cubicBezTo>
                    <a:cubicBezTo>
                      <a:pt x="31432" y="953"/>
                      <a:pt x="35243" y="0"/>
                      <a:pt x="3905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85C90F11-5EC1-42C1-8610-F6449B5B695A}"/>
                  </a:ext>
                </a:extLst>
              </p:cNvPr>
              <p:cNvSpPr/>
              <p:nvPr/>
            </p:nvSpPr>
            <p:spPr>
              <a:xfrm>
                <a:off x="771993" y="6264265"/>
                <a:ext cx="28575" cy="95250"/>
              </a:xfrm>
              <a:custGeom>
                <a:avLst/>
                <a:gdLst>
                  <a:gd name="connsiteX0" fmla="*/ 35243 w 28575"/>
                  <a:gd name="connsiteY0" fmla="*/ 99060 h 95250"/>
                  <a:gd name="connsiteX1" fmla="*/ 952 w 28575"/>
                  <a:gd name="connsiteY1" fmla="*/ 99060 h 95250"/>
                  <a:gd name="connsiteX2" fmla="*/ 952 w 28575"/>
                  <a:gd name="connsiteY2" fmla="*/ 90488 h 95250"/>
                  <a:gd name="connsiteX3" fmla="*/ 12382 w 28575"/>
                  <a:gd name="connsiteY3" fmla="*/ 90488 h 95250"/>
                  <a:gd name="connsiteX4" fmla="*/ 12382 w 28575"/>
                  <a:gd name="connsiteY4" fmla="*/ 40005 h 95250"/>
                  <a:gd name="connsiteX5" fmla="*/ 0 w 28575"/>
                  <a:gd name="connsiteY5" fmla="*/ 40005 h 95250"/>
                  <a:gd name="connsiteX6" fmla="*/ 0 w 28575"/>
                  <a:gd name="connsiteY6" fmla="*/ 31433 h 95250"/>
                  <a:gd name="connsiteX7" fmla="*/ 22860 w 28575"/>
                  <a:gd name="connsiteY7" fmla="*/ 31433 h 95250"/>
                  <a:gd name="connsiteX8" fmla="*/ 22860 w 28575"/>
                  <a:gd name="connsiteY8" fmla="*/ 90488 h 95250"/>
                  <a:gd name="connsiteX9" fmla="*/ 34290 w 28575"/>
                  <a:gd name="connsiteY9" fmla="*/ 90488 h 95250"/>
                  <a:gd name="connsiteX10" fmla="*/ 34290 w 28575"/>
                  <a:gd name="connsiteY10" fmla="*/ 99060 h 95250"/>
                  <a:gd name="connsiteX11" fmla="*/ 12382 w 28575"/>
                  <a:gd name="connsiteY11" fmla="*/ 14288 h 95250"/>
                  <a:gd name="connsiteX12" fmla="*/ 12382 w 28575"/>
                  <a:gd name="connsiteY12" fmla="*/ 0 h 95250"/>
                  <a:gd name="connsiteX13" fmla="*/ 23813 w 28575"/>
                  <a:gd name="connsiteY13" fmla="*/ 0 h 95250"/>
                  <a:gd name="connsiteX14" fmla="*/ 23813 w 28575"/>
                  <a:gd name="connsiteY14" fmla="*/ 14288 h 95250"/>
                  <a:gd name="connsiteX15" fmla="*/ 12382 w 28575"/>
                  <a:gd name="connsiteY15" fmla="*/ 1428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575" h="95250">
                    <a:moveTo>
                      <a:pt x="35243" y="99060"/>
                    </a:moveTo>
                    <a:lnTo>
                      <a:pt x="952" y="99060"/>
                    </a:lnTo>
                    <a:lnTo>
                      <a:pt x="952" y="90488"/>
                    </a:lnTo>
                    <a:lnTo>
                      <a:pt x="12382" y="90488"/>
                    </a:lnTo>
                    <a:lnTo>
                      <a:pt x="12382" y="40005"/>
                    </a:lnTo>
                    <a:lnTo>
                      <a:pt x="0" y="40005"/>
                    </a:lnTo>
                    <a:lnTo>
                      <a:pt x="0" y="31433"/>
                    </a:lnTo>
                    <a:lnTo>
                      <a:pt x="22860" y="31433"/>
                    </a:lnTo>
                    <a:lnTo>
                      <a:pt x="22860" y="90488"/>
                    </a:lnTo>
                    <a:lnTo>
                      <a:pt x="34290" y="90488"/>
                    </a:lnTo>
                    <a:lnTo>
                      <a:pt x="34290" y="99060"/>
                    </a:lnTo>
                    <a:close/>
                    <a:moveTo>
                      <a:pt x="12382" y="14288"/>
                    </a:moveTo>
                    <a:lnTo>
                      <a:pt x="12382" y="0"/>
                    </a:lnTo>
                    <a:lnTo>
                      <a:pt x="23813" y="0"/>
                    </a:lnTo>
                    <a:lnTo>
                      <a:pt x="23813" y="14288"/>
                    </a:lnTo>
                    <a:lnTo>
                      <a:pt x="12382" y="1428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99A8F0D5-C53D-4F81-ABE1-7B56C7B1E6EF}"/>
                  </a:ext>
                </a:extLst>
              </p:cNvPr>
              <p:cNvSpPr/>
              <p:nvPr/>
            </p:nvSpPr>
            <p:spPr>
              <a:xfrm>
                <a:off x="827238" y="6347133"/>
                <a:ext cx="9525" cy="9525"/>
              </a:xfrm>
              <a:custGeom>
                <a:avLst/>
                <a:gdLst>
                  <a:gd name="connsiteX0" fmla="*/ 0 w 9525"/>
                  <a:gd name="connsiteY0" fmla="*/ 16192 h 9525"/>
                  <a:gd name="connsiteX1" fmla="*/ 0 w 9525"/>
                  <a:gd name="connsiteY1" fmla="*/ 0 h 9525"/>
                  <a:gd name="connsiteX2" fmla="*/ 15240 w 9525"/>
                  <a:gd name="connsiteY2" fmla="*/ 0 h 9525"/>
                  <a:gd name="connsiteX3" fmla="*/ 15240 w 9525"/>
                  <a:gd name="connsiteY3" fmla="*/ 16192 h 9525"/>
                  <a:gd name="connsiteX4" fmla="*/ 0 w 9525"/>
                  <a:gd name="connsiteY4" fmla="*/ 1619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" h="9525">
                    <a:moveTo>
                      <a:pt x="0" y="16192"/>
                    </a:moveTo>
                    <a:lnTo>
                      <a:pt x="0" y="0"/>
                    </a:lnTo>
                    <a:lnTo>
                      <a:pt x="15240" y="0"/>
                    </a:lnTo>
                    <a:lnTo>
                      <a:pt x="15240" y="16192"/>
                    </a:lnTo>
                    <a:lnTo>
                      <a:pt x="0" y="1619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D5CA6880-1011-4488-B9C8-688D63E6F897}"/>
                  </a:ext>
                </a:extLst>
              </p:cNvPr>
              <p:cNvSpPr/>
              <p:nvPr/>
            </p:nvSpPr>
            <p:spPr>
              <a:xfrm>
                <a:off x="862481" y="6292840"/>
                <a:ext cx="57150" cy="66675"/>
              </a:xfrm>
              <a:custGeom>
                <a:avLst/>
                <a:gdLst>
                  <a:gd name="connsiteX0" fmla="*/ 60007 w 57150"/>
                  <a:gd name="connsiteY0" fmla="*/ 47625 h 66675"/>
                  <a:gd name="connsiteX1" fmla="*/ 52388 w 57150"/>
                  <a:gd name="connsiteY1" fmla="*/ 63818 h 66675"/>
                  <a:gd name="connsiteX2" fmla="*/ 31432 w 57150"/>
                  <a:gd name="connsiteY2" fmla="*/ 71438 h 66675"/>
                  <a:gd name="connsiteX3" fmla="*/ 8572 w 57150"/>
                  <a:gd name="connsiteY3" fmla="*/ 61913 h 66675"/>
                  <a:gd name="connsiteX4" fmla="*/ 0 w 57150"/>
                  <a:gd name="connsiteY4" fmla="*/ 36195 h 66675"/>
                  <a:gd name="connsiteX5" fmla="*/ 7620 w 57150"/>
                  <a:gd name="connsiteY5" fmla="*/ 11430 h 66675"/>
                  <a:gd name="connsiteX6" fmla="*/ 31432 w 57150"/>
                  <a:gd name="connsiteY6" fmla="*/ 0 h 66675"/>
                  <a:gd name="connsiteX7" fmla="*/ 43815 w 57150"/>
                  <a:gd name="connsiteY7" fmla="*/ 1905 h 66675"/>
                  <a:gd name="connsiteX8" fmla="*/ 54293 w 57150"/>
                  <a:gd name="connsiteY8" fmla="*/ 7620 h 66675"/>
                  <a:gd name="connsiteX9" fmla="*/ 57150 w 57150"/>
                  <a:gd name="connsiteY9" fmla="*/ 23813 h 66675"/>
                  <a:gd name="connsiteX10" fmla="*/ 48577 w 57150"/>
                  <a:gd name="connsiteY10" fmla="*/ 24765 h 66675"/>
                  <a:gd name="connsiteX11" fmla="*/ 45720 w 57150"/>
                  <a:gd name="connsiteY11" fmla="*/ 13335 h 66675"/>
                  <a:gd name="connsiteX12" fmla="*/ 31432 w 57150"/>
                  <a:gd name="connsiteY12" fmla="*/ 10478 h 66675"/>
                  <a:gd name="connsiteX13" fmla="*/ 16193 w 57150"/>
                  <a:gd name="connsiteY13" fmla="*/ 18097 h 66675"/>
                  <a:gd name="connsiteX14" fmla="*/ 11430 w 57150"/>
                  <a:gd name="connsiteY14" fmla="*/ 37147 h 66675"/>
                  <a:gd name="connsiteX15" fmla="*/ 17145 w 57150"/>
                  <a:gd name="connsiteY15" fmla="*/ 56197 h 66675"/>
                  <a:gd name="connsiteX16" fmla="*/ 32385 w 57150"/>
                  <a:gd name="connsiteY16" fmla="*/ 62865 h 66675"/>
                  <a:gd name="connsiteX17" fmla="*/ 50482 w 57150"/>
                  <a:gd name="connsiteY17" fmla="*/ 45720 h 66675"/>
                  <a:gd name="connsiteX18" fmla="*/ 60007 w 57150"/>
                  <a:gd name="connsiteY18" fmla="*/ 47625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7150" h="66675">
                    <a:moveTo>
                      <a:pt x="60007" y="47625"/>
                    </a:moveTo>
                    <a:cubicBezTo>
                      <a:pt x="59055" y="53340"/>
                      <a:pt x="56197" y="59055"/>
                      <a:pt x="52388" y="63818"/>
                    </a:cubicBezTo>
                    <a:cubicBezTo>
                      <a:pt x="48577" y="68580"/>
                      <a:pt x="40957" y="71438"/>
                      <a:pt x="31432" y="71438"/>
                    </a:cubicBezTo>
                    <a:cubicBezTo>
                      <a:pt x="21907" y="71438"/>
                      <a:pt x="14288" y="68580"/>
                      <a:pt x="8572" y="61913"/>
                    </a:cubicBezTo>
                    <a:cubicBezTo>
                      <a:pt x="2857" y="56197"/>
                      <a:pt x="0" y="47625"/>
                      <a:pt x="0" y="36195"/>
                    </a:cubicBezTo>
                    <a:cubicBezTo>
                      <a:pt x="0" y="26670"/>
                      <a:pt x="2857" y="18097"/>
                      <a:pt x="7620" y="11430"/>
                    </a:cubicBezTo>
                    <a:cubicBezTo>
                      <a:pt x="13335" y="3810"/>
                      <a:pt x="20955" y="0"/>
                      <a:pt x="31432" y="0"/>
                    </a:cubicBezTo>
                    <a:cubicBezTo>
                      <a:pt x="36195" y="0"/>
                      <a:pt x="40005" y="953"/>
                      <a:pt x="43815" y="1905"/>
                    </a:cubicBezTo>
                    <a:cubicBezTo>
                      <a:pt x="47625" y="2858"/>
                      <a:pt x="51435" y="4763"/>
                      <a:pt x="54293" y="7620"/>
                    </a:cubicBezTo>
                    <a:lnTo>
                      <a:pt x="57150" y="23813"/>
                    </a:lnTo>
                    <a:lnTo>
                      <a:pt x="48577" y="24765"/>
                    </a:lnTo>
                    <a:lnTo>
                      <a:pt x="45720" y="13335"/>
                    </a:lnTo>
                    <a:cubicBezTo>
                      <a:pt x="41910" y="12383"/>
                      <a:pt x="37147" y="10478"/>
                      <a:pt x="31432" y="10478"/>
                    </a:cubicBezTo>
                    <a:cubicBezTo>
                      <a:pt x="23813" y="10478"/>
                      <a:pt x="19050" y="13335"/>
                      <a:pt x="16193" y="18097"/>
                    </a:cubicBezTo>
                    <a:cubicBezTo>
                      <a:pt x="13335" y="22860"/>
                      <a:pt x="11430" y="29528"/>
                      <a:pt x="11430" y="37147"/>
                    </a:cubicBezTo>
                    <a:cubicBezTo>
                      <a:pt x="11430" y="45720"/>
                      <a:pt x="13335" y="51435"/>
                      <a:pt x="17145" y="56197"/>
                    </a:cubicBezTo>
                    <a:cubicBezTo>
                      <a:pt x="20955" y="60960"/>
                      <a:pt x="25718" y="62865"/>
                      <a:pt x="32385" y="62865"/>
                    </a:cubicBezTo>
                    <a:cubicBezTo>
                      <a:pt x="42863" y="62865"/>
                      <a:pt x="48577" y="57150"/>
                      <a:pt x="50482" y="45720"/>
                    </a:cubicBezTo>
                    <a:lnTo>
                      <a:pt x="60007" y="4762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FF355D57-7025-4524-BEA8-1C3DDF495B5F}"/>
                  </a:ext>
                </a:extLst>
              </p:cNvPr>
              <p:cNvSpPr/>
              <p:nvPr/>
            </p:nvSpPr>
            <p:spPr>
              <a:xfrm>
                <a:off x="940586" y="6295698"/>
                <a:ext cx="66675" cy="66675"/>
              </a:xfrm>
              <a:custGeom>
                <a:avLst/>
                <a:gdLst>
                  <a:gd name="connsiteX0" fmla="*/ 66675 w 66675"/>
                  <a:gd name="connsiteY0" fmla="*/ 34290 h 66675"/>
                  <a:gd name="connsiteX1" fmla="*/ 57150 w 66675"/>
                  <a:gd name="connsiteY1" fmla="*/ 60007 h 66675"/>
                  <a:gd name="connsiteX2" fmla="*/ 32385 w 66675"/>
                  <a:gd name="connsiteY2" fmla="*/ 70485 h 66675"/>
                  <a:gd name="connsiteX3" fmla="*/ 8572 w 66675"/>
                  <a:gd name="connsiteY3" fmla="*/ 60960 h 66675"/>
                  <a:gd name="connsiteX4" fmla="*/ 0 w 66675"/>
                  <a:gd name="connsiteY4" fmla="*/ 36195 h 66675"/>
                  <a:gd name="connsiteX5" fmla="*/ 8572 w 66675"/>
                  <a:gd name="connsiteY5" fmla="*/ 10477 h 66675"/>
                  <a:gd name="connsiteX6" fmla="*/ 33338 w 66675"/>
                  <a:gd name="connsiteY6" fmla="*/ 0 h 66675"/>
                  <a:gd name="connsiteX7" fmla="*/ 58102 w 66675"/>
                  <a:gd name="connsiteY7" fmla="*/ 10477 h 66675"/>
                  <a:gd name="connsiteX8" fmla="*/ 66675 w 66675"/>
                  <a:gd name="connsiteY8" fmla="*/ 34290 h 66675"/>
                  <a:gd name="connsiteX9" fmla="*/ 55245 w 66675"/>
                  <a:gd name="connsiteY9" fmla="*/ 33338 h 66675"/>
                  <a:gd name="connsiteX10" fmla="*/ 49530 w 66675"/>
                  <a:gd name="connsiteY10" fmla="*/ 14288 h 66675"/>
                  <a:gd name="connsiteX11" fmla="*/ 33338 w 66675"/>
                  <a:gd name="connsiteY11" fmla="*/ 6667 h 66675"/>
                  <a:gd name="connsiteX12" fmla="*/ 17145 w 66675"/>
                  <a:gd name="connsiteY12" fmla="*/ 14288 h 66675"/>
                  <a:gd name="connsiteX13" fmla="*/ 11430 w 66675"/>
                  <a:gd name="connsiteY13" fmla="*/ 33338 h 66675"/>
                  <a:gd name="connsiteX14" fmla="*/ 17145 w 66675"/>
                  <a:gd name="connsiteY14" fmla="*/ 52388 h 66675"/>
                  <a:gd name="connsiteX15" fmla="*/ 33338 w 66675"/>
                  <a:gd name="connsiteY15" fmla="*/ 60007 h 66675"/>
                  <a:gd name="connsiteX16" fmla="*/ 49530 w 66675"/>
                  <a:gd name="connsiteY16" fmla="*/ 52388 h 66675"/>
                  <a:gd name="connsiteX17" fmla="*/ 55245 w 66675"/>
                  <a:gd name="connsiteY17" fmla="*/ 33338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6675" h="66675">
                    <a:moveTo>
                      <a:pt x="66675" y="34290"/>
                    </a:moveTo>
                    <a:cubicBezTo>
                      <a:pt x="66675" y="44767"/>
                      <a:pt x="63817" y="53340"/>
                      <a:pt x="57150" y="60007"/>
                    </a:cubicBezTo>
                    <a:cubicBezTo>
                      <a:pt x="51435" y="66675"/>
                      <a:pt x="42863" y="70485"/>
                      <a:pt x="32385" y="70485"/>
                    </a:cubicBezTo>
                    <a:cubicBezTo>
                      <a:pt x="21907" y="70485"/>
                      <a:pt x="14288" y="67627"/>
                      <a:pt x="8572" y="60960"/>
                    </a:cubicBezTo>
                    <a:cubicBezTo>
                      <a:pt x="2857" y="54292"/>
                      <a:pt x="0" y="45720"/>
                      <a:pt x="0" y="36195"/>
                    </a:cubicBezTo>
                    <a:cubicBezTo>
                      <a:pt x="0" y="26670"/>
                      <a:pt x="2857" y="18097"/>
                      <a:pt x="8572" y="10477"/>
                    </a:cubicBezTo>
                    <a:cubicBezTo>
                      <a:pt x="14288" y="3810"/>
                      <a:pt x="22860" y="0"/>
                      <a:pt x="33338" y="0"/>
                    </a:cubicBezTo>
                    <a:cubicBezTo>
                      <a:pt x="44767" y="0"/>
                      <a:pt x="52388" y="3810"/>
                      <a:pt x="58102" y="10477"/>
                    </a:cubicBezTo>
                    <a:cubicBezTo>
                      <a:pt x="63817" y="16192"/>
                      <a:pt x="66675" y="24765"/>
                      <a:pt x="66675" y="34290"/>
                    </a:cubicBezTo>
                    <a:close/>
                    <a:moveTo>
                      <a:pt x="55245" y="33338"/>
                    </a:moveTo>
                    <a:cubicBezTo>
                      <a:pt x="55245" y="25717"/>
                      <a:pt x="53340" y="19050"/>
                      <a:pt x="49530" y="14288"/>
                    </a:cubicBezTo>
                    <a:cubicBezTo>
                      <a:pt x="45720" y="9525"/>
                      <a:pt x="40005" y="6667"/>
                      <a:pt x="33338" y="6667"/>
                    </a:cubicBezTo>
                    <a:cubicBezTo>
                      <a:pt x="26670" y="6667"/>
                      <a:pt x="20955" y="9525"/>
                      <a:pt x="17145" y="14288"/>
                    </a:cubicBezTo>
                    <a:cubicBezTo>
                      <a:pt x="13335" y="19050"/>
                      <a:pt x="11430" y="25717"/>
                      <a:pt x="11430" y="33338"/>
                    </a:cubicBezTo>
                    <a:cubicBezTo>
                      <a:pt x="11430" y="40957"/>
                      <a:pt x="13335" y="46672"/>
                      <a:pt x="17145" y="52388"/>
                    </a:cubicBezTo>
                    <a:cubicBezTo>
                      <a:pt x="20955" y="58102"/>
                      <a:pt x="26670" y="60007"/>
                      <a:pt x="33338" y="60007"/>
                    </a:cubicBezTo>
                    <a:cubicBezTo>
                      <a:pt x="40957" y="60007"/>
                      <a:pt x="45720" y="57150"/>
                      <a:pt x="49530" y="52388"/>
                    </a:cubicBezTo>
                    <a:cubicBezTo>
                      <a:pt x="53340" y="47625"/>
                      <a:pt x="55245" y="40957"/>
                      <a:pt x="55245" y="333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AF153A4D-4D4C-403F-BC77-6AB9A6F7FB5A}"/>
                  </a:ext>
                </a:extLst>
              </p:cNvPr>
              <p:cNvSpPr/>
              <p:nvPr/>
            </p:nvSpPr>
            <p:spPr>
              <a:xfrm>
                <a:off x="1024405" y="6293793"/>
                <a:ext cx="123825" cy="66675"/>
              </a:xfrm>
              <a:custGeom>
                <a:avLst/>
                <a:gdLst>
                  <a:gd name="connsiteX0" fmla="*/ 126683 w 123825"/>
                  <a:gd name="connsiteY0" fmla="*/ 69532 h 66675"/>
                  <a:gd name="connsiteX1" fmla="*/ 94298 w 123825"/>
                  <a:gd name="connsiteY1" fmla="*/ 69532 h 66675"/>
                  <a:gd name="connsiteX2" fmla="*/ 94298 w 123825"/>
                  <a:gd name="connsiteY2" fmla="*/ 60960 h 66675"/>
                  <a:gd name="connsiteX3" fmla="*/ 103823 w 123825"/>
                  <a:gd name="connsiteY3" fmla="*/ 60960 h 66675"/>
                  <a:gd name="connsiteX4" fmla="*/ 103823 w 123825"/>
                  <a:gd name="connsiteY4" fmla="*/ 29528 h 66675"/>
                  <a:gd name="connsiteX5" fmla="*/ 99060 w 123825"/>
                  <a:gd name="connsiteY5" fmla="*/ 14288 h 66675"/>
                  <a:gd name="connsiteX6" fmla="*/ 88583 w 123825"/>
                  <a:gd name="connsiteY6" fmla="*/ 9525 h 66675"/>
                  <a:gd name="connsiteX7" fmla="*/ 74295 w 123825"/>
                  <a:gd name="connsiteY7" fmla="*/ 16193 h 66675"/>
                  <a:gd name="connsiteX8" fmla="*/ 69533 w 123825"/>
                  <a:gd name="connsiteY8" fmla="*/ 29528 h 66675"/>
                  <a:gd name="connsiteX9" fmla="*/ 69533 w 123825"/>
                  <a:gd name="connsiteY9" fmla="*/ 60960 h 66675"/>
                  <a:gd name="connsiteX10" fmla="*/ 80963 w 123825"/>
                  <a:gd name="connsiteY10" fmla="*/ 60960 h 66675"/>
                  <a:gd name="connsiteX11" fmla="*/ 80963 w 123825"/>
                  <a:gd name="connsiteY11" fmla="*/ 69532 h 66675"/>
                  <a:gd name="connsiteX12" fmla="*/ 48578 w 123825"/>
                  <a:gd name="connsiteY12" fmla="*/ 69532 h 66675"/>
                  <a:gd name="connsiteX13" fmla="*/ 48578 w 123825"/>
                  <a:gd name="connsiteY13" fmla="*/ 60960 h 66675"/>
                  <a:gd name="connsiteX14" fmla="*/ 58103 w 123825"/>
                  <a:gd name="connsiteY14" fmla="*/ 60960 h 66675"/>
                  <a:gd name="connsiteX15" fmla="*/ 58103 w 123825"/>
                  <a:gd name="connsiteY15" fmla="*/ 29528 h 66675"/>
                  <a:gd name="connsiteX16" fmla="*/ 54293 w 123825"/>
                  <a:gd name="connsiteY16" fmla="*/ 14288 h 66675"/>
                  <a:gd name="connsiteX17" fmla="*/ 43815 w 123825"/>
                  <a:gd name="connsiteY17" fmla="*/ 9525 h 66675"/>
                  <a:gd name="connsiteX18" fmla="*/ 29528 w 123825"/>
                  <a:gd name="connsiteY18" fmla="*/ 16193 h 66675"/>
                  <a:gd name="connsiteX19" fmla="*/ 23813 w 123825"/>
                  <a:gd name="connsiteY19" fmla="*/ 29528 h 66675"/>
                  <a:gd name="connsiteX20" fmla="*/ 23813 w 123825"/>
                  <a:gd name="connsiteY20" fmla="*/ 60960 h 66675"/>
                  <a:gd name="connsiteX21" fmla="*/ 36195 w 123825"/>
                  <a:gd name="connsiteY21" fmla="*/ 60960 h 66675"/>
                  <a:gd name="connsiteX22" fmla="*/ 36195 w 123825"/>
                  <a:gd name="connsiteY22" fmla="*/ 69532 h 66675"/>
                  <a:gd name="connsiteX23" fmla="*/ 953 w 123825"/>
                  <a:gd name="connsiteY23" fmla="*/ 69532 h 66675"/>
                  <a:gd name="connsiteX24" fmla="*/ 953 w 123825"/>
                  <a:gd name="connsiteY24" fmla="*/ 60960 h 66675"/>
                  <a:gd name="connsiteX25" fmla="*/ 12383 w 123825"/>
                  <a:gd name="connsiteY25" fmla="*/ 60960 h 66675"/>
                  <a:gd name="connsiteX26" fmla="*/ 12383 w 123825"/>
                  <a:gd name="connsiteY26" fmla="*/ 10478 h 66675"/>
                  <a:gd name="connsiteX27" fmla="*/ 0 w 123825"/>
                  <a:gd name="connsiteY27" fmla="*/ 10478 h 66675"/>
                  <a:gd name="connsiteX28" fmla="*/ 0 w 123825"/>
                  <a:gd name="connsiteY28" fmla="*/ 1905 h 66675"/>
                  <a:gd name="connsiteX29" fmla="*/ 22860 w 123825"/>
                  <a:gd name="connsiteY29" fmla="*/ 1905 h 66675"/>
                  <a:gd name="connsiteX30" fmla="*/ 22860 w 123825"/>
                  <a:gd name="connsiteY30" fmla="*/ 14288 h 66675"/>
                  <a:gd name="connsiteX31" fmla="*/ 31433 w 123825"/>
                  <a:gd name="connsiteY31" fmla="*/ 3810 h 66675"/>
                  <a:gd name="connsiteX32" fmla="*/ 44768 w 123825"/>
                  <a:gd name="connsiteY32" fmla="*/ 0 h 66675"/>
                  <a:gd name="connsiteX33" fmla="*/ 58103 w 123825"/>
                  <a:gd name="connsiteY33" fmla="*/ 3810 h 66675"/>
                  <a:gd name="connsiteX34" fmla="*/ 65723 w 123825"/>
                  <a:gd name="connsiteY34" fmla="*/ 16193 h 66675"/>
                  <a:gd name="connsiteX35" fmla="*/ 75248 w 123825"/>
                  <a:gd name="connsiteY35" fmla="*/ 4763 h 66675"/>
                  <a:gd name="connsiteX36" fmla="*/ 90488 w 123825"/>
                  <a:gd name="connsiteY36" fmla="*/ 0 h 66675"/>
                  <a:gd name="connsiteX37" fmla="*/ 106680 w 123825"/>
                  <a:gd name="connsiteY37" fmla="*/ 5715 h 66675"/>
                  <a:gd name="connsiteX38" fmla="*/ 113348 w 123825"/>
                  <a:gd name="connsiteY38" fmla="*/ 25718 h 66675"/>
                  <a:gd name="connsiteX39" fmla="*/ 113348 w 123825"/>
                  <a:gd name="connsiteY39" fmla="*/ 60007 h 66675"/>
                  <a:gd name="connsiteX40" fmla="*/ 126683 w 123825"/>
                  <a:gd name="connsiteY40" fmla="*/ 60007 h 66675"/>
                  <a:gd name="connsiteX41" fmla="*/ 126683 w 123825"/>
                  <a:gd name="connsiteY41" fmla="*/ 69532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3825" h="66675">
                    <a:moveTo>
                      <a:pt x="126683" y="69532"/>
                    </a:moveTo>
                    <a:lnTo>
                      <a:pt x="94298" y="69532"/>
                    </a:lnTo>
                    <a:lnTo>
                      <a:pt x="94298" y="60960"/>
                    </a:lnTo>
                    <a:lnTo>
                      <a:pt x="103823" y="60960"/>
                    </a:lnTo>
                    <a:lnTo>
                      <a:pt x="103823" y="29528"/>
                    </a:lnTo>
                    <a:cubicBezTo>
                      <a:pt x="103823" y="21907"/>
                      <a:pt x="101918" y="17145"/>
                      <a:pt x="99060" y="14288"/>
                    </a:cubicBezTo>
                    <a:cubicBezTo>
                      <a:pt x="96203" y="11430"/>
                      <a:pt x="93345" y="9525"/>
                      <a:pt x="88583" y="9525"/>
                    </a:cubicBezTo>
                    <a:cubicBezTo>
                      <a:pt x="81915" y="9525"/>
                      <a:pt x="77153" y="11430"/>
                      <a:pt x="74295" y="16193"/>
                    </a:cubicBezTo>
                    <a:cubicBezTo>
                      <a:pt x="70485" y="20955"/>
                      <a:pt x="69533" y="25718"/>
                      <a:pt x="69533" y="29528"/>
                    </a:cubicBezTo>
                    <a:lnTo>
                      <a:pt x="69533" y="60960"/>
                    </a:lnTo>
                    <a:lnTo>
                      <a:pt x="80963" y="60960"/>
                    </a:lnTo>
                    <a:lnTo>
                      <a:pt x="80963" y="69532"/>
                    </a:lnTo>
                    <a:lnTo>
                      <a:pt x="48578" y="69532"/>
                    </a:lnTo>
                    <a:lnTo>
                      <a:pt x="48578" y="60960"/>
                    </a:lnTo>
                    <a:lnTo>
                      <a:pt x="58103" y="60960"/>
                    </a:lnTo>
                    <a:lnTo>
                      <a:pt x="58103" y="29528"/>
                    </a:lnTo>
                    <a:cubicBezTo>
                      <a:pt x="58103" y="21907"/>
                      <a:pt x="57150" y="17145"/>
                      <a:pt x="54293" y="14288"/>
                    </a:cubicBezTo>
                    <a:cubicBezTo>
                      <a:pt x="51435" y="11430"/>
                      <a:pt x="47625" y="9525"/>
                      <a:pt x="43815" y="9525"/>
                    </a:cubicBezTo>
                    <a:cubicBezTo>
                      <a:pt x="37148" y="9525"/>
                      <a:pt x="32385" y="11430"/>
                      <a:pt x="29528" y="16193"/>
                    </a:cubicBezTo>
                    <a:cubicBezTo>
                      <a:pt x="26670" y="20955"/>
                      <a:pt x="24765" y="24765"/>
                      <a:pt x="23813" y="29528"/>
                    </a:cubicBezTo>
                    <a:lnTo>
                      <a:pt x="23813" y="60960"/>
                    </a:lnTo>
                    <a:lnTo>
                      <a:pt x="36195" y="60960"/>
                    </a:lnTo>
                    <a:lnTo>
                      <a:pt x="36195" y="69532"/>
                    </a:lnTo>
                    <a:lnTo>
                      <a:pt x="953" y="69532"/>
                    </a:lnTo>
                    <a:lnTo>
                      <a:pt x="953" y="60960"/>
                    </a:lnTo>
                    <a:lnTo>
                      <a:pt x="12383" y="60960"/>
                    </a:lnTo>
                    <a:lnTo>
                      <a:pt x="12383" y="10478"/>
                    </a:lnTo>
                    <a:lnTo>
                      <a:pt x="0" y="10478"/>
                    </a:lnTo>
                    <a:lnTo>
                      <a:pt x="0" y="1905"/>
                    </a:lnTo>
                    <a:lnTo>
                      <a:pt x="22860" y="1905"/>
                    </a:lnTo>
                    <a:lnTo>
                      <a:pt x="22860" y="14288"/>
                    </a:lnTo>
                    <a:cubicBezTo>
                      <a:pt x="24765" y="10478"/>
                      <a:pt x="27623" y="6668"/>
                      <a:pt x="31433" y="3810"/>
                    </a:cubicBezTo>
                    <a:cubicBezTo>
                      <a:pt x="35243" y="953"/>
                      <a:pt x="40005" y="0"/>
                      <a:pt x="44768" y="0"/>
                    </a:cubicBezTo>
                    <a:cubicBezTo>
                      <a:pt x="50483" y="0"/>
                      <a:pt x="54293" y="953"/>
                      <a:pt x="58103" y="3810"/>
                    </a:cubicBezTo>
                    <a:cubicBezTo>
                      <a:pt x="61913" y="6668"/>
                      <a:pt x="64770" y="10478"/>
                      <a:pt x="65723" y="16193"/>
                    </a:cubicBezTo>
                    <a:cubicBezTo>
                      <a:pt x="67628" y="11430"/>
                      <a:pt x="70485" y="7620"/>
                      <a:pt x="75248" y="4763"/>
                    </a:cubicBezTo>
                    <a:cubicBezTo>
                      <a:pt x="79058" y="1905"/>
                      <a:pt x="83820" y="0"/>
                      <a:pt x="90488" y="0"/>
                    </a:cubicBezTo>
                    <a:cubicBezTo>
                      <a:pt x="97155" y="0"/>
                      <a:pt x="102870" y="1905"/>
                      <a:pt x="106680" y="5715"/>
                    </a:cubicBezTo>
                    <a:cubicBezTo>
                      <a:pt x="111443" y="9525"/>
                      <a:pt x="113348" y="16193"/>
                      <a:pt x="113348" y="25718"/>
                    </a:cubicBezTo>
                    <a:lnTo>
                      <a:pt x="113348" y="60007"/>
                    </a:lnTo>
                    <a:lnTo>
                      <a:pt x="126683" y="60007"/>
                    </a:lnTo>
                    <a:lnTo>
                      <a:pt x="126683" y="6953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32805B5-1118-4BCC-83DE-C1312DE3FE51}"/>
                </a:ext>
              </a:extLst>
            </p:cNvPr>
            <p:cNvSpPr/>
            <p:nvPr/>
          </p:nvSpPr>
          <p:spPr>
            <a:xfrm>
              <a:off x="379563" y="6136631"/>
              <a:ext cx="2343150" cy="9525"/>
            </a:xfrm>
            <a:custGeom>
              <a:avLst/>
              <a:gdLst>
                <a:gd name="connsiteX0" fmla="*/ 0 w 2343150"/>
                <a:gd name="connsiteY0" fmla="*/ 0 h 0"/>
                <a:gd name="connsiteX1" fmla="*/ 2346008 w 23431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43150">
                  <a:moveTo>
                    <a:pt x="0" y="0"/>
                  </a:moveTo>
                  <a:lnTo>
                    <a:pt x="2346008" y="0"/>
                  </a:lnTo>
                </a:path>
              </a:pathLst>
            </a:custGeom>
            <a:ln w="9525" cap="flat">
              <a:solidFill>
                <a:srgbClr val="181C19">
                  <a:alpha val="8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C458A08-C481-4F03-884F-F67A0B72D611}"/>
                </a:ext>
              </a:extLst>
            </p:cNvPr>
            <p:cNvSpPr/>
            <p:nvPr/>
          </p:nvSpPr>
          <p:spPr>
            <a:xfrm>
              <a:off x="379563" y="6512868"/>
              <a:ext cx="2343150" cy="9525"/>
            </a:xfrm>
            <a:custGeom>
              <a:avLst/>
              <a:gdLst>
                <a:gd name="connsiteX0" fmla="*/ 0 w 2343150"/>
                <a:gd name="connsiteY0" fmla="*/ 0 h 0"/>
                <a:gd name="connsiteX1" fmla="*/ 2346008 w 23431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43150">
                  <a:moveTo>
                    <a:pt x="0" y="0"/>
                  </a:moveTo>
                  <a:lnTo>
                    <a:pt x="2346008" y="0"/>
                  </a:lnTo>
                </a:path>
              </a:pathLst>
            </a:custGeom>
            <a:ln w="9525" cap="flat">
              <a:solidFill>
                <a:srgbClr val="181C19">
                  <a:alpha val="8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raphic 94">
              <a:hlinkClick r:id="rId2"/>
              <a:extLst>
                <a:ext uri="{FF2B5EF4-FFF2-40B4-BE49-F238E27FC236}">
                  <a16:creationId xmlns:a16="http://schemas.microsoft.com/office/drawing/2014/main" id="{6C963430-7560-4CD1-83B2-EDE814F9679D}"/>
                </a:ext>
              </a:extLst>
            </p:cNvPr>
            <p:cNvSpPr/>
            <p:nvPr/>
          </p:nvSpPr>
          <p:spPr>
            <a:xfrm>
              <a:off x="1673146" y="6211516"/>
              <a:ext cx="228428" cy="228428"/>
            </a:xfrm>
            <a:custGeom>
              <a:avLst/>
              <a:gdLst>
                <a:gd name="connsiteX0" fmla="*/ 229013 w 228427"/>
                <a:gd name="connsiteY0" fmla="*/ 87958 h 228427"/>
                <a:gd name="connsiteX1" fmla="*/ 135517 w 228427"/>
                <a:gd name="connsiteY1" fmla="*/ 1899 h 228427"/>
                <a:gd name="connsiteX2" fmla="*/ 1648 w 228427"/>
                <a:gd name="connsiteY2" fmla="*/ 96458 h 228427"/>
                <a:gd name="connsiteX3" fmla="*/ 88238 w 228427"/>
                <a:gd name="connsiteY3" fmla="*/ 229265 h 228427"/>
                <a:gd name="connsiteX4" fmla="*/ 105237 w 228427"/>
                <a:gd name="connsiteY4" fmla="*/ 232452 h 228427"/>
                <a:gd name="connsiteX5" fmla="*/ 128080 w 228427"/>
                <a:gd name="connsiteY5" fmla="*/ 232452 h 228427"/>
                <a:gd name="connsiteX6" fmla="*/ 143485 w 228427"/>
                <a:gd name="connsiteY6" fmla="*/ 229796 h 228427"/>
                <a:gd name="connsiteX7" fmla="*/ 231138 w 228427"/>
                <a:gd name="connsiteY7" fmla="*/ 138425 h 228427"/>
                <a:gd name="connsiteX8" fmla="*/ 232732 w 228427"/>
                <a:gd name="connsiteY8" fmla="*/ 128331 h 228427"/>
                <a:gd name="connsiteX9" fmla="*/ 232732 w 228427"/>
                <a:gd name="connsiteY9" fmla="*/ 105489 h 228427"/>
                <a:gd name="connsiteX10" fmla="*/ 229013 w 228427"/>
                <a:gd name="connsiteY10" fmla="*/ 87958 h 228427"/>
                <a:gd name="connsiteX11" fmla="*/ 80801 w 228427"/>
                <a:gd name="connsiteY11" fmla="*/ 174017 h 228427"/>
                <a:gd name="connsiteX12" fmla="*/ 52646 w 228427"/>
                <a:gd name="connsiteY12" fmla="*/ 174017 h 228427"/>
                <a:gd name="connsiteX13" fmla="*/ 52646 w 228427"/>
                <a:gd name="connsiteY13" fmla="*/ 90083 h 228427"/>
                <a:gd name="connsiteX14" fmla="*/ 80269 w 228427"/>
                <a:gd name="connsiteY14" fmla="*/ 90083 h 228427"/>
                <a:gd name="connsiteX15" fmla="*/ 80269 w 228427"/>
                <a:gd name="connsiteY15" fmla="*/ 174017 h 228427"/>
                <a:gd name="connsiteX16" fmla="*/ 66458 w 228427"/>
                <a:gd name="connsiteY16" fmla="*/ 74146 h 228427"/>
                <a:gd name="connsiteX17" fmla="*/ 49458 w 228427"/>
                <a:gd name="connsiteY17" fmla="*/ 57678 h 228427"/>
                <a:gd name="connsiteX18" fmla="*/ 66458 w 228427"/>
                <a:gd name="connsiteY18" fmla="*/ 40679 h 228427"/>
                <a:gd name="connsiteX19" fmla="*/ 83457 w 228427"/>
                <a:gd name="connsiteY19" fmla="*/ 57678 h 228427"/>
                <a:gd name="connsiteX20" fmla="*/ 66458 w 228427"/>
                <a:gd name="connsiteY20" fmla="*/ 74146 h 228427"/>
                <a:gd name="connsiteX21" fmla="*/ 183328 w 228427"/>
                <a:gd name="connsiteY21" fmla="*/ 174017 h 228427"/>
                <a:gd name="connsiteX22" fmla="*/ 155172 w 228427"/>
                <a:gd name="connsiteY22" fmla="*/ 174017 h 228427"/>
                <a:gd name="connsiteX23" fmla="*/ 155172 w 228427"/>
                <a:gd name="connsiteY23" fmla="*/ 125675 h 228427"/>
                <a:gd name="connsiteX24" fmla="*/ 145079 w 228427"/>
                <a:gd name="connsiteY24" fmla="*/ 111332 h 228427"/>
                <a:gd name="connsiteX25" fmla="*/ 127549 w 228427"/>
                <a:gd name="connsiteY25" fmla="*/ 123019 h 228427"/>
                <a:gd name="connsiteX26" fmla="*/ 127549 w 228427"/>
                <a:gd name="connsiteY26" fmla="*/ 126738 h 228427"/>
                <a:gd name="connsiteX27" fmla="*/ 127549 w 228427"/>
                <a:gd name="connsiteY27" fmla="*/ 174017 h 228427"/>
                <a:gd name="connsiteX28" fmla="*/ 99925 w 228427"/>
                <a:gd name="connsiteY28" fmla="*/ 174017 h 228427"/>
                <a:gd name="connsiteX29" fmla="*/ 99925 w 228427"/>
                <a:gd name="connsiteY29" fmla="*/ 90083 h 228427"/>
                <a:gd name="connsiteX30" fmla="*/ 127549 w 228427"/>
                <a:gd name="connsiteY30" fmla="*/ 90083 h 228427"/>
                <a:gd name="connsiteX31" fmla="*/ 127549 w 228427"/>
                <a:gd name="connsiteY31" fmla="*/ 100176 h 228427"/>
                <a:gd name="connsiteX32" fmla="*/ 135517 w 228427"/>
                <a:gd name="connsiteY32" fmla="*/ 93270 h 228427"/>
                <a:gd name="connsiteX33" fmla="*/ 172172 w 228427"/>
                <a:gd name="connsiteY33" fmla="*/ 95927 h 228427"/>
                <a:gd name="connsiteX34" fmla="*/ 183859 w 228427"/>
                <a:gd name="connsiteY34" fmla="*/ 120894 h 228427"/>
                <a:gd name="connsiteX35" fmla="*/ 183859 w 228427"/>
                <a:gd name="connsiteY35" fmla="*/ 172423 h 228427"/>
                <a:gd name="connsiteX36" fmla="*/ 183328 w 228427"/>
                <a:gd name="connsiteY36" fmla="*/ 174017 h 22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28427" h="228427">
                  <a:moveTo>
                    <a:pt x="229013" y="87958"/>
                  </a:moveTo>
                  <a:cubicBezTo>
                    <a:pt x="215201" y="40148"/>
                    <a:pt x="184390" y="10930"/>
                    <a:pt x="135517" y="1899"/>
                  </a:cubicBezTo>
                  <a:cubicBezTo>
                    <a:pt x="72832" y="-9788"/>
                    <a:pt x="12272" y="33773"/>
                    <a:pt x="1648" y="96458"/>
                  </a:cubicBezTo>
                  <a:cubicBezTo>
                    <a:pt x="-8446" y="157549"/>
                    <a:pt x="28740" y="214390"/>
                    <a:pt x="88238" y="229265"/>
                  </a:cubicBezTo>
                  <a:cubicBezTo>
                    <a:pt x="93550" y="230858"/>
                    <a:pt x="99394" y="231389"/>
                    <a:pt x="105237" y="232452"/>
                  </a:cubicBezTo>
                  <a:lnTo>
                    <a:pt x="128080" y="232452"/>
                  </a:lnTo>
                  <a:cubicBezTo>
                    <a:pt x="133392" y="231389"/>
                    <a:pt x="138173" y="230858"/>
                    <a:pt x="143485" y="229796"/>
                  </a:cubicBezTo>
                  <a:cubicBezTo>
                    <a:pt x="187577" y="220234"/>
                    <a:pt x="223170" y="182517"/>
                    <a:pt x="231138" y="138425"/>
                  </a:cubicBezTo>
                  <a:cubicBezTo>
                    <a:pt x="231669" y="135237"/>
                    <a:pt x="232200" y="131519"/>
                    <a:pt x="232732" y="128331"/>
                  </a:cubicBezTo>
                  <a:lnTo>
                    <a:pt x="232732" y="105489"/>
                  </a:lnTo>
                  <a:cubicBezTo>
                    <a:pt x="231138" y="99114"/>
                    <a:pt x="230607" y="93270"/>
                    <a:pt x="229013" y="87958"/>
                  </a:cubicBezTo>
                  <a:close/>
                  <a:moveTo>
                    <a:pt x="80801" y="174017"/>
                  </a:moveTo>
                  <a:lnTo>
                    <a:pt x="52646" y="174017"/>
                  </a:lnTo>
                  <a:lnTo>
                    <a:pt x="52646" y="90083"/>
                  </a:lnTo>
                  <a:lnTo>
                    <a:pt x="80269" y="90083"/>
                  </a:lnTo>
                  <a:lnTo>
                    <a:pt x="80269" y="174017"/>
                  </a:lnTo>
                  <a:close/>
                  <a:moveTo>
                    <a:pt x="66458" y="74146"/>
                  </a:moveTo>
                  <a:cubicBezTo>
                    <a:pt x="57427" y="74146"/>
                    <a:pt x="49989" y="66709"/>
                    <a:pt x="49458" y="57678"/>
                  </a:cubicBezTo>
                  <a:cubicBezTo>
                    <a:pt x="49458" y="48647"/>
                    <a:pt x="56895" y="40679"/>
                    <a:pt x="66458" y="40679"/>
                  </a:cubicBezTo>
                  <a:cubicBezTo>
                    <a:pt x="75488" y="40679"/>
                    <a:pt x="83457" y="48116"/>
                    <a:pt x="83457" y="57678"/>
                  </a:cubicBezTo>
                  <a:cubicBezTo>
                    <a:pt x="83457" y="66709"/>
                    <a:pt x="76020" y="74146"/>
                    <a:pt x="66458" y="74146"/>
                  </a:cubicBezTo>
                  <a:close/>
                  <a:moveTo>
                    <a:pt x="183328" y="174017"/>
                  </a:moveTo>
                  <a:lnTo>
                    <a:pt x="155172" y="174017"/>
                  </a:lnTo>
                  <a:lnTo>
                    <a:pt x="155172" y="125675"/>
                  </a:lnTo>
                  <a:cubicBezTo>
                    <a:pt x="155172" y="118238"/>
                    <a:pt x="151454" y="113457"/>
                    <a:pt x="145079" y="111332"/>
                  </a:cubicBezTo>
                  <a:cubicBezTo>
                    <a:pt x="137111" y="108676"/>
                    <a:pt x="128080" y="115051"/>
                    <a:pt x="127549" y="123019"/>
                  </a:cubicBezTo>
                  <a:cubicBezTo>
                    <a:pt x="127549" y="124082"/>
                    <a:pt x="127549" y="125675"/>
                    <a:pt x="127549" y="126738"/>
                  </a:cubicBezTo>
                  <a:lnTo>
                    <a:pt x="127549" y="174017"/>
                  </a:lnTo>
                  <a:lnTo>
                    <a:pt x="99925" y="174017"/>
                  </a:lnTo>
                  <a:lnTo>
                    <a:pt x="99925" y="90083"/>
                  </a:lnTo>
                  <a:lnTo>
                    <a:pt x="127549" y="90083"/>
                  </a:lnTo>
                  <a:lnTo>
                    <a:pt x="127549" y="100176"/>
                  </a:lnTo>
                  <a:cubicBezTo>
                    <a:pt x="130205" y="98051"/>
                    <a:pt x="132330" y="95395"/>
                    <a:pt x="135517" y="93270"/>
                  </a:cubicBezTo>
                  <a:cubicBezTo>
                    <a:pt x="147735" y="84771"/>
                    <a:pt x="162078" y="87427"/>
                    <a:pt x="172172" y="95927"/>
                  </a:cubicBezTo>
                  <a:cubicBezTo>
                    <a:pt x="179609" y="102301"/>
                    <a:pt x="183859" y="110801"/>
                    <a:pt x="183859" y="120894"/>
                  </a:cubicBezTo>
                  <a:cubicBezTo>
                    <a:pt x="183859" y="137894"/>
                    <a:pt x="183859" y="155424"/>
                    <a:pt x="183859" y="172423"/>
                  </a:cubicBezTo>
                  <a:cubicBezTo>
                    <a:pt x="183328" y="172954"/>
                    <a:pt x="183328" y="173486"/>
                    <a:pt x="183328" y="174017"/>
                  </a:cubicBezTo>
                  <a:close/>
                </a:path>
              </a:pathLst>
            </a:custGeom>
            <a:solidFill>
              <a:srgbClr val="181C19">
                <a:alpha val="80000"/>
              </a:srgbClr>
            </a:solidFill>
            <a:ln w="51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raphic 95">
              <a:hlinkClick r:id="rId3"/>
              <a:extLst>
                <a:ext uri="{FF2B5EF4-FFF2-40B4-BE49-F238E27FC236}">
                  <a16:creationId xmlns:a16="http://schemas.microsoft.com/office/drawing/2014/main" id="{4322CD44-A244-4B98-96AF-55A2213A6E34}"/>
                </a:ext>
              </a:extLst>
            </p:cNvPr>
            <p:cNvSpPr/>
            <p:nvPr/>
          </p:nvSpPr>
          <p:spPr>
            <a:xfrm>
              <a:off x="2067642" y="6211274"/>
              <a:ext cx="239053" cy="239053"/>
            </a:xfrm>
            <a:custGeom>
              <a:avLst/>
              <a:gdLst>
                <a:gd name="connsiteX0" fmla="*/ 122183 w 239053"/>
                <a:gd name="connsiteY0" fmla="*/ 16 h 239053"/>
                <a:gd name="connsiteX1" fmla="*/ 0 w 239053"/>
                <a:gd name="connsiteY1" fmla="*/ 119542 h 239053"/>
                <a:gd name="connsiteX2" fmla="*/ 119527 w 239053"/>
                <a:gd name="connsiteY2" fmla="*/ 239600 h 239053"/>
                <a:gd name="connsiteX3" fmla="*/ 239584 w 239053"/>
                <a:gd name="connsiteY3" fmla="*/ 122198 h 239053"/>
                <a:gd name="connsiteX4" fmla="*/ 122183 w 239053"/>
                <a:gd name="connsiteY4" fmla="*/ 16 h 239053"/>
                <a:gd name="connsiteX5" fmla="*/ 159369 w 239053"/>
                <a:gd name="connsiteY5" fmla="*/ 110511 h 239053"/>
                <a:gd name="connsiteX6" fmla="*/ 158306 w 239053"/>
                <a:gd name="connsiteY6" fmla="*/ 116886 h 239053"/>
                <a:gd name="connsiteX7" fmla="*/ 155119 w 239053"/>
                <a:gd name="connsiteY7" fmla="*/ 120073 h 239053"/>
                <a:gd name="connsiteX8" fmla="*/ 135995 w 239053"/>
                <a:gd name="connsiteY8" fmla="*/ 120073 h 239053"/>
                <a:gd name="connsiteX9" fmla="*/ 132807 w 239053"/>
                <a:gd name="connsiteY9" fmla="*/ 120073 h 239053"/>
                <a:gd name="connsiteX10" fmla="*/ 132807 w 239053"/>
                <a:gd name="connsiteY10" fmla="*/ 209851 h 239053"/>
                <a:gd name="connsiteX11" fmla="*/ 96152 w 239053"/>
                <a:gd name="connsiteY11" fmla="*/ 209851 h 239053"/>
                <a:gd name="connsiteX12" fmla="*/ 96152 w 239053"/>
                <a:gd name="connsiteY12" fmla="*/ 119542 h 239053"/>
                <a:gd name="connsiteX13" fmla="*/ 78091 w 239053"/>
                <a:gd name="connsiteY13" fmla="*/ 119542 h 239053"/>
                <a:gd name="connsiteX14" fmla="*/ 78091 w 239053"/>
                <a:gd name="connsiteY14" fmla="*/ 89793 h 239053"/>
                <a:gd name="connsiteX15" fmla="*/ 96152 w 239053"/>
                <a:gd name="connsiteY15" fmla="*/ 89793 h 239053"/>
                <a:gd name="connsiteX16" fmla="*/ 96152 w 239053"/>
                <a:gd name="connsiteY16" fmla="*/ 83950 h 239053"/>
                <a:gd name="connsiteX17" fmla="*/ 96684 w 239053"/>
                <a:gd name="connsiteY17" fmla="*/ 57388 h 239053"/>
                <a:gd name="connsiteX18" fmla="*/ 122714 w 239053"/>
                <a:gd name="connsiteY18" fmla="*/ 30827 h 239053"/>
                <a:gd name="connsiteX19" fmla="*/ 147150 w 239053"/>
                <a:gd name="connsiteY19" fmla="*/ 29764 h 239053"/>
                <a:gd name="connsiteX20" fmla="*/ 160962 w 239053"/>
                <a:gd name="connsiteY20" fmla="*/ 29764 h 239053"/>
                <a:gd name="connsiteX21" fmla="*/ 160962 w 239053"/>
                <a:gd name="connsiteY21" fmla="*/ 61107 h 239053"/>
                <a:gd name="connsiteX22" fmla="*/ 143963 w 239053"/>
                <a:gd name="connsiteY22" fmla="*/ 61107 h 239053"/>
                <a:gd name="connsiteX23" fmla="*/ 140244 w 239053"/>
                <a:gd name="connsiteY23" fmla="*/ 61107 h 239053"/>
                <a:gd name="connsiteX24" fmla="*/ 133338 w 239053"/>
                <a:gd name="connsiteY24" fmla="*/ 68013 h 239053"/>
                <a:gd name="connsiteX25" fmla="*/ 133338 w 239053"/>
                <a:gd name="connsiteY25" fmla="*/ 89262 h 239053"/>
                <a:gd name="connsiteX26" fmla="*/ 161494 w 239053"/>
                <a:gd name="connsiteY26" fmla="*/ 89262 h 239053"/>
                <a:gd name="connsiteX27" fmla="*/ 159369 w 239053"/>
                <a:gd name="connsiteY27" fmla="*/ 110511 h 23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39053" h="239053">
                  <a:moveTo>
                    <a:pt x="122183" y="16"/>
                  </a:moveTo>
                  <a:cubicBezTo>
                    <a:pt x="54717" y="-1047"/>
                    <a:pt x="0" y="52607"/>
                    <a:pt x="0" y="119542"/>
                  </a:cubicBezTo>
                  <a:cubicBezTo>
                    <a:pt x="0" y="185946"/>
                    <a:pt x="53654" y="239600"/>
                    <a:pt x="119527" y="239600"/>
                  </a:cubicBezTo>
                  <a:cubicBezTo>
                    <a:pt x="185399" y="239600"/>
                    <a:pt x="237991" y="187008"/>
                    <a:pt x="239584" y="122198"/>
                  </a:cubicBezTo>
                  <a:cubicBezTo>
                    <a:pt x="241178" y="54732"/>
                    <a:pt x="186993" y="1078"/>
                    <a:pt x="122183" y="16"/>
                  </a:cubicBezTo>
                  <a:close/>
                  <a:moveTo>
                    <a:pt x="159369" y="110511"/>
                  </a:moveTo>
                  <a:cubicBezTo>
                    <a:pt x="159369" y="112636"/>
                    <a:pt x="158306" y="114761"/>
                    <a:pt x="158306" y="116886"/>
                  </a:cubicBezTo>
                  <a:cubicBezTo>
                    <a:pt x="158306" y="119542"/>
                    <a:pt x="157244" y="120073"/>
                    <a:pt x="155119" y="120073"/>
                  </a:cubicBezTo>
                  <a:cubicBezTo>
                    <a:pt x="148744" y="120073"/>
                    <a:pt x="142369" y="120073"/>
                    <a:pt x="135995" y="120073"/>
                  </a:cubicBezTo>
                  <a:lnTo>
                    <a:pt x="132807" y="120073"/>
                  </a:lnTo>
                  <a:lnTo>
                    <a:pt x="132807" y="209851"/>
                  </a:lnTo>
                  <a:lnTo>
                    <a:pt x="96152" y="209851"/>
                  </a:lnTo>
                  <a:lnTo>
                    <a:pt x="96152" y="119542"/>
                  </a:lnTo>
                  <a:lnTo>
                    <a:pt x="78091" y="119542"/>
                  </a:lnTo>
                  <a:lnTo>
                    <a:pt x="78091" y="89793"/>
                  </a:lnTo>
                  <a:lnTo>
                    <a:pt x="96152" y="89793"/>
                  </a:lnTo>
                  <a:cubicBezTo>
                    <a:pt x="96152" y="87668"/>
                    <a:pt x="96152" y="86075"/>
                    <a:pt x="96152" y="83950"/>
                  </a:cubicBezTo>
                  <a:cubicBezTo>
                    <a:pt x="96152" y="74919"/>
                    <a:pt x="95621" y="66419"/>
                    <a:pt x="96684" y="57388"/>
                  </a:cubicBezTo>
                  <a:cubicBezTo>
                    <a:pt x="98277" y="42514"/>
                    <a:pt x="107839" y="32952"/>
                    <a:pt x="122714" y="30827"/>
                  </a:cubicBezTo>
                  <a:cubicBezTo>
                    <a:pt x="130682" y="29764"/>
                    <a:pt x="139182" y="29764"/>
                    <a:pt x="147150" y="29764"/>
                  </a:cubicBezTo>
                  <a:cubicBezTo>
                    <a:pt x="151400" y="29764"/>
                    <a:pt x="156181" y="29764"/>
                    <a:pt x="160962" y="29764"/>
                  </a:cubicBezTo>
                  <a:lnTo>
                    <a:pt x="160962" y="61107"/>
                  </a:lnTo>
                  <a:lnTo>
                    <a:pt x="143963" y="61107"/>
                  </a:lnTo>
                  <a:cubicBezTo>
                    <a:pt x="142901" y="61107"/>
                    <a:pt x="141307" y="61107"/>
                    <a:pt x="140244" y="61107"/>
                  </a:cubicBezTo>
                  <a:cubicBezTo>
                    <a:pt x="137057" y="61638"/>
                    <a:pt x="133338" y="64825"/>
                    <a:pt x="133338" y="68013"/>
                  </a:cubicBezTo>
                  <a:cubicBezTo>
                    <a:pt x="133338" y="74919"/>
                    <a:pt x="133338" y="81825"/>
                    <a:pt x="133338" y="89262"/>
                  </a:cubicBezTo>
                  <a:lnTo>
                    <a:pt x="161494" y="89262"/>
                  </a:lnTo>
                  <a:cubicBezTo>
                    <a:pt x="160962" y="96699"/>
                    <a:pt x="159900" y="103605"/>
                    <a:pt x="159369" y="110511"/>
                  </a:cubicBezTo>
                  <a:close/>
                </a:path>
              </a:pathLst>
            </a:custGeom>
            <a:solidFill>
              <a:srgbClr val="181C19">
                <a:alpha val="80000"/>
              </a:srgbClr>
            </a:solidFill>
            <a:ln w="52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54" name="Graphic 96">
              <a:extLst>
                <a:ext uri="{FF2B5EF4-FFF2-40B4-BE49-F238E27FC236}">
                  <a16:creationId xmlns:a16="http://schemas.microsoft.com/office/drawing/2014/main" id="{A6F0AEEC-70BA-4D8F-A35D-58EA90BA95E2}"/>
                </a:ext>
              </a:extLst>
            </p:cNvPr>
            <p:cNvGrpSpPr/>
            <p:nvPr/>
          </p:nvGrpSpPr>
          <p:grpSpPr>
            <a:xfrm>
              <a:off x="2467397" y="6211290"/>
              <a:ext cx="239053" cy="239053"/>
              <a:chOff x="2467397" y="6211290"/>
              <a:chExt cx="239053" cy="239053"/>
            </a:xfrm>
            <a:solidFill>
              <a:srgbClr val="181C19">
                <a:alpha val="50000"/>
              </a:srgbClr>
            </a:solidFill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51E6189D-4554-421F-B070-E47FBC86A88C}"/>
                  </a:ext>
                </a:extLst>
              </p:cNvPr>
              <p:cNvSpPr/>
              <p:nvPr/>
            </p:nvSpPr>
            <p:spPr>
              <a:xfrm>
                <a:off x="2467397" y="6211290"/>
                <a:ext cx="233856" cy="233856"/>
              </a:xfrm>
              <a:custGeom>
                <a:avLst/>
                <a:gdLst>
                  <a:gd name="connsiteX0" fmla="*/ 119007 w 233856"/>
                  <a:gd name="connsiteY0" fmla="*/ 0 h 233856"/>
                  <a:gd name="connsiteX1" fmla="*/ 0 w 233856"/>
                  <a:gd name="connsiteY1" fmla="*/ 117967 h 233856"/>
                  <a:gd name="connsiteX2" fmla="*/ 118487 w 233856"/>
                  <a:gd name="connsiteY2" fmla="*/ 236974 h 233856"/>
                  <a:gd name="connsiteX3" fmla="*/ 236974 w 233856"/>
                  <a:gd name="connsiteY3" fmla="*/ 119007 h 233856"/>
                  <a:gd name="connsiteX4" fmla="*/ 119007 w 233856"/>
                  <a:gd name="connsiteY4" fmla="*/ 0 h 233856"/>
                  <a:gd name="connsiteX5" fmla="*/ 175132 w 233856"/>
                  <a:gd name="connsiteY5" fmla="*/ 137715 h 233856"/>
                  <a:gd name="connsiteX6" fmla="*/ 172534 w 233856"/>
                  <a:gd name="connsiteY6" fmla="*/ 148629 h 233856"/>
                  <a:gd name="connsiteX7" fmla="*/ 160062 w 233856"/>
                  <a:gd name="connsiteY7" fmla="*/ 157463 h 233856"/>
                  <a:gd name="connsiteX8" fmla="*/ 109653 w 233856"/>
                  <a:gd name="connsiteY8" fmla="*/ 159022 h 233856"/>
                  <a:gd name="connsiteX9" fmla="*/ 79511 w 233856"/>
                  <a:gd name="connsiteY9" fmla="*/ 157983 h 233856"/>
                  <a:gd name="connsiteX10" fmla="*/ 74314 w 233856"/>
                  <a:gd name="connsiteY10" fmla="*/ 157463 h 233856"/>
                  <a:gd name="connsiteX11" fmla="*/ 63921 w 233856"/>
                  <a:gd name="connsiteY11" fmla="*/ 148109 h 233856"/>
                  <a:gd name="connsiteX12" fmla="*/ 61842 w 233856"/>
                  <a:gd name="connsiteY12" fmla="*/ 132519 h 233856"/>
                  <a:gd name="connsiteX13" fmla="*/ 62362 w 233856"/>
                  <a:gd name="connsiteY13" fmla="*/ 101338 h 233856"/>
                  <a:gd name="connsiteX14" fmla="*/ 63401 w 233856"/>
                  <a:gd name="connsiteY14" fmla="*/ 92503 h 233856"/>
                  <a:gd name="connsiteX15" fmla="*/ 78472 w 233856"/>
                  <a:gd name="connsiteY15" fmla="*/ 80031 h 233856"/>
                  <a:gd name="connsiteX16" fmla="*/ 116928 w 233856"/>
                  <a:gd name="connsiteY16" fmla="*/ 78472 h 233856"/>
                  <a:gd name="connsiteX17" fmla="*/ 154345 w 233856"/>
                  <a:gd name="connsiteY17" fmla="*/ 79511 h 233856"/>
                  <a:gd name="connsiteX18" fmla="*/ 161101 w 233856"/>
                  <a:gd name="connsiteY18" fmla="*/ 80031 h 233856"/>
                  <a:gd name="connsiteX19" fmla="*/ 173054 w 233856"/>
                  <a:gd name="connsiteY19" fmla="*/ 89905 h 233856"/>
                  <a:gd name="connsiteX20" fmla="*/ 175652 w 233856"/>
                  <a:gd name="connsiteY20" fmla="*/ 102897 h 233856"/>
                  <a:gd name="connsiteX21" fmla="*/ 175132 w 233856"/>
                  <a:gd name="connsiteY21" fmla="*/ 137715 h 233856"/>
                  <a:gd name="connsiteX22" fmla="*/ 107054 w 233856"/>
                  <a:gd name="connsiteY22" fmla="*/ 133038 h 233856"/>
                  <a:gd name="connsiteX23" fmla="*/ 137715 w 233856"/>
                  <a:gd name="connsiteY23" fmla="*/ 117448 h 233856"/>
                  <a:gd name="connsiteX24" fmla="*/ 107054 w 233856"/>
                  <a:gd name="connsiteY24" fmla="*/ 101338 h 233856"/>
                  <a:gd name="connsiteX25" fmla="*/ 107054 w 233856"/>
                  <a:gd name="connsiteY25" fmla="*/ 133038 h 23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3856" h="233856">
                    <a:moveTo>
                      <a:pt x="119007" y="0"/>
                    </a:moveTo>
                    <a:cubicBezTo>
                      <a:pt x="53527" y="0"/>
                      <a:pt x="0" y="53007"/>
                      <a:pt x="0" y="117967"/>
                    </a:cubicBezTo>
                    <a:cubicBezTo>
                      <a:pt x="0" y="183447"/>
                      <a:pt x="53007" y="236974"/>
                      <a:pt x="118487" y="236974"/>
                    </a:cubicBezTo>
                    <a:cubicBezTo>
                      <a:pt x="183967" y="236974"/>
                      <a:pt x="236974" y="183967"/>
                      <a:pt x="236974" y="119007"/>
                    </a:cubicBezTo>
                    <a:cubicBezTo>
                      <a:pt x="236974" y="53527"/>
                      <a:pt x="183967" y="0"/>
                      <a:pt x="119007" y="0"/>
                    </a:cubicBezTo>
                    <a:close/>
                    <a:moveTo>
                      <a:pt x="175132" y="137715"/>
                    </a:moveTo>
                    <a:cubicBezTo>
                      <a:pt x="174613" y="141353"/>
                      <a:pt x="174093" y="144991"/>
                      <a:pt x="172534" y="148629"/>
                    </a:cubicBezTo>
                    <a:cubicBezTo>
                      <a:pt x="170455" y="154345"/>
                      <a:pt x="165778" y="156944"/>
                      <a:pt x="160062" y="157463"/>
                    </a:cubicBezTo>
                    <a:cubicBezTo>
                      <a:pt x="143432" y="159022"/>
                      <a:pt x="126282" y="159022"/>
                      <a:pt x="109653" y="159022"/>
                    </a:cubicBezTo>
                    <a:cubicBezTo>
                      <a:pt x="99779" y="159022"/>
                      <a:pt x="89905" y="158503"/>
                      <a:pt x="79511" y="157983"/>
                    </a:cubicBezTo>
                    <a:cubicBezTo>
                      <a:pt x="77952" y="157983"/>
                      <a:pt x="75873" y="157463"/>
                      <a:pt x="74314" y="157463"/>
                    </a:cubicBezTo>
                    <a:cubicBezTo>
                      <a:pt x="69118" y="156424"/>
                      <a:pt x="65480" y="153306"/>
                      <a:pt x="63921" y="148109"/>
                    </a:cubicBezTo>
                    <a:cubicBezTo>
                      <a:pt x="62362" y="142912"/>
                      <a:pt x="61842" y="137715"/>
                      <a:pt x="61842" y="132519"/>
                    </a:cubicBezTo>
                    <a:cubicBezTo>
                      <a:pt x="61322" y="122125"/>
                      <a:pt x="61322" y="111731"/>
                      <a:pt x="62362" y="101338"/>
                    </a:cubicBezTo>
                    <a:cubicBezTo>
                      <a:pt x="62881" y="98220"/>
                      <a:pt x="62881" y="95621"/>
                      <a:pt x="63401" y="92503"/>
                    </a:cubicBezTo>
                    <a:cubicBezTo>
                      <a:pt x="65480" y="84188"/>
                      <a:pt x="70157" y="80031"/>
                      <a:pt x="78472" y="80031"/>
                    </a:cubicBezTo>
                    <a:cubicBezTo>
                      <a:pt x="91983" y="79511"/>
                      <a:pt x="105495" y="78991"/>
                      <a:pt x="116928" y="78472"/>
                    </a:cubicBezTo>
                    <a:cubicBezTo>
                      <a:pt x="130440" y="78991"/>
                      <a:pt x="142392" y="78991"/>
                      <a:pt x="154345" y="79511"/>
                    </a:cubicBezTo>
                    <a:cubicBezTo>
                      <a:pt x="156424" y="79511"/>
                      <a:pt x="159022" y="80031"/>
                      <a:pt x="161101" y="80031"/>
                    </a:cubicBezTo>
                    <a:cubicBezTo>
                      <a:pt x="166817" y="81070"/>
                      <a:pt x="171495" y="83669"/>
                      <a:pt x="173054" y="89905"/>
                    </a:cubicBezTo>
                    <a:cubicBezTo>
                      <a:pt x="174093" y="94062"/>
                      <a:pt x="175132" y="98739"/>
                      <a:pt x="175652" y="102897"/>
                    </a:cubicBezTo>
                    <a:cubicBezTo>
                      <a:pt x="176172" y="114330"/>
                      <a:pt x="176172" y="125763"/>
                      <a:pt x="175132" y="137715"/>
                    </a:cubicBezTo>
                    <a:close/>
                    <a:moveTo>
                      <a:pt x="107054" y="133038"/>
                    </a:moveTo>
                    <a:cubicBezTo>
                      <a:pt x="117448" y="127841"/>
                      <a:pt x="127322" y="122645"/>
                      <a:pt x="137715" y="117448"/>
                    </a:cubicBezTo>
                    <a:cubicBezTo>
                      <a:pt x="127322" y="112251"/>
                      <a:pt x="117448" y="106534"/>
                      <a:pt x="107054" y="101338"/>
                    </a:cubicBezTo>
                    <a:lnTo>
                      <a:pt x="107054" y="133038"/>
                    </a:lnTo>
                    <a:close/>
                  </a:path>
                </a:pathLst>
              </a:custGeom>
              <a:grpFill/>
              <a:ln w="5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77228A2E-6BE0-4F11-9DBA-B24E24D15B26}"/>
                  </a:ext>
                </a:extLst>
              </p:cNvPr>
              <p:cNvSpPr/>
              <p:nvPr/>
            </p:nvSpPr>
            <p:spPr>
              <a:xfrm>
                <a:off x="2467397" y="6211290"/>
                <a:ext cx="233856" cy="233856"/>
              </a:xfrm>
              <a:custGeom>
                <a:avLst/>
                <a:gdLst>
                  <a:gd name="connsiteX0" fmla="*/ 119007 w 233856"/>
                  <a:gd name="connsiteY0" fmla="*/ 0 h 233856"/>
                  <a:gd name="connsiteX1" fmla="*/ 0 w 233856"/>
                  <a:gd name="connsiteY1" fmla="*/ 117967 h 233856"/>
                  <a:gd name="connsiteX2" fmla="*/ 118487 w 233856"/>
                  <a:gd name="connsiteY2" fmla="*/ 236974 h 233856"/>
                  <a:gd name="connsiteX3" fmla="*/ 236974 w 233856"/>
                  <a:gd name="connsiteY3" fmla="*/ 119007 h 233856"/>
                  <a:gd name="connsiteX4" fmla="*/ 119007 w 233856"/>
                  <a:gd name="connsiteY4" fmla="*/ 0 h 233856"/>
                  <a:gd name="connsiteX5" fmla="*/ 175132 w 233856"/>
                  <a:gd name="connsiteY5" fmla="*/ 137715 h 233856"/>
                  <a:gd name="connsiteX6" fmla="*/ 172534 w 233856"/>
                  <a:gd name="connsiteY6" fmla="*/ 148629 h 233856"/>
                  <a:gd name="connsiteX7" fmla="*/ 160062 w 233856"/>
                  <a:gd name="connsiteY7" fmla="*/ 157463 h 233856"/>
                  <a:gd name="connsiteX8" fmla="*/ 109653 w 233856"/>
                  <a:gd name="connsiteY8" fmla="*/ 159022 h 233856"/>
                  <a:gd name="connsiteX9" fmla="*/ 79511 w 233856"/>
                  <a:gd name="connsiteY9" fmla="*/ 157983 h 233856"/>
                  <a:gd name="connsiteX10" fmla="*/ 74314 w 233856"/>
                  <a:gd name="connsiteY10" fmla="*/ 157463 h 233856"/>
                  <a:gd name="connsiteX11" fmla="*/ 63921 w 233856"/>
                  <a:gd name="connsiteY11" fmla="*/ 148109 h 233856"/>
                  <a:gd name="connsiteX12" fmla="*/ 61842 w 233856"/>
                  <a:gd name="connsiteY12" fmla="*/ 132519 h 233856"/>
                  <a:gd name="connsiteX13" fmla="*/ 62362 w 233856"/>
                  <a:gd name="connsiteY13" fmla="*/ 101338 h 233856"/>
                  <a:gd name="connsiteX14" fmla="*/ 63401 w 233856"/>
                  <a:gd name="connsiteY14" fmla="*/ 92503 h 233856"/>
                  <a:gd name="connsiteX15" fmla="*/ 78472 w 233856"/>
                  <a:gd name="connsiteY15" fmla="*/ 80031 h 233856"/>
                  <a:gd name="connsiteX16" fmla="*/ 116928 w 233856"/>
                  <a:gd name="connsiteY16" fmla="*/ 78472 h 233856"/>
                  <a:gd name="connsiteX17" fmla="*/ 154345 w 233856"/>
                  <a:gd name="connsiteY17" fmla="*/ 79511 h 233856"/>
                  <a:gd name="connsiteX18" fmla="*/ 161101 w 233856"/>
                  <a:gd name="connsiteY18" fmla="*/ 80031 h 233856"/>
                  <a:gd name="connsiteX19" fmla="*/ 173054 w 233856"/>
                  <a:gd name="connsiteY19" fmla="*/ 89905 h 233856"/>
                  <a:gd name="connsiteX20" fmla="*/ 175652 w 233856"/>
                  <a:gd name="connsiteY20" fmla="*/ 102897 h 233856"/>
                  <a:gd name="connsiteX21" fmla="*/ 175132 w 233856"/>
                  <a:gd name="connsiteY21" fmla="*/ 137715 h 23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33856" h="233856">
                    <a:moveTo>
                      <a:pt x="119007" y="0"/>
                    </a:moveTo>
                    <a:cubicBezTo>
                      <a:pt x="53527" y="0"/>
                      <a:pt x="0" y="53007"/>
                      <a:pt x="0" y="117967"/>
                    </a:cubicBezTo>
                    <a:cubicBezTo>
                      <a:pt x="0" y="183447"/>
                      <a:pt x="53007" y="236974"/>
                      <a:pt x="118487" y="236974"/>
                    </a:cubicBezTo>
                    <a:cubicBezTo>
                      <a:pt x="183967" y="236974"/>
                      <a:pt x="236974" y="183967"/>
                      <a:pt x="236974" y="119007"/>
                    </a:cubicBezTo>
                    <a:cubicBezTo>
                      <a:pt x="236974" y="53527"/>
                      <a:pt x="183967" y="0"/>
                      <a:pt x="119007" y="0"/>
                    </a:cubicBezTo>
                    <a:close/>
                    <a:moveTo>
                      <a:pt x="175132" y="137715"/>
                    </a:moveTo>
                    <a:cubicBezTo>
                      <a:pt x="174613" y="141353"/>
                      <a:pt x="174093" y="144991"/>
                      <a:pt x="172534" y="148629"/>
                    </a:cubicBezTo>
                    <a:cubicBezTo>
                      <a:pt x="170455" y="154345"/>
                      <a:pt x="165778" y="156944"/>
                      <a:pt x="160062" y="157463"/>
                    </a:cubicBezTo>
                    <a:cubicBezTo>
                      <a:pt x="143432" y="159022"/>
                      <a:pt x="126282" y="159022"/>
                      <a:pt x="109653" y="159022"/>
                    </a:cubicBezTo>
                    <a:cubicBezTo>
                      <a:pt x="99779" y="159022"/>
                      <a:pt x="89905" y="158503"/>
                      <a:pt x="79511" y="157983"/>
                    </a:cubicBezTo>
                    <a:cubicBezTo>
                      <a:pt x="77952" y="157983"/>
                      <a:pt x="75873" y="157463"/>
                      <a:pt x="74314" y="157463"/>
                    </a:cubicBezTo>
                    <a:cubicBezTo>
                      <a:pt x="69118" y="156424"/>
                      <a:pt x="65480" y="153306"/>
                      <a:pt x="63921" y="148109"/>
                    </a:cubicBezTo>
                    <a:cubicBezTo>
                      <a:pt x="62362" y="142912"/>
                      <a:pt x="61842" y="137715"/>
                      <a:pt x="61842" y="132519"/>
                    </a:cubicBezTo>
                    <a:cubicBezTo>
                      <a:pt x="61322" y="122125"/>
                      <a:pt x="61322" y="111731"/>
                      <a:pt x="62362" y="101338"/>
                    </a:cubicBezTo>
                    <a:cubicBezTo>
                      <a:pt x="62881" y="98220"/>
                      <a:pt x="62881" y="95621"/>
                      <a:pt x="63401" y="92503"/>
                    </a:cubicBezTo>
                    <a:cubicBezTo>
                      <a:pt x="65480" y="84188"/>
                      <a:pt x="70157" y="80031"/>
                      <a:pt x="78472" y="80031"/>
                    </a:cubicBezTo>
                    <a:cubicBezTo>
                      <a:pt x="91983" y="79511"/>
                      <a:pt x="105495" y="78991"/>
                      <a:pt x="116928" y="78472"/>
                    </a:cubicBezTo>
                    <a:cubicBezTo>
                      <a:pt x="130440" y="78991"/>
                      <a:pt x="142392" y="78991"/>
                      <a:pt x="154345" y="79511"/>
                    </a:cubicBezTo>
                    <a:cubicBezTo>
                      <a:pt x="156424" y="79511"/>
                      <a:pt x="159022" y="80031"/>
                      <a:pt x="161101" y="80031"/>
                    </a:cubicBezTo>
                    <a:cubicBezTo>
                      <a:pt x="166817" y="81070"/>
                      <a:pt x="171495" y="83669"/>
                      <a:pt x="173054" y="89905"/>
                    </a:cubicBezTo>
                    <a:cubicBezTo>
                      <a:pt x="174093" y="94062"/>
                      <a:pt x="175132" y="98739"/>
                      <a:pt x="175652" y="102897"/>
                    </a:cubicBezTo>
                    <a:cubicBezTo>
                      <a:pt x="176172" y="114330"/>
                      <a:pt x="176172" y="125763"/>
                      <a:pt x="175132" y="137715"/>
                    </a:cubicBezTo>
                    <a:close/>
                  </a:path>
                </a:pathLst>
              </a:custGeom>
              <a:grpFill/>
              <a:ln w="5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CEAD3E79-59B4-404F-AFCC-DB0CF825B00E}"/>
                  </a:ext>
                </a:extLst>
              </p:cNvPr>
              <p:cNvSpPr/>
              <p:nvPr/>
            </p:nvSpPr>
            <p:spPr>
              <a:xfrm>
                <a:off x="2574451" y="6312628"/>
                <a:ext cx="25984" cy="31181"/>
              </a:xfrm>
              <a:custGeom>
                <a:avLst/>
                <a:gdLst>
                  <a:gd name="connsiteX0" fmla="*/ 30661 w 25984"/>
                  <a:gd name="connsiteY0" fmla="*/ 16110 h 31180"/>
                  <a:gd name="connsiteX1" fmla="*/ 0 w 25984"/>
                  <a:gd name="connsiteY1" fmla="*/ 31701 h 31180"/>
                  <a:gd name="connsiteX2" fmla="*/ 0 w 25984"/>
                  <a:gd name="connsiteY2" fmla="*/ 0 h 31180"/>
                  <a:gd name="connsiteX3" fmla="*/ 30661 w 25984"/>
                  <a:gd name="connsiteY3" fmla="*/ 16110 h 31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984" h="31180">
                    <a:moveTo>
                      <a:pt x="30661" y="16110"/>
                    </a:moveTo>
                    <a:cubicBezTo>
                      <a:pt x="20268" y="21307"/>
                      <a:pt x="10394" y="26504"/>
                      <a:pt x="0" y="31701"/>
                    </a:cubicBezTo>
                    <a:lnTo>
                      <a:pt x="0" y="0"/>
                    </a:lnTo>
                    <a:cubicBezTo>
                      <a:pt x="9874" y="5197"/>
                      <a:pt x="20268" y="10394"/>
                      <a:pt x="30661" y="16110"/>
                    </a:cubicBezTo>
                    <a:close/>
                  </a:path>
                </a:pathLst>
              </a:custGeom>
              <a:grpFill/>
              <a:ln w="5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47" name="Google Shape;23;p24">
            <a:extLst>
              <a:ext uri="{FF2B5EF4-FFF2-40B4-BE49-F238E27FC236}">
                <a16:creationId xmlns:a16="http://schemas.microsoft.com/office/drawing/2014/main" id="{5D6E3153-64CB-4417-A2A5-3C9F8E07A41D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84672" y="336549"/>
            <a:ext cx="2025051" cy="83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Contact us</a:t>
            </a:r>
            <a:endParaRPr dirty="0"/>
          </a:p>
        </p:txBody>
      </p:sp>
      <p:sp>
        <p:nvSpPr>
          <p:cNvPr id="68" name="Text Placeholder 63">
            <a:extLst>
              <a:ext uri="{FF2B5EF4-FFF2-40B4-BE49-F238E27FC236}">
                <a16:creationId xmlns:a16="http://schemas.microsoft.com/office/drawing/2014/main" id="{D95DF464-07AE-4BAF-8735-4DCF034298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12865" y="273177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69" name="Text Placeholder 63">
            <a:extLst>
              <a:ext uri="{FF2B5EF4-FFF2-40B4-BE49-F238E27FC236}">
                <a16:creationId xmlns:a16="http://schemas.microsoft.com/office/drawing/2014/main" id="{AFDB07AA-3EF3-45B7-B39E-C5DF5BCE95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12749" y="570833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70" name="Text Placeholder 63">
            <a:extLst>
              <a:ext uri="{FF2B5EF4-FFF2-40B4-BE49-F238E27FC236}">
                <a16:creationId xmlns:a16="http://schemas.microsoft.com/office/drawing/2014/main" id="{5D78A758-7A88-4DF2-9EAE-33286981BD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31571" y="960918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71" name="Text Placeholder 63">
            <a:extLst>
              <a:ext uri="{FF2B5EF4-FFF2-40B4-BE49-F238E27FC236}">
                <a16:creationId xmlns:a16="http://schemas.microsoft.com/office/drawing/2014/main" id="{6D4D671B-8C27-4D33-A371-DE8902192D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29813" y="1183656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72" name="Text Placeholder 63">
            <a:extLst>
              <a:ext uri="{FF2B5EF4-FFF2-40B4-BE49-F238E27FC236}">
                <a16:creationId xmlns:a16="http://schemas.microsoft.com/office/drawing/2014/main" id="{AAAFCBD1-9C13-4556-A169-A6658E9091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28055" y="1409366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73" name="Text Placeholder 63">
            <a:extLst>
              <a:ext uri="{FF2B5EF4-FFF2-40B4-BE49-F238E27FC236}">
                <a16:creationId xmlns:a16="http://schemas.microsoft.com/office/drawing/2014/main" id="{BB46C5C6-7C3B-4E80-9A18-9AA11F87D5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5845" y="273177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74" name="Text Placeholder 63">
            <a:extLst>
              <a:ext uri="{FF2B5EF4-FFF2-40B4-BE49-F238E27FC236}">
                <a16:creationId xmlns:a16="http://schemas.microsoft.com/office/drawing/2014/main" id="{D5A583C1-6D53-48C6-A2E2-5D231E58281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75728" y="570833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75" name="Text Placeholder 63">
            <a:extLst>
              <a:ext uri="{FF2B5EF4-FFF2-40B4-BE49-F238E27FC236}">
                <a16:creationId xmlns:a16="http://schemas.microsoft.com/office/drawing/2014/main" id="{58EEA625-09B6-4022-A035-0D143A3F30F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94551" y="960918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76" name="Text Placeholder 63">
            <a:extLst>
              <a:ext uri="{FF2B5EF4-FFF2-40B4-BE49-F238E27FC236}">
                <a16:creationId xmlns:a16="http://schemas.microsoft.com/office/drawing/2014/main" id="{540D97AA-4A37-49BB-AD02-5BCDED1261F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92793" y="1183656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77" name="Text Placeholder 63">
            <a:extLst>
              <a:ext uri="{FF2B5EF4-FFF2-40B4-BE49-F238E27FC236}">
                <a16:creationId xmlns:a16="http://schemas.microsoft.com/office/drawing/2014/main" id="{E49D44A3-A2C6-4E29-ACF9-A2940EC75E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591035" y="1409366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78" name="Text Placeholder 63">
            <a:extLst>
              <a:ext uri="{FF2B5EF4-FFF2-40B4-BE49-F238E27FC236}">
                <a16:creationId xmlns:a16="http://schemas.microsoft.com/office/drawing/2014/main" id="{8085CE55-6DA9-4D02-B051-F994E1A82F0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26445" y="1935893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79" name="Text Placeholder 63">
            <a:extLst>
              <a:ext uri="{FF2B5EF4-FFF2-40B4-BE49-F238E27FC236}">
                <a16:creationId xmlns:a16="http://schemas.microsoft.com/office/drawing/2014/main" id="{31E4454E-1FF4-4F7D-8514-0483FDC2CF4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26328" y="2233549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80" name="Text Placeholder 63">
            <a:extLst>
              <a:ext uri="{FF2B5EF4-FFF2-40B4-BE49-F238E27FC236}">
                <a16:creationId xmlns:a16="http://schemas.microsoft.com/office/drawing/2014/main" id="{35D4F8AF-8F2E-461F-8CC8-149A29A6A56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845151" y="2623634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81" name="Text Placeholder 63">
            <a:extLst>
              <a:ext uri="{FF2B5EF4-FFF2-40B4-BE49-F238E27FC236}">
                <a16:creationId xmlns:a16="http://schemas.microsoft.com/office/drawing/2014/main" id="{2689590D-94A7-4A1C-BCD1-1D301E76A2E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843393" y="2846372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94" name="Text Placeholder 63">
            <a:extLst>
              <a:ext uri="{FF2B5EF4-FFF2-40B4-BE49-F238E27FC236}">
                <a16:creationId xmlns:a16="http://schemas.microsoft.com/office/drawing/2014/main" id="{9B0BF1CC-00E8-4159-84FA-F441F5CE99F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841635" y="3072082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95" name="Text Placeholder 63">
            <a:extLst>
              <a:ext uri="{FF2B5EF4-FFF2-40B4-BE49-F238E27FC236}">
                <a16:creationId xmlns:a16="http://schemas.microsoft.com/office/drawing/2014/main" id="{5410560D-27E5-46C1-95AF-3B5B5205B0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89425" y="1935893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96" name="Text Placeholder 63">
            <a:extLst>
              <a:ext uri="{FF2B5EF4-FFF2-40B4-BE49-F238E27FC236}">
                <a16:creationId xmlns:a16="http://schemas.microsoft.com/office/drawing/2014/main" id="{54F64DA1-460A-4F7A-9CC0-EC571763C3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89308" y="2233549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97" name="Text Placeholder 63">
            <a:extLst>
              <a:ext uri="{FF2B5EF4-FFF2-40B4-BE49-F238E27FC236}">
                <a16:creationId xmlns:a16="http://schemas.microsoft.com/office/drawing/2014/main" id="{2FA80EE5-6FBC-4324-81FC-6848723FBFF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08131" y="2623634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98" name="Text Placeholder 63">
            <a:extLst>
              <a:ext uri="{FF2B5EF4-FFF2-40B4-BE49-F238E27FC236}">
                <a16:creationId xmlns:a16="http://schemas.microsoft.com/office/drawing/2014/main" id="{3F639814-6603-4E4F-ABF0-57E7F723D04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606373" y="2846372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99" name="Text Placeholder 63">
            <a:extLst>
              <a:ext uri="{FF2B5EF4-FFF2-40B4-BE49-F238E27FC236}">
                <a16:creationId xmlns:a16="http://schemas.microsoft.com/office/drawing/2014/main" id="{5CAC80D8-04CE-4FCB-A330-7273C1B8C95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04615" y="3072082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100" name="Text Placeholder 63">
            <a:extLst>
              <a:ext uri="{FF2B5EF4-FFF2-40B4-BE49-F238E27FC236}">
                <a16:creationId xmlns:a16="http://schemas.microsoft.com/office/drawing/2014/main" id="{3A823DD2-C134-48E8-8E31-37238810EEE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626445" y="3579694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01" name="Text Placeholder 63">
            <a:extLst>
              <a:ext uri="{FF2B5EF4-FFF2-40B4-BE49-F238E27FC236}">
                <a16:creationId xmlns:a16="http://schemas.microsoft.com/office/drawing/2014/main" id="{B3A4C5A2-0714-491C-8C06-8FBC5C4D7E4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626328" y="3877350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102" name="Text Placeholder 63">
            <a:extLst>
              <a:ext uri="{FF2B5EF4-FFF2-40B4-BE49-F238E27FC236}">
                <a16:creationId xmlns:a16="http://schemas.microsoft.com/office/drawing/2014/main" id="{2A7F20D1-7D2F-4B67-B54B-EB2578CA165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845151" y="4267435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103" name="Text Placeholder 63">
            <a:extLst>
              <a:ext uri="{FF2B5EF4-FFF2-40B4-BE49-F238E27FC236}">
                <a16:creationId xmlns:a16="http://schemas.microsoft.com/office/drawing/2014/main" id="{56FC47EB-9F46-4E33-A627-AF3708F84AA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843393" y="4490173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104" name="Text Placeholder 63">
            <a:extLst>
              <a:ext uri="{FF2B5EF4-FFF2-40B4-BE49-F238E27FC236}">
                <a16:creationId xmlns:a16="http://schemas.microsoft.com/office/drawing/2014/main" id="{AD5278BC-7378-4370-85A7-872A01B2333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841635" y="4715883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105" name="Text Placeholder 63">
            <a:extLst>
              <a:ext uri="{FF2B5EF4-FFF2-40B4-BE49-F238E27FC236}">
                <a16:creationId xmlns:a16="http://schemas.microsoft.com/office/drawing/2014/main" id="{F2DBD917-6562-42FE-B1A1-85C09F1BC96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389425" y="3579694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06" name="Text Placeholder 63">
            <a:extLst>
              <a:ext uri="{FF2B5EF4-FFF2-40B4-BE49-F238E27FC236}">
                <a16:creationId xmlns:a16="http://schemas.microsoft.com/office/drawing/2014/main" id="{54FDD17D-3F76-41E4-8729-6C973E2ECE7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389308" y="3877350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107" name="Text Placeholder 63">
            <a:extLst>
              <a:ext uri="{FF2B5EF4-FFF2-40B4-BE49-F238E27FC236}">
                <a16:creationId xmlns:a16="http://schemas.microsoft.com/office/drawing/2014/main" id="{873C4E75-7BD9-4415-95E7-2480593FC62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608131" y="4267435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108" name="Text Placeholder 63">
            <a:extLst>
              <a:ext uri="{FF2B5EF4-FFF2-40B4-BE49-F238E27FC236}">
                <a16:creationId xmlns:a16="http://schemas.microsoft.com/office/drawing/2014/main" id="{C2E1D1AA-C35A-4043-8E3A-2B3B45C375E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606373" y="4490173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109" name="Text Placeholder 63">
            <a:extLst>
              <a:ext uri="{FF2B5EF4-FFF2-40B4-BE49-F238E27FC236}">
                <a16:creationId xmlns:a16="http://schemas.microsoft.com/office/drawing/2014/main" id="{1BDBF5DE-E24E-4834-B769-60EFD2A4D10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04615" y="4715883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110" name="Text Placeholder 63">
            <a:extLst>
              <a:ext uri="{FF2B5EF4-FFF2-40B4-BE49-F238E27FC236}">
                <a16:creationId xmlns:a16="http://schemas.microsoft.com/office/drawing/2014/main" id="{F25875C0-2695-4672-9707-FC5FA52D16A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640024" y="5242410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1" name="Text Placeholder 63">
            <a:extLst>
              <a:ext uri="{FF2B5EF4-FFF2-40B4-BE49-F238E27FC236}">
                <a16:creationId xmlns:a16="http://schemas.microsoft.com/office/drawing/2014/main" id="{C9799CEE-6914-4731-A090-894B1A3AB39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639908" y="5540066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112" name="Text Placeholder 63">
            <a:extLst>
              <a:ext uri="{FF2B5EF4-FFF2-40B4-BE49-F238E27FC236}">
                <a16:creationId xmlns:a16="http://schemas.microsoft.com/office/drawing/2014/main" id="{C0043E5D-B579-4B26-B2A6-A4C8A64D0B9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858730" y="5930151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113" name="Text Placeholder 63">
            <a:extLst>
              <a:ext uri="{FF2B5EF4-FFF2-40B4-BE49-F238E27FC236}">
                <a16:creationId xmlns:a16="http://schemas.microsoft.com/office/drawing/2014/main" id="{CC17C4E7-C966-4E71-84E4-16F8D34D08A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56972" y="6152889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114" name="Text Placeholder 63">
            <a:extLst>
              <a:ext uri="{FF2B5EF4-FFF2-40B4-BE49-F238E27FC236}">
                <a16:creationId xmlns:a16="http://schemas.microsoft.com/office/drawing/2014/main" id="{CE161389-A1AC-4F1C-8E4D-F40CD87E4DFC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3855214" y="6378599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115" name="Text Placeholder 63">
            <a:extLst>
              <a:ext uri="{FF2B5EF4-FFF2-40B4-BE49-F238E27FC236}">
                <a16:creationId xmlns:a16="http://schemas.microsoft.com/office/drawing/2014/main" id="{173B8AAB-3912-418F-B8BC-E0F32C0EFA3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403004" y="5242410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6" name="Text Placeholder 63">
            <a:extLst>
              <a:ext uri="{FF2B5EF4-FFF2-40B4-BE49-F238E27FC236}">
                <a16:creationId xmlns:a16="http://schemas.microsoft.com/office/drawing/2014/main" id="{9B4F192A-0BB4-4706-8E6D-E4E545BBE45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402887" y="5540066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117" name="Text Placeholder 63">
            <a:extLst>
              <a:ext uri="{FF2B5EF4-FFF2-40B4-BE49-F238E27FC236}">
                <a16:creationId xmlns:a16="http://schemas.microsoft.com/office/drawing/2014/main" id="{E1BD8A13-F380-499B-97AE-6FC6F420E75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621710" y="5930151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118" name="Text Placeholder 63">
            <a:extLst>
              <a:ext uri="{FF2B5EF4-FFF2-40B4-BE49-F238E27FC236}">
                <a16:creationId xmlns:a16="http://schemas.microsoft.com/office/drawing/2014/main" id="{E3EFBAA3-1F10-4983-918D-67918A6ED71D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619952" y="6152889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119" name="Text Placeholder 63">
            <a:extLst>
              <a:ext uri="{FF2B5EF4-FFF2-40B4-BE49-F238E27FC236}">
                <a16:creationId xmlns:a16="http://schemas.microsoft.com/office/drawing/2014/main" id="{02E4E321-74ED-4205-9EFA-340EDC3DF6BF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618194" y="6378599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120" name="Text Placeholder 63">
            <a:extLst>
              <a:ext uri="{FF2B5EF4-FFF2-40B4-BE49-F238E27FC236}">
                <a16:creationId xmlns:a16="http://schemas.microsoft.com/office/drawing/2014/main" id="{AF59A9E4-7BFA-4D3D-947C-B9DC95FC0F2E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623264" y="968455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21" name="Text Placeholder 63">
            <a:extLst>
              <a:ext uri="{FF2B5EF4-FFF2-40B4-BE49-F238E27FC236}">
                <a16:creationId xmlns:a16="http://schemas.microsoft.com/office/drawing/2014/main" id="{907CB5CF-4D3D-4A72-892C-7BA18187BF9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621506" y="1191193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22" name="Text Placeholder 63">
            <a:extLst>
              <a:ext uri="{FF2B5EF4-FFF2-40B4-BE49-F238E27FC236}">
                <a16:creationId xmlns:a16="http://schemas.microsoft.com/office/drawing/2014/main" id="{05C193F2-3C20-4FC9-B63A-A2B34A43852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9748" y="1416904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</p:txBody>
      </p:sp>
      <p:sp>
        <p:nvSpPr>
          <p:cNvPr id="123" name="Text Placeholder 63">
            <a:extLst>
              <a:ext uri="{FF2B5EF4-FFF2-40B4-BE49-F238E27FC236}">
                <a16:creationId xmlns:a16="http://schemas.microsoft.com/office/drawing/2014/main" id="{EC9A555D-4154-483D-9C49-0DAD15C094E6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642546" y="2623634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24" name="Text Placeholder 63">
            <a:extLst>
              <a:ext uri="{FF2B5EF4-FFF2-40B4-BE49-F238E27FC236}">
                <a16:creationId xmlns:a16="http://schemas.microsoft.com/office/drawing/2014/main" id="{CCC19D4E-46C9-4DC9-8B97-0B7222923AEF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640788" y="2846372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25" name="Text Placeholder 63">
            <a:extLst>
              <a:ext uri="{FF2B5EF4-FFF2-40B4-BE49-F238E27FC236}">
                <a16:creationId xmlns:a16="http://schemas.microsoft.com/office/drawing/2014/main" id="{26C038A6-0C4E-43B3-9552-7FF7B7322F9E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639030" y="3072083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26" name="Text Placeholder 63">
            <a:extLst>
              <a:ext uri="{FF2B5EF4-FFF2-40B4-BE49-F238E27FC236}">
                <a16:creationId xmlns:a16="http://schemas.microsoft.com/office/drawing/2014/main" id="{44ACBC21-B460-49D9-A8B7-FF7434DA93AA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642546" y="4260291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27" name="Text Placeholder 63">
            <a:extLst>
              <a:ext uri="{FF2B5EF4-FFF2-40B4-BE49-F238E27FC236}">
                <a16:creationId xmlns:a16="http://schemas.microsoft.com/office/drawing/2014/main" id="{4F046919-76AF-4B6A-ACD1-C577D0837B25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640788" y="4483029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28" name="Text Placeholder 63">
            <a:extLst>
              <a:ext uri="{FF2B5EF4-FFF2-40B4-BE49-F238E27FC236}">
                <a16:creationId xmlns:a16="http://schemas.microsoft.com/office/drawing/2014/main" id="{AC689D05-F68A-46A6-B534-352845345025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639030" y="4708740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29" name="Text Placeholder 63">
            <a:extLst>
              <a:ext uri="{FF2B5EF4-FFF2-40B4-BE49-F238E27FC236}">
                <a16:creationId xmlns:a16="http://schemas.microsoft.com/office/drawing/2014/main" id="{4A36D9A6-EC10-4742-930D-3B3F739A23D0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3647786" y="5931936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30" name="Text Placeholder 63">
            <a:extLst>
              <a:ext uri="{FF2B5EF4-FFF2-40B4-BE49-F238E27FC236}">
                <a16:creationId xmlns:a16="http://schemas.microsoft.com/office/drawing/2014/main" id="{99F2F53F-CACA-4D50-B7EF-F6E2A4648D37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3646028" y="6154674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31" name="Text Placeholder 63">
            <a:extLst>
              <a:ext uri="{FF2B5EF4-FFF2-40B4-BE49-F238E27FC236}">
                <a16:creationId xmlns:a16="http://schemas.microsoft.com/office/drawing/2014/main" id="{CA13189A-33A1-48E8-85E0-0D558F9BA23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644270" y="6380385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32" name="Text Placeholder 63">
            <a:extLst>
              <a:ext uri="{FF2B5EF4-FFF2-40B4-BE49-F238E27FC236}">
                <a16:creationId xmlns:a16="http://schemas.microsoft.com/office/drawing/2014/main" id="{D55C7681-90FB-48D9-9F53-63633B1EBA33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6411625" y="5931223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33" name="Text Placeholder 63">
            <a:extLst>
              <a:ext uri="{FF2B5EF4-FFF2-40B4-BE49-F238E27FC236}">
                <a16:creationId xmlns:a16="http://schemas.microsoft.com/office/drawing/2014/main" id="{238F72A5-8A14-415F-99E4-768CC164410C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409867" y="6153961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34" name="Text Placeholder 63">
            <a:extLst>
              <a:ext uri="{FF2B5EF4-FFF2-40B4-BE49-F238E27FC236}">
                <a16:creationId xmlns:a16="http://schemas.microsoft.com/office/drawing/2014/main" id="{7C833432-001D-4AE0-A07A-6A091022D25B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408109" y="6379672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35" name="Text Placeholder 63">
            <a:extLst>
              <a:ext uri="{FF2B5EF4-FFF2-40B4-BE49-F238E27FC236}">
                <a16:creationId xmlns:a16="http://schemas.microsoft.com/office/drawing/2014/main" id="{2775F81B-9800-49DD-8EFD-7776AF6A68BE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6398045" y="4276667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36" name="Text Placeholder 63">
            <a:extLst>
              <a:ext uri="{FF2B5EF4-FFF2-40B4-BE49-F238E27FC236}">
                <a16:creationId xmlns:a16="http://schemas.microsoft.com/office/drawing/2014/main" id="{CC599D20-8D43-4E48-9253-07992B5851B6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6396287" y="4499405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37" name="Text Placeholder 63">
            <a:extLst>
              <a:ext uri="{FF2B5EF4-FFF2-40B4-BE49-F238E27FC236}">
                <a16:creationId xmlns:a16="http://schemas.microsoft.com/office/drawing/2014/main" id="{91551990-B3D2-481B-BFF0-93D900613BDB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394529" y="4725116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38" name="Text Placeholder 63">
            <a:extLst>
              <a:ext uri="{FF2B5EF4-FFF2-40B4-BE49-F238E27FC236}">
                <a16:creationId xmlns:a16="http://schemas.microsoft.com/office/drawing/2014/main" id="{1E24F03B-7E25-411F-8922-78F045A5A2C0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398045" y="2626580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39" name="Text Placeholder 63">
            <a:extLst>
              <a:ext uri="{FF2B5EF4-FFF2-40B4-BE49-F238E27FC236}">
                <a16:creationId xmlns:a16="http://schemas.microsoft.com/office/drawing/2014/main" id="{53FD01B3-4D16-4AF6-9BF7-F62F22D64577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396287" y="2849318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40" name="Text Placeholder 63">
            <a:extLst>
              <a:ext uri="{FF2B5EF4-FFF2-40B4-BE49-F238E27FC236}">
                <a16:creationId xmlns:a16="http://schemas.microsoft.com/office/drawing/2014/main" id="{EC2D10B4-C7EC-4F52-A52E-9CAB7A531EF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394529" y="3075029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41" name="Text Placeholder 63">
            <a:extLst>
              <a:ext uri="{FF2B5EF4-FFF2-40B4-BE49-F238E27FC236}">
                <a16:creationId xmlns:a16="http://schemas.microsoft.com/office/drawing/2014/main" id="{1EEC20C2-C1A0-4EB1-A11C-76E11E9ED903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384466" y="958676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42" name="Text Placeholder 63">
            <a:extLst>
              <a:ext uri="{FF2B5EF4-FFF2-40B4-BE49-F238E27FC236}">
                <a16:creationId xmlns:a16="http://schemas.microsoft.com/office/drawing/2014/main" id="{ABFE62BD-2A2D-4472-A163-79AC5FABE5D5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382708" y="1181414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43" name="Text Placeholder 63">
            <a:extLst>
              <a:ext uri="{FF2B5EF4-FFF2-40B4-BE49-F238E27FC236}">
                <a16:creationId xmlns:a16="http://schemas.microsoft.com/office/drawing/2014/main" id="{1EFC134F-79EA-469C-B2A3-AC6AE552879D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380950" y="1407125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402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20;p24">
            <a:extLst>
              <a:ext uri="{FF2B5EF4-FFF2-40B4-BE49-F238E27FC236}">
                <a16:creationId xmlns:a16="http://schemas.microsoft.com/office/drawing/2014/main" id="{14176016-C682-4C1B-AB9F-043FF92D155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A44CA23-D198-421B-A55B-C0553F75395B}"/>
              </a:ext>
            </a:extLst>
          </p:cNvPr>
          <p:cNvGrpSpPr/>
          <p:nvPr userDrawn="1"/>
        </p:nvGrpSpPr>
        <p:grpSpPr>
          <a:xfrm>
            <a:off x="-315764" y="1897387"/>
            <a:ext cx="2943173" cy="5317995"/>
            <a:chOff x="-421019" y="1897386"/>
            <a:chExt cx="3924231" cy="5317995"/>
          </a:xfrm>
        </p:grpSpPr>
        <p:sp>
          <p:nvSpPr>
            <p:cNvPr id="70" name="Isosceles Triangle 69">
              <a:extLst>
                <a:ext uri="{FF2B5EF4-FFF2-40B4-BE49-F238E27FC236}">
                  <a16:creationId xmlns:a16="http://schemas.microsoft.com/office/drawing/2014/main" id="{9C21FEC4-6ECA-4533-BE66-93224D97FBAA}"/>
                </a:ext>
              </a:extLst>
            </p:cNvPr>
            <p:cNvSpPr/>
            <p:nvPr userDrawn="1"/>
          </p:nvSpPr>
          <p:spPr>
            <a:xfrm rot="16200000" flipH="1">
              <a:off x="-41659" y="3670509"/>
              <a:ext cx="3804350" cy="3285393"/>
            </a:xfrm>
            <a:prstGeom prst="triangle">
              <a:avLst/>
            </a:prstGeom>
            <a:noFill/>
            <a:ln w="12700">
              <a:solidFill>
                <a:schemeClr val="accent2">
                  <a:lumMod val="7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Isosceles Triangle 70">
              <a:extLst>
                <a:ext uri="{FF2B5EF4-FFF2-40B4-BE49-F238E27FC236}">
                  <a16:creationId xmlns:a16="http://schemas.microsoft.com/office/drawing/2014/main" id="{A1E8AE3E-2E6E-4D63-B302-4C1A81077B4D}"/>
                </a:ext>
              </a:extLst>
            </p:cNvPr>
            <p:cNvSpPr/>
            <p:nvPr userDrawn="1"/>
          </p:nvSpPr>
          <p:spPr>
            <a:xfrm rot="5400000" flipH="1">
              <a:off x="-513552" y="3848632"/>
              <a:ext cx="1356665" cy="1171600"/>
            </a:xfrm>
            <a:prstGeom prst="triangle">
              <a:avLst/>
            </a:prstGeom>
            <a:noFill/>
            <a:ln w="12700">
              <a:solidFill>
                <a:schemeClr val="accent2">
                  <a:lumMod val="7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Isosceles Triangle 71">
              <a:extLst>
                <a:ext uri="{FF2B5EF4-FFF2-40B4-BE49-F238E27FC236}">
                  <a16:creationId xmlns:a16="http://schemas.microsoft.com/office/drawing/2014/main" id="{E6B09FBC-B1B3-41F4-816A-8551BA95079E}"/>
                </a:ext>
              </a:extLst>
            </p:cNvPr>
            <p:cNvSpPr/>
            <p:nvPr userDrawn="1"/>
          </p:nvSpPr>
          <p:spPr>
            <a:xfrm rot="5400000" flipH="1">
              <a:off x="1036520" y="2052992"/>
              <a:ext cx="2281432" cy="1970219"/>
            </a:xfrm>
            <a:prstGeom prst="triangle">
              <a:avLst/>
            </a:prstGeom>
            <a:noFill/>
            <a:ln w="12700">
              <a:solidFill>
                <a:schemeClr val="accent2">
                  <a:lumMod val="7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6" name="Isosceles Triangle 11">
            <a:extLst>
              <a:ext uri="{FF2B5EF4-FFF2-40B4-BE49-F238E27FC236}">
                <a16:creationId xmlns:a16="http://schemas.microsoft.com/office/drawing/2014/main" id="{39B2E863-3E76-491F-9374-4FFE3CF64087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7" name="Isosceles Triangle 11">
            <a:extLst>
              <a:ext uri="{FF2B5EF4-FFF2-40B4-BE49-F238E27FC236}">
                <a16:creationId xmlns:a16="http://schemas.microsoft.com/office/drawing/2014/main" id="{EC3C6683-FA6B-4F31-9BBB-4A34A8B6A920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7B6297B-4C4D-4EF5-81F8-67191F74F2BC}"/>
              </a:ext>
            </a:extLst>
          </p:cNvPr>
          <p:cNvGrpSpPr/>
          <p:nvPr userDrawn="1"/>
        </p:nvGrpSpPr>
        <p:grpSpPr>
          <a:xfrm>
            <a:off x="284672" y="6136631"/>
            <a:ext cx="1757363" cy="385762"/>
            <a:chOff x="379563" y="6136631"/>
            <a:chExt cx="2343150" cy="385762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9D60B87-87C7-4F4B-A3C3-2E9ADE1A1817}"/>
                </a:ext>
              </a:extLst>
            </p:cNvPr>
            <p:cNvGrpSpPr/>
            <p:nvPr userDrawn="1"/>
          </p:nvGrpSpPr>
          <p:grpSpPr>
            <a:xfrm>
              <a:off x="385278" y="6264265"/>
              <a:ext cx="762952" cy="98108"/>
              <a:chOff x="385278" y="6264265"/>
              <a:chExt cx="762952" cy="98108"/>
            </a:xfrm>
            <a:solidFill>
              <a:srgbClr val="181C19">
                <a:alpha val="80000"/>
              </a:srgbClr>
            </a:solidFill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2C6BB4A-631C-460A-B29A-B0656D14D0AE}"/>
                  </a:ext>
                </a:extLst>
              </p:cNvPr>
              <p:cNvSpPr/>
              <p:nvPr/>
            </p:nvSpPr>
            <p:spPr>
              <a:xfrm>
                <a:off x="385278" y="6295698"/>
                <a:ext cx="57150" cy="66675"/>
              </a:xfrm>
              <a:custGeom>
                <a:avLst/>
                <a:gdLst>
                  <a:gd name="connsiteX0" fmla="*/ 57150 w 57150"/>
                  <a:gd name="connsiteY0" fmla="*/ 67627 h 66675"/>
                  <a:gd name="connsiteX1" fmla="*/ 0 w 57150"/>
                  <a:gd name="connsiteY1" fmla="*/ 67627 h 66675"/>
                  <a:gd name="connsiteX2" fmla="*/ 0 w 57150"/>
                  <a:gd name="connsiteY2" fmla="*/ 60960 h 66675"/>
                  <a:gd name="connsiteX3" fmla="*/ 42863 w 57150"/>
                  <a:gd name="connsiteY3" fmla="*/ 8572 h 66675"/>
                  <a:gd name="connsiteX4" fmla="*/ 10478 w 57150"/>
                  <a:gd name="connsiteY4" fmla="*/ 8572 h 66675"/>
                  <a:gd name="connsiteX5" fmla="*/ 8573 w 57150"/>
                  <a:gd name="connsiteY5" fmla="*/ 21907 h 66675"/>
                  <a:gd name="connsiteX6" fmla="*/ 0 w 57150"/>
                  <a:gd name="connsiteY6" fmla="*/ 20955 h 66675"/>
                  <a:gd name="connsiteX7" fmla="*/ 1905 w 57150"/>
                  <a:gd name="connsiteY7" fmla="*/ 0 h 66675"/>
                  <a:gd name="connsiteX8" fmla="*/ 56198 w 57150"/>
                  <a:gd name="connsiteY8" fmla="*/ 0 h 66675"/>
                  <a:gd name="connsiteX9" fmla="*/ 56198 w 57150"/>
                  <a:gd name="connsiteY9" fmla="*/ 6667 h 66675"/>
                  <a:gd name="connsiteX10" fmla="*/ 13335 w 57150"/>
                  <a:gd name="connsiteY10" fmla="*/ 59055 h 66675"/>
                  <a:gd name="connsiteX11" fmla="*/ 48577 w 57150"/>
                  <a:gd name="connsiteY11" fmla="*/ 59055 h 66675"/>
                  <a:gd name="connsiteX12" fmla="*/ 52388 w 57150"/>
                  <a:gd name="connsiteY12" fmla="*/ 45720 h 66675"/>
                  <a:gd name="connsiteX13" fmla="*/ 60960 w 57150"/>
                  <a:gd name="connsiteY13" fmla="*/ 46672 h 66675"/>
                  <a:gd name="connsiteX14" fmla="*/ 57150 w 57150"/>
                  <a:gd name="connsiteY14" fmla="*/ 67627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150" h="66675">
                    <a:moveTo>
                      <a:pt x="57150" y="67627"/>
                    </a:moveTo>
                    <a:lnTo>
                      <a:pt x="0" y="67627"/>
                    </a:lnTo>
                    <a:lnTo>
                      <a:pt x="0" y="60960"/>
                    </a:lnTo>
                    <a:lnTo>
                      <a:pt x="42863" y="8572"/>
                    </a:lnTo>
                    <a:lnTo>
                      <a:pt x="10478" y="8572"/>
                    </a:lnTo>
                    <a:lnTo>
                      <a:pt x="8573" y="21907"/>
                    </a:lnTo>
                    <a:lnTo>
                      <a:pt x="0" y="20955"/>
                    </a:lnTo>
                    <a:lnTo>
                      <a:pt x="1905" y="0"/>
                    </a:lnTo>
                    <a:lnTo>
                      <a:pt x="56198" y="0"/>
                    </a:lnTo>
                    <a:lnTo>
                      <a:pt x="56198" y="6667"/>
                    </a:lnTo>
                    <a:lnTo>
                      <a:pt x="13335" y="59055"/>
                    </a:lnTo>
                    <a:lnTo>
                      <a:pt x="48577" y="59055"/>
                    </a:lnTo>
                    <a:lnTo>
                      <a:pt x="52388" y="45720"/>
                    </a:lnTo>
                    <a:lnTo>
                      <a:pt x="60960" y="46672"/>
                    </a:lnTo>
                    <a:lnTo>
                      <a:pt x="57150" y="6762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6C3FCE0E-2994-49F4-9613-DA2F52A400D0}"/>
                  </a:ext>
                </a:extLst>
              </p:cNvPr>
              <p:cNvSpPr/>
              <p:nvPr/>
            </p:nvSpPr>
            <p:spPr>
              <a:xfrm>
                <a:off x="459573" y="6295698"/>
                <a:ext cx="76200" cy="66675"/>
              </a:xfrm>
              <a:custGeom>
                <a:avLst/>
                <a:gdLst>
                  <a:gd name="connsiteX0" fmla="*/ 81915 w 76200"/>
                  <a:gd name="connsiteY0" fmla="*/ 67627 h 66675"/>
                  <a:gd name="connsiteX1" fmla="*/ 59055 w 76200"/>
                  <a:gd name="connsiteY1" fmla="*/ 67627 h 66675"/>
                  <a:gd name="connsiteX2" fmla="*/ 59055 w 76200"/>
                  <a:gd name="connsiteY2" fmla="*/ 55245 h 66675"/>
                  <a:gd name="connsiteX3" fmla="*/ 49530 w 76200"/>
                  <a:gd name="connsiteY3" fmla="*/ 65723 h 66675"/>
                  <a:gd name="connsiteX4" fmla="*/ 35243 w 76200"/>
                  <a:gd name="connsiteY4" fmla="*/ 69532 h 66675"/>
                  <a:gd name="connsiteX5" fmla="*/ 18098 w 76200"/>
                  <a:gd name="connsiteY5" fmla="*/ 63817 h 66675"/>
                  <a:gd name="connsiteX6" fmla="*/ 11430 w 76200"/>
                  <a:gd name="connsiteY6" fmla="*/ 43815 h 66675"/>
                  <a:gd name="connsiteX7" fmla="*/ 11430 w 76200"/>
                  <a:gd name="connsiteY7" fmla="*/ 9525 h 66675"/>
                  <a:gd name="connsiteX8" fmla="*/ 0 w 76200"/>
                  <a:gd name="connsiteY8" fmla="*/ 9525 h 66675"/>
                  <a:gd name="connsiteX9" fmla="*/ 0 w 76200"/>
                  <a:gd name="connsiteY9" fmla="*/ 952 h 66675"/>
                  <a:gd name="connsiteX10" fmla="*/ 22860 w 76200"/>
                  <a:gd name="connsiteY10" fmla="*/ 952 h 66675"/>
                  <a:gd name="connsiteX11" fmla="*/ 22860 w 76200"/>
                  <a:gd name="connsiteY11" fmla="*/ 40957 h 66675"/>
                  <a:gd name="connsiteX12" fmla="*/ 27623 w 76200"/>
                  <a:gd name="connsiteY12" fmla="*/ 56197 h 66675"/>
                  <a:gd name="connsiteX13" fmla="*/ 39053 w 76200"/>
                  <a:gd name="connsiteY13" fmla="*/ 60960 h 66675"/>
                  <a:gd name="connsiteX14" fmla="*/ 53340 w 76200"/>
                  <a:gd name="connsiteY14" fmla="*/ 54292 h 66675"/>
                  <a:gd name="connsiteX15" fmla="*/ 59055 w 76200"/>
                  <a:gd name="connsiteY15" fmla="*/ 40005 h 66675"/>
                  <a:gd name="connsiteX16" fmla="*/ 59055 w 76200"/>
                  <a:gd name="connsiteY16" fmla="*/ 8572 h 66675"/>
                  <a:gd name="connsiteX17" fmla="*/ 44768 w 76200"/>
                  <a:gd name="connsiteY17" fmla="*/ 8572 h 66675"/>
                  <a:gd name="connsiteX18" fmla="*/ 44768 w 76200"/>
                  <a:gd name="connsiteY18" fmla="*/ 0 h 66675"/>
                  <a:gd name="connsiteX19" fmla="*/ 69533 w 76200"/>
                  <a:gd name="connsiteY19" fmla="*/ 0 h 66675"/>
                  <a:gd name="connsiteX20" fmla="*/ 69533 w 76200"/>
                  <a:gd name="connsiteY20" fmla="*/ 59055 h 66675"/>
                  <a:gd name="connsiteX21" fmla="*/ 81915 w 76200"/>
                  <a:gd name="connsiteY21" fmla="*/ 59055 h 66675"/>
                  <a:gd name="connsiteX22" fmla="*/ 81915 w 76200"/>
                  <a:gd name="connsiteY22" fmla="*/ 67627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6200" h="66675">
                    <a:moveTo>
                      <a:pt x="81915" y="67627"/>
                    </a:moveTo>
                    <a:lnTo>
                      <a:pt x="59055" y="67627"/>
                    </a:lnTo>
                    <a:lnTo>
                      <a:pt x="59055" y="55245"/>
                    </a:lnTo>
                    <a:cubicBezTo>
                      <a:pt x="57150" y="59055"/>
                      <a:pt x="53340" y="62865"/>
                      <a:pt x="49530" y="65723"/>
                    </a:cubicBezTo>
                    <a:cubicBezTo>
                      <a:pt x="45720" y="68580"/>
                      <a:pt x="40958" y="69532"/>
                      <a:pt x="35243" y="69532"/>
                    </a:cubicBezTo>
                    <a:cubicBezTo>
                      <a:pt x="28575" y="69532"/>
                      <a:pt x="22860" y="67627"/>
                      <a:pt x="18098" y="63817"/>
                    </a:cubicBezTo>
                    <a:cubicBezTo>
                      <a:pt x="13335" y="60007"/>
                      <a:pt x="11430" y="53340"/>
                      <a:pt x="11430" y="43815"/>
                    </a:cubicBezTo>
                    <a:lnTo>
                      <a:pt x="11430" y="9525"/>
                    </a:lnTo>
                    <a:lnTo>
                      <a:pt x="0" y="9525"/>
                    </a:lnTo>
                    <a:lnTo>
                      <a:pt x="0" y="952"/>
                    </a:lnTo>
                    <a:lnTo>
                      <a:pt x="22860" y="952"/>
                    </a:lnTo>
                    <a:lnTo>
                      <a:pt x="22860" y="40957"/>
                    </a:lnTo>
                    <a:cubicBezTo>
                      <a:pt x="22860" y="48577"/>
                      <a:pt x="24765" y="53340"/>
                      <a:pt x="27623" y="56197"/>
                    </a:cubicBezTo>
                    <a:cubicBezTo>
                      <a:pt x="30480" y="59055"/>
                      <a:pt x="34290" y="60960"/>
                      <a:pt x="39053" y="60960"/>
                    </a:cubicBezTo>
                    <a:cubicBezTo>
                      <a:pt x="44768" y="60960"/>
                      <a:pt x="49530" y="59055"/>
                      <a:pt x="53340" y="54292"/>
                    </a:cubicBezTo>
                    <a:cubicBezTo>
                      <a:pt x="57150" y="49530"/>
                      <a:pt x="59055" y="45720"/>
                      <a:pt x="59055" y="40005"/>
                    </a:cubicBezTo>
                    <a:lnTo>
                      <a:pt x="59055" y="8572"/>
                    </a:lnTo>
                    <a:lnTo>
                      <a:pt x="44768" y="8572"/>
                    </a:lnTo>
                    <a:lnTo>
                      <a:pt x="44768" y="0"/>
                    </a:lnTo>
                    <a:lnTo>
                      <a:pt x="69533" y="0"/>
                    </a:lnTo>
                    <a:lnTo>
                      <a:pt x="69533" y="59055"/>
                    </a:lnTo>
                    <a:lnTo>
                      <a:pt x="81915" y="59055"/>
                    </a:lnTo>
                    <a:lnTo>
                      <a:pt x="81915" y="6762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681DA9D4-2C84-4D44-B3B8-D586D7B4028E}"/>
                  </a:ext>
                </a:extLst>
              </p:cNvPr>
              <p:cNvSpPr/>
              <p:nvPr/>
            </p:nvSpPr>
            <p:spPr>
              <a:xfrm>
                <a:off x="552918" y="6274743"/>
                <a:ext cx="47625" cy="85725"/>
              </a:xfrm>
              <a:custGeom>
                <a:avLst/>
                <a:gdLst>
                  <a:gd name="connsiteX0" fmla="*/ 54292 w 47625"/>
                  <a:gd name="connsiteY0" fmla="*/ 70485 h 85725"/>
                  <a:gd name="connsiteX1" fmla="*/ 32385 w 47625"/>
                  <a:gd name="connsiteY1" fmla="*/ 90488 h 85725"/>
                  <a:gd name="connsiteX2" fmla="*/ 17145 w 47625"/>
                  <a:gd name="connsiteY2" fmla="*/ 84773 h 85725"/>
                  <a:gd name="connsiteX3" fmla="*/ 11430 w 47625"/>
                  <a:gd name="connsiteY3" fmla="*/ 69532 h 85725"/>
                  <a:gd name="connsiteX4" fmla="*/ 11430 w 47625"/>
                  <a:gd name="connsiteY4" fmla="*/ 30480 h 85725"/>
                  <a:gd name="connsiteX5" fmla="*/ 0 w 47625"/>
                  <a:gd name="connsiteY5" fmla="*/ 30480 h 85725"/>
                  <a:gd name="connsiteX6" fmla="*/ 0 w 47625"/>
                  <a:gd name="connsiteY6" fmla="*/ 21907 h 85725"/>
                  <a:gd name="connsiteX7" fmla="*/ 11430 w 47625"/>
                  <a:gd name="connsiteY7" fmla="*/ 21907 h 85725"/>
                  <a:gd name="connsiteX8" fmla="*/ 11430 w 47625"/>
                  <a:gd name="connsiteY8" fmla="*/ 0 h 85725"/>
                  <a:gd name="connsiteX9" fmla="*/ 21907 w 47625"/>
                  <a:gd name="connsiteY9" fmla="*/ 0 h 85725"/>
                  <a:gd name="connsiteX10" fmla="*/ 21907 w 47625"/>
                  <a:gd name="connsiteY10" fmla="*/ 21907 h 85725"/>
                  <a:gd name="connsiteX11" fmla="*/ 48577 w 47625"/>
                  <a:gd name="connsiteY11" fmla="*/ 21907 h 85725"/>
                  <a:gd name="connsiteX12" fmla="*/ 48577 w 47625"/>
                  <a:gd name="connsiteY12" fmla="*/ 30480 h 85725"/>
                  <a:gd name="connsiteX13" fmla="*/ 21907 w 47625"/>
                  <a:gd name="connsiteY13" fmla="*/ 30480 h 85725"/>
                  <a:gd name="connsiteX14" fmla="*/ 21907 w 47625"/>
                  <a:gd name="connsiteY14" fmla="*/ 68580 h 85725"/>
                  <a:gd name="connsiteX15" fmla="*/ 24765 w 47625"/>
                  <a:gd name="connsiteY15" fmla="*/ 78105 h 85725"/>
                  <a:gd name="connsiteX16" fmla="*/ 33338 w 47625"/>
                  <a:gd name="connsiteY16" fmla="*/ 81915 h 85725"/>
                  <a:gd name="connsiteX17" fmla="*/ 40957 w 47625"/>
                  <a:gd name="connsiteY17" fmla="*/ 79057 h 85725"/>
                  <a:gd name="connsiteX18" fmla="*/ 45720 w 47625"/>
                  <a:gd name="connsiteY18" fmla="*/ 68580 h 85725"/>
                  <a:gd name="connsiteX19" fmla="*/ 54292 w 47625"/>
                  <a:gd name="connsiteY19" fmla="*/ 70485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625" h="85725">
                    <a:moveTo>
                      <a:pt x="54292" y="70485"/>
                    </a:moveTo>
                    <a:cubicBezTo>
                      <a:pt x="52388" y="83820"/>
                      <a:pt x="45720" y="90488"/>
                      <a:pt x="32385" y="90488"/>
                    </a:cubicBezTo>
                    <a:cubicBezTo>
                      <a:pt x="25717" y="90488"/>
                      <a:pt x="20002" y="88582"/>
                      <a:pt x="17145" y="84773"/>
                    </a:cubicBezTo>
                    <a:cubicBezTo>
                      <a:pt x="14288" y="80963"/>
                      <a:pt x="11430" y="75248"/>
                      <a:pt x="11430" y="69532"/>
                    </a:cubicBezTo>
                    <a:lnTo>
                      <a:pt x="11430" y="30480"/>
                    </a:lnTo>
                    <a:lnTo>
                      <a:pt x="0" y="30480"/>
                    </a:lnTo>
                    <a:lnTo>
                      <a:pt x="0" y="21907"/>
                    </a:lnTo>
                    <a:lnTo>
                      <a:pt x="11430" y="21907"/>
                    </a:lnTo>
                    <a:lnTo>
                      <a:pt x="11430" y="0"/>
                    </a:lnTo>
                    <a:lnTo>
                      <a:pt x="21907" y="0"/>
                    </a:lnTo>
                    <a:lnTo>
                      <a:pt x="21907" y="21907"/>
                    </a:lnTo>
                    <a:lnTo>
                      <a:pt x="48577" y="21907"/>
                    </a:lnTo>
                    <a:lnTo>
                      <a:pt x="48577" y="30480"/>
                    </a:lnTo>
                    <a:lnTo>
                      <a:pt x="21907" y="30480"/>
                    </a:lnTo>
                    <a:lnTo>
                      <a:pt x="21907" y="68580"/>
                    </a:lnTo>
                    <a:cubicBezTo>
                      <a:pt x="21907" y="72390"/>
                      <a:pt x="22860" y="76200"/>
                      <a:pt x="24765" y="78105"/>
                    </a:cubicBezTo>
                    <a:cubicBezTo>
                      <a:pt x="26670" y="80010"/>
                      <a:pt x="29527" y="81915"/>
                      <a:pt x="33338" y="81915"/>
                    </a:cubicBezTo>
                    <a:cubicBezTo>
                      <a:pt x="36195" y="81915"/>
                      <a:pt x="38100" y="80963"/>
                      <a:pt x="40957" y="79057"/>
                    </a:cubicBezTo>
                    <a:cubicBezTo>
                      <a:pt x="42863" y="77153"/>
                      <a:pt x="44767" y="74295"/>
                      <a:pt x="45720" y="68580"/>
                    </a:cubicBezTo>
                    <a:lnTo>
                      <a:pt x="54292" y="704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B26D460-5C71-4F18-94FB-BD1273932249}"/>
                  </a:ext>
                </a:extLst>
              </p:cNvPr>
              <p:cNvSpPr/>
              <p:nvPr/>
            </p:nvSpPr>
            <p:spPr>
              <a:xfrm>
                <a:off x="620545" y="6294746"/>
                <a:ext cx="57150" cy="66675"/>
              </a:xfrm>
              <a:custGeom>
                <a:avLst/>
                <a:gdLst>
                  <a:gd name="connsiteX0" fmla="*/ 6668 w 57150"/>
                  <a:gd name="connsiteY0" fmla="*/ 6667 h 66675"/>
                  <a:gd name="connsiteX1" fmla="*/ 18098 w 57150"/>
                  <a:gd name="connsiteY1" fmla="*/ 1905 h 66675"/>
                  <a:gd name="connsiteX2" fmla="*/ 30480 w 57150"/>
                  <a:gd name="connsiteY2" fmla="*/ 0 h 66675"/>
                  <a:gd name="connsiteX3" fmla="*/ 54293 w 57150"/>
                  <a:gd name="connsiteY3" fmla="*/ 22860 h 66675"/>
                  <a:gd name="connsiteX4" fmla="*/ 54293 w 57150"/>
                  <a:gd name="connsiteY4" fmla="*/ 55245 h 66675"/>
                  <a:gd name="connsiteX5" fmla="*/ 60008 w 57150"/>
                  <a:gd name="connsiteY5" fmla="*/ 62865 h 66675"/>
                  <a:gd name="connsiteX6" fmla="*/ 64770 w 57150"/>
                  <a:gd name="connsiteY6" fmla="*/ 61913 h 66675"/>
                  <a:gd name="connsiteX7" fmla="*/ 64770 w 57150"/>
                  <a:gd name="connsiteY7" fmla="*/ 68580 h 66675"/>
                  <a:gd name="connsiteX8" fmla="*/ 56198 w 57150"/>
                  <a:gd name="connsiteY8" fmla="*/ 70485 h 66675"/>
                  <a:gd name="connsiteX9" fmla="*/ 43815 w 57150"/>
                  <a:gd name="connsiteY9" fmla="*/ 57150 h 66675"/>
                  <a:gd name="connsiteX10" fmla="*/ 43815 w 57150"/>
                  <a:gd name="connsiteY10" fmla="*/ 57150 h 66675"/>
                  <a:gd name="connsiteX11" fmla="*/ 34290 w 57150"/>
                  <a:gd name="connsiteY11" fmla="*/ 66675 h 66675"/>
                  <a:gd name="connsiteX12" fmla="*/ 20003 w 57150"/>
                  <a:gd name="connsiteY12" fmla="*/ 70485 h 66675"/>
                  <a:gd name="connsiteX13" fmla="*/ 6668 w 57150"/>
                  <a:gd name="connsiteY13" fmla="*/ 66675 h 66675"/>
                  <a:gd name="connsiteX14" fmla="*/ 0 w 57150"/>
                  <a:gd name="connsiteY14" fmla="*/ 51435 h 66675"/>
                  <a:gd name="connsiteX15" fmla="*/ 10478 w 57150"/>
                  <a:gd name="connsiteY15" fmla="*/ 34290 h 66675"/>
                  <a:gd name="connsiteX16" fmla="*/ 32385 w 57150"/>
                  <a:gd name="connsiteY16" fmla="*/ 30480 h 66675"/>
                  <a:gd name="connsiteX17" fmla="*/ 38100 w 57150"/>
                  <a:gd name="connsiteY17" fmla="*/ 30480 h 66675"/>
                  <a:gd name="connsiteX18" fmla="*/ 43815 w 57150"/>
                  <a:gd name="connsiteY18" fmla="*/ 30480 h 66675"/>
                  <a:gd name="connsiteX19" fmla="*/ 43815 w 57150"/>
                  <a:gd name="connsiteY19" fmla="*/ 24765 h 66675"/>
                  <a:gd name="connsiteX20" fmla="*/ 40958 w 57150"/>
                  <a:gd name="connsiteY20" fmla="*/ 13335 h 66675"/>
                  <a:gd name="connsiteX21" fmla="*/ 29528 w 57150"/>
                  <a:gd name="connsiteY21" fmla="*/ 8572 h 66675"/>
                  <a:gd name="connsiteX22" fmla="*/ 16193 w 57150"/>
                  <a:gd name="connsiteY22" fmla="*/ 11430 h 66675"/>
                  <a:gd name="connsiteX23" fmla="*/ 13335 w 57150"/>
                  <a:gd name="connsiteY23" fmla="*/ 22860 h 66675"/>
                  <a:gd name="connsiteX24" fmla="*/ 4763 w 57150"/>
                  <a:gd name="connsiteY24" fmla="*/ 21907 h 66675"/>
                  <a:gd name="connsiteX25" fmla="*/ 6668 w 57150"/>
                  <a:gd name="connsiteY25" fmla="*/ 6667 h 66675"/>
                  <a:gd name="connsiteX26" fmla="*/ 44768 w 57150"/>
                  <a:gd name="connsiteY26" fmla="*/ 43815 h 66675"/>
                  <a:gd name="connsiteX27" fmla="*/ 44768 w 57150"/>
                  <a:gd name="connsiteY27" fmla="*/ 39053 h 66675"/>
                  <a:gd name="connsiteX28" fmla="*/ 39053 w 57150"/>
                  <a:gd name="connsiteY28" fmla="*/ 39053 h 66675"/>
                  <a:gd name="connsiteX29" fmla="*/ 32385 w 57150"/>
                  <a:gd name="connsiteY29" fmla="*/ 39053 h 66675"/>
                  <a:gd name="connsiteX30" fmla="*/ 19050 w 57150"/>
                  <a:gd name="connsiteY30" fmla="*/ 40957 h 66675"/>
                  <a:gd name="connsiteX31" fmla="*/ 13335 w 57150"/>
                  <a:gd name="connsiteY31" fmla="*/ 51435 h 66675"/>
                  <a:gd name="connsiteX32" fmla="*/ 17145 w 57150"/>
                  <a:gd name="connsiteY32" fmla="*/ 60007 h 66675"/>
                  <a:gd name="connsiteX33" fmla="*/ 25718 w 57150"/>
                  <a:gd name="connsiteY33" fmla="*/ 62865 h 66675"/>
                  <a:gd name="connsiteX34" fmla="*/ 39053 w 57150"/>
                  <a:gd name="connsiteY34" fmla="*/ 58103 h 66675"/>
                  <a:gd name="connsiteX35" fmla="*/ 44768 w 57150"/>
                  <a:gd name="connsiteY35" fmla="*/ 43815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7150" h="66675">
                    <a:moveTo>
                      <a:pt x="6668" y="6667"/>
                    </a:moveTo>
                    <a:cubicBezTo>
                      <a:pt x="10478" y="4763"/>
                      <a:pt x="14288" y="2857"/>
                      <a:pt x="18098" y="1905"/>
                    </a:cubicBezTo>
                    <a:cubicBezTo>
                      <a:pt x="21908" y="953"/>
                      <a:pt x="26670" y="0"/>
                      <a:pt x="30480" y="0"/>
                    </a:cubicBezTo>
                    <a:cubicBezTo>
                      <a:pt x="46673" y="0"/>
                      <a:pt x="54293" y="7620"/>
                      <a:pt x="54293" y="22860"/>
                    </a:cubicBezTo>
                    <a:lnTo>
                      <a:pt x="54293" y="55245"/>
                    </a:lnTo>
                    <a:cubicBezTo>
                      <a:pt x="54293" y="60007"/>
                      <a:pt x="56198" y="62865"/>
                      <a:pt x="60008" y="62865"/>
                    </a:cubicBezTo>
                    <a:cubicBezTo>
                      <a:pt x="61913" y="62865"/>
                      <a:pt x="62865" y="62865"/>
                      <a:pt x="64770" y="61913"/>
                    </a:cubicBezTo>
                    <a:lnTo>
                      <a:pt x="64770" y="68580"/>
                    </a:lnTo>
                    <a:cubicBezTo>
                      <a:pt x="61913" y="70485"/>
                      <a:pt x="59055" y="70485"/>
                      <a:pt x="56198" y="70485"/>
                    </a:cubicBezTo>
                    <a:cubicBezTo>
                      <a:pt x="48578" y="70485"/>
                      <a:pt x="43815" y="65723"/>
                      <a:pt x="43815" y="57150"/>
                    </a:cubicBezTo>
                    <a:lnTo>
                      <a:pt x="43815" y="57150"/>
                    </a:lnTo>
                    <a:cubicBezTo>
                      <a:pt x="41910" y="60960"/>
                      <a:pt x="39053" y="63817"/>
                      <a:pt x="34290" y="66675"/>
                    </a:cubicBezTo>
                    <a:cubicBezTo>
                      <a:pt x="30480" y="69532"/>
                      <a:pt x="25718" y="70485"/>
                      <a:pt x="20003" y="70485"/>
                    </a:cubicBezTo>
                    <a:cubicBezTo>
                      <a:pt x="15240" y="70485"/>
                      <a:pt x="11430" y="69532"/>
                      <a:pt x="6668" y="66675"/>
                    </a:cubicBezTo>
                    <a:cubicBezTo>
                      <a:pt x="1905" y="63817"/>
                      <a:pt x="0" y="59055"/>
                      <a:pt x="0" y="51435"/>
                    </a:cubicBezTo>
                    <a:cubicBezTo>
                      <a:pt x="0" y="42863"/>
                      <a:pt x="3810" y="37147"/>
                      <a:pt x="10478" y="34290"/>
                    </a:cubicBezTo>
                    <a:cubicBezTo>
                      <a:pt x="17145" y="31432"/>
                      <a:pt x="24765" y="30480"/>
                      <a:pt x="32385" y="30480"/>
                    </a:cubicBezTo>
                    <a:cubicBezTo>
                      <a:pt x="34290" y="30480"/>
                      <a:pt x="36195" y="30480"/>
                      <a:pt x="38100" y="30480"/>
                    </a:cubicBezTo>
                    <a:cubicBezTo>
                      <a:pt x="40005" y="30480"/>
                      <a:pt x="41910" y="30480"/>
                      <a:pt x="43815" y="30480"/>
                    </a:cubicBezTo>
                    <a:lnTo>
                      <a:pt x="43815" y="24765"/>
                    </a:lnTo>
                    <a:cubicBezTo>
                      <a:pt x="43815" y="20003"/>
                      <a:pt x="42863" y="16192"/>
                      <a:pt x="40958" y="13335"/>
                    </a:cubicBezTo>
                    <a:cubicBezTo>
                      <a:pt x="39053" y="10478"/>
                      <a:pt x="35243" y="8572"/>
                      <a:pt x="29528" y="8572"/>
                    </a:cubicBezTo>
                    <a:cubicBezTo>
                      <a:pt x="24765" y="8572"/>
                      <a:pt x="20003" y="9525"/>
                      <a:pt x="16193" y="11430"/>
                    </a:cubicBezTo>
                    <a:lnTo>
                      <a:pt x="13335" y="22860"/>
                    </a:lnTo>
                    <a:lnTo>
                      <a:pt x="4763" y="21907"/>
                    </a:lnTo>
                    <a:lnTo>
                      <a:pt x="6668" y="6667"/>
                    </a:lnTo>
                    <a:close/>
                    <a:moveTo>
                      <a:pt x="44768" y="43815"/>
                    </a:moveTo>
                    <a:lnTo>
                      <a:pt x="44768" y="39053"/>
                    </a:lnTo>
                    <a:cubicBezTo>
                      <a:pt x="42863" y="39053"/>
                      <a:pt x="40958" y="39053"/>
                      <a:pt x="39053" y="39053"/>
                    </a:cubicBezTo>
                    <a:cubicBezTo>
                      <a:pt x="37148" y="39053"/>
                      <a:pt x="34290" y="39053"/>
                      <a:pt x="32385" y="39053"/>
                    </a:cubicBezTo>
                    <a:cubicBezTo>
                      <a:pt x="27623" y="39053"/>
                      <a:pt x="22860" y="40005"/>
                      <a:pt x="19050" y="40957"/>
                    </a:cubicBezTo>
                    <a:cubicBezTo>
                      <a:pt x="15240" y="41910"/>
                      <a:pt x="13335" y="45720"/>
                      <a:pt x="13335" y="51435"/>
                    </a:cubicBezTo>
                    <a:cubicBezTo>
                      <a:pt x="13335" y="56197"/>
                      <a:pt x="14288" y="59055"/>
                      <a:pt x="17145" y="60007"/>
                    </a:cubicBezTo>
                    <a:cubicBezTo>
                      <a:pt x="20003" y="61913"/>
                      <a:pt x="22860" y="62865"/>
                      <a:pt x="25718" y="62865"/>
                    </a:cubicBezTo>
                    <a:cubicBezTo>
                      <a:pt x="30480" y="62865"/>
                      <a:pt x="35243" y="60960"/>
                      <a:pt x="39053" y="58103"/>
                    </a:cubicBezTo>
                    <a:cubicBezTo>
                      <a:pt x="41910" y="53340"/>
                      <a:pt x="43815" y="48578"/>
                      <a:pt x="44768" y="438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1AE3E52F-4241-40E3-A2A9-FF47A1C2014B}"/>
                  </a:ext>
                </a:extLst>
              </p:cNvPr>
              <p:cNvSpPr/>
              <p:nvPr/>
            </p:nvSpPr>
            <p:spPr>
              <a:xfrm>
                <a:off x="700556" y="6294746"/>
                <a:ext cx="47625" cy="66675"/>
              </a:xfrm>
              <a:custGeom>
                <a:avLst/>
                <a:gdLst>
                  <a:gd name="connsiteX0" fmla="*/ 39052 w 47625"/>
                  <a:gd name="connsiteY0" fmla="*/ 0 h 66675"/>
                  <a:gd name="connsiteX1" fmla="*/ 50482 w 47625"/>
                  <a:gd name="connsiteY1" fmla="*/ 3810 h 66675"/>
                  <a:gd name="connsiteX2" fmla="*/ 53340 w 47625"/>
                  <a:gd name="connsiteY2" fmla="*/ 20955 h 66675"/>
                  <a:gd name="connsiteX3" fmla="*/ 44768 w 47625"/>
                  <a:gd name="connsiteY3" fmla="*/ 21907 h 66675"/>
                  <a:gd name="connsiteX4" fmla="*/ 41910 w 47625"/>
                  <a:gd name="connsiteY4" fmla="*/ 10478 h 66675"/>
                  <a:gd name="connsiteX5" fmla="*/ 37147 w 47625"/>
                  <a:gd name="connsiteY5" fmla="*/ 9525 h 66675"/>
                  <a:gd name="connsiteX6" fmla="*/ 27622 w 47625"/>
                  <a:gd name="connsiteY6" fmla="*/ 14288 h 66675"/>
                  <a:gd name="connsiteX7" fmla="*/ 23813 w 47625"/>
                  <a:gd name="connsiteY7" fmla="*/ 27622 h 66675"/>
                  <a:gd name="connsiteX8" fmla="*/ 23813 w 47625"/>
                  <a:gd name="connsiteY8" fmla="*/ 60960 h 66675"/>
                  <a:gd name="connsiteX9" fmla="*/ 39052 w 47625"/>
                  <a:gd name="connsiteY9" fmla="*/ 60960 h 66675"/>
                  <a:gd name="connsiteX10" fmla="*/ 39052 w 47625"/>
                  <a:gd name="connsiteY10" fmla="*/ 69532 h 66675"/>
                  <a:gd name="connsiteX11" fmla="*/ 952 w 47625"/>
                  <a:gd name="connsiteY11" fmla="*/ 69532 h 66675"/>
                  <a:gd name="connsiteX12" fmla="*/ 952 w 47625"/>
                  <a:gd name="connsiteY12" fmla="*/ 60960 h 66675"/>
                  <a:gd name="connsiteX13" fmla="*/ 12382 w 47625"/>
                  <a:gd name="connsiteY13" fmla="*/ 60960 h 66675"/>
                  <a:gd name="connsiteX14" fmla="*/ 12382 w 47625"/>
                  <a:gd name="connsiteY14" fmla="*/ 10478 h 66675"/>
                  <a:gd name="connsiteX15" fmla="*/ 0 w 47625"/>
                  <a:gd name="connsiteY15" fmla="*/ 10478 h 66675"/>
                  <a:gd name="connsiteX16" fmla="*/ 0 w 47625"/>
                  <a:gd name="connsiteY16" fmla="*/ 1905 h 66675"/>
                  <a:gd name="connsiteX17" fmla="*/ 21907 w 47625"/>
                  <a:gd name="connsiteY17" fmla="*/ 1905 h 66675"/>
                  <a:gd name="connsiteX18" fmla="*/ 21907 w 47625"/>
                  <a:gd name="connsiteY18" fmla="*/ 14288 h 66675"/>
                  <a:gd name="connsiteX19" fmla="*/ 28575 w 47625"/>
                  <a:gd name="connsiteY19" fmla="*/ 4763 h 66675"/>
                  <a:gd name="connsiteX20" fmla="*/ 39052 w 47625"/>
                  <a:gd name="connsiteY20" fmla="*/ 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625" h="66675">
                    <a:moveTo>
                      <a:pt x="39052" y="0"/>
                    </a:moveTo>
                    <a:cubicBezTo>
                      <a:pt x="43815" y="0"/>
                      <a:pt x="47625" y="953"/>
                      <a:pt x="50482" y="3810"/>
                    </a:cubicBezTo>
                    <a:lnTo>
                      <a:pt x="53340" y="20955"/>
                    </a:lnTo>
                    <a:lnTo>
                      <a:pt x="44768" y="21907"/>
                    </a:lnTo>
                    <a:lnTo>
                      <a:pt x="41910" y="10478"/>
                    </a:lnTo>
                    <a:cubicBezTo>
                      <a:pt x="40005" y="9525"/>
                      <a:pt x="38100" y="9525"/>
                      <a:pt x="37147" y="9525"/>
                    </a:cubicBezTo>
                    <a:cubicBezTo>
                      <a:pt x="33338" y="9525"/>
                      <a:pt x="29527" y="11430"/>
                      <a:pt x="27622" y="14288"/>
                    </a:cubicBezTo>
                    <a:cubicBezTo>
                      <a:pt x="25718" y="17145"/>
                      <a:pt x="23813" y="21907"/>
                      <a:pt x="23813" y="27622"/>
                    </a:cubicBezTo>
                    <a:lnTo>
                      <a:pt x="23813" y="60960"/>
                    </a:lnTo>
                    <a:lnTo>
                      <a:pt x="39052" y="60960"/>
                    </a:lnTo>
                    <a:lnTo>
                      <a:pt x="39052" y="69532"/>
                    </a:lnTo>
                    <a:lnTo>
                      <a:pt x="952" y="69532"/>
                    </a:lnTo>
                    <a:lnTo>
                      <a:pt x="952" y="60960"/>
                    </a:lnTo>
                    <a:lnTo>
                      <a:pt x="12382" y="60960"/>
                    </a:lnTo>
                    <a:lnTo>
                      <a:pt x="12382" y="10478"/>
                    </a:lnTo>
                    <a:lnTo>
                      <a:pt x="0" y="10478"/>
                    </a:lnTo>
                    <a:lnTo>
                      <a:pt x="0" y="1905"/>
                    </a:lnTo>
                    <a:lnTo>
                      <a:pt x="21907" y="1905"/>
                    </a:lnTo>
                    <a:lnTo>
                      <a:pt x="21907" y="14288"/>
                    </a:lnTo>
                    <a:cubicBezTo>
                      <a:pt x="22860" y="10478"/>
                      <a:pt x="25718" y="7620"/>
                      <a:pt x="28575" y="4763"/>
                    </a:cubicBezTo>
                    <a:cubicBezTo>
                      <a:pt x="31432" y="953"/>
                      <a:pt x="35243" y="0"/>
                      <a:pt x="3905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5DCDBE14-CB9B-43D0-870C-1C9B061188C3}"/>
                  </a:ext>
                </a:extLst>
              </p:cNvPr>
              <p:cNvSpPr/>
              <p:nvPr/>
            </p:nvSpPr>
            <p:spPr>
              <a:xfrm>
                <a:off x="771993" y="6264265"/>
                <a:ext cx="28575" cy="95250"/>
              </a:xfrm>
              <a:custGeom>
                <a:avLst/>
                <a:gdLst>
                  <a:gd name="connsiteX0" fmla="*/ 35243 w 28575"/>
                  <a:gd name="connsiteY0" fmla="*/ 99060 h 95250"/>
                  <a:gd name="connsiteX1" fmla="*/ 952 w 28575"/>
                  <a:gd name="connsiteY1" fmla="*/ 99060 h 95250"/>
                  <a:gd name="connsiteX2" fmla="*/ 952 w 28575"/>
                  <a:gd name="connsiteY2" fmla="*/ 90488 h 95250"/>
                  <a:gd name="connsiteX3" fmla="*/ 12382 w 28575"/>
                  <a:gd name="connsiteY3" fmla="*/ 90488 h 95250"/>
                  <a:gd name="connsiteX4" fmla="*/ 12382 w 28575"/>
                  <a:gd name="connsiteY4" fmla="*/ 40005 h 95250"/>
                  <a:gd name="connsiteX5" fmla="*/ 0 w 28575"/>
                  <a:gd name="connsiteY5" fmla="*/ 40005 h 95250"/>
                  <a:gd name="connsiteX6" fmla="*/ 0 w 28575"/>
                  <a:gd name="connsiteY6" fmla="*/ 31433 h 95250"/>
                  <a:gd name="connsiteX7" fmla="*/ 22860 w 28575"/>
                  <a:gd name="connsiteY7" fmla="*/ 31433 h 95250"/>
                  <a:gd name="connsiteX8" fmla="*/ 22860 w 28575"/>
                  <a:gd name="connsiteY8" fmla="*/ 90488 h 95250"/>
                  <a:gd name="connsiteX9" fmla="*/ 34290 w 28575"/>
                  <a:gd name="connsiteY9" fmla="*/ 90488 h 95250"/>
                  <a:gd name="connsiteX10" fmla="*/ 34290 w 28575"/>
                  <a:gd name="connsiteY10" fmla="*/ 99060 h 95250"/>
                  <a:gd name="connsiteX11" fmla="*/ 12382 w 28575"/>
                  <a:gd name="connsiteY11" fmla="*/ 14288 h 95250"/>
                  <a:gd name="connsiteX12" fmla="*/ 12382 w 28575"/>
                  <a:gd name="connsiteY12" fmla="*/ 0 h 95250"/>
                  <a:gd name="connsiteX13" fmla="*/ 23813 w 28575"/>
                  <a:gd name="connsiteY13" fmla="*/ 0 h 95250"/>
                  <a:gd name="connsiteX14" fmla="*/ 23813 w 28575"/>
                  <a:gd name="connsiteY14" fmla="*/ 14288 h 95250"/>
                  <a:gd name="connsiteX15" fmla="*/ 12382 w 28575"/>
                  <a:gd name="connsiteY15" fmla="*/ 1428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575" h="95250">
                    <a:moveTo>
                      <a:pt x="35243" y="99060"/>
                    </a:moveTo>
                    <a:lnTo>
                      <a:pt x="952" y="99060"/>
                    </a:lnTo>
                    <a:lnTo>
                      <a:pt x="952" y="90488"/>
                    </a:lnTo>
                    <a:lnTo>
                      <a:pt x="12382" y="90488"/>
                    </a:lnTo>
                    <a:lnTo>
                      <a:pt x="12382" y="40005"/>
                    </a:lnTo>
                    <a:lnTo>
                      <a:pt x="0" y="40005"/>
                    </a:lnTo>
                    <a:lnTo>
                      <a:pt x="0" y="31433"/>
                    </a:lnTo>
                    <a:lnTo>
                      <a:pt x="22860" y="31433"/>
                    </a:lnTo>
                    <a:lnTo>
                      <a:pt x="22860" y="90488"/>
                    </a:lnTo>
                    <a:lnTo>
                      <a:pt x="34290" y="90488"/>
                    </a:lnTo>
                    <a:lnTo>
                      <a:pt x="34290" y="99060"/>
                    </a:lnTo>
                    <a:close/>
                    <a:moveTo>
                      <a:pt x="12382" y="14288"/>
                    </a:moveTo>
                    <a:lnTo>
                      <a:pt x="12382" y="0"/>
                    </a:lnTo>
                    <a:lnTo>
                      <a:pt x="23813" y="0"/>
                    </a:lnTo>
                    <a:lnTo>
                      <a:pt x="23813" y="14288"/>
                    </a:lnTo>
                    <a:lnTo>
                      <a:pt x="12382" y="1428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9C78BE8-AA74-4AE2-9417-582971EFDDB3}"/>
                  </a:ext>
                </a:extLst>
              </p:cNvPr>
              <p:cNvSpPr/>
              <p:nvPr/>
            </p:nvSpPr>
            <p:spPr>
              <a:xfrm>
                <a:off x="827238" y="6347133"/>
                <a:ext cx="9525" cy="9525"/>
              </a:xfrm>
              <a:custGeom>
                <a:avLst/>
                <a:gdLst>
                  <a:gd name="connsiteX0" fmla="*/ 0 w 9525"/>
                  <a:gd name="connsiteY0" fmla="*/ 16192 h 9525"/>
                  <a:gd name="connsiteX1" fmla="*/ 0 w 9525"/>
                  <a:gd name="connsiteY1" fmla="*/ 0 h 9525"/>
                  <a:gd name="connsiteX2" fmla="*/ 15240 w 9525"/>
                  <a:gd name="connsiteY2" fmla="*/ 0 h 9525"/>
                  <a:gd name="connsiteX3" fmla="*/ 15240 w 9525"/>
                  <a:gd name="connsiteY3" fmla="*/ 16192 h 9525"/>
                  <a:gd name="connsiteX4" fmla="*/ 0 w 9525"/>
                  <a:gd name="connsiteY4" fmla="*/ 1619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" h="9525">
                    <a:moveTo>
                      <a:pt x="0" y="16192"/>
                    </a:moveTo>
                    <a:lnTo>
                      <a:pt x="0" y="0"/>
                    </a:lnTo>
                    <a:lnTo>
                      <a:pt x="15240" y="0"/>
                    </a:lnTo>
                    <a:lnTo>
                      <a:pt x="15240" y="16192"/>
                    </a:lnTo>
                    <a:lnTo>
                      <a:pt x="0" y="1619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77650892-BCF7-4B83-A96D-F9D9433B152A}"/>
                  </a:ext>
                </a:extLst>
              </p:cNvPr>
              <p:cNvSpPr/>
              <p:nvPr/>
            </p:nvSpPr>
            <p:spPr>
              <a:xfrm>
                <a:off x="862481" y="6292840"/>
                <a:ext cx="57150" cy="66675"/>
              </a:xfrm>
              <a:custGeom>
                <a:avLst/>
                <a:gdLst>
                  <a:gd name="connsiteX0" fmla="*/ 60007 w 57150"/>
                  <a:gd name="connsiteY0" fmla="*/ 47625 h 66675"/>
                  <a:gd name="connsiteX1" fmla="*/ 52388 w 57150"/>
                  <a:gd name="connsiteY1" fmla="*/ 63818 h 66675"/>
                  <a:gd name="connsiteX2" fmla="*/ 31432 w 57150"/>
                  <a:gd name="connsiteY2" fmla="*/ 71438 h 66675"/>
                  <a:gd name="connsiteX3" fmla="*/ 8572 w 57150"/>
                  <a:gd name="connsiteY3" fmla="*/ 61913 h 66675"/>
                  <a:gd name="connsiteX4" fmla="*/ 0 w 57150"/>
                  <a:gd name="connsiteY4" fmla="*/ 36195 h 66675"/>
                  <a:gd name="connsiteX5" fmla="*/ 7620 w 57150"/>
                  <a:gd name="connsiteY5" fmla="*/ 11430 h 66675"/>
                  <a:gd name="connsiteX6" fmla="*/ 31432 w 57150"/>
                  <a:gd name="connsiteY6" fmla="*/ 0 h 66675"/>
                  <a:gd name="connsiteX7" fmla="*/ 43815 w 57150"/>
                  <a:gd name="connsiteY7" fmla="*/ 1905 h 66675"/>
                  <a:gd name="connsiteX8" fmla="*/ 54293 w 57150"/>
                  <a:gd name="connsiteY8" fmla="*/ 7620 h 66675"/>
                  <a:gd name="connsiteX9" fmla="*/ 57150 w 57150"/>
                  <a:gd name="connsiteY9" fmla="*/ 23813 h 66675"/>
                  <a:gd name="connsiteX10" fmla="*/ 48577 w 57150"/>
                  <a:gd name="connsiteY10" fmla="*/ 24765 h 66675"/>
                  <a:gd name="connsiteX11" fmla="*/ 45720 w 57150"/>
                  <a:gd name="connsiteY11" fmla="*/ 13335 h 66675"/>
                  <a:gd name="connsiteX12" fmla="*/ 31432 w 57150"/>
                  <a:gd name="connsiteY12" fmla="*/ 10478 h 66675"/>
                  <a:gd name="connsiteX13" fmla="*/ 16193 w 57150"/>
                  <a:gd name="connsiteY13" fmla="*/ 18097 h 66675"/>
                  <a:gd name="connsiteX14" fmla="*/ 11430 w 57150"/>
                  <a:gd name="connsiteY14" fmla="*/ 37147 h 66675"/>
                  <a:gd name="connsiteX15" fmla="*/ 17145 w 57150"/>
                  <a:gd name="connsiteY15" fmla="*/ 56197 h 66675"/>
                  <a:gd name="connsiteX16" fmla="*/ 32385 w 57150"/>
                  <a:gd name="connsiteY16" fmla="*/ 62865 h 66675"/>
                  <a:gd name="connsiteX17" fmla="*/ 50482 w 57150"/>
                  <a:gd name="connsiteY17" fmla="*/ 45720 h 66675"/>
                  <a:gd name="connsiteX18" fmla="*/ 60007 w 57150"/>
                  <a:gd name="connsiteY18" fmla="*/ 47625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7150" h="66675">
                    <a:moveTo>
                      <a:pt x="60007" y="47625"/>
                    </a:moveTo>
                    <a:cubicBezTo>
                      <a:pt x="59055" y="53340"/>
                      <a:pt x="56197" y="59055"/>
                      <a:pt x="52388" y="63818"/>
                    </a:cubicBezTo>
                    <a:cubicBezTo>
                      <a:pt x="48577" y="68580"/>
                      <a:pt x="40957" y="71438"/>
                      <a:pt x="31432" y="71438"/>
                    </a:cubicBezTo>
                    <a:cubicBezTo>
                      <a:pt x="21907" y="71438"/>
                      <a:pt x="14288" y="68580"/>
                      <a:pt x="8572" y="61913"/>
                    </a:cubicBezTo>
                    <a:cubicBezTo>
                      <a:pt x="2857" y="56197"/>
                      <a:pt x="0" y="47625"/>
                      <a:pt x="0" y="36195"/>
                    </a:cubicBezTo>
                    <a:cubicBezTo>
                      <a:pt x="0" y="26670"/>
                      <a:pt x="2857" y="18097"/>
                      <a:pt x="7620" y="11430"/>
                    </a:cubicBezTo>
                    <a:cubicBezTo>
                      <a:pt x="13335" y="3810"/>
                      <a:pt x="20955" y="0"/>
                      <a:pt x="31432" y="0"/>
                    </a:cubicBezTo>
                    <a:cubicBezTo>
                      <a:pt x="36195" y="0"/>
                      <a:pt x="40005" y="953"/>
                      <a:pt x="43815" y="1905"/>
                    </a:cubicBezTo>
                    <a:cubicBezTo>
                      <a:pt x="47625" y="2858"/>
                      <a:pt x="51435" y="4763"/>
                      <a:pt x="54293" y="7620"/>
                    </a:cubicBezTo>
                    <a:lnTo>
                      <a:pt x="57150" y="23813"/>
                    </a:lnTo>
                    <a:lnTo>
                      <a:pt x="48577" y="24765"/>
                    </a:lnTo>
                    <a:lnTo>
                      <a:pt x="45720" y="13335"/>
                    </a:lnTo>
                    <a:cubicBezTo>
                      <a:pt x="41910" y="12383"/>
                      <a:pt x="37147" y="10478"/>
                      <a:pt x="31432" y="10478"/>
                    </a:cubicBezTo>
                    <a:cubicBezTo>
                      <a:pt x="23813" y="10478"/>
                      <a:pt x="19050" y="13335"/>
                      <a:pt x="16193" y="18097"/>
                    </a:cubicBezTo>
                    <a:cubicBezTo>
                      <a:pt x="13335" y="22860"/>
                      <a:pt x="11430" y="29528"/>
                      <a:pt x="11430" y="37147"/>
                    </a:cubicBezTo>
                    <a:cubicBezTo>
                      <a:pt x="11430" y="45720"/>
                      <a:pt x="13335" y="51435"/>
                      <a:pt x="17145" y="56197"/>
                    </a:cubicBezTo>
                    <a:cubicBezTo>
                      <a:pt x="20955" y="60960"/>
                      <a:pt x="25718" y="62865"/>
                      <a:pt x="32385" y="62865"/>
                    </a:cubicBezTo>
                    <a:cubicBezTo>
                      <a:pt x="42863" y="62865"/>
                      <a:pt x="48577" y="57150"/>
                      <a:pt x="50482" y="45720"/>
                    </a:cubicBezTo>
                    <a:lnTo>
                      <a:pt x="60007" y="4762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06D28925-88FD-4028-8527-966310D4FA2D}"/>
                  </a:ext>
                </a:extLst>
              </p:cNvPr>
              <p:cNvSpPr/>
              <p:nvPr/>
            </p:nvSpPr>
            <p:spPr>
              <a:xfrm>
                <a:off x="940586" y="6295698"/>
                <a:ext cx="66675" cy="66675"/>
              </a:xfrm>
              <a:custGeom>
                <a:avLst/>
                <a:gdLst>
                  <a:gd name="connsiteX0" fmla="*/ 66675 w 66675"/>
                  <a:gd name="connsiteY0" fmla="*/ 34290 h 66675"/>
                  <a:gd name="connsiteX1" fmla="*/ 57150 w 66675"/>
                  <a:gd name="connsiteY1" fmla="*/ 60007 h 66675"/>
                  <a:gd name="connsiteX2" fmla="*/ 32385 w 66675"/>
                  <a:gd name="connsiteY2" fmla="*/ 70485 h 66675"/>
                  <a:gd name="connsiteX3" fmla="*/ 8572 w 66675"/>
                  <a:gd name="connsiteY3" fmla="*/ 60960 h 66675"/>
                  <a:gd name="connsiteX4" fmla="*/ 0 w 66675"/>
                  <a:gd name="connsiteY4" fmla="*/ 36195 h 66675"/>
                  <a:gd name="connsiteX5" fmla="*/ 8572 w 66675"/>
                  <a:gd name="connsiteY5" fmla="*/ 10477 h 66675"/>
                  <a:gd name="connsiteX6" fmla="*/ 33338 w 66675"/>
                  <a:gd name="connsiteY6" fmla="*/ 0 h 66675"/>
                  <a:gd name="connsiteX7" fmla="*/ 58102 w 66675"/>
                  <a:gd name="connsiteY7" fmla="*/ 10477 h 66675"/>
                  <a:gd name="connsiteX8" fmla="*/ 66675 w 66675"/>
                  <a:gd name="connsiteY8" fmla="*/ 34290 h 66675"/>
                  <a:gd name="connsiteX9" fmla="*/ 55245 w 66675"/>
                  <a:gd name="connsiteY9" fmla="*/ 33338 h 66675"/>
                  <a:gd name="connsiteX10" fmla="*/ 49530 w 66675"/>
                  <a:gd name="connsiteY10" fmla="*/ 14288 h 66675"/>
                  <a:gd name="connsiteX11" fmla="*/ 33338 w 66675"/>
                  <a:gd name="connsiteY11" fmla="*/ 6667 h 66675"/>
                  <a:gd name="connsiteX12" fmla="*/ 17145 w 66675"/>
                  <a:gd name="connsiteY12" fmla="*/ 14288 h 66675"/>
                  <a:gd name="connsiteX13" fmla="*/ 11430 w 66675"/>
                  <a:gd name="connsiteY13" fmla="*/ 33338 h 66675"/>
                  <a:gd name="connsiteX14" fmla="*/ 17145 w 66675"/>
                  <a:gd name="connsiteY14" fmla="*/ 52388 h 66675"/>
                  <a:gd name="connsiteX15" fmla="*/ 33338 w 66675"/>
                  <a:gd name="connsiteY15" fmla="*/ 60007 h 66675"/>
                  <a:gd name="connsiteX16" fmla="*/ 49530 w 66675"/>
                  <a:gd name="connsiteY16" fmla="*/ 52388 h 66675"/>
                  <a:gd name="connsiteX17" fmla="*/ 55245 w 66675"/>
                  <a:gd name="connsiteY17" fmla="*/ 33338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6675" h="66675">
                    <a:moveTo>
                      <a:pt x="66675" y="34290"/>
                    </a:moveTo>
                    <a:cubicBezTo>
                      <a:pt x="66675" y="44767"/>
                      <a:pt x="63817" y="53340"/>
                      <a:pt x="57150" y="60007"/>
                    </a:cubicBezTo>
                    <a:cubicBezTo>
                      <a:pt x="51435" y="66675"/>
                      <a:pt x="42863" y="70485"/>
                      <a:pt x="32385" y="70485"/>
                    </a:cubicBezTo>
                    <a:cubicBezTo>
                      <a:pt x="21907" y="70485"/>
                      <a:pt x="14288" y="67627"/>
                      <a:pt x="8572" y="60960"/>
                    </a:cubicBezTo>
                    <a:cubicBezTo>
                      <a:pt x="2857" y="54292"/>
                      <a:pt x="0" y="45720"/>
                      <a:pt x="0" y="36195"/>
                    </a:cubicBezTo>
                    <a:cubicBezTo>
                      <a:pt x="0" y="26670"/>
                      <a:pt x="2857" y="18097"/>
                      <a:pt x="8572" y="10477"/>
                    </a:cubicBezTo>
                    <a:cubicBezTo>
                      <a:pt x="14288" y="3810"/>
                      <a:pt x="22860" y="0"/>
                      <a:pt x="33338" y="0"/>
                    </a:cubicBezTo>
                    <a:cubicBezTo>
                      <a:pt x="44767" y="0"/>
                      <a:pt x="52388" y="3810"/>
                      <a:pt x="58102" y="10477"/>
                    </a:cubicBezTo>
                    <a:cubicBezTo>
                      <a:pt x="63817" y="16192"/>
                      <a:pt x="66675" y="24765"/>
                      <a:pt x="66675" y="34290"/>
                    </a:cubicBezTo>
                    <a:close/>
                    <a:moveTo>
                      <a:pt x="55245" y="33338"/>
                    </a:moveTo>
                    <a:cubicBezTo>
                      <a:pt x="55245" y="25717"/>
                      <a:pt x="53340" y="19050"/>
                      <a:pt x="49530" y="14288"/>
                    </a:cubicBezTo>
                    <a:cubicBezTo>
                      <a:pt x="45720" y="9525"/>
                      <a:pt x="40005" y="6667"/>
                      <a:pt x="33338" y="6667"/>
                    </a:cubicBezTo>
                    <a:cubicBezTo>
                      <a:pt x="26670" y="6667"/>
                      <a:pt x="20955" y="9525"/>
                      <a:pt x="17145" y="14288"/>
                    </a:cubicBezTo>
                    <a:cubicBezTo>
                      <a:pt x="13335" y="19050"/>
                      <a:pt x="11430" y="25717"/>
                      <a:pt x="11430" y="33338"/>
                    </a:cubicBezTo>
                    <a:cubicBezTo>
                      <a:pt x="11430" y="40957"/>
                      <a:pt x="13335" y="46672"/>
                      <a:pt x="17145" y="52388"/>
                    </a:cubicBezTo>
                    <a:cubicBezTo>
                      <a:pt x="20955" y="58102"/>
                      <a:pt x="26670" y="60007"/>
                      <a:pt x="33338" y="60007"/>
                    </a:cubicBezTo>
                    <a:cubicBezTo>
                      <a:pt x="40957" y="60007"/>
                      <a:pt x="45720" y="57150"/>
                      <a:pt x="49530" y="52388"/>
                    </a:cubicBezTo>
                    <a:cubicBezTo>
                      <a:pt x="53340" y="47625"/>
                      <a:pt x="55245" y="40957"/>
                      <a:pt x="55245" y="333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68FC608D-FF82-4F81-8573-A9F88EACF9FD}"/>
                  </a:ext>
                </a:extLst>
              </p:cNvPr>
              <p:cNvSpPr/>
              <p:nvPr/>
            </p:nvSpPr>
            <p:spPr>
              <a:xfrm>
                <a:off x="1024405" y="6293793"/>
                <a:ext cx="123825" cy="66675"/>
              </a:xfrm>
              <a:custGeom>
                <a:avLst/>
                <a:gdLst>
                  <a:gd name="connsiteX0" fmla="*/ 126683 w 123825"/>
                  <a:gd name="connsiteY0" fmla="*/ 69532 h 66675"/>
                  <a:gd name="connsiteX1" fmla="*/ 94298 w 123825"/>
                  <a:gd name="connsiteY1" fmla="*/ 69532 h 66675"/>
                  <a:gd name="connsiteX2" fmla="*/ 94298 w 123825"/>
                  <a:gd name="connsiteY2" fmla="*/ 60960 h 66675"/>
                  <a:gd name="connsiteX3" fmla="*/ 103823 w 123825"/>
                  <a:gd name="connsiteY3" fmla="*/ 60960 h 66675"/>
                  <a:gd name="connsiteX4" fmla="*/ 103823 w 123825"/>
                  <a:gd name="connsiteY4" fmla="*/ 29528 h 66675"/>
                  <a:gd name="connsiteX5" fmla="*/ 99060 w 123825"/>
                  <a:gd name="connsiteY5" fmla="*/ 14288 h 66675"/>
                  <a:gd name="connsiteX6" fmla="*/ 88583 w 123825"/>
                  <a:gd name="connsiteY6" fmla="*/ 9525 h 66675"/>
                  <a:gd name="connsiteX7" fmla="*/ 74295 w 123825"/>
                  <a:gd name="connsiteY7" fmla="*/ 16193 h 66675"/>
                  <a:gd name="connsiteX8" fmla="*/ 69533 w 123825"/>
                  <a:gd name="connsiteY8" fmla="*/ 29528 h 66675"/>
                  <a:gd name="connsiteX9" fmla="*/ 69533 w 123825"/>
                  <a:gd name="connsiteY9" fmla="*/ 60960 h 66675"/>
                  <a:gd name="connsiteX10" fmla="*/ 80963 w 123825"/>
                  <a:gd name="connsiteY10" fmla="*/ 60960 h 66675"/>
                  <a:gd name="connsiteX11" fmla="*/ 80963 w 123825"/>
                  <a:gd name="connsiteY11" fmla="*/ 69532 h 66675"/>
                  <a:gd name="connsiteX12" fmla="*/ 48578 w 123825"/>
                  <a:gd name="connsiteY12" fmla="*/ 69532 h 66675"/>
                  <a:gd name="connsiteX13" fmla="*/ 48578 w 123825"/>
                  <a:gd name="connsiteY13" fmla="*/ 60960 h 66675"/>
                  <a:gd name="connsiteX14" fmla="*/ 58103 w 123825"/>
                  <a:gd name="connsiteY14" fmla="*/ 60960 h 66675"/>
                  <a:gd name="connsiteX15" fmla="*/ 58103 w 123825"/>
                  <a:gd name="connsiteY15" fmla="*/ 29528 h 66675"/>
                  <a:gd name="connsiteX16" fmla="*/ 54293 w 123825"/>
                  <a:gd name="connsiteY16" fmla="*/ 14288 h 66675"/>
                  <a:gd name="connsiteX17" fmla="*/ 43815 w 123825"/>
                  <a:gd name="connsiteY17" fmla="*/ 9525 h 66675"/>
                  <a:gd name="connsiteX18" fmla="*/ 29528 w 123825"/>
                  <a:gd name="connsiteY18" fmla="*/ 16193 h 66675"/>
                  <a:gd name="connsiteX19" fmla="*/ 23813 w 123825"/>
                  <a:gd name="connsiteY19" fmla="*/ 29528 h 66675"/>
                  <a:gd name="connsiteX20" fmla="*/ 23813 w 123825"/>
                  <a:gd name="connsiteY20" fmla="*/ 60960 h 66675"/>
                  <a:gd name="connsiteX21" fmla="*/ 36195 w 123825"/>
                  <a:gd name="connsiteY21" fmla="*/ 60960 h 66675"/>
                  <a:gd name="connsiteX22" fmla="*/ 36195 w 123825"/>
                  <a:gd name="connsiteY22" fmla="*/ 69532 h 66675"/>
                  <a:gd name="connsiteX23" fmla="*/ 953 w 123825"/>
                  <a:gd name="connsiteY23" fmla="*/ 69532 h 66675"/>
                  <a:gd name="connsiteX24" fmla="*/ 953 w 123825"/>
                  <a:gd name="connsiteY24" fmla="*/ 60960 h 66675"/>
                  <a:gd name="connsiteX25" fmla="*/ 12383 w 123825"/>
                  <a:gd name="connsiteY25" fmla="*/ 60960 h 66675"/>
                  <a:gd name="connsiteX26" fmla="*/ 12383 w 123825"/>
                  <a:gd name="connsiteY26" fmla="*/ 10478 h 66675"/>
                  <a:gd name="connsiteX27" fmla="*/ 0 w 123825"/>
                  <a:gd name="connsiteY27" fmla="*/ 10478 h 66675"/>
                  <a:gd name="connsiteX28" fmla="*/ 0 w 123825"/>
                  <a:gd name="connsiteY28" fmla="*/ 1905 h 66675"/>
                  <a:gd name="connsiteX29" fmla="*/ 22860 w 123825"/>
                  <a:gd name="connsiteY29" fmla="*/ 1905 h 66675"/>
                  <a:gd name="connsiteX30" fmla="*/ 22860 w 123825"/>
                  <a:gd name="connsiteY30" fmla="*/ 14288 h 66675"/>
                  <a:gd name="connsiteX31" fmla="*/ 31433 w 123825"/>
                  <a:gd name="connsiteY31" fmla="*/ 3810 h 66675"/>
                  <a:gd name="connsiteX32" fmla="*/ 44768 w 123825"/>
                  <a:gd name="connsiteY32" fmla="*/ 0 h 66675"/>
                  <a:gd name="connsiteX33" fmla="*/ 58103 w 123825"/>
                  <a:gd name="connsiteY33" fmla="*/ 3810 h 66675"/>
                  <a:gd name="connsiteX34" fmla="*/ 65723 w 123825"/>
                  <a:gd name="connsiteY34" fmla="*/ 16193 h 66675"/>
                  <a:gd name="connsiteX35" fmla="*/ 75248 w 123825"/>
                  <a:gd name="connsiteY35" fmla="*/ 4763 h 66675"/>
                  <a:gd name="connsiteX36" fmla="*/ 90488 w 123825"/>
                  <a:gd name="connsiteY36" fmla="*/ 0 h 66675"/>
                  <a:gd name="connsiteX37" fmla="*/ 106680 w 123825"/>
                  <a:gd name="connsiteY37" fmla="*/ 5715 h 66675"/>
                  <a:gd name="connsiteX38" fmla="*/ 113348 w 123825"/>
                  <a:gd name="connsiteY38" fmla="*/ 25718 h 66675"/>
                  <a:gd name="connsiteX39" fmla="*/ 113348 w 123825"/>
                  <a:gd name="connsiteY39" fmla="*/ 60007 h 66675"/>
                  <a:gd name="connsiteX40" fmla="*/ 126683 w 123825"/>
                  <a:gd name="connsiteY40" fmla="*/ 60007 h 66675"/>
                  <a:gd name="connsiteX41" fmla="*/ 126683 w 123825"/>
                  <a:gd name="connsiteY41" fmla="*/ 69532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3825" h="66675">
                    <a:moveTo>
                      <a:pt x="126683" y="69532"/>
                    </a:moveTo>
                    <a:lnTo>
                      <a:pt x="94298" y="69532"/>
                    </a:lnTo>
                    <a:lnTo>
                      <a:pt x="94298" y="60960"/>
                    </a:lnTo>
                    <a:lnTo>
                      <a:pt x="103823" y="60960"/>
                    </a:lnTo>
                    <a:lnTo>
                      <a:pt x="103823" y="29528"/>
                    </a:lnTo>
                    <a:cubicBezTo>
                      <a:pt x="103823" y="21907"/>
                      <a:pt x="101918" y="17145"/>
                      <a:pt x="99060" y="14288"/>
                    </a:cubicBezTo>
                    <a:cubicBezTo>
                      <a:pt x="96203" y="11430"/>
                      <a:pt x="93345" y="9525"/>
                      <a:pt x="88583" y="9525"/>
                    </a:cubicBezTo>
                    <a:cubicBezTo>
                      <a:pt x="81915" y="9525"/>
                      <a:pt x="77153" y="11430"/>
                      <a:pt x="74295" y="16193"/>
                    </a:cubicBezTo>
                    <a:cubicBezTo>
                      <a:pt x="70485" y="20955"/>
                      <a:pt x="69533" y="25718"/>
                      <a:pt x="69533" y="29528"/>
                    </a:cubicBezTo>
                    <a:lnTo>
                      <a:pt x="69533" y="60960"/>
                    </a:lnTo>
                    <a:lnTo>
                      <a:pt x="80963" y="60960"/>
                    </a:lnTo>
                    <a:lnTo>
                      <a:pt x="80963" y="69532"/>
                    </a:lnTo>
                    <a:lnTo>
                      <a:pt x="48578" y="69532"/>
                    </a:lnTo>
                    <a:lnTo>
                      <a:pt x="48578" y="60960"/>
                    </a:lnTo>
                    <a:lnTo>
                      <a:pt x="58103" y="60960"/>
                    </a:lnTo>
                    <a:lnTo>
                      <a:pt x="58103" y="29528"/>
                    </a:lnTo>
                    <a:cubicBezTo>
                      <a:pt x="58103" y="21907"/>
                      <a:pt x="57150" y="17145"/>
                      <a:pt x="54293" y="14288"/>
                    </a:cubicBezTo>
                    <a:cubicBezTo>
                      <a:pt x="51435" y="11430"/>
                      <a:pt x="47625" y="9525"/>
                      <a:pt x="43815" y="9525"/>
                    </a:cubicBezTo>
                    <a:cubicBezTo>
                      <a:pt x="37148" y="9525"/>
                      <a:pt x="32385" y="11430"/>
                      <a:pt x="29528" y="16193"/>
                    </a:cubicBezTo>
                    <a:cubicBezTo>
                      <a:pt x="26670" y="20955"/>
                      <a:pt x="24765" y="24765"/>
                      <a:pt x="23813" y="29528"/>
                    </a:cubicBezTo>
                    <a:lnTo>
                      <a:pt x="23813" y="60960"/>
                    </a:lnTo>
                    <a:lnTo>
                      <a:pt x="36195" y="60960"/>
                    </a:lnTo>
                    <a:lnTo>
                      <a:pt x="36195" y="69532"/>
                    </a:lnTo>
                    <a:lnTo>
                      <a:pt x="953" y="69532"/>
                    </a:lnTo>
                    <a:lnTo>
                      <a:pt x="953" y="60960"/>
                    </a:lnTo>
                    <a:lnTo>
                      <a:pt x="12383" y="60960"/>
                    </a:lnTo>
                    <a:lnTo>
                      <a:pt x="12383" y="10478"/>
                    </a:lnTo>
                    <a:lnTo>
                      <a:pt x="0" y="10478"/>
                    </a:lnTo>
                    <a:lnTo>
                      <a:pt x="0" y="1905"/>
                    </a:lnTo>
                    <a:lnTo>
                      <a:pt x="22860" y="1905"/>
                    </a:lnTo>
                    <a:lnTo>
                      <a:pt x="22860" y="14288"/>
                    </a:lnTo>
                    <a:cubicBezTo>
                      <a:pt x="24765" y="10478"/>
                      <a:pt x="27623" y="6668"/>
                      <a:pt x="31433" y="3810"/>
                    </a:cubicBezTo>
                    <a:cubicBezTo>
                      <a:pt x="35243" y="953"/>
                      <a:pt x="40005" y="0"/>
                      <a:pt x="44768" y="0"/>
                    </a:cubicBezTo>
                    <a:cubicBezTo>
                      <a:pt x="50483" y="0"/>
                      <a:pt x="54293" y="953"/>
                      <a:pt x="58103" y="3810"/>
                    </a:cubicBezTo>
                    <a:cubicBezTo>
                      <a:pt x="61913" y="6668"/>
                      <a:pt x="64770" y="10478"/>
                      <a:pt x="65723" y="16193"/>
                    </a:cubicBezTo>
                    <a:cubicBezTo>
                      <a:pt x="67628" y="11430"/>
                      <a:pt x="70485" y="7620"/>
                      <a:pt x="75248" y="4763"/>
                    </a:cubicBezTo>
                    <a:cubicBezTo>
                      <a:pt x="79058" y="1905"/>
                      <a:pt x="83820" y="0"/>
                      <a:pt x="90488" y="0"/>
                    </a:cubicBezTo>
                    <a:cubicBezTo>
                      <a:pt x="97155" y="0"/>
                      <a:pt x="102870" y="1905"/>
                      <a:pt x="106680" y="5715"/>
                    </a:cubicBezTo>
                    <a:cubicBezTo>
                      <a:pt x="111443" y="9525"/>
                      <a:pt x="113348" y="16193"/>
                      <a:pt x="113348" y="25718"/>
                    </a:cubicBezTo>
                    <a:lnTo>
                      <a:pt x="113348" y="60007"/>
                    </a:lnTo>
                    <a:lnTo>
                      <a:pt x="126683" y="60007"/>
                    </a:lnTo>
                    <a:lnTo>
                      <a:pt x="126683" y="6953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060EC14-FBCC-40FF-8FEC-E90B7C93F3A3}"/>
                </a:ext>
              </a:extLst>
            </p:cNvPr>
            <p:cNvSpPr/>
            <p:nvPr/>
          </p:nvSpPr>
          <p:spPr>
            <a:xfrm>
              <a:off x="379563" y="6136631"/>
              <a:ext cx="2343150" cy="9525"/>
            </a:xfrm>
            <a:custGeom>
              <a:avLst/>
              <a:gdLst>
                <a:gd name="connsiteX0" fmla="*/ 0 w 2343150"/>
                <a:gd name="connsiteY0" fmla="*/ 0 h 0"/>
                <a:gd name="connsiteX1" fmla="*/ 2346008 w 23431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43150">
                  <a:moveTo>
                    <a:pt x="0" y="0"/>
                  </a:moveTo>
                  <a:lnTo>
                    <a:pt x="2346008" y="0"/>
                  </a:lnTo>
                </a:path>
              </a:pathLst>
            </a:custGeom>
            <a:ln w="9525" cap="flat">
              <a:solidFill>
                <a:srgbClr val="181C19">
                  <a:alpha val="8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7849051-D298-4334-939D-FD7635DEBDA9}"/>
                </a:ext>
              </a:extLst>
            </p:cNvPr>
            <p:cNvSpPr/>
            <p:nvPr/>
          </p:nvSpPr>
          <p:spPr>
            <a:xfrm>
              <a:off x="379563" y="6512868"/>
              <a:ext cx="2343150" cy="9525"/>
            </a:xfrm>
            <a:custGeom>
              <a:avLst/>
              <a:gdLst>
                <a:gd name="connsiteX0" fmla="*/ 0 w 2343150"/>
                <a:gd name="connsiteY0" fmla="*/ 0 h 0"/>
                <a:gd name="connsiteX1" fmla="*/ 2346008 w 23431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43150">
                  <a:moveTo>
                    <a:pt x="0" y="0"/>
                  </a:moveTo>
                  <a:lnTo>
                    <a:pt x="2346008" y="0"/>
                  </a:lnTo>
                </a:path>
              </a:pathLst>
            </a:custGeom>
            <a:ln w="9525" cap="flat">
              <a:solidFill>
                <a:srgbClr val="181C19">
                  <a:alpha val="8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raphic 94">
              <a:hlinkClick r:id="rId2"/>
              <a:extLst>
                <a:ext uri="{FF2B5EF4-FFF2-40B4-BE49-F238E27FC236}">
                  <a16:creationId xmlns:a16="http://schemas.microsoft.com/office/drawing/2014/main" id="{9CA00DBC-1B34-4833-B84F-FDFC7377F14F}"/>
                </a:ext>
              </a:extLst>
            </p:cNvPr>
            <p:cNvSpPr/>
            <p:nvPr/>
          </p:nvSpPr>
          <p:spPr>
            <a:xfrm>
              <a:off x="1673146" y="6211516"/>
              <a:ext cx="228428" cy="228428"/>
            </a:xfrm>
            <a:custGeom>
              <a:avLst/>
              <a:gdLst>
                <a:gd name="connsiteX0" fmla="*/ 229013 w 228427"/>
                <a:gd name="connsiteY0" fmla="*/ 87958 h 228427"/>
                <a:gd name="connsiteX1" fmla="*/ 135517 w 228427"/>
                <a:gd name="connsiteY1" fmla="*/ 1899 h 228427"/>
                <a:gd name="connsiteX2" fmla="*/ 1648 w 228427"/>
                <a:gd name="connsiteY2" fmla="*/ 96458 h 228427"/>
                <a:gd name="connsiteX3" fmla="*/ 88238 w 228427"/>
                <a:gd name="connsiteY3" fmla="*/ 229265 h 228427"/>
                <a:gd name="connsiteX4" fmla="*/ 105237 w 228427"/>
                <a:gd name="connsiteY4" fmla="*/ 232452 h 228427"/>
                <a:gd name="connsiteX5" fmla="*/ 128080 w 228427"/>
                <a:gd name="connsiteY5" fmla="*/ 232452 h 228427"/>
                <a:gd name="connsiteX6" fmla="*/ 143485 w 228427"/>
                <a:gd name="connsiteY6" fmla="*/ 229796 h 228427"/>
                <a:gd name="connsiteX7" fmla="*/ 231138 w 228427"/>
                <a:gd name="connsiteY7" fmla="*/ 138425 h 228427"/>
                <a:gd name="connsiteX8" fmla="*/ 232732 w 228427"/>
                <a:gd name="connsiteY8" fmla="*/ 128331 h 228427"/>
                <a:gd name="connsiteX9" fmla="*/ 232732 w 228427"/>
                <a:gd name="connsiteY9" fmla="*/ 105489 h 228427"/>
                <a:gd name="connsiteX10" fmla="*/ 229013 w 228427"/>
                <a:gd name="connsiteY10" fmla="*/ 87958 h 228427"/>
                <a:gd name="connsiteX11" fmla="*/ 80801 w 228427"/>
                <a:gd name="connsiteY11" fmla="*/ 174017 h 228427"/>
                <a:gd name="connsiteX12" fmla="*/ 52646 w 228427"/>
                <a:gd name="connsiteY12" fmla="*/ 174017 h 228427"/>
                <a:gd name="connsiteX13" fmla="*/ 52646 w 228427"/>
                <a:gd name="connsiteY13" fmla="*/ 90083 h 228427"/>
                <a:gd name="connsiteX14" fmla="*/ 80269 w 228427"/>
                <a:gd name="connsiteY14" fmla="*/ 90083 h 228427"/>
                <a:gd name="connsiteX15" fmla="*/ 80269 w 228427"/>
                <a:gd name="connsiteY15" fmla="*/ 174017 h 228427"/>
                <a:gd name="connsiteX16" fmla="*/ 66458 w 228427"/>
                <a:gd name="connsiteY16" fmla="*/ 74146 h 228427"/>
                <a:gd name="connsiteX17" fmla="*/ 49458 w 228427"/>
                <a:gd name="connsiteY17" fmla="*/ 57678 h 228427"/>
                <a:gd name="connsiteX18" fmla="*/ 66458 w 228427"/>
                <a:gd name="connsiteY18" fmla="*/ 40679 h 228427"/>
                <a:gd name="connsiteX19" fmla="*/ 83457 w 228427"/>
                <a:gd name="connsiteY19" fmla="*/ 57678 h 228427"/>
                <a:gd name="connsiteX20" fmla="*/ 66458 w 228427"/>
                <a:gd name="connsiteY20" fmla="*/ 74146 h 228427"/>
                <a:gd name="connsiteX21" fmla="*/ 183328 w 228427"/>
                <a:gd name="connsiteY21" fmla="*/ 174017 h 228427"/>
                <a:gd name="connsiteX22" fmla="*/ 155172 w 228427"/>
                <a:gd name="connsiteY22" fmla="*/ 174017 h 228427"/>
                <a:gd name="connsiteX23" fmla="*/ 155172 w 228427"/>
                <a:gd name="connsiteY23" fmla="*/ 125675 h 228427"/>
                <a:gd name="connsiteX24" fmla="*/ 145079 w 228427"/>
                <a:gd name="connsiteY24" fmla="*/ 111332 h 228427"/>
                <a:gd name="connsiteX25" fmla="*/ 127549 w 228427"/>
                <a:gd name="connsiteY25" fmla="*/ 123019 h 228427"/>
                <a:gd name="connsiteX26" fmla="*/ 127549 w 228427"/>
                <a:gd name="connsiteY26" fmla="*/ 126738 h 228427"/>
                <a:gd name="connsiteX27" fmla="*/ 127549 w 228427"/>
                <a:gd name="connsiteY27" fmla="*/ 174017 h 228427"/>
                <a:gd name="connsiteX28" fmla="*/ 99925 w 228427"/>
                <a:gd name="connsiteY28" fmla="*/ 174017 h 228427"/>
                <a:gd name="connsiteX29" fmla="*/ 99925 w 228427"/>
                <a:gd name="connsiteY29" fmla="*/ 90083 h 228427"/>
                <a:gd name="connsiteX30" fmla="*/ 127549 w 228427"/>
                <a:gd name="connsiteY30" fmla="*/ 90083 h 228427"/>
                <a:gd name="connsiteX31" fmla="*/ 127549 w 228427"/>
                <a:gd name="connsiteY31" fmla="*/ 100176 h 228427"/>
                <a:gd name="connsiteX32" fmla="*/ 135517 w 228427"/>
                <a:gd name="connsiteY32" fmla="*/ 93270 h 228427"/>
                <a:gd name="connsiteX33" fmla="*/ 172172 w 228427"/>
                <a:gd name="connsiteY33" fmla="*/ 95927 h 228427"/>
                <a:gd name="connsiteX34" fmla="*/ 183859 w 228427"/>
                <a:gd name="connsiteY34" fmla="*/ 120894 h 228427"/>
                <a:gd name="connsiteX35" fmla="*/ 183859 w 228427"/>
                <a:gd name="connsiteY35" fmla="*/ 172423 h 228427"/>
                <a:gd name="connsiteX36" fmla="*/ 183328 w 228427"/>
                <a:gd name="connsiteY36" fmla="*/ 174017 h 22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28427" h="228427">
                  <a:moveTo>
                    <a:pt x="229013" y="87958"/>
                  </a:moveTo>
                  <a:cubicBezTo>
                    <a:pt x="215201" y="40148"/>
                    <a:pt x="184390" y="10930"/>
                    <a:pt x="135517" y="1899"/>
                  </a:cubicBezTo>
                  <a:cubicBezTo>
                    <a:pt x="72832" y="-9788"/>
                    <a:pt x="12272" y="33773"/>
                    <a:pt x="1648" y="96458"/>
                  </a:cubicBezTo>
                  <a:cubicBezTo>
                    <a:pt x="-8446" y="157549"/>
                    <a:pt x="28740" y="214390"/>
                    <a:pt x="88238" y="229265"/>
                  </a:cubicBezTo>
                  <a:cubicBezTo>
                    <a:pt x="93550" y="230858"/>
                    <a:pt x="99394" y="231389"/>
                    <a:pt x="105237" y="232452"/>
                  </a:cubicBezTo>
                  <a:lnTo>
                    <a:pt x="128080" y="232452"/>
                  </a:lnTo>
                  <a:cubicBezTo>
                    <a:pt x="133392" y="231389"/>
                    <a:pt x="138173" y="230858"/>
                    <a:pt x="143485" y="229796"/>
                  </a:cubicBezTo>
                  <a:cubicBezTo>
                    <a:pt x="187577" y="220234"/>
                    <a:pt x="223170" y="182517"/>
                    <a:pt x="231138" y="138425"/>
                  </a:cubicBezTo>
                  <a:cubicBezTo>
                    <a:pt x="231669" y="135237"/>
                    <a:pt x="232200" y="131519"/>
                    <a:pt x="232732" y="128331"/>
                  </a:cubicBezTo>
                  <a:lnTo>
                    <a:pt x="232732" y="105489"/>
                  </a:lnTo>
                  <a:cubicBezTo>
                    <a:pt x="231138" y="99114"/>
                    <a:pt x="230607" y="93270"/>
                    <a:pt x="229013" y="87958"/>
                  </a:cubicBezTo>
                  <a:close/>
                  <a:moveTo>
                    <a:pt x="80801" y="174017"/>
                  </a:moveTo>
                  <a:lnTo>
                    <a:pt x="52646" y="174017"/>
                  </a:lnTo>
                  <a:lnTo>
                    <a:pt x="52646" y="90083"/>
                  </a:lnTo>
                  <a:lnTo>
                    <a:pt x="80269" y="90083"/>
                  </a:lnTo>
                  <a:lnTo>
                    <a:pt x="80269" y="174017"/>
                  </a:lnTo>
                  <a:close/>
                  <a:moveTo>
                    <a:pt x="66458" y="74146"/>
                  </a:moveTo>
                  <a:cubicBezTo>
                    <a:pt x="57427" y="74146"/>
                    <a:pt x="49989" y="66709"/>
                    <a:pt x="49458" y="57678"/>
                  </a:cubicBezTo>
                  <a:cubicBezTo>
                    <a:pt x="49458" y="48647"/>
                    <a:pt x="56895" y="40679"/>
                    <a:pt x="66458" y="40679"/>
                  </a:cubicBezTo>
                  <a:cubicBezTo>
                    <a:pt x="75488" y="40679"/>
                    <a:pt x="83457" y="48116"/>
                    <a:pt x="83457" y="57678"/>
                  </a:cubicBezTo>
                  <a:cubicBezTo>
                    <a:pt x="83457" y="66709"/>
                    <a:pt x="76020" y="74146"/>
                    <a:pt x="66458" y="74146"/>
                  </a:cubicBezTo>
                  <a:close/>
                  <a:moveTo>
                    <a:pt x="183328" y="174017"/>
                  </a:moveTo>
                  <a:lnTo>
                    <a:pt x="155172" y="174017"/>
                  </a:lnTo>
                  <a:lnTo>
                    <a:pt x="155172" y="125675"/>
                  </a:lnTo>
                  <a:cubicBezTo>
                    <a:pt x="155172" y="118238"/>
                    <a:pt x="151454" y="113457"/>
                    <a:pt x="145079" y="111332"/>
                  </a:cubicBezTo>
                  <a:cubicBezTo>
                    <a:pt x="137111" y="108676"/>
                    <a:pt x="128080" y="115051"/>
                    <a:pt x="127549" y="123019"/>
                  </a:cubicBezTo>
                  <a:cubicBezTo>
                    <a:pt x="127549" y="124082"/>
                    <a:pt x="127549" y="125675"/>
                    <a:pt x="127549" y="126738"/>
                  </a:cubicBezTo>
                  <a:lnTo>
                    <a:pt x="127549" y="174017"/>
                  </a:lnTo>
                  <a:lnTo>
                    <a:pt x="99925" y="174017"/>
                  </a:lnTo>
                  <a:lnTo>
                    <a:pt x="99925" y="90083"/>
                  </a:lnTo>
                  <a:lnTo>
                    <a:pt x="127549" y="90083"/>
                  </a:lnTo>
                  <a:lnTo>
                    <a:pt x="127549" y="100176"/>
                  </a:lnTo>
                  <a:cubicBezTo>
                    <a:pt x="130205" y="98051"/>
                    <a:pt x="132330" y="95395"/>
                    <a:pt x="135517" y="93270"/>
                  </a:cubicBezTo>
                  <a:cubicBezTo>
                    <a:pt x="147735" y="84771"/>
                    <a:pt x="162078" y="87427"/>
                    <a:pt x="172172" y="95927"/>
                  </a:cubicBezTo>
                  <a:cubicBezTo>
                    <a:pt x="179609" y="102301"/>
                    <a:pt x="183859" y="110801"/>
                    <a:pt x="183859" y="120894"/>
                  </a:cubicBezTo>
                  <a:cubicBezTo>
                    <a:pt x="183859" y="137894"/>
                    <a:pt x="183859" y="155424"/>
                    <a:pt x="183859" y="172423"/>
                  </a:cubicBezTo>
                  <a:cubicBezTo>
                    <a:pt x="183328" y="172954"/>
                    <a:pt x="183328" y="173486"/>
                    <a:pt x="183328" y="174017"/>
                  </a:cubicBezTo>
                  <a:close/>
                </a:path>
              </a:pathLst>
            </a:custGeom>
            <a:solidFill>
              <a:srgbClr val="181C19">
                <a:alpha val="80000"/>
              </a:srgbClr>
            </a:solidFill>
            <a:ln w="51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raphic 95">
              <a:hlinkClick r:id="rId3"/>
              <a:extLst>
                <a:ext uri="{FF2B5EF4-FFF2-40B4-BE49-F238E27FC236}">
                  <a16:creationId xmlns:a16="http://schemas.microsoft.com/office/drawing/2014/main" id="{76BE563C-A44D-48B8-9BD3-5AEDF915DB83}"/>
                </a:ext>
              </a:extLst>
            </p:cNvPr>
            <p:cNvSpPr/>
            <p:nvPr/>
          </p:nvSpPr>
          <p:spPr>
            <a:xfrm>
              <a:off x="2067642" y="6211274"/>
              <a:ext cx="239053" cy="239053"/>
            </a:xfrm>
            <a:custGeom>
              <a:avLst/>
              <a:gdLst>
                <a:gd name="connsiteX0" fmla="*/ 122183 w 239053"/>
                <a:gd name="connsiteY0" fmla="*/ 16 h 239053"/>
                <a:gd name="connsiteX1" fmla="*/ 0 w 239053"/>
                <a:gd name="connsiteY1" fmla="*/ 119542 h 239053"/>
                <a:gd name="connsiteX2" fmla="*/ 119527 w 239053"/>
                <a:gd name="connsiteY2" fmla="*/ 239600 h 239053"/>
                <a:gd name="connsiteX3" fmla="*/ 239584 w 239053"/>
                <a:gd name="connsiteY3" fmla="*/ 122198 h 239053"/>
                <a:gd name="connsiteX4" fmla="*/ 122183 w 239053"/>
                <a:gd name="connsiteY4" fmla="*/ 16 h 239053"/>
                <a:gd name="connsiteX5" fmla="*/ 159369 w 239053"/>
                <a:gd name="connsiteY5" fmla="*/ 110511 h 239053"/>
                <a:gd name="connsiteX6" fmla="*/ 158306 w 239053"/>
                <a:gd name="connsiteY6" fmla="*/ 116886 h 239053"/>
                <a:gd name="connsiteX7" fmla="*/ 155119 w 239053"/>
                <a:gd name="connsiteY7" fmla="*/ 120073 h 239053"/>
                <a:gd name="connsiteX8" fmla="*/ 135995 w 239053"/>
                <a:gd name="connsiteY8" fmla="*/ 120073 h 239053"/>
                <a:gd name="connsiteX9" fmla="*/ 132807 w 239053"/>
                <a:gd name="connsiteY9" fmla="*/ 120073 h 239053"/>
                <a:gd name="connsiteX10" fmla="*/ 132807 w 239053"/>
                <a:gd name="connsiteY10" fmla="*/ 209851 h 239053"/>
                <a:gd name="connsiteX11" fmla="*/ 96152 w 239053"/>
                <a:gd name="connsiteY11" fmla="*/ 209851 h 239053"/>
                <a:gd name="connsiteX12" fmla="*/ 96152 w 239053"/>
                <a:gd name="connsiteY12" fmla="*/ 119542 h 239053"/>
                <a:gd name="connsiteX13" fmla="*/ 78091 w 239053"/>
                <a:gd name="connsiteY13" fmla="*/ 119542 h 239053"/>
                <a:gd name="connsiteX14" fmla="*/ 78091 w 239053"/>
                <a:gd name="connsiteY14" fmla="*/ 89793 h 239053"/>
                <a:gd name="connsiteX15" fmla="*/ 96152 w 239053"/>
                <a:gd name="connsiteY15" fmla="*/ 89793 h 239053"/>
                <a:gd name="connsiteX16" fmla="*/ 96152 w 239053"/>
                <a:gd name="connsiteY16" fmla="*/ 83950 h 239053"/>
                <a:gd name="connsiteX17" fmla="*/ 96684 w 239053"/>
                <a:gd name="connsiteY17" fmla="*/ 57388 h 239053"/>
                <a:gd name="connsiteX18" fmla="*/ 122714 w 239053"/>
                <a:gd name="connsiteY18" fmla="*/ 30827 h 239053"/>
                <a:gd name="connsiteX19" fmla="*/ 147150 w 239053"/>
                <a:gd name="connsiteY19" fmla="*/ 29764 h 239053"/>
                <a:gd name="connsiteX20" fmla="*/ 160962 w 239053"/>
                <a:gd name="connsiteY20" fmla="*/ 29764 h 239053"/>
                <a:gd name="connsiteX21" fmla="*/ 160962 w 239053"/>
                <a:gd name="connsiteY21" fmla="*/ 61107 h 239053"/>
                <a:gd name="connsiteX22" fmla="*/ 143963 w 239053"/>
                <a:gd name="connsiteY22" fmla="*/ 61107 h 239053"/>
                <a:gd name="connsiteX23" fmla="*/ 140244 w 239053"/>
                <a:gd name="connsiteY23" fmla="*/ 61107 h 239053"/>
                <a:gd name="connsiteX24" fmla="*/ 133338 w 239053"/>
                <a:gd name="connsiteY24" fmla="*/ 68013 h 239053"/>
                <a:gd name="connsiteX25" fmla="*/ 133338 w 239053"/>
                <a:gd name="connsiteY25" fmla="*/ 89262 h 239053"/>
                <a:gd name="connsiteX26" fmla="*/ 161494 w 239053"/>
                <a:gd name="connsiteY26" fmla="*/ 89262 h 239053"/>
                <a:gd name="connsiteX27" fmla="*/ 159369 w 239053"/>
                <a:gd name="connsiteY27" fmla="*/ 110511 h 23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39053" h="239053">
                  <a:moveTo>
                    <a:pt x="122183" y="16"/>
                  </a:moveTo>
                  <a:cubicBezTo>
                    <a:pt x="54717" y="-1047"/>
                    <a:pt x="0" y="52607"/>
                    <a:pt x="0" y="119542"/>
                  </a:cubicBezTo>
                  <a:cubicBezTo>
                    <a:pt x="0" y="185946"/>
                    <a:pt x="53654" y="239600"/>
                    <a:pt x="119527" y="239600"/>
                  </a:cubicBezTo>
                  <a:cubicBezTo>
                    <a:pt x="185399" y="239600"/>
                    <a:pt x="237991" y="187008"/>
                    <a:pt x="239584" y="122198"/>
                  </a:cubicBezTo>
                  <a:cubicBezTo>
                    <a:pt x="241178" y="54732"/>
                    <a:pt x="186993" y="1078"/>
                    <a:pt x="122183" y="16"/>
                  </a:cubicBezTo>
                  <a:close/>
                  <a:moveTo>
                    <a:pt x="159369" y="110511"/>
                  </a:moveTo>
                  <a:cubicBezTo>
                    <a:pt x="159369" y="112636"/>
                    <a:pt x="158306" y="114761"/>
                    <a:pt x="158306" y="116886"/>
                  </a:cubicBezTo>
                  <a:cubicBezTo>
                    <a:pt x="158306" y="119542"/>
                    <a:pt x="157244" y="120073"/>
                    <a:pt x="155119" y="120073"/>
                  </a:cubicBezTo>
                  <a:cubicBezTo>
                    <a:pt x="148744" y="120073"/>
                    <a:pt x="142369" y="120073"/>
                    <a:pt x="135995" y="120073"/>
                  </a:cubicBezTo>
                  <a:lnTo>
                    <a:pt x="132807" y="120073"/>
                  </a:lnTo>
                  <a:lnTo>
                    <a:pt x="132807" y="209851"/>
                  </a:lnTo>
                  <a:lnTo>
                    <a:pt x="96152" y="209851"/>
                  </a:lnTo>
                  <a:lnTo>
                    <a:pt x="96152" y="119542"/>
                  </a:lnTo>
                  <a:lnTo>
                    <a:pt x="78091" y="119542"/>
                  </a:lnTo>
                  <a:lnTo>
                    <a:pt x="78091" y="89793"/>
                  </a:lnTo>
                  <a:lnTo>
                    <a:pt x="96152" y="89793"/>
                  </a:lnTo>
                  <a:cubicBezTo>
                    <a:pt x="96152" y="87668"/>
                    <a:pt x="96152" y="86075"/>
                    <a:pt x="96152" y="83950"/>
                  </a:cubicBezTo>
                  <a:cubicBezTo>
                    <a:pt x="96152" y="74919"/>
                    <a:pt x="95621" y="66419"/>
                    <a:pt x="96684" y="57388"/>
                  </a:cubicBezTo>
                  <a:cubicBezTo>
                    <a:pt x="98277" y="42514"/>
                    <a:pt x="107839" y="32952"/>
                    <a:pt x="122714" y="30827"/>
                  </a:cubicBezTo>
                  <a:cubicBezTo>
                    <a:pt x="130682" y="29764"/>
                    <a:pt x="139182" y="29764"/>
                    <a:pt x="147150" y="29764"/>
                  </a:cubicBezTo>
                  <a:cubicBezTo>
                    <a:pt x="151400" y="29764"/>
                    <a:pt x="156181" y="29764"/>
                    <a:pt x="160962" y="29764"/>
                  </a:cubicBezTo>
                  <a:lnTo>
                    <a:pt x="160962" y="61107"/>
                  </a:lnTo>
                  <a:lnTo>
                    <a:pt x="143963" y="61107"/>
                  </a:lnTo>
                  <a:cubicBezTo>
                    <a:pt x="142901" y="61107"/>
                    <a:pt x="141307" y="61107"/>
                    <a:pt x="140244" y="61107"/>
                  </a:cubicBezTo>
                  <a:cubicBezTo>
                    <a:pt x="137057" y="61638"/>
                    <a:pt x="133338" y="64825"/>
                    <a:pt x="133338" y="68013"/>
                  </a:cubicBezTo>
                  <a:cubicBezTo>
                    <a:pt x="133338" y="74919"/>
                    <a:pt x="133338" y="81825"/>
                    <a:pt x="133338" y="89262"/>
                  </a:cubicBezTo>
                  <a:lnTo>
                    <a:pt x="161494" y="89262"/>
                  </a:lnTo>
                  <a:cubicBezTo>
                    <a:pt x="160962" y="96699"/>
                    <a:pt x="159900" y="103605"/>
                    <a:pt x="159369" y="110511"/>
                  </a:cubicBezTo>
                  <a:close/>
                </a:path>
              </a:pathLst>
            </a:custGeom>
            <a:solidFill>
              <a:srgbClr val="181C19">
                <a:alpha val="80000"/>
              </a:srgbClr>
            </a:solidFill>
            <a:ln w="52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54" name="Graphic 96">
              <a:extLst>
                <a:ext uri="{FF2B5EF4-FFF2-40B4-BE49-F238E27FC236}">
                  <a16:creationId xmlns:a16="http://schemas.microsoft.com/office/drawing/2014/main" id="{51D476BD-47F2-4872-853E-55EDF6DFF2B1}"/>
                </a:ext>
              </a:extLst>
            </p:cNvPr>
            <p:cNvGrpSpPr/>
            <p:nvPr/>
          </p:nvGrpSpPr>
          <p:grpSpPr>
            <a:xfrm>
              <a:off x="2467397" y="6211290"/>
              <a:ext cx="239053" cy="239053"/>
              <a:chOff x="2467397" y="6211290"/>
              <a:chExt cx="239053" cy="239053"/>
            </a:xfrm>
            <a:solidFill>
              <a:srgbClr val="181C19">
                <a:alpha val="50000"/>
              </a:srgbClr>
            </a:solidFill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E30A0F60-8983-4605-B669-2465C88F47EB}"/>
                  </a:ext>
                </a:extLst>
              </p:cNvPr>
              <p:cNvSpPr/>
              <p:nvPr/>
            </p:nvSpPr>
            <p:spPr>
              <a:xfrm>
                <a:off x="2467397" y="6211290"/>
                <a:ext cx="233856" cy="233856"/>
              </a:xfrm>
              <a:custGeom>
                <a:avLst/>
                <a:gdLst>
                  <a:gd name="connsiteX0" fmla="*/ 119007 w 233856"/>
                  <a:gd name="connsiteY0" fmla="*/ 0 h 233856"/>
                  <a:gd name="connsiteX1" fmla="*/ 0 w 233856"/>
                  <a:gd name="connsiteY1" fmla="*/ 117967 h 233856"/>
                  <a:gd name="connsiteX2" fmla="*/ 118487 w 233856"/>
                  <a:gd name="connsiteY2" fmla="*/ 236974 h 233856"/>
                  <a:gd name="connsiteX3" fmla="*/ 236974 w 233856"/>
                  <a:gd name="connsiteY3" fmla="*/ 119007 h 233856"/>
                  <a:gd name="connsiteX4" fmla="*/ 119007 w 233856"/>
                  <a:gd name="connsiteY4" fmla="*/ 0 h 233856"/>
                  <a:gd name="connsiteX5" fmla="*/ 175132 w 233856"/>
                  <a:gd name="connsiteY5" fmla="*/ 137715 h 233856"/>
                  <a:gd name="connsiteX6" fmla="*/ 172534 w 233856"/>
                  <a:gd name="connsiteY6" fmla="*/ 148629 h 233856"/>
                  <a:gd name="connsiteX7" fmla="*/ 160062 w 233856"/>
                  <a:gd name="connsiteY7" fmla="*/ 157463 h 233856"/>
                  <a:gd name="connsiteX8" fmla="*/ 109653 w 233856"/>
                  <a:gd name="connsiteY8" fmla="*/ 159022 h 233856"/>
                  <a:gd name="connsiteX9" fmla="*/ 79511 w 233856"/>
                  <a:gd name="connsiteY9" fmla="*/ 157983 h 233856"/>
                  <a:gd name="connsiteX10" fmla="*/ 74314 w 233856"/>
                  <a:gd name="connsiteY10" fmla="*/ 157463 h 233856"/>
                  <a:gd name="connsiteX11" fmla="*/ 63921 w 233856"/>
                  <a:gd name="connsiteY11" fmla="*/ 148109 h 233856"/>
                  <a:gd name="connsiteX12" fmla="*/ 61842 w 233856"/>
                  <a:gd name="connsiteY12" fmla="*/ 132519 h 233856"/>
                  <a:gd name="connsiteX13" fmla="*/ 62362 w 233856"/>
                  <a:gd name="connsiteY13" fmla="*/ 101338 h 233856"/>
                  <a:gd name="connsiteX14" fmla="*/ 63401 w 233856"/>
                  <a:gd name="connsiteY14" fmla="*/ 92503 h 233856"/>
                  <a:gd name="connsiteX15" fmla="*/ 78472 w 233856"/>
                  <a:gd name="connsiteY15" fmla="*/ 80031 h 233856"/>
                  <a:gd name="connsiteX16" fmla="*/ 116928 w 233856"/>
                  <a:gd name="connsiteY16" fmla="*/ 78472 h 233856"/>
                  <a:gd name="connsiteX17" fmla="*/ 154345 w 233856"/>
                  <a:gd name="connsiteY17" fmla="*/ 79511 h 233856"/>
                  <a:gd name="connsiteX18" fmla="*/ 161101 w 233856"/>
                  <a:gd name="connsiteY18" fmla="*/ 80031 h 233856"/>
                  <a:gd name="connsiteX19" fmla="*/ 173054 w 233856"/>
                  <a:gd name="connsiteY19" fmla="*/ 89905 h 233856"/>
                  <a:gd name="connsiteX20" fmla="*/ 175652 w 233856"/>
                  <a:gd name="connsiteY20" fmla="*/ 102897 h 233856"/>
                  <a:gd name="connsiteX21" fmla="*/ 175132 w 233856"/>
                  <a:gd name="connsiteY21" fmla="*/ 137715 h 233856"/>
                  <a:gd name="connsiteX22" fmla="*/ 107054 w 233856"/>
                  <a:gd name="connsiteY22" fmla="*/ 133038 h 233856"/>
                  <a:gd name="connsiteX23" fmla="*/ 137715 w 233856"/>
                  <a:gd name="connsiteY23" fmla="*/ 117448 h 233856"/>
                  <a:gd name="connsiteX24" fmla="*/ 107054 w 233856"/>
                  <a:gd name="connsiteY24" fmla="*/ 101338 h 233856"/>
                  <a:gd name="connsiteX25" fmla="*/ 107054 w 233856"/>
                  <a:gd name="connsiteY25" fmla="*/ 133038 h 23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3856" h="233856">
                    <a:moveTo>
                      <a:pt x="119007" y="0"/>
                    </a:moveTo>
                    <a:cubicBezTo>
                      <a:pt x="53527" y="0"/>
                      <a:pt x="0" y="53007"/>
                      <a:pt x="0" y="117967"/>
                    </a:cubicBezTo>
                    <a:cubicBezTo>
                      <a:pt x="0" y="183447"/>
                      <a:pt x="53007" y="236974"/>
                      <a:pt x="118487" y="236974"/>
                    </a:cubicBezTo>
                    <a:cubicBezTo>
                      <a:pt x="183967" y="236974"/>
                      <a:pt x="236974" y="183967"/>
                      <a:pt x="236974" y="119007"/>
                    </a:cubicBezTo>
                    <a:cubicBezTo>
                      <a:pt x="236974" y="53527"/>
                      <a:pt x="183967" y="0"/>
                      <a:pt x="119007" y="0"/>
                    </a:cubicBezTo>
                    <a:close/>
                    <a:moveTo>
                      <a:pt x="175132" y="137715"/>
                    </a:moveTo>
                    <a:cubicBezTo>
                      <a:pt x="174613" y="141353"/>
                      <a:pt x="174093" y="144991"/>
                      <a:pt x="172534" y="148629"/>
                    </a:cubicBezTo>
                    <a:cubicBezTo>
                      <a:pt x="170455" y="154345"/>
                      <a:pt x="165778" y="156944"/>
                      <a:pt x="160062" y="157463"/>
                    </a:cubicBezTo>
                    <a:cubicBezTo>
                      <a:pt x="143432" y="159022"/>
                      <a:pt x="126282" y="159022"/>
                      <a:pt x="109653" y="159022"/>
                    </a:cubicBezTo>
                    <a:cubicBezTo>
                      <a:pt x="99779" y="159022"/>
                      <a:pt x="89905" y="158503"/>
                      <a:pt x="79511" y="157983"/>
                    </a:cubicBezTo>
                    <a:cubicBezTo>
                      <a:pt x="77952" y="157983"/>
                      <a:pt x="75873" y="157463"/>
                      <a:pt x="74314" y="157463"/>
                    </a:cubicBezTo>
                    <a:cubicBezTo>
                      <a:pt x="69118" y="156424"/>
                      <a:pt x="65480" y="153306"/>
                      <a:pt x="63921" y="148109"/>
                    </a:cubicBezTo>
                    <a:cubicBezTo>
                      <a:pt x="62362" y="142912"/>
                      <a:pt x="61842" y="137715"/>
                      <a:pt x="61842" y="132519"/>
                    </a:cubicBezTo>
                    <a:cubicBezTo>
                      <a:pt x="61322" y="122125"/>
                      <a:pt x="61322" y="111731"/>
                      <a:pt x="62362" y="101338"/>
                    </a:cubicBezTo>
                    <a:cubicBezTo>
                      <a:pt x="62881" y="98220"/>
                      <a:pt x="62881" y="95621"/>
                      <a:pt x="63401" y="92503"/>
                    </a:cubicBezTo>
                    <a:cubicBezTo>
                      <a:pt x="65480" y="84188"/>
                      <a:pt x="70157" y="80031"/>
                      <a:pt x="78472" y="80031"/>
                    </a:cubicBezTo>
                    <a:cubicBezTo>
                      <a:pt x="91983" y="79511"/>
                      <a:pt x="105495" y="78991"/>
                      <a:pt x="116928" y="78472"/>
                    </a:cubicBezTo>
                    <a:cubicBezTo>
                      <a:pt x="130440" y="78991"/>
                      <a:pt x="142392" y="78991"/>
                      <a:pt x="154345" y="79511"/>
                    </a:cubicBezTo>
                    <a:cubicBezTo>
                      <a:pt x="156424" y="79511"/>
                      <a:pt x="159022" y="80031"/>
                      <a:pt x="161101" y="80031"/>
                    </a:cubicBezTo>
                    <a:cubicBezTo>
                      <a:pt x="166817" y="81070"/>
                      <a:pt x="171495" y="83669"/>
                      <a:pt x="173054" y="89905"/>
                    </a:cubicBezTo>
                    <a:cubicBezTo>
                      <a:pt x="174093" y="94062"/>
                      <a:pt x="175132" y="98739"/>
                      <a:pt x="175652" y="102897"/>
                    </a:cubicBezTo>
                    <a:cubicBezTo>
                      <a:pt x="176172" y="114330"/>
                      <a:pt x="176172" y="125763"/>
                      <a:pt x="175132" y="137715"/>
                    </a:cubicBezTo>
                    <a:close/>
                    <a:moveTo>
                      <a:pt x="107054" y="133038"/>
                    </a:moveTo>
                    <a:cubicBezTo>
                      <a:pt x="117448" y="127841"/>
                      <a:pt x="127322" y="122645"/>
                      <a:pt x="137715" y="117448"/>
                    </a:cubicBezTo>
                    <a:cubicBezTo>
                      <a:pt x="127322" y="112251"/>
                      <a:pt x="117448" y="106534"/>
                      <a:pt x="107054" y="101338"/>
                    </a:cubicBezTo>
                    <a:lnTo>
                      <a:pt x="107054" y="133038"/>
                    </a:lnTo>
                    <a:close/>
                  </a:path>
                </a:pathLst>
              </a:custGeom>
              <a:grpFill/>
              <a:ln w="5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89C14A59-F6FD-4915-BD3F-73F2CFCF5DE4}"/>
                  </a:ext>
                </a:extLst>
              </p:cNvPr>
              <p:cNvSpPr/>
              <p:nvPr/>
            </p:nvSpPr>
            <p:spPr>
              <a:xfrm>
                <a:off x="2467397" y="6211290"/>
                <a:ext cx="233856" cy="233856"/>
              </a:xfrm>
              <a:custGeom>
                <a:avLst/>
                <a:gdLst>
                  <a:gd name="connsiteX0" fmla="*/ 119007 w 233856"/>
                  <a:gd name="connsiteY0" fmla="*/ 0 h 233856"/>
                  <a:gd name="connsiteX1" fmla="*/ 0 w 233856"/>
                  <a:gd name="connsiteY1" fmla="*/ 117967 h 233856"/>
                  <a:gd name="connsiteX2" fmla="*/ 118487 w 233856"/>
                  <a:gd name="connsiteY2" fmla="*/ 236974 h 233856"/>
                  <a:gd name="connsiteX3" fmla="*/ 236974 w 233856"/>
                  <a:gd name="connsiteY3" fmla="*/ 119007 h 233856"/>
                  <a:gd name="connsiteX4" fmla="*/ 119007 w 233856"/>
                  <a:gd name="connsiteY4" fmla="*/ 0 h 233856"/>
                  <a:gd name="connsiteX5" fmla="*/ 175132 w 233856"/>
                  <a:gd name="connsiteY5" fmla="*/ 137715 h 233856"/>
                  <a:gd name="connsiteX6" fmla="*/ 172534 w 233856"/>
                  <a:gd name="connsiteY6" fmla="*/ 148629 h 233856"/>
                  <a:gd name="connsiteX7" fmla="*/ 160062 w 233856"/>
                  <a:gd name="connsiteY7" fmla="*/ 157463 h 233856"/>
                  <a:gd name="connsiteX8" fmla="*/ 109653 w 233856"/>
                  <a:gd name="connsiteY8" fmla="*/ 159022 h 233856"/>
                  <a:gd name="connsiteX9" fmla="*/ 79511 w 233856"/>
                  <a:gd name="connsiteY9" fmla="*/ 157983 h 233856"/>
                  <a:gd name="connsiteX10" fmla="*/ 74314 w 233856"/>
                  <a:gd name="connsiteY10" fmla="*/ 157463 h 233856"/>
                  <a:gd name="connsiteX11" fmla="*/ 63921 w 233856"/>
                  <a:gd name="connsiteY11" fmla="*/ 148109 h 233856"/>
                  <a:gd name="connsiteX12" fmla="*/ 61842 w 233856"/>
                  <a:gd name="connsiteY12" fmla="*/ 132519 h 233856"/>
                  <a:gd name="connsiteX13" fmla="*/ 62362 w 233856"/>
                  <a:gd name="connsiteY13" fmla="*/ 101338 h 233856"/>
                  <a:gd name="connsiteX14" fmla="*/ 63401 w 233856"/>
                  <a:gd name="connsiteY14" fmla="*/ 92503 h 233856"/>
                  <a:gd name="connsiteX15" fmla="*/ 78472 w 233856"/>
                  <a:gd name="connsiteY15" fmla="*/ 80031 h 233856"/>
                  <a:gd name="connsiteX16" fmla="*/ 116928 w 233856"/>
                  <a:gd name="connsiteY16" fmla="*/ 78472 h 233856"/>
                  <a:gd name="connsiteX17" fmla="*/ 154345 w 233856"/>
                  <a:gd name="connsiteY17" fmla="*/ 79511 h 233856"/>
                  <a:gd name="connsiteX18" fmla="*/ 161101 w 233856"/>
                  <a:gd name="connsiteY18" fmla="*/ 80031 h 233856"/>
                  <a:gd name="connsiteX19" fmla="*/ 173054 w 233856"/>
                  <a:gd name="connsiteY19" fmla="*/ 89905 h 233856"/>
                  <a:gd name="connsiteX20" fmla="*/ 175652 w 233856"/>
                  <a:gd name="connsiteY20" fmla="*/ 102897 h 233856"/>
                  <a:gd name="connsiteX21" fmla="*/ 175132 w 233856"/>
                  <a:gd name="connsiteY21" fmla="*/ 137715 h 23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33856" h="233856">
                    <a:moveTo>
                      <a:pt x="119007" y="0"/>
                    </a:moveTo>
                    <a:cubicBezTo>
                      <a:pt x="53527" y="0"/>
                      <a:pt x="0" y="53007"/>
                      <a:pt x="0" y="117967"/>
                    </a:cubicBezTo>
                    <a:cubicBezTo>
                      <a:pt x="0" y="183447"/>
                      <a:pt x="53007" y="236974"/>
                      <a:pt x="118487" y="236974"/>
                    </a:cubicBezTo>
                    <a:cubicBezTo>
                      <a:pt x="183967" y="236974"/>
                      <a:pt x="236974" y="183967"/>
                      <a:pt x="236974" y="119007"/>
                    </a:cubicBezTo>
                    <a:cubicBezTo>
                      <a:pt x="236974" y="53527"/>
                      <a:pt x="183967" y="0"/>
                      <a:pt x="119007" y="0"/>
                    </a:cubicBezTo>
                    <a:close/>
                    <a:moveTo>
                      <a:pt x="175132" y="137715"/>
                    </a:moveTo>
                    <a:cubicBezTo>
                      <a:pt x="174613" y="141353"/>
                      <a:pt x="174093" y="144991"/>
                      <a:pt x="172534" y="148629"/>
                    </a:cubicBezTo>
                    <a:cubicBezTo>
                      <a:pt x="170455" y="154345"/>
                      <a:pt x="165778" y="156944"/>
                      <a:pt x="160062" y="157463"/>
                    </a:cubicBezTo>
                    <a:cubicBezTo>
                      <a:pt x="143432" y="159022"/>
                      <a:pt x="126282" y="159022"/>
                      <a:pt x="109653" y="159022"/>
                    </a:cubicBezTo>
                    <a:cubicBezTo>
                      <a:pt x="99779" y="159022"/>
                      <a:pt x="89905" y="158503"/>
                      <a:pt x="79511" y="157983"/>
                    </a:cubicBezTo>
                    <a:cubicBezTo>
                      <a:pt x="77952" y="157983"/>
                      <a:pt x="75873" y="157463"/>
                      <a:pt x="74314" y="157463"/>
                    </a:cubicBezTo>
                    <a:cubicBezTo>
                      <a:pt x="69118" y="156424"/>
                      <a:pt x="65480" y="153306"/>
                      <a:pt x="63921" y="148109"/>
                    </a:cubicBezTo>
                    <a:cubicBezTo>
                      <a:pt x="62362" y="142912"/>
                      <a:pt x="61842" y="137715"/>
                      <a:pt x="61842" y="132519"/>
                    </a:cubicBezTo>
                    <a:cubicBezTo>
                      <a:pt x="61322" y="122125"/>
                      <a:pt x="61322" y="111731"/>
                      <a:pt x="62362" y="101338"/>
                    </a:cubicBezTo>
                    <a:cubicBezTo>
                      <a:pt x="62881" y="98220"/>
                      <a:pt x="62881" y="95621"/>
                      <a:pt x="63401" y="92503"/>
                    </a:cubicBezTo>
                    <a:cubicBezTo>
                      <a:pt x="65480" y="84188"/>
                      <a:pt x="70157" y="80031"/>
                      <a:pt x="78472" y="80031"/>
                    </a:cubicBezTo>
                    <a:cubicBezTo>
                      <a:pt x="91983" y="79511"/>
                      <a:pt x="105495" y="78991"/>
                      <a:pt x="116928" y="78472"/>
                    </a:cubicBezTo>
                    <a:cubicBezTo>
                      <a:pt x="130440" y="78991"/>
                      <a:pt x="142392" y="78991"/>
                      <a:pt x="154345" y="79511"/>
                    </a:cubicBezTo>
                    <a:cubicBezTo>
                      <a:pt x="156424" y="79511"/>
                      <a:pt x="159022" y="80031"/>
                      <a:pt x="161101" y="80031"/>
                    </a:cubicBezTo>
                    <a:cubicBezTo>
                      <a:pt x="166817" y="81070"/>
                      <a:pt x="171495" y="83669"/>
                      <a:pt x="173054" y="89905"/>
                    </a:cubicBezTo>
                    <a:cubicBezTo>
                      <a:pt x="174093" y="94062"/>
                      <a:pt x="175132" y="98739"/>
                      <a:pt x="175652" y="102897"/>
                    </a:cubicBezTo>
                    <a:cubicBezTo>
                      <a:pt x="176172" y="114330"/>
                      <a:pt x="176172" y="125763"/>
                      <a:pt x="175132" y="137715"/>
                    </a:cubicBezTo>
                    <a:close/>
                  </a:path>
                </a:pathLst>
              </a:custGeom>
              <a:grpFill/>
              <a:ln w="5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5C856DC8-F96C-4F0E-9B64-5960D6370F7B}"/>
                  </a:ext>
                </a:extLst>
              </p:cNvPr>
              <p:cNvSpPr/>
              <p:nvPr/>
            </p:nvSpPr>
            <p:spPr>
              <a:xfrm>
                <a:off x="2574451" y="6312628"/>
                <a:ext cx="25984" cy="31181"/>
              </a:xfrm>
              <a:custGeom>
                <a:avLst/>
                <a:gdLst>
                  <a:gd name="connsiteX0" fmla="*/ 30661 w 25984"/>
                  <a:gd name="connsiteY0" fmla="*/ 16110 h 31180"/>
                  <a:gd name="connsiteX1" fmla="*/ 0 w 25984"/>
                  <a:gd name="connsiteY1" fmla="*/ 31701 h 31180"/>
                  <a:gd name="connsiteX2" fmla="*/ 0 w 25984"/>
                  <a:gd name="connsiteY2" fmla="*/ 0 h 31180"/>
                  <a:gd name="connsiteX3" fmla="*/ 30661 w 25984"/>
                  <a:gd name="connsiteY3" fmla="*/ 16110 h 31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984" h="31180">
                    <a:moveTo>
                      <a:pt x="30661" y="16110"/>
                    </a:moveTo>
                    <a:cubicBezTo>
                      <a:pt x="20268" y="21307"/>
                      <a:pt x="10394" y="26504"/>
                      <a:pt x="0" y="31701"/>
                    </a:cubicBezTo>
                    <a:lnTo>
                      <a:pt x="0" y="0"/>
                    </a:lnTo>
                    <a:cubicBezTo>
                      <a:pt x="9874" y="5197"/>
                      <a:pt x="20268" y="10394"/>
                      <a:pt x="30661" y="16110"/>
                    </a:cubicBezTo>
                    <a:close/>
                  </a:path>
                </a:pathLst>
              </a:custGeom>
              <a:grpFill/>
              <a:ln w="5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21212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68" name="Google Shape;23;p24">
            <a:extLst>
              <a:ext uri="{FF2B5EF4-FFF2-40B4-BE49-F238E27FC236}">
                <a16:creationId xmlns:a16="http://schemas.microsoft.com/office/drawing/2014/main" id="{6ED63E7D-A525-422B-BD72-7D8C05871FB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84672" y="336549"/>
            <a:ext cx="2025051" cy="83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Contact us</a:t>
            </a:r>
            <a:endParaRPr dirty="0"/>
          </a:p>
        </p:txBody>
      </p:sp>
      <p:sp>
        <p:nvSpPr>
          <p:cNvPr id="42" name="Text Placeholder 63">
            <a:extLst>
              <a:ext uri="{FF2B5EF4-FFF2-40B4-BE49-F238E27FC236}">
                <a16:creationId xmlns:a16="http://schemas.microsoft.com/office/drawing/2014/main" id="{3478AB68-AAD8-4D79-96A1-A7CD943BFE6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12865" y="273177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43" name="Text Placeholder 63">
            <a:extLst>
              <a:ext uri="{FF2B5EF4-FFF2-40B4-BE49-F238E27FC236}">
                <a16:creationId xmlns:a16="http://schemas.microsoft.com/office/drawing/2014/main" id="{5D67C7F7-D9F8-46E9-9659-A338C6192DF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12749" y="570833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45" name="Text Placeholder 63">
            <a:extLst>
              <a:ext uri="{FF2B5EF4-FFF2-40B4-BE49-F238E27FC236}">
                <a16:creationId xmlns:a16="http://schemas.microsoft.com/office/drawing/2014/main" id="{99A0D8D3-3B22-46D1-80E5-37AEC8B5C0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31571" y="960918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73" name="Text Placeholder 63">
            <a:extLst>
              <a:ext uri="{FF2B5EF4-FFF2-40B4-BE49-F238E27FC236}">
                <a16:creationId xmlns:a16="http://schemas.microsoft.com/office/drawing/2014/main" id="{BBFE66C1-753B-47F3-8988-FEAB8CF2D88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29813" y="1183656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74" name="Text Placeholder 63">
            <a:extLst>
              <a:ext uri="{FF2B5EF4-FFF2-40B4-BE49-F238E27FC236}">
                <a16:creationId xmlns:a16="http://schemas.microsoft.com/office/drawing/2014/main" id="{05C16E23-C8A3-4108-90D9-7BB66B4A670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28055" y="1409366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75" name="Text Placeholder 63">
            <a:extLst>
              <a:ext uri="{FF2B5EF4-FFF2-40B4-BE49-F238E27FC236}">
                <a16:creationId xmlns:a16="http://schemas.microsoft.com/office/drawing/2014/main" id="{298702F9-B0A2-4B89-9083-A60167F33A5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5845" y="273177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76" name="Text Placeholder 63">
            <a:extLst>
              <a:ext uri="{FF2B5EF4-FFF2-40B4-BE49-F238E27FC236}">
                <a16:creationId xmlns:a16="http://schemas.microsoft.com/office/drawing/2014/main" id="{EF14E1D5-BB6B-4F96-94CD-7EE7C6DB0B7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75728" y="570833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77" name="Text Placeholder 63">
            <a:extLst>
              <a:ext uri="{FF2B5EF4-FFF2-40B4-BE49-F238E27FC236}">
                <a16:creationId xmlns:a16="http://schemas.microsoft.com/office/drawing/2014/main" id="{983D21F0-ECC1-4CF8-B315-60DF22DC8A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94551" y="960918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78" name="Text Placeholder 63">
            <a:extLst>
              <a:ext uri="{FF2B5EF4-FFF2-40B4-BE49-F238E27FC236}">
                <a16:creationId xmlns:a16="http://schemas.microsoft.com/office/drawing/2014/main" id="{99363F36-4663-4DEB-A3E7-AC047323DC1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92793" y="1183656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79" name="Text Placeholder 63">
            <a:extLst>
              <a:ext uri="{FF2B5EF4-FFF2-40B4-BE49-F238E27FC236}">
                <a16:creationId xmlns:a16="http://schemas.microsoft.com/office/drawing/2014/main" id="{9C8EB95A-0B4D-43C1-BF7E-402A3B1521B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591035" y="1409366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80" name="Text Placeholder 63">
            <a:extLst>
              <a:ext uri="{FF2B5EF4-FFF2-40B4-BE49-F238E27FC236}">
                <a16:creationId xmlns:a16="http://schemas.microsoft.com/office/drawing/2014/main" id="{FD7768A6-67A0-4D74-9EB5-6507EE9F4E3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26445" y="1935893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81" name="Text Placeholder 63">
            <a:extLst>
              <a:ext uri="{FF2B5EF4-FFF2-40B4-BE49-F238E27FC236}">
                <a16:creationId xmlns:a16="http://schemas.microsoft.com/office/drawing/2014/main" id="{2D01CB37-8DA4-45C4-9AA1-CA69CB0BD4D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26328" y="2233549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94" name="Text Placeholder 63">
            <a:extLst>
              <a:ext uri="{FF2B5EF4-FFF2-40B4-BE49-F238E27FC236}">
                <a16:creationId xmlns:a16="http://schemas.microsoft.com/office/drawing/2014/main" id="{9113CFBC-6CA8-4B50-9D89-B40AC86BCB4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845151" y="2623634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95" name="Text Placeholder 63">
            <a:extLst>
              <a:ext uri="{FF2B5EF4-FFF2-40B4-BE49-F238E27FC236}">
                <a16:creationId xmlns:a16="http://schemas.microsoft.com/office/drawing/2014/main" id="{01C5374D-0C2E-437E-A2C2-22FD1CD6EF6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843393" y="2846372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96" name="Text Placeholder 63">
            <a:extLst>
              <a:ext uri="{FF2B5EF4-FFF2-40B4-BE49-F238E27FC236}">
                <a16:creationId xmlns:a16="http://schemas.microsoft.com/office/drawing/2014/main" id="{65672D07-39D7-4727-BE1A-7F29407901C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841635" y="3072082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97" name="Text Placeholder 63">
            <a:extLst>
              <a:ext uri="{FF2B5EF4-FFF2-40B4-BE49-F238E27FC236}">
                <a16:creationId xmlns:a16="http://schemas.microsoft.com/office/drawing/2014/main" id="{23CDBF22-8FBC-4B96-9E52-2B629A218B3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89425" y="1935893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98" name="Text Placeholder 63">
            <a:extLst>
              <a:ext uri="{FF2B5EF4-FFF2-40B4-BE49-F238E27FC236}">
                <a16:creationId xmlns:a16="http://schemas.microsoft.com/office/drawing/2014/main" id="{16EE11DF-EB8F-4AD5-BB35-4744097A9AB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89308" y="2233549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99" name="Text Placeholder 63">
            <a:extLst>
              <a:ext uri="{FF2B5EF4-FFF2-40B4-BE49-F238E27FC236}">
                <a16:creationId xmlns:a16="http://schemas.microsoft.com/office/drawing/2014/main" id="{6B0F4721-8F89-48E0-9B9A-EA6DDF445FC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08131" y="2623634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100" name="Text Placeholder 63">
            <a:extLst>
              <a:ext uri="{FF2B5EF4-FFF2-40B4-BE49-F238E27FC236}">
                <a16:creationId xmlns:a16="http://schemas.microsoft.com/office/drawing/2014/main" id="{6EC2E68B-0674-4425-A8D1-31D31B612E7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606373" y="2846372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101" name="Text Placeholder 63">
            <a:extLst>
              <a:ext uri="{FF2B5EF4-FFF2-40B4-BE49-F238E27FC236}">
                <a16:creationId xmlns:a16="http://schemas.microsoft.com/office/drawing/2014/main" id="{E6338FC9-4D62-4197-8CFB-B24D9567ABC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04615" y="3072082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102" name="Text Placeholder 63">
            <a:extLst>
              <a:ext uri="{FF2B5EF4-FFF2-40B4-BE49-F238E27FC236}">
                <a16:creationId xmlns:a16="http://schemas.microsoft.com/office/drawing/2014/main" id="{C2567F84-D71C-46EF-A982-5588D6B40FD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626445" y="3579694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03" name="Text Placeholder 63">
            <a:extLst>
              <a:ext uri="{FF2B5EF4-FFF2-40B4-BE49-F238E27FC236}">
                <a16:creationId xmlns:a16="http://schemas.microsoft.com/office/drawing/2014/main" id="{D6B8421A-129D-4E46-9ED8-31466694D91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626328" y="3877350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104" name="Text Placeholder 63">
            <a:extLst>
              <a:ext uri="{FF2B5EF4-FFF2-40B4-BE49-F238E27FC236}">
                <a16:creationId xmlns:a16="http://schemas.microsoft.com/office/drawing/2014/main" id="{861BEC2A-B49B-45B6-9A6A-383C705F301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845151" y="4267435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105" name="Text Placeholder 63">
            <a:extLst>
              <a:ext uri="{FF2B5EF4-FFF2-40B4-BE49-F238E27FC236}">
                <a16:creationId xmlns:a16="http://schemas.microsoft.com/office/drawing/2014/main" id="{48CA7A23-D9A0-4B0E-B1FB-CDB4FA7BB5D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843393" y="4490173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106" name="Text Placeholder 63">
            <a:extLst>
              <a:ext uri="{FF2B5EF4-FFF2-40B4-BE49-F238E27FC236}">
                <a16:creationId xmlns:a16="http://schemas.microsoft.com/office/drawing/2014/main" id="{6019990F-2DF5-4A5A-97F0-4A898F78551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841635" y="4715883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107" name="Text Placeholder 63">
            <a:extLst>
              <a:ext uri="{FF2B5EF4-FFF2-40B4-BE49-F238E27FC236}">
                <a16:creationId xmlns:a16="http://schemas.microsoft.com/office/drawing/2014/main" id="{F6424A52-4BFB-4496-826B-C77FB306EC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389425" y="3579694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08" name="Text Placeholder 63">
            <a:extLst>
              <a:ext uri="{FF2B5EF4-FFF2-40B4-BE49-F238E27FC236}">
                <a16:creationId xmlns:a16="http://schemas.microsoft.com/office/drawing/2014/main" id="{BCB5AD0B-77DB-427E-8813-ACD558CAE8D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389308" y="3877350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109" name="Text Placeholder 63">
            <a:extLst>
              <a:ext uri="{FF2B5EF4-FFF2-40B4-BE49-F238E27FC236}">
                <a16:creationId xmlns:a16="http://schemas.microsoft.com/office/drawing/2014/main" id="{5496750A-F6B6-469C-A0A5-D088AE582BB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608131" y="4267435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110" name="Text Placeholder 63">
            <a:extLst>
              <a:ext uri="{FF2B5EF4-FFF2-40B4-BE49-F238E27FC236}">
                <a16:creationId xmlns:a16="http://schemas.microsoft.com/office/drawing/2014/main" id="{3A1A7838-6E29-4079-8309-A2D53414E81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606373" y="4490173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111" name="Text Placeholder 63">
            <a:extLst>
              <a:ext uri="{FF2B5EF4-FFF2-40B4-BE49-F238E27FC236}">
                <a16:creationId xmlns:a16="http://schemas.microsoft.com/office/drawing/2014/main" id="{45ACD1DF-C5D5-41D8-8648-4190D137366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04615" y="4715883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112" name="Text Placeholder 63">
            <a:extLst>
              <a:ext uri="{FF2B5EF4-FFF2-40B4-BE49-F238E27FC236}">
                <a16:creationId xmlns:a16="http://schemas.microsoft.com/office/drawing/2014/main" id="{81FFB0E7-143B-47E5-B2E5-FED598176DE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640024" y="5242410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3" name="Text Placeholder 63">
            <a:extLst>
              <a:ext uri="{FF2B5EF4-FFF2-40B4-BE49-F238E27FC236}">
                <a16:creationId xmlns:a16="http://schemas.microsoft.com/office/drawing/2014/main" id="{77953F4D-6E22-4871-950A-F06C5424BDB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639908" y="5540066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114" name="Text Placeholder 63">
            <a:extLst>
              <a:ext uri="{FF2B5EF4-FFF2-40B4-BE49-F238E27FC236}">
                <a16:creationId xmlns:a16="http://schemas.microsoft.com/office/drawing/2014/main" id="{2A5BE8E3-E596-4291-9730-A03353402E5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858730" y="5930151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115" name="Text Placeholder 63">
            <a:extLst>
              <a:ext uri="{FF2B5EF4-FFF2-40B4-BE49-F238E27FC236}">
                <a16:creationId xmlns:a16="http://schemas.microsoft.com/office/drawing/2014/main" id="{A5EEBC88-7F6D-471D-BAD9-E3B9F49D4DD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56972" y="6152889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116" name="Text Placeholder 63">
            <a:extLst>
              <a:ext uri="{FF2B5EF4-FFF2-40B4-BE49-F238E27FC236}">
                <a16:creationId xmlns:a16="http://schemas.microsoft.com/office/drawing/2014/main" id="{9F6A4C1A-EA72-40D7-A8AD-F3E84FC50186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3855214" y="6378599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117" name="Text Placeholder 63">
            <a:extLst>
              <a:ext uri="{FF2B5EF4-FFF2-40B4-BE49-F238E27FC236}">
                <a16:creationId xmlns:a16="http://schemas.microsoft.com/office/drawing/2014/main" id="{9479F6A6-1DB3-4A8C-9EA6-FDE73ABCA6D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403004" y="5242410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8" name="Text Placeholder 63">
            <a:extLst>
              <a:ext uri="{FF2B5EF4-FFF2-40B4-BE49-F238E27FC236}">
                <a16:creationId xmlns:a16="http://schemas.microsoft.com/office/drawing/2014/main" id="{FE7ADA0A-E28D-40C6-A46D-1C39E974E0F8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402887" y="5540066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119" name="Text Placeholder 63">
            <a:extLst>
              <a:ext uri="{FF2B5EF4-FFF2-40B4-BE49-F238E27FC236}">
                <a16:creationId xmlns:a16="http://schemas.microsoft.com/office/drawing/2014/main" id="{93054F04-DF81-4A48-840C-72B11284F7B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621710" y="5930151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120" name="Text Placeholder 63">
            <a:extLst>
              <a:ext uri="{FF2B5EF4-FFF2-40B4-BE49-F238E27FC236}">
                <a16:creationId xmlns:a16="http://schemas.microsoft.com/office/drawing/2014/main" id="{E85E5A47-ABFA-4463-9DE6-19B2D86C78E6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619952" y="6152889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121" name="Text Placeholder 63">
            <a:extLst>
              <a:ext uri="{FF2B5EF4-FFF2-40B4-BE49-F238E27FC236}">
                <a16:creationId xmlns:a16="http://schemas.microsoft.com/office/drawing/2014/main" id="{8E363D0B-14D5-4103-8734-89679BFB3239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618194" y="6378599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122" name="Text Placeholder 63">
            <a:extLst>
              <a:ext uri="{FF2B5EF4-FFF2-40B4-BE49-F238E27FC236}">
                <a16:creationId xmlns:a16="http://schemas.microsoft.com/office/drawing/2014/main" id="{BA7A1385-2921-456E-9DBC-6F942A21100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623264" y="968455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23" name="Text Placeholder 63">
            <a:extLst>
              <a:ext uri="{FF2B5EF4-FFF2-40B4-BE49-F238E27FC236}">
                <a16:creationId xmlns:a16="http://schemas.microsoft.com/office/drawing/2014/main" id="{D28AA2C7-9B89-4BC0-B58A-4C8B7EC0976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621506" y="1191193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24" name="Text Placeholder 63">
            <a:extLst>
              <a:ext uri="{FF2B5EF4-FFF2-40B4-BE49-F238E27FC236}">
                <a16:creationId xmlns:a16="http://schemas.microsoft.com/office/drawing/2014/main" id="{84AF452F-E980-48F6-99B1-A849699AA2A9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9748" y="1416904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</p:txBody>
      </p:sp>
      <p:sp>
        <p:nvSpPr>
          <p:cNvPr id="125" name="Text Placeholder 63">
            <a:extLst>
              <a:ext uri="{FF2B5EF4-FFF2-40B4-BE49-F238E27FC236}">
                <a16:creationId xmlns:a16="http://schemas.microsoft.com/office/drawing/2014/main" id="{1DB4F1E0-4DC5-4281-96E1-3CC5A648744A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642546" y="2623634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26" name="Text Placeholder 63">
            <a:extLst>
              <a:ext uri="{FF2B5EF4-FFF2-40B4-BE49-F238E27FC236}">
                <a16:creationId xmlns:a16="http://schemas.microsoft.com/office/drawing/2014/main" id="{56B51146-4E7A-4F1F-9FF0-1A3D678F9613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640788" y="2846372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27" name="Text Placeholder 63">
            <a:extLst>
              <a:ext uri="{FF2B5EF4-FFF2-40B4-BE49-F238E27FC236}">
                <a16:creationId xmlns:a16="http://schemas.microsoft.com/office/drawing/2014/main" id="{F8C8E2DE-A128-4AF8-8594-32851B5F69E9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639030" y="3072083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28" name="Text Placeholder 63">
            <a:extLst>
              <a:ext uri="{FF2B5EF4-FFF2-40B4-BE49-F238E27FC236}">
                <a16:creationId xmlns:a16="http://schemas.microsoft.com/office/drawing/2014/main" id="{E89CF500-066D-478B-A8BC-8646BAC67E96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642546" y="4260291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29" name="Text Placeholder 63">
            <a:extLst>
              <a:ext uri="{FF2B5EF4-FFF2-40B4-BE49-F238E27FC236}">
                <a16:creationId xmlns:a16="http://schemas.microsoft.com/office/drawing/2014/main" id="{2CF2052D-3071-4458-BCAD-B6BDA2C9CB46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640788" y="4483029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30" name="Text Placeholder 63">
            <a:extLst>
              <a:ext uri="{FF2B5EF4-FFF2-40B4-BE49-F238E27FC236}">
                <a16:creationId xmlns:a16="http://schemas.microsoft.com/office/drawing/2014/main" id="{EEEB5E18-52DD-4B59-9D98-979C99F21CBB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639030" y="4708740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31" name="Text Placeholder 63">
            <a:extLst>
              <a:ext uri="{FF2B5EF4-FFF2-40B4-BE49-F238E27FC236}">
                <a16:creationId xmlns:a16="http://schemas.microsoft.com/office/drawing/2014/main" id="{4663A8EC-CD67-43D9-B86A-0C6CAA62E64A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3647786" y="5931936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32" name="Text Placeholder 63">
            <a:extLst>
              <a:ext uri="{FF2B5EF4-FFF2-40B4-BE49-F238E27FC236}">
                <a16:creationId xmlns:a16="http://schemas.microsoft.com/office/drawing/2014/main" id="{0F8BCE6A-80BE-4868-808A-59A0B26B5C44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3646028" y="6154674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33" name="Text Placeholder 63">
            <a:extLst>
              <a:ext uri="{FF2B5EF4-FFF2-40B4-BE49-F238E27FC236}">
                <a16:creationId xmlns:a16="http://schemas.microsoft.com/office/drawing/2014/main" id="{016508D0-A254-4151-8CD5-E8B33BBB9986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644270" y="6380385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34" name="Text Placeholder 63">
            <a:extLst>
              <a:ext uri="{FF2B5EF4-FFF2-40B4-BE49-F238E27FC236}">
                <a16:creationId xmlns:a16="http://schemas.microsoft.com/office/drawing/2014/main" id="{613C42AC-9379-471E-B125-8A265FA5B4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6411625" y="5931223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35" name="Text Placeholder 63">
            <a:extLst>
              <a:ext uri="{FF2B5EF4-FFF2-40B4-BE49-F238E27FC236}">
                <a16:creationId xmlns:a16="http://schemas.microsoft.com/office/drawing/2014/main" id="{FD46DA4F-9BBB-4A86-9C8A-2B3A110E99E9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409867" y="6153961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36" name="Text Placeholder 63">
            <a:extLst>
              <a:ext uri="{FF2B5EF4-FFF2-40B4-BE49-F238E27FC236}">
                <a16:creationId xmlns:a16="http://schemas.microsoft.com/office/drawing/2014/main" id="{80DD951A-5799-41EA-936B-B41F22448A3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408109" y="6379672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37" name="Text Placeholder 63">
            <a:extLst>
              <a:ext uri="{FF2B5EF4-FFF2-40B4-BE49-F238E27FC236}">
                <a16:creationId xmlns:a16="http://schemas.microsoft.com/office/drawing/2014/main" id="{E3168E85-92AE-4D88-9F05-3E3BA733C40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6398045" y="4276667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38" name="Text Placeholder 63">
            <a:extLst>
              <a:ext uri="{FF2B5EF4-FFF2-40B4-BE49-F238E27FC236}">
                <a16:creationId xmlns:a16="http://schemas.microsoft.com/office/drawing/2014/main" id="{650DA51C-5494-46EC-B3CF-057A3878E589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6396287" y="4499405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39" name="Text Placeholder 63">
            <a:extLst>
              <a:ext uri="{FF2B5EF4-FFF2-40B4-BE49-F238E27FC236}">
                <a16:creationId xmlns:a16="http://schemas.microsoft.com/office/drawing/2014/main" id="{6FABDDA8-D3A5-4023-847D-85472665EF53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394529" y="4725116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40" name="Text Placeholder 63">
            <a:extLst>
              <a:ext uri="{FF2B5EF4-FFF2-40B4-BE49-F238E27FC236}">
                <a16:creationId xmlns:a16="http://schemas.microsoft.com/office/drawing/2014/main" id="{91083078-5FF5-4776-8B32-4209A8147241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398045" y="2626580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41" name="Text Placeholder 63">
            <a:extLst>
              <a:ext uri="{FF2B5EF4-FFF2-40B4-BE49-F238E27FC236}">
                <a16:creationId xmlns:a16="http://schemas.microsoft.com/office/drawing/2014/main" id="{717E76F4-966C-4351-AE28-2D3E474C7DD8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396287" y="2849318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42" name="Text Placeholder 63">
            <a:extLst>
              <a:ext uri="{FF2B5EF4-FFF2-40B4-BE49-F238E27FC236}">
                <a16:creationId xmlns:a16="http://schemas.microsoft.com/office/drawing/2014/main" id="{DB3D7307-1BD0-43C7-AD98-4AE4C1ADEB6D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394529" y="3075029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43" name="Text Placeholder 63">
            <a:extLst>
              <a:ext uri="{FF2B5EF4-FFF2-40B4-BE49-F238E27FC236}">
                <a16:creationId xmlns:a16="http://schemas.microsoft.com/office/drawing/2014/main" id="{D2B25ADA-B443-4100-B83A-3AD75C55A967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384466" y="958676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44" name="Text Placeholder 63">
            <a:extLst>
              <a:ext uri="{FF2B5EF4-FFF2-40B4-BE49-F238E27FC236}">
                <a16:creationId xmlns:a16="http://schemas.microsoft.com/office/drawing/2014/main" id="{B891026D-65AB-42F8-B250-C532107C99AF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382708" y="1181414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45" name="Text Placeholder 63">
            <a:extLst>
              <a:ext uri="{FF2B5EF4-FFF2-40B4-BE49-F238E27FC236}">
                <a16:creationId xmlns:a16="http://schemas.microsoft.com/office/drawing/2014/main" id="{DB774F50-0E41-435B-B895-166F493DFC6A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380950" y="1407125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94728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>
            <a:extLst>
              <a:ext uri="{FF2B5EF4-FFF2-40B4-BE49-F238E27FC236}">
                <a16:creationId xmlns:a16="http://schemas.microsoft.com/office/drawing/2014/main" id="{1107B830-5FE5-4D78-8CFE-8C243780D0D2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D2FD7F-5108-4E1C-ADD0-EE11258EF3CC}"/>
              </a:ext>
            </a:extLst>
          </p:cNvPr>
          <p:cNvGrpSpPr/>
          <p:nvPr userDrawn="1"/>
        </p:nvGrpSpPr>
        <p:grpSpPr>
          <a:xfrm>
            <a:off x="-315764" y="1897387"/>
            <a:ext cx="2943173" cy="5317995"/>
            <a:chOff x="-421019" y="1897386"/>
            <a:chExt cx="3924231" cy="5317995"/>
          </a:xfrm>
        </p:grpSpPr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16A0AFCC-3E86-49CE-AE29-6B6E08EE1C4E}"/>
                </a:ext>
              </a:extLst>
            </p:cNvPr>
            <p:cNvSpPr/>
            <p:nvPr userDrawn="1"/>
          </p:nvSpPr>
          <p:spPr>
            <a:xfrm rot="16200000" flipH="1">
              <a:off x="-41659" y="3670509"/>
              <a:ext cx="3804350" cy="3285393"/>
            </a:xfrm>
            <a:prstGeom prst="triangle">
              <a:avLst/>
            </a:prstGeom>
            <a:noFill/>
            <a:ln w="12700">
              <a:solidFill>
                <a:srgbClr val="CCC6B7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7FBA70C3-D354-411A-93B7-445E2C57E54D}"/>
                </a:ext>
              </a:extLst>
            </p:cNvPr>
            <p:cNvSpPr/>
            <p:nvPr userDrawn="1"/>
          </p:nvSpPr>
          <p:spPr>
            <a:xfrm rot="5400000" flipH="1">
              <a:off x="-513552" y="3848632"/>
              <a:ext cx="1356665" cy="1171600"/>
            </a:xfrm>
            <a:prstGeom prst="triangle">
              <a:avLst/>
            </a:prstGeom>
            <a:noFill/>
            <a:ln w="12700">
              <a:solidFill>
                <a:srgbClr val="CCC6B7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D7CA359D-BB49-4D30-9835-40FDF19FB0BA}"/>
                </a:ext>
              </a:extLst>
            </p:cNvPr>
            <p:cNvSpPr/>
            <p:nvPr userDrawn="1"/>
          </p:nvSpPr>
          <p:spPr>
            <a:xfrm rot="5400000" flipH="1">
              <a:off x="1036520" y="2052992"/>
              <a:ext cx="2281432" cy="1970219"/>
            </a:xfrm>
            <a:prstGeom prst="triangle">
              <a:avLst/>
            </a:prstGeom>
            <a:noFill/>
            <a:ln w="12700">
              <a:solidFill>
                <a:srgbClr val="CCC6B7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71AA1B33-BA06-43C0-8E17-DAEEBABFD3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84672" y="6131869"/>
            <a:ext cx="1757363" cy="390525"/>
          </a:xfrm>
          <a:prstGeom prst="rect">
            <a:avLst/>
          </a:prstGeom>
        </p:spPr>
      </p:pic>
      <p:pic>
        <p:nvPicPr>
          <p:cNvPr id="29" name="Graphic 28">
            <a:hlinkClick r:id="rId4"/>
            <a:extLst>
              <a:ext uri="{FF2B5EF4-FFF2-40B4-BE49-F238E27FC236}">
                <a16:creationId xmlns:a16="http://schemas.microsoft.com/office/drawing/2014/main" id="{E20E76DB-A2FD-472E-9AA5-2B851E3F28F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54900" y="6211290"/>
            <a:ext cx="175305" cy="233740"/>
          </a:xfrm>
          <a:prstGeom prst="rect">
            <a:avLst/>
          </a:prstGeom>
        </p:spPr>
      </p:pic>
      <p:pic>
        <p:nvPicPr>
          <p:cNvPr id="30" name="Graphic 29">
            <a:hlinkClick r:id="rId7"/>
            <a:extLst>
              <a:ext uri="{FF2B5EF4-FFF2-40B4-BE49-F238E27FC236}">
                <a16:creationId xmlns:a16="http://schemas.microsoft.com/office/drawing/2014/main" id="{10ED1DB8-C54A-4714-A382-2A2B5260755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550732" y="6211291"/>
            <a:ext cx="179290" cy="239053"/>
          </a:xfrm>
          <a:prstGeom prst="rect">
            <a:avLst/>
          </a:prstGeom>
        </p:spPr>
      </p:pic>
      <p:pic>
        <p:nvPicPr>
          <p:cNvPr id="31" name="Graphic 30">
            <a:hlinkClick r:id="rId10"/>
            <a:extLst>
              <a:ext uri="{FF2B5EF4-FFF2-40B4-BE49-F238E27FC236}">
                <a16:creationId xmlns:a16="http://schemas.microsoft.com/office/drawing/2014/main" id="{4739A2E6-CEFF-4DBC-8806-ECA6402D229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850548" y="6211291"/>
            <a:ext cx="179290" cy="239053"/>
          </a:xfrm>
          <a:prstGeom prst="rect">
            <a:avLst/>
          </a:prstGeom>
        </p:spPr>
      </p:pic>
      <p:sp>
        <p:nvSpPr>
          <p:cNvPr id="28" name="Text Placeholder 63">
            <a:extLst>
              <a:ext uri="{FF2B5EF4-FFF2-40B4-BE49-F238E27FC236}">
                <a16:creationId xmlns:a16="http://schemas.microsoft.com/office/drawing/2014/main" id="{2C7199EE-4A86-4A5E-B47B-107F0A9A25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12865" y="273177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33" name="Text Placeholder 63">
            <a:extLst>
              <a:ext uri="{FF2B5EF4-FFF2-40B4-BE49-F238E27FC236}">
                <a16:creationId xmlns:a16="http://schemas.microsoft.com/office/drawing/2014/main" id="{3D6A38EF-6CBC-44FD-BD59-A2D1F56CAB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12749" y="570833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34" name="Text Placeholder 63">
            <a:extLst>
              <a:ext uri="{FF2B5EF4-FFF2-40B4-BE49-F238E27FC236}">
                <a16:creationId xmlns:a16="http://schemas.microsoft.com/office/drawing/2014/main" id="{C660D58C-4269-4413-8AD6-4CD9FB7E9D6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31571" y="960918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37" name="Text Placeholder 63">
            <a:extLst>
              <a:ext uri="{FF2B5EF4-FFF2-40B4-BE49-F238E27FC236}">
                <a16:creationId xmlns:a16="http://schemas.microsoft.com/office/drawing/2014/main" id="{5838EE8F-8AB8-4B0F-B7EA-FF1FCD9B356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29813" y="1183656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38" name="Text Placeholder 63">
            <a:extLst>
              <a:ext uri="{FF2B5EF4-FFF2-40B4-BE49-F238E27FC236}">
                <a16:creationId xmlns:a16="http://schemas.microsoft.com/office/drawing/2014/main" id="{A3F3E51C-0D6F-4924-8645-8B827B9846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28055" y="1409366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40" name="Text Placeholder 63">
            <a:extLst>
              <a:ext uri="{FF2B5EF4-FFF2-40B4-BE49-F238E27FC236}">
                <a16:creationId xmlns:a16="http://schemas.microsoft.com/office/drawing/2014/main" id="{183A717D-1A8E-4D7B-8E31-608ED28B138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5845" y="273177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41" name="Text Placeholder 63">
            <a:extLst>
              <a:ext uri="{FF2B5EF4-FFF2-40B4-BE49-F238E27FC236}">
                <a16:creationId xmlns:a16="http://schemas.microsoft.com/office/drawing/2014/main" id="{C5247D8F-2C34-46ED-A7AA-B67808DE3F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75728" y="570833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42" name="Text Placeholder 63">
            <a:extLst>
              <a:ext uri="{FF2B5EF4-FFF2-40B4-BE49-F238E27FC236}">
                <a16:creationId xmlns:a16="http://schemas.microsoft.com/office/drawing/2014/main" id="{7970C565-688A-4CD6-B7DF-9E10FA93EB9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94551" y="960918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43" name="Text Placeholder 63">
            <a:extLst>
              <a:ext uri="{FF2B5EF4-FFF2-40B4-BE49-F238E27FC236}">
                <a16:creationId xmlns:a16="http://schemas.microsoft.com/office/drawing/2014/main" id="{F77D2073-E4E4-4585-ACAB-7DD35B9D87C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92793" y="1183656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44" name="Text Placeholder 63">
            <a:extLst>
              <a:ext uri="{FF2B5EF4-FFF2-40B4-BE49-F238E27FC236}">
                <a16:creationId xmlns:a16="http://schemas.microsoft.com/office/drawing/2014/main" id="{41F4BC37-5065-4023-83B3-A002395C03C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591035" y="1409366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45" name="Text Placeholder 63">
            <a:extLst>
              <a:ext uri="{FF2B5EF4-FFF2-40B4-BE49-F238E27FC236}">
                <a16:creationId xmlns:a16="http://schemas.microsoft.com/office/drawing/2014/main" id="{89146C04-0F46-4B3B-9A8E-FECDFF62880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26445" y="1935893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46" name="Text Placeholder 63">
            <a:extLst>
              <a:ext uri="{FF2B5EF4-FFF2-40B4-BE49-F238E27FC236}">
                <a16:creationId xmlns:a16="http://schemas.microsoft.com/office/drawing/2014/main" id="{57A32AD1-C01A-432A-ADB8-D7971B8D91D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26328" y="2233549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47" name="Text Placeholder 63">
            <a:extLst>
              <a:ext uri="{FF2B5EF4-FFF2-40B4-BE49-F238E27FC236}">
                <a16:creationId xmlns:a16="http://schemas.microsoft.com/office/drawing/2014/main" id="{F9F4870C-2C16-4599-8CDD-A0D2B8B3364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845151" y="2623634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48" name="Text Placeholder 63">
            <a:extLst>
              <a:ext uri="{FF2B5EF4-FFF2-40B4-BE49-F238E27FC236}">
                <a16:creationId xmlns:a16="http://schemas.microsoft.com/office/drawing/2014/main" id="{B2E44CB7-B1C4-456D-96E8-2C7DEA71241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843393" y="2846372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49" name="Text Placeholder 63">
            <a:extLst>
              <a:ext uri="{FF2B5EF4-FFF2-40B4-BE49-F238E27FC236}">
                <a16:creationId xmlns:a16="http://schemas.microsoft.com/office/drawing/2014/main" id="{079EEC59-80FA-4380-B27E-CE45411276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841635" y="3072082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50" name="Text Placeholder 63">
            <a:extLst>
              <a:ext uri="{FF2B5EF4-FFF2-40B4-BE49-F238E27FC236}">
                <a16:creationId xmlns:a16="http://schemas.microsoft.com/office/drawing/2014/main" id="{07E6EF9C-A467-4FCE-8174-44F9272DECB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89425" y="1935893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51" name="Text Placeholder 63">
            <a:extLst>
              <a:ext uri="{FF2B5EF4-FFF2-40B4-BE49-F238E27FC236}">
                <a16:creationId xmlns:a16="http://schemas.microsoft.com/office/drawing/2014/main" id="{C14874DD-129F-4E8A-A55F-09E894B9241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89308" y="2233549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52" name="Text Placeholder 63">
            <a:extLst>
              <a:ext uri="{FF2B5EF4-FFF2-40B4-BE49-F238E27FC236}">
                <a16:creationId xmlns:a16="http://schemas.microsoft.com/office/drawing/2014/main" id="{D2E88031-AF35-4E15-9B45-D07851E1B95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08131" y="2623634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53" name="Text Placeholder 63">
            <a:extLst>
              <a:ext uri="{FF2B5EF4-FFF2-40B4-BE49-F238E27FC236}">
                <a16:creationId xmlns:a16="http://schemas.microsoft.com/office/drawing/2014/main" id="{EA7BF39A-03DB-43F8-89BB-C1CB3B0CE8C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606373" y="2846372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54" name="Text Placeholder 63">
            <a:extLst>
              <a:ext uri="{FF2B5EF4-FFF2-40B4-BE49-F238E27FC236}">
                <a16:creationId xmlns:a16="http://schemas.microsoft.com/office/drawing/2014/main" id="{B31DA0C4-69F9-450B-9344-AA45BED646E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04615" y="3072082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55" name="Text Placeholder 63">
            <a:extLst>
              <a:ext uri="{FF2B5EF4-FFF2-40B4-BE49-F238E27FC236}">
                <a16:creationId xmlns:a16="http://schemas.microsoft.com/office/drawing/2014/main" id="{C3B502B3-5AF6-413B-93FD-2B904EC4191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626445" y="3579694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56" name="Text Placeholder 63">
            <a:extLst>
              <a:ext uri="{FF2B5EF4-FFF2-40B4-BE49-F238E27FC236}">
                <a16:creationId xmlns:a16="http://schemas.microsoft.com/office/drawing/2014/main" id="{132B940D-D620-4718-B203-2C16FFA13FA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626328" y="3877350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57" name="Text Placeholder 63">
            <a:extLst>
              <a:ext uri="{FF2B5EF4-FFF2-40B4-BE49-F238E27FC236}">
                <a16:creationId xmlns:a16="http://schemas.microsoft.com/office/drawing/2014/main" id="{13FAD778-EC29-4309-91CA-E106ECB4CF8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845151" y="4267435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58" name="Text Placeholder 63">
            <a:extLst>
              <a:ext uri="{FF2B5EF4-FFF2-40B4-BE49-F238E27FC236}">
                <a16:creationId xmlns:a16="http://schemas.microsoft.com/office/drawing/2014/main" id="{BA840181-081D-4D56-99DE-EC3CFC4B0A2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843393" y="4490173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59" name="Text Placeholder 63">
            <a:extLst>
              <a:ext uri="{FF2B5EF4-FFF2-40B4-BE49-F238E27FC236}">
                <a16:creationId xmlns:a16="http://schemas.microsoft.com/office/drawing/2014/main" id="{6FE0AF5E-4F48-42A4-9C64-9A4869C254C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841635" y="4715883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60" name="Text Placeholder 63">
            <a:extLst>
              <a:ext uri="{FF2B5EF4-FFF2-40B4-BE49-F238E27FC236}">
                <a16:creationId xmlns:a16="http://schemas.microsoft.com/office/drawing/2014/main" id="{12429FBD-F598-4CB2-8DC9-E3AA0C3A38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389425" y="3579694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61" name="Text Placeholder 63">
            <a:extLst>
              <a:ext uri="{FF2B5EF4-FFF2-40B4-BE49-F238E27FC236}">
                <a16:creationId xmlns:a16="http://schemas.microsoft.com/office/drawing/2014/main" id="{988BA86B-F559-410B-81E3-AF776057F6E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389308" y="3877350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62" name="Text Placeholder 63">
            <a:extLst>
              <a:ext uri="{FF2B5EF4-FFF2-40B4-BE49-F238E27FC236}">
                <a16:creationId xmlns:a16="http://schemas.microsoft.com/office/drawing/2014/main" id="{5FA7724D-485E-429C-9A94-BB42BBD329D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608131" y="4267435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63" name="Text Placeholder 63">
            <a:extLst>
              <a:ext uri="{FF2B5EF4-FFF2-40B4-BE49-F238E27FC236}">
                <a16:creationId xmlns:a16="http://schemas.microsoft.com/office/drawing/2014/main" id="{7D0F866E-433C-4F54-A7E3-F94F5BD43C6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606373" y="4490173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2A677C1A-38D6-4173-88A4-88B0439796F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04615" y="4715883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65" name="Text Placeholder 63">
            <a:extLst>
              <a:ext uri="{FF2B5EF4-FFF2-40B4-BE49-F238E27FC236}">
                <a16:creationId xmlns:a16="http://schemas.microsoft.com/office/drawing/2014/main" id="{0CFBB0F2-13CD-4834-8A94-77BBF7D6361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640024" y="5242410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66" name="Text Placeholder 63">
            <a:extLst>
              <a:ext uri="{FF2B5EF4-FFF2-40B4-BE49-F238E27FC236}">
                <a16:creationId xmlns:a16="http://schemas.microsoft.com/office/drawing/2014/main" id="{EF1F20AE-36E7-458B-B5B6-C37E09E725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639908" y="5540066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67" name="Text Placeholder 63">
            <a:extLst>
              <a:ext uri="{FF2B5EF4-FFF2-40B4-BE49-F238E27FC236}">
                <a16:creationId xmlns:a16="http://schemas.microsoft.com/office/drawing/2014/main" id="{C73A54F3-51EE-4D69-9676-1FE060BAFF1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858730" y="5930151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80" name="Text Placeholder 63">
            <a:extLst>
              <a:ext uri="{FF2B5EF4-FFF2-40B4-BE49-F238E27FC236}">
                <a16:creationId xmlns:a16="http://schemas.microsoft.com/office/drawing/2014/main" id="{F8A7DCC5-7167-433A-8C85-131359A4B09E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56972" y="6152889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81" name="Text Placeholder 63">
            <a:extLst>
              <a:ext uri="{FF2B5EF4-FFF2-40B4-BE49-F238E27FC236}">
                <a16:creationId xmlns:a16="http://schemas.microsoft.com/office/drawing/2014/main" id="{F05EA60B-0BEF-4086-A3D6-961A71CA64A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3855214" y="6378599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82" name="Text Placeholder 63">
            <a:extLst>
              <a:ext uri="{FF2B5EF4-FFF2-40B4-BE49-F238E27FC236}">
                <a16:creationId xmlns:a16="http://schemas.microsoft.com/office/drawing/2014/main" id="{85F8DAFE-E5BF-4426-B033-9A8B3E9A365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403004" y="5242410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83" name="Text Placeholder 63">
            <a:extLst>
              <a:ext uri="{FF2B5EF4-FFF2-40B4-BE49-F238E27FC236}">
                <a16:creationId xmlns:a16="http://schemas.microsoft.com/office/drawing/2014/main" id="{8556E09D-C8C1-4F54-BC22-0644215C4BB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402887" y="5540066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84" name="Text Placeholder 63">
            <a:extLst>
              <a:ext uri="{FF2B5EF4-FFF2-40B4-BE49-F238E27FC236}">
                <a16:creationId xmlns:a16="http://schemas.microsoft.com/office/drawing/2014/main" id="{82A1CC6B-1492-47C3-AD8F-3633AE0DCCA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621710" y="5930151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85" name="Text Placeholder 63">
            <a:extLst>
              <a:ext uri="{FF2B5EF4-FFF2-40B4-BE49-F238E27FC236}">
                <a16:creationId xmlns:a16="http://schemas.microsoft.com/office/drawing/2014/main" id="{51A7F9A1-C4B0-4A1D-AED1-42FF3B95F487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619952" y="6152889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86" name="Text Placeholder 63">
            <a:extLst>
              <a:ext uri="{FF2B5EF4-FFF2-40B4-BE49-F238E27FC236}">
                <a16:creationId xmlns:a16="http://schemas.microsoft.com/office/drawing/2014/main" id="{9DD9B592-C7B4-42F0-8BBF-202DE28D7509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618194" y="6378599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87" name="Text Placeholder 63">
            <a:extLst>
              <a:ext uri="{FF2B5EF4-FFF2-40B4-BE49-F238E27FC236}">
                <a16:creationId xmlns:a16="http://schemas.microsoft.com/office/drawing/2014/main" id="{0534F9E0-06F4-4A3A-B64D-9EC46E1616F0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623264" y="968455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88" name="Text Placeholder 63">
            <a:extLst>
              <a:ext uri="{FF2B5EF4-FFF2-40B4-BE49-F238E27FC236}">
                <a16:creationId xmlns:a16="http://schemas.microsoft.com/office/drawing/2014/main" id="{040CB63F-C093-4BAA-B229-DA2F1F6E2373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621506" y="1191193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89" name="Text Placeholder 63">
            <a:extLst>
              <a:ext uri="{FF2B5EF4-FFF2-40B4-BE49-F238E27FC236}">
                <a16:creationId xmlns:a16="http://schemas.microsoft.com/office/drawing/2014/main" id="{019E450C-EAFD-4E1C-BD80-FF1FF5B5909F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9748" y="1416904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</p:txBody>
      </p:sp>
      <p:sp>
        <p:nvSpPr>
          <p:cNvPr id="90" name="Text Placeholder 63">
            <a:extLst>
              <a:ext uri="{FF2B5EF4-FFF2-40B4-BE49-F238E27FC236}">
                <a16:creationId xmlns:a16="http://schemas.microsoft.com/office/drawing/2014/main" id="{E50F2F13-E913-48AF-BC91-88AEE05B3512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642546" y="2623634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91" name="Text Placeholder 63">
            <a:extLst>
              <a:ext uri="{FF2B5EF4-FFF2-40B4-BE49-F238E27FC236}">
                <a16:creationId xmlns:a16="http://schemas.microsoft.com/office/drawing/2014/main" id="{66ECC867-14D8-4505-A36A-7E326352100B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640788" y="2846372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92" name="Text Placeholder 63">
            <a:extLst>
              <a:ext uri="{FF2B5EF4-FFF2-40B4-BE49-F238E27FC236}">
                <a16:creationId xmlns:a16="http://schemas.microsoft.com/office/drawing/2014/main" id="{4BD3E2E1-0130-44C4-BB0A-70BA513D44CF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639030" y="3072083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93" name="Text Placeholder 63">
            <a:extLst>
              <a:ext uri="{FF2B5EF4-FFF2-40B4-BE49-F238E27FC236}">
                <a16:creationId xmlns:a16="http://schemas.microsoft.com/office/drawing/2014/main" id="{E33F020A-EA83-4405-BCBF-9A2845575510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642546" y="4260291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94" name="Text Placeholder 63">
            <a:extLst>
              <a:ext uri="{FF2B5EF4-FFF2-40B4-BE49-F238E27FC236}">
                <a16:creationId xmlns:a16="http://schemas.microsoft.com/office/drawing/2014/main" id="{102A3ED5-43C7-45FF-9AF0-7C51AFD36D9A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640788" y="4483029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95" name="Text Placeholder 63">
            <a:extLst>
              <a:ext uri="{FF2B5EF4-FFF2-40B4-BE49-F238E27FC236}">
                <a16:creationId xmlns:a16="http://schemas.microsoft.com/office/drawing/2014/main" id="{250D2C19-E45A-470D-9585-FF61D0C4C2B7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639030" y="4708740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96" name="Text Placeholder 63">
            <a:extLst>
              <a:ext uri="{FF2B5EF4-FFF2-40B4-BE49-F238E27FC236}">
                <a16:creationId xmlns:a16="http://schemas.microsoft.com/office/drawing/2014/main" id="{6EB95CE8-EF8E-45F9-B3F1-99CD7F6BC209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3647786" y="5931936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97" name="Text Placeholder 63">
            <a:extLst>
              <a:ext uri="{FF2B5EF4-FFF2-40B4-BE49-F238E27FC236}">
                <a16:creationId xmlns:a16="http://schemas.microsoft.com/office/drawing/2014/main" id="{2D44B78E-17F9-4C6B-AB06-1415A9247BF9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3646028" y="6154674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98" name="Text Placeholder 63">
            <a:extLst>
              <a:ext uri="{FF2B5EF4-FFF2-40B4-BE49-F238E27FC236}">
                <a16:creationId xmlns:a16="http://schemas.microsoft.com/office/drawing/2014/main" id="{80AFE4FB-8CE4-4EAE-90BA-A9A3E80EBB47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644270" y="6380385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99" name="Text Placeholder 63">
            <a:extLst>
              <a:ext uri="{FF2B5EF4-FFF2-40B4-BE49-F238E27FC236}">
                <a16:creationId xmlns:a16="http://schemas.microsoft.com/office/drawing/2014/main" id="{8686EE2A-E422-45DB-9202-D832F0C33B0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6411625" y="5931223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00" name="Text Placeholder 63">
            <a:extLst>
              <a:ext uri="{FF2B5EF4-FFF2-40B4-BE49-F238E27FC236}">
                <a16:creationId xmlns:a16="http://schemas.microsoft.com/office/drawing/2014/main" id="{483216BA-1743-49B1-AF0B-59A4E6C80027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409867" y="6153961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01" name="Text Placeholder 63">
            <a:extLst>
              <a:ext uri="{FF2B5EF4-FFF2-40B4-BE49-F238E27FC236}">
                <a16:creationId xmlns:a16="http://schemas.microsoft.com/office/drawing/2014/main" id="{4132BFFF-2910-4A06-A7C4-63A931E53D32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408109" y="6379672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02" name="Text Placeholder 63">
            <a:extLst>
              <a:ext uri="{FF2B5EF4-FFF2-40B4-BE49-F238E27FC236}">
                <a16:creationId xmlns:a16="http://schemas.microsoft.com/office/drawing/2014/main" id="{0E0726E7-643C-491B-962F-BFC748C4C964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6398045" y="4276667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03" name="Text Placeholder 63">
            <a:extLst>
              <a:ext uri="{FF2B5EF4-FFF2-40B4-BE49-F238E27FC236}">
                <a16:creationId xmlns:a16="http://schemas.microsoft.com/office/drawing/2014/main" id="{48E7D323-4469-4F52-8316-701C625AF7B4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6396287" y="4499405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04" name="Text Placeholder 63">
            <a:extLst>
              <a:ext uri="{FF2B5EF4-FFF2-40B4-BE49-F238E27FC236}">
                <a16:creationId xmlns:a16="http://schemas.microsoft.com/office/drawing/2014/main" id="{C0A34E0F-AE37-4B67-9DDF-6FFA7DC6B901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394529" y="4725116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05" name="Text Placeholder 63">
            <a:extLst>
              <a:ext uri="{FF2B5EF4-FFF2-40B4-BE49-F238E27FC236}">
                <a16:creationId xmlns:a16="http://schemas.microsoft.com/office/drawing/2014/main" id="{6C7DAECF-8EC0-492E-86AC-A0948FD4DC93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398045" y="2626580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06" name="Text Placeholder 63">
            <a:extLst>
              <a:ext uri="{FF2B5EF4-FFF2-40B4-BE49-F238E27FC236}">
                <a16:creationId xmlns:a16="http://schemas.microsoft.com/office/drawing/2014/main" id="{1E32B294-B52F-4E4C-A279-03441D706732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396287" y="2849318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07" name="Text Placeholder 63">
            <a:extLst>
              <a:ext uri="{FF2B5EF4-FFF2-40B4-BE49-F238E27FC236}">
                <a16:creationId xmlns:a16="http://schemas.microsoft.com/office/drawing/2014/main" id="{224CBE6C-4381-4614-87E1-F6CBD07AF533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394529" y="3075029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08" name="Text Placeholder 63">
            <a:extLst>
              <a:ext uri="{FF2B5EF4-FFF2-40B4-BE49-F238E27FC236}">
                <a16:creationId xmlns:a16="http://schemas.microsoft.com/office/drawing/2014/main" id="{7DE54188-7165-439C-9E86-451AD27CF218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384466" y="958676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09" name="Text Placeholder 63">
            <a:extLst>
              <a:ext uri="{FF2B5EF4-FFF2-40B4-BE49-F238E27FC236}">
                <a16:creationId xmlns:a16="http://schemas.microsoft.com/office/drawing/2014/main" id="{6904100A-EB62-48AF-A6EC-F1177F7D7A1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382708" y="1181414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10" name="Text Placeholder 63">
            <a:extLst>
              <a:ext uri="{FF2B5EF4-FFF2-40B4-BE49-F238E27FC236}">
                <a16:creationId xmlns:a16="http://schemas.microsoft.com/office/drawing/2014/main" id="{97AF2F40-801E-445B-9D59-B893065D6F2A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380950" y="1407125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78" name="Isosceles Triangle 11">
            <a:extLst>
              <a:ext uri="{FF2B5EF4-FFF2-40B4-BE49-F238E27FC236}">
                <a16:creationId xmlns:a16="http://schemas.microsoft.com/office/drawing/2014/main" id="{F6E12E0C-47EB-47AD-957C-B183B3EB02C8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Isosceles Triangle 11">
            <a:extLst>
              <a:ext uri="{FF2B5EF4-FFF2-40B4-BE49-F238E27FC236}">
                <a16:creationId xmlns:a16="http://schemas.microsoft.com/office/drawing/2014/main" id="{31281070-EABA-48F6-BC8F-87D025CE6AA9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Google Shape;23;p24">
            <a:extLst>
              <a:ext uri="{FF2B5EF4-FFF2-40B4-BE49-F238E27FC236}">
                <a16:creationId xmlns:a16="http://schemas.microsoft.com/office/drawing/2014/main" id="{7964998D-EF86-4DB1-8F72-36221D5F2B3A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84672" y="336549"/>
            <a:ext cx="2025051" cy="83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Contact us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651087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>
            <a:extLst>
              <a:ext uri="{FF2B5EF4-FFF2-40B4-BE49-F238E27FC236}">
                <a16:creationId xmlns:a16="http://schemas.microsoft.com/office/drawing/2014/main" id="{091F9B40-6553-4228-95CE-F6E418D3550F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D2FD7F-5108-4E1C-ADD0-EE11258EF3CC}"/>
              </a:ext>
            </a:extLst>
          </p:cNvPr>
          <p:cNvGrpSpPr/>
          <p:nvPr userDrawn="1"/>
        </p:nvGrpSpPr>
        <p:grpSpPr>
          <a:xfrm>
            <a:off x="-315764" y="1897387"/>
            <a:ext cx="2943173" cy="5317995"/>
            <a:chOff x="-421019" y="1897386"/>
            <a:chExt cx="3924231" cy="5317995"/>
          </a:xfrm>
        </p:grpSpPr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16A0AFCC-3E86-49CE-AE29-6B6E08EE1C4E}"/>
                </a:ext>
              </a:extLst>
            </p:cNvPr>
            <p:cNvSpPr/>
            <p:nvPr userDrawn="1"/>
          </p:nvSpPr>
          <p:spPr>
            <a:xfrm rot="16200000" flipH="1">
              <a:off x="-41659" y="3670509"/>
              <a:ext cx="3804350" cy="3285393"/>
            </a:xfrm>
            <a:prstGeom prst="triangle">
              <a:avLst/>
            </a:prstGeom>
            <a:noFill/>
            <a:ln w="12700">
              <a:solidFill>
                <a:srgbClr val="CCC6B7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7FBA70C3-D354-411A-93B7-445E2C57E54D}"/>
                </a:ext>
              </a:extLst>
            </p:cNvPr>
            <p:cNvSpPr/>
            <p:nvPr userDrawn="1"/>
          </p:nvSpPr>
          <p:spPr>
            <a:xfrm rot="5400000" flipH="1">
              <a:off x="-513552" y="3848632"/>
              <a:ext cx="1356665" cy="1171600"/>
            </a:xfrm>
            <a:prstGeom prst="triangle">
              <a:avLst/>
            </a:prstGeom>
            <a:noFill/>
            <a:ln w="12700">
              <a:solidFill>
                <a:srgbClr val="CCC6B7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D7CA359D-BB49-4D30-9835-40FDF19FB0BA}"/>
                </a:ext>
              </a:extLst>
            </p:cNvPr>
            <p:cNvSpPr/>
            <p:nvPr userDrawn="1"/>
          </p:nvSpPr>
          <p:spPr>
            <a:xfrm rot="5400000" flipH="1">
              <a:off x="1036520" y="2052992"/>
              <a:ext cx="2281432" cy="1970219"/>
            </a:xfrm>
            <a:prstGeom prst="triangle">
              <a:avLst/>
            </a:prstGeom>
            <a:noFill/>
            <a:ln w="12700">
              <a:solidFill>
                <a:srgbClr val="CCC6B7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4FF09796-2E0F-4E0D-B848-B64333998D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84672" y="6131869"/>
            <a:ext cx="1757363" cy="390525"/>
          </a:xfrm>
          <a:prstGeom prst="rect">
            <a:avLst/>
          </a:prstGeom>
        </p:spPr>
      </p:pic>
      <p:pic>
        <p:nvPicPr>
          <p:cNvPr id="29" name="Graphic 28">
            <a:hlinkClick r:id="rId4"/>
            <a:extLst>
              <a:ext uri="{FF2B5EF4-FFF2-40B4-BE49-F238E27FC236}">
                <a16:creationId xmlns:a16="http://schemas.microsoft.com/office/drawing/2014/main" id="{9AE050FC-D2BD-450F-8BE0-820ED814CF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54900" y="6211290"/>
            <a:ext cx="175305" cy="233740"/>
          </a:xfrm>
          <a:prstGeom prst="rect">
            <a:avLst/>
          </a:prstGeom>
        </p:spPr>
      </p:pic>
      <p:pic>
        <p:nvPicPr>
          <p:cNvPr id="30" name="Graphic 29">
            <a:hlinkClick r:id="rId7"/>
            <a:extLst>
              <a:ext uri="{FF2B5EF4-FFF2-40B4-BE49-F238E27FC236}">
                <a16:creationId xmlns:a16="http://schemas.microsoft.com/office/drawing/2014/main" id="{D02A5FE6-BB45-44F5-8EA9-0F92EBFAA75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550732" y="6211291"/>
            <a:ext cx="179290" cy="239053"/>
          </a:xfrm>
          <a:prstGeom prst="rect">
            <a:avLst/>
          </a:prstGeom>
        </p:spPr>
      </p:pic>
      <p:pic>
        <p:nvPicPr>
          <p:cNvPr id="31" name="Graphic 30">
            <a:hlinkClick r:id="rId10"/>
            <a:extLst>
              <a:ext uri="{FF2B5EF4-FFF2-40B4-BE49-F238E27FC236}">
                <a16:creationId xmlns:a16="http://schemas.microsoft.com/office/drawing/2014/main" id="{9E565A34-D862-475B-82A6-D5E86B30BB5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850548" y="6211291"/>
            <a:ext cx="179290" cy="239053"/>
          </a:xfrm>
          <a:prstGeom prst="rect">
            <a:avLst/>
          </a:prstGeom>
        </p:spPr>
      </p:pic>
      <p:sp>
        <p:nvSpPr>
          <p:cNvPr id="28" name="Text Placeholder 63">
            <a:extLst>
              <a:ext uri="{FF2B5EF4-FFF2-40B4-BE49-F238E27FC236}">
                <a16:creationId xmlns:a16="http://schemas.microsoft.com/office/drawing/2014/main" id="{0E8CF8F0-C3EC-41D2-842A-9828E7B62B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12865" y="273177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33" name="Text Placeholder 63">
            <a:extLst>
              <a:ext uri="{FF2B5EF4-FFF2-40B4-BE49-F238E27FC236}">
                <a16:creationId xmlns:a16="http://schemas.microsoft.com/office/drawing/2014/main" id="{AB98D946-F343-47E5-9BFE-3D899920A05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12749" y="570833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34" name="Text Placeholder 63">
            <a:extLst>
              <a:ext uri="{FF2B5EF4-FFF2-40B4-BE49-F238E27FC236}">
                <a16:creationId xmlns:a16="http://schemas.microsoft.com/office/drawing/2014/main" id="{AAA8B54F-DD1D-4AB4-BCDB-709881C194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31571" y="960918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37" name="Text Placeholder 63">
            <a:extLst>
              <a:ext uri="{FF2B5EF4-FFF2-40B4-BE49-F238E27FC236}">
                <a16:creationId xmlns:a16="http://schemas.microsoft.com/office/drawing/2014/main" id="{69F9EA3D-723F-4893-9373-03C6739955E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29813" y="1183656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38" name="Text Placeholder 63">
            <a:extLst>
              <a:ext uri="{FF2B5EF4-FFF2-40B4-BE49-F238E27FC236}">
                <a16:creationId xmlns:a16="http://schemas.microsoft.com/office/drawing/2014/main" id="{A94B40BF-3BE8-4425-84ED-279E7278DF9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28055" y="1409366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40" name="Text Placeholder 63">
            <a:extLst>
              <a:ext uri="{FF2B5EF4-FFF2-40B4-BE49-F238E27FC236}">
                <a16:creationId xmlns:a16="http://schemas.microsoft.com/office/drawing/2014/main" id="{F53535E5-2511-4D92-8748-436BE5013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5845" y="273177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41" name="Text Placeholder 63">
            <a:extLst>
              <a:ext uri="{FF2B5EF4-FFF2-40B4-BE49-F238E27FC236}">
                <a16:creationId xmlns:a16="http://schemas.microsoft.com/office/drawing/2014/main" id="{6EADC312-B52D-46A9-A80E-63FA2B9CFB6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75728" y="570833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42" name="Text Placeholder 63">
            <a:extLst>
              <a:ext uri="{FF2B5EF4-FFF2-40B4-BE49-F238E27FC236}">
                <a16:creationId xmlns:a16="http://schemas.microsoft.com/office/drawing/2014/main" id="{664FFD26-2561-4D24-B901-49271D18BF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94551" y="960918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43" name="Text Placeholder 63">
            <a:extLst>
              <a:ext uri="{FF2B5EF4-FFF2-40B4-BE49-F238E27FC236}">
                <a16:creationId xmlns:a16="http://schemas.microsoft.com/office/drawing/2014/main" id="{8D318AB2-135C-4272-8084-2A25DC2042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92793" y="1183656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44" name="Text Placeholder 63">
            <a:extLst>
              <a:ext uri="{FF2B5EF4-FFF2-40B4-BE49-F238E27FC236}">
                <a16:creationId xmlns:a16="http://schemas.microsoft.com/office/drawing/2014/main" id="{64A6FEB8-E6D2-4E4D-95FB-5511D4BF75E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591035" y="1409366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45" name="Text Placeholder 63">
            <a:extLst>
              <a:ext uri="{FF2B5EF4-FFF2-40B4-BE49-F238E27FC236}">
                <a16:creationId xmlns:a16="http://schemas.microsoft.com/office/drawing/2014/main" id="{CA46853C-6EF1-4FBD-B9B7-002112AC393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26445" y="1935893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46" name="Text Placeholder 63">
            <a:extLst>
              <a:ext uri="{FF2B5EF4-FFF2-40B4-BE49-F238E27FC236}">
                <a16:creationId xmlns:a16="http://schemas.microsoft.com/office/drawing/2014/main" id="{B294C2BF-F540-45B4-A0A7-18A7566BDB7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26328" y="2233549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47" name="Text Placeholder 63">
            <a:extLst>
              <a:ext uri="{FF2B5EF4-FFF2-40B4-BE49-F238E27FC236}">
                <a16:creationId xmlns:a16="http://schemas.microsoft.com/office/drawing/2014/main" id="{BF5C8134-C7F8-44D0-8061-77053590201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845151" y="2623634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48" name="Text Placeholder 63">
            <a:extLst>
              <a:ext uri="{FF2B5EF4-FFF2-40B4-BE49-F238E27FC236}">
                <a16:creationId xmlns:a16="http://schemas.microsoft.com/office/drawing/2014/main" id="{F3CCEEBE-398E-4A65-A6BF-A58DEB96CD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843393" y="2846372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49" name="Text Placeholder 63">
            <a:extLst>
              <a:ext uri="{FF2B5EF4-FFF2-40B4-BE49-F238E27FC236}">
                <a16:creationId xmlns:a16="http://schemas.microsoft.com/office/drawing/2014/main" id="{BAEE1A55-16A1-40C5-A791-8B3B6F6678E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841635" y="3072082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50" name="Text Placeholder 63">
            <a:extLst>
              <a:ext uri="{FF2B5EF4-FFF2-40B4-BE49-F238E27FC236}">
                <a16:creationId xmlns:a16="http://schemas.microsoft.com/office/drawing/2014/main" id="{9DD22C70-EAFD-4323-8860-CF4EE9DD336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89425" y="1935893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51" name="Text Placeholder 63">
            <a:extLst>
              <a:ext uri="{FF2B5EF4-FFF2-40B4-BE49-F238E27FC236}">
                <a16:creationId xmlns:a16="http://schemas.microsoft.com/office/drawing/2014/main" id="{0CAEDEA2-29B9-4E06-8D9E-9D3C8348D60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89308" y="2233549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52" name="Text Placeholder 63">
            <a:extLst>
              <a:ext uri="{FF2B5EF4-FFF2-40B4-BE49-F238E27FC236}">
                <a16:creationId xmlns:a16="http://schemas.microsoft.com/office/drawing/2014/main" id="{5C9F3D49-4B1E-46CE-BD97-1F418ECB684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08131" y="2623634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53" name="Text Placeholder 63">
            <a:extLst>
              <a:ext uri="{FF2B5EF4-FFF2-40B4-BE49-F238E27FC236}">
                <a16:creationId xmlns:a16="http://schemas.microsoft.com/office/drawing/2014/main" id="{B57C0A89-F3E8-45A3-8897-65E72F6A440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606373" y="2846372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54" name="Text Placeholder 63">
            <a:extLst>
              <a:ext uri="{FF2B5EF4-FFF2-40B4-BE49-F238E27FC236}">
                <a16:creationId xmlns:a16="http://schemas.microsoft.com/office/drawing/2014/main" id="{F123B1A1-2358-4C17-8400-DEA50D90E59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04615" y="3072082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55" name="Text Placeholder 63">
            <a:extLst>
              <a:ext uri="{FF2B5EF4-FFF2-40B4-BE49-F238E27FC236}">
                <a16:creationId xmlns:a16="http://schemas.microsoft.com/office/drawing/2014/main" id="{6EE7BF25-4BAD-4AF1-9333-3904C889FAD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626445" y="3579694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56" name="Text Placeholder 63">
            <a:extLst>
              <a:ext uri="{FF2B5EF4-FFF2-40B4-BE49-F238E27FC236}">
                <a16:creationId xmlns:a16="http://schemas.microsoft.com/office/drawing/2014/main" id="{1B5676C4-9C78-40E5-9CD9-7EEAAEDD502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626328" y="3877350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57" name="Text Placeholder 63">
            <a:extLst>
              <a:ext uri="{FF2B5EF4-FFF2-40B4-BE49-F238E27FC236}">
                <a16:creationId xmlns:a16="http://schemas.microsoft.com/office/drawing/2014/main" id="{722711D4-5A0C-47A6-96D9-D6D4B449476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845151" y="4267435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58" name="Text Placeholder 63">
            <a:extLst>
              <a:ext uri="{FF2B5EF4-FFF2-40B4-BE49-F238E27FC236}">
                <a16:creationId xmlns:a16="http://schemas.microsoft.com/office/drawing/2014/main" id="{810DD297-76EA-4386-8507-FED2E08AB7A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843393" y="4490173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59" name="Text Placeholder 63">
            <a:extLst>
              <a:ext uri="{FF2B5EF4-FFF2-40B4-BE49-F238E27FC236}">
                <a16:creationId xmlns:a16="http://schemas.microsoft.com/office/drawing/2014/main" id="{50D472FD-2DFB-473F-A0D7-D52193648F7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841635" y="4715883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60" name="Text Placeholder 63">
            <a:extLst>
              <a:ext uri="{FF2B5EF4-FFF2-40B4-BE49-F238E27FC236}">
                <a16:creationId xmlns:a16="http://schemas.microsoft.com/office/drawing/2014/main" id="{34E32869-B185-461D-B65F-D530F4F89A7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389425" y="3579694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61" name="Text Placeholder 63">
            <a:extLst>
              <a:ext uri="{FF2B5EF4-FFF2-40B4-BE49-F238E27FC236}">
                <a16:creationId xmlns:a16="http://schemas.microsoft.com/office/drawing/2014/main" id="{0EDFD7F2-14F9-413A-9722-25525DD33DD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389308" y="3877350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62" name="Text Placeholder 63">
            <a:extLst>
              <a:ext uri="{FF2B5EF4-FFF2-40B4-BE49-F238E27FC236}">
                <a16:creationId xmlns:a16="http://schemas.microsoft.com/office/drawing/2014/main" id="{E089E0FA-65DD-410D-8940-3448986F443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608131" y="4267435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63" name="Text Placeholder 63">
            <a:extLst>
              <a:ext uri="{FF2B5EF4-FFF2-40B4-BE49-F238E27FC236}">
                <a16:creationId xmlns:a16="http://schemas.microsoft.com/office/drawing/2014/main" id="{527EB482-A137-476E-B0C2-62F638B76AD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606373" y="4490173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60761BC2-06A3-414C-AB73-B17A77ED12F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04615" y="4715883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65" name="Text Placeholder 63">
            <a:extLst>
              <a:ext uri="{FF2B5EF4-FFF2-40B4-BE49-F238E27FC236}">
                <a16:creationId xmlns:a16="http://schemas.microsoft.com/office/drawing/2014/main" id="{1A396F3D-2C1B-405E-8A04-82E6BE74C26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640024" y="5242410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66" name="Text Placeholder 63">
            <a:extLst>
              <a:ext uri="{FF2B5EF4-FFF2-40B4-BE49-F238E27FC236}">
                <a16:creationId xmlns:a16="http://schemas.microsoft.com/office/drawing/2014/main" id="{944A1B43-1F49-4D49-80D0-1B88CAA111E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639908" y="5540066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67" name="Text Placeholder 63">
            <a:extLst>
              <a:ext uri="{FF2B5EF4-FFF2-40B4-BE49-F238E27FC236}">
                <a16:creationId xmlns:a16="http://schemas.microsoft.com/office/drawing/2014/main" id="{21F15485-4BE8-4FC9-AB01-E4DC096C04A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858730" y="5930151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80" name="Text Placeholder 63">
            <a:extLst>
              <a:ext uri="{FF2B5EF4-FFF2-40B4-BE49-F238E27FC236}">
                <a16:creationId xmlns:a16="http://schemas.microsoft.com/office/drawing/2014/main" id="{DCE75023-667C-4418-9B25-F26A5B6BAF8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56972" y="6152889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81" name="Text Placeholder 63">
            <a:extLst>
              <a:ext uri="{FF2B5EF4-FFF2-40B4-BE49-F238E27FC236}">
                <a16:creationId xmlns:a16="http://schemas.microsoft.com/office/drawing/2014/main" id="{EBF98492-49FA-4964-815F-D0336B119F1C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3855214" y="6378599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82" name="Text Placeholder 63">
            <a:extLst>
              <a:ext uri="{FF2B5EF4-FFF2-40B4-BE49-F238E27FC236}">
                <a16:creationId xmlns:a16="http://schemas.microsoft.com/office/drawing/2014/main" id="{18EBEF89-6CDE-4D7E-9BAF-2F376C8266E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403004" y="5242410"/>
            <a:ext cx="2614073" cy="2905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83" name="Text Placeholder 63">
            <a:extLst>
              <a:ext uri="{FF2B5EF4-FFF2-40B4-BE49-F238E27FC236}">
                <a16:creationId xmlns:a16="http://schemas.microsoft.com/office/drawing/2014/main" id="{6D8FFF4D-554E-4504-88E2-0F8EAD145048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402887" y="5540066"/>
            <a:ext cx="2614170" cy="4052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b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DESIGNATION</a:t>
            </a:r>
          </a:p>
          <a:p>
            <a:pPr lvl="0"/>
            <a:endParaRPr lang="en-US" dirty="0"/>
          </a:p>
        </p:txBody>
      </p:sp>
      <p:sp>
        <p:nvSpPr>
          <p:cNvPr id="84" name="Text Placeholder 63">
            <a:extLst>
              <a:ext uri="{FF2B5EF4-FFF2-40B4-BE49-F238E27FC236}">
                <a16:creationId xmlns:a16="http://schemas.microsoft.com/office/drawing/2014/main" id="{D92D5B92-EE66-4DBB-8AEF-C5A119D5E388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621710" y="5930151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email address</a:t>
            </a:r>
          </a:p>
        </p:txBody>
      </p:sp>
      <p:sp>
        <p:nvSpPr>
          <p:cNvPr id="85" name="Text Placeholder 63">
            <a:extLst>
              <a:ext uri="{FF2B5EF4-FFF2-40B4-BE49-F238E27FC236}">
                <a16:creationId xmlns:a16="http://schemas.microsoft.com/office/drawing/2014/main" id="{AD3ED95F-A043-4179-AE12-86718680CF37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619952" y="6152889"/>
            <a:ext cx="2398883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contact number</a:t>
            </a:r>
          </a:p>
        </p:txBody>
      </p:sp>
      <p:sp>
        <p:nvSpPr>
          <p:cNvPr id="86" name="Text Placeholder 63">
            <a:extLst>
              <a:ext uri="{FF2B5EF4-FFF2-40B4-BE49-F238E27FC236}">
                <a16:creationId xmlns:a16="http://schemas.microsoft.com/office/drawing/2014/main" id="{7335DB4E-0E63-4C29-A2ED-6BD4EA71427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618194" y="6378599"/>
            <a:ext cx="2398883" cy="40523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physical address</a:t>
            </a:r>
          </a:p>
          <a:p>
            <a:pPr lvl="0"/>
            <a:endParaRPr lang="en-US" dirty="0"/>
          </a:p>
        </p:txBody>
      </p:sp>
      <p:sp>
        <p:nvSpPr>
          <p:cNvPr id="87" name="Text Placeholder 63">
            <a:extLst>
              <a:ext uri="{FF2B5EF4-FFF2-40B4-BE49-F238E27FC236}">
                <a16:creationId xmlns:a16="http://schemas.microsoft.com/office/drawing/2014/main" id="{A6F16B43-2799-422E-8BA8-161208BED8BE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623264" y="968455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88" name="Text Placeholder 63">
            <a:extLst>
              <a:ext uri="{FF2B5EF4-FFF2-40B4-BE49-F238E27FC236}">
                <a16:creationId xmlns:a16="http://schemas.microsoft.com/office/drawing/2014/main" id="{DE51C7D8-FBDB-4868-931F-8BD349C2239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621506" y="1191193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89" name="Text Placeholder 63">
            <a:extLst>
              <a:ext uri="{FF2B5EF4-FFF2-40B4-BE49-F238E27FC236}">
                <a16:creationId xmlns:a16="http://schemas.microsoft.com/office/drawing/2014/main" id="{CC27A690-598A-42CD-AF83-32445CAB9E83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9748" y="1416904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</p:txBody>
      </p:sp>
      <p:sp>
        <p:nvSpPr>
          <p:cNvPr id="90" name="Text Placeholder 63">
            <a:extLst>
              <a:ext uri="{FF2B5EF4-FFF2-40B4-BE49-F238E27FC236}">
                <a16:creationId xmlns:a16="http://schemas.microsoft.com/office/drawing/2014/main" id="{B1CF05B7-CD11-4336-A5EB-D019D3D4532B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642546" y="2623634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91" name="Text Placeholder 63">
            <a:extLst>
              <a:ext uri="{FF2B5EF4-FFF2-40B4-BE49-F238E27FC236}">
                <a16:creationId xmlns:a16="http://schemas.microsoft.com/office/drawing/2014/main" id="{38FE43FC-E517-4D3B-9705-7C7FC7430568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640788" y="2846372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92" name="Text Placeholder 63">
            <a:extLst>
              <a:ext uri="{FF2B5EF4-FFF2-40B4-BE49-F238E27FC236}">
                <a16:creationId xmlns:a16="http://schemas.microsoft.com/office/drawing/2014/main" id="{BE7CDB9D-22E8-4D7A-AE5C-D6310EE51A42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639030" y="3072083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93" name="Text Placeholder 63">
            <a:extLst>
              <a:ext uri="{FF2B5EF4-FFF2-40B4-BE49-F238E27FC236}">
                <a16:creationId xmlns:a16="http://schemas.microsoft.com/office/drawing/2014/main" id="{1E658F7E-E9B7-4A48-8DB3-607D2065B6F2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642546" y="4260291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94" name="Text Placeholder 63">
            <a:extLst>
              <a:ext uri="{FF2B5EF4-FFF2-40B4-BE49-F238E27FC236}">
                <a16:creationId xmlns:a16="http://schemas.microsoft.com/office/drawing/2014/main" id="{1649465D-C76D-4401-A6E3-098B131A1A76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640788" y="4483029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95" name="Text Placeholder 63">
            <a:extLst>
              <a:ext uri="{FF2B5EF4-FFF2-40B4-BE49-F238E27FC236}">
                <a16:creationId xmlns:a16="http://schemas.microsoft.com/office/drawing/2014/main" id="{02B75283-AAB7-4955-83C5-F768C8009BD5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639030" y="4708740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96" name="Text Placeholder 63">
            <a:extLst>
              <a:ext uri="{FF2B5EF4-FFF2-40B4-BE49-F238E27FC236}">
                <a16:creationId xmlns:a16="http://schemas.microsoft.com/office/drawing/2014/main" id="{64F58273-F257-4289-A5CC-1AD8813581F9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3647786" y="5931936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97" name="Text Placeholder 63">
            <a:extLst>
              <a:ext uri="{FF2B5EF4-FFF2-40B4-BE49-F238E27FC236}">
                <a16:creationId xmlns:a16="http://schemas.microsoft.com/office/drawing/2014/main" id="{9CD09309-FF60-4704-B588-AFF5481576ED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3646028" y="6154674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98" name="Text Placeholder 63">
            <a:extLst>
              <a:ext uri="{FF2B5EF4-FFF2-40B4-BE49-F238E27FC236}">
                <a16:creationId xmlns:a16="http://schemas.microsoft.com/office/drawing/2014/main" id="{C78E1F26-FF3B-4C56-9D4C-6CE2D2B6100D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644270" y="6380385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99" name="Text Placeholder 63">
            <a:extLst>
              <a:ext uri="{FF2B5EF4-FFF2-40B4-BE49-F238E27FC236}">
                <a16:creationId xmlns:a16="http://schemas.microsoft.com/office/drawing/2014/main" id="{F8FB099A-D4BE-4AD0-9DFC-DCB58D56D49D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6411625" y="5931223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00" name="Text Placeholder 63">
            <a:extLst>
              <a:ext uri="{FF2B5EF4-FFF2-40B4-BE49-F238E27FC236}">
                <a16:creationId xmlns:a16="http://schemas.microsoft.com/office/drawing/2014/main" id="{4E6EDBA3-A20D-405B-BFEC-AF6007503B3F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409867" y="6153961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01" name="Text Placeholder 63">
            <a:extLst>
              <a:ext uri="{FF2B5EF4-FFF2-40B4-BE49-F238E27FC236}">
                <a16:creationId xmlns:a16="http://schemas.microsoft.com/office/drawing/2014/main" id="{282854F2-DA6F-4743-938D-CD1E1840548C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408109" y="6379672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02" name="Text Placeholder 63">
            <a:extLst>
              <a:ext uri="{FF2B5EF4-FFF2-40B4-BE49-F238E27FC236}">
                <a16:creationId xmlns:a16="http://schemas.microsoft.com/office/drawing/2014/main" id="{8B749D82-94B0-468D-88B3-0BC9391632C3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6398045" y="4276667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03" name="Text Placeholder 63">
            <a:extLst>
              <a:ext uri="{FF2B5EF4-FFF2-40B4-BE49-F238E27FC236}">
                <a16:creationId xmlns:a16="http://schemas.microsoft.com/office/drawing/2014/main" id="{75C0C815-D918-4699-B1D1-8EF2CBB9931F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6396287" y="4499405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04" name="Text Placeholder 63">
            <a:extLst>
              <a:ext uri="{FF2B5EF4-FFF2-40B4-BE49-F238E27FC236}">
                <a16:creationId xmlns:a16="http://schemas.microsoft.com/office/drawing/2014/main" id="{AEDD3B39-345F-499F-8844-8ABAFABED759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394529" y="4725116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05" name="Text Placeholder 63">
            <a:extLst>
              <a:ext uri="{FF2B5EF4-FFF2-40B4-BE49-F238E27FC236}">
                <a16:creationId xmlns:a16="http://schemas.microsoft.com/office/drawing/2014/main" id="{8FD3DE7E-389E-4481-B517-40CB32731DA3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398045" y="2626580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06" name="Text Placeholder 63">
            <a:extLst>
              <a:ext uri="{FF2B5EF4-FFF2-40B4-BE49-F238E27FC236}">
                <a16:creationId xmlns:a16="http://schemas.microsoft.com/office/drawing/2014/main" id="{891BC45B-76F9-4B13-8C28-6299C31217DC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396287" y="2849318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07" name="Text Placeholder 63">
            <a:extLst>
              <a:ext uri="{FF2B5EF4-FFF2-40B4-BE49-F238E27FC236}">
                <a16:creationId xmlns:a16="http://schemas.microsoft.com/office/drawing/2014/main" id="{632B2160-E022-43C6-8A03-5F3811BA8096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394529" y="3075029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108" name="Text Placeholder 63">
            <a:extLst>
              <a:ext uri="{FF2B5EF4-FFF2-40B4-BE49-F238E27FC236}">
                <a16:creationId xmlns:a16="http://schemas.microsoft.com/office/drawing/2014/main" id="{A7E16B24-5BF9-40DB-9492-E90BC1572AAC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384466" y="958676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109" name="Text Placeholder 63">
            <a:extLst>
              <a:ext uri="{FF2B5EF4-FFF2-40B4-BE49-F238E27FC236}">
                <a16:creationId xmlns:a16="http://schemas.microsoft.com/office/drawing/2014/main" id="{3FD0D73D-AFB6-4247-98A4-223CDE79BFF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382708" y="1181414"/>
            <a:ext cx="208308" cy="219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110" name="Text Placeholder 63">
            <a:extLst>
              <a:ext uri="{FF2B5EF4-FFF2-40B4-BE49-F238E27FC236}">
                <a16:creationId xmlns:a16="http://schemas.microsoft.com/office/drawing/2014/main" id="{63EDC39B-1BC9-4CFC-A963-8D6AC39CC9C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380950" y="1407125"/>
            <a:ext cx="208308" cy="21630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</a:t>
            </a:r>
          </a:p>
          <a:p>
            <a:pPr lvl="0"/>
            <a:endParaRPr lang="en-US" dirty="0"/>
          </a:p>
        </p:txBody>
      </p:sp>
      <p:sp>
        <p:nvSpPr>
          <p:cNvPr id="78" name="Isosceles Triangle 11">
            <a:extLst>
              <a:ext uri="{FF2B5EF4-FFF2-40B4-BE49-F238E27FC236}">
                <a16:creationId xmlns:a16="http://schemas.microsoft.com/office/drawing/2014/main" id="{8091D8ED-A85E-4181-9203-941E7233F928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Isosceles Triangle 11">
            <a:extLst>
              <a:ext uri="{FF2B5EF4-FFF2-40B4-BE49-F238E27FC236}">
                <a16:creationId xmlns:a16="http://schemas.microsoft.com/office/drawing/2014/main" id="{51A23C00-857C-4C09-A4AF-393C169CE08B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Google Shape;23;p24">
            <a:extLst>
              <a:ext uri="{FF2B5EF4-FFF2-40B4-BE49-F238E27FC236}">
                <a16:creationId xmlns:a16="http://schemas.microsoft.com/office/drawing/2014/main" id="{EBE8A567-53CA-400B-B316-2902137B18F1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84672" y="336549"/>
            <a:ext cx="2025051" cy="83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Contact us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799332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225C7A9-2C7E-4269-A436-81ED58A2BBB1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7" name="Google Shape;253;p19" descr="ZUT030_PowerPoint_5-18.png">
            <a:extLst>
              <a:ext uri="{FF2B5EF4-FFF2-40B4-BE49-F238E27FC236}">
                <a16:creationId xmlns:a16="http://schemas.microsoft.com/office/drawing/2014/main" id="{65E16C8C-7525-4C0D-BD58-311AA77ABE9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9011" t="72853" r="69765" b="12165"/>
          <a:stretch/>
        </p:blipFill>
        <p:spPr>
          <a:xfrm>
            <a:off x="823846" y="4996206"/>
            <a:ext cx="1940565" cy="102752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E1C06DA-3A2B-4D05-8CDD-382709B0C1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687" y="3040618"/>
            <a:ext cx="2896185" cy="978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 sz="180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In diversity there is beauty and there is strength.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8C3D20D-2D30-4C83-A10B-2C3D8EAE1D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7719" y="4156226"/>
            <a:ext cx="2645569" cy="355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ZA" dirty="0"/>
              <a:t>MAYA ANGELOU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2DD5EA7-43C4-45FD-B372-AA4BBD5E3478}"/>
              </a:ext>
            </a:extLst>
          </p:cNvPr>
          <p:cNvGrpSpPr/>
          <p:nvPr userDrawn="1"/>
        </p:nvGrpSpPr>
        <p:grpSpPr>
          <a:xfrm>
            <a:off x="2587072" y="-666875"/>
            <a:ext cx="6291920" cy="7941935"/>
            <a:chOff x="3449430" y="-666875"/>
            <a:chExt cx="8389226" cy="7941935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FC54F46-8889-4920-B7A5-6F57FAB3028A}"/>
                </a:ext>
              </a:extLst>
            </p:cNvPr>
            <p:cNvSpPr/>
            <p:nvPr userDrawn="1"/>
          </p:nvSpPr>
          <p:spPr>
            <a:xfrm>
              <a:off x="8142715" y="3648974"/>
              <a:ext cx="3695941" cy="3191772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1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B62A4EDA-4A1F-4536-9F05-57E0B914FABD}"/>
                </a:ext>
              </a:extLst>
            </p:cNvPr>
            <p:cNvSpPr/>
            <p:nvPr userDrawn="1"/>
          </p:nvSpPr>
          <p:spPr>
            <a:xfrm>
              <a:off x="7596377" y="-666875"/>
              <a:ext cx="1694272" cy="1463154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1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8BDB784-4368-4BAF-B927-32D8E415E6A7}"/>
                </a:ext>
              </a:extLst>
            </p:cNvPr>
            <p:cNvSpPr/>
            <p:nvPr userDrawn="1"/>
          </p:nvSpPr>
          <p:spPr>
            <a:xfrm rot="10800000">
              <a:off x="7866064" y="1340751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1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3CF2FF8-E3C4-4FEE-A5A1-9BD69CB8B21B}"/>
                </a:ext>
              </a:extLst>
            </p:cNvPr>
            <p:cNvSpPr/>
            <p:nvPr userDrawn="1"/>
          </p:nvSpPr>
          <p:spPr>
            <a:xfrm rot="10800000">
              <a:off x="3449430" y="-128615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1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666AB79-7F0C-4D68-A090-AA1DD550F732}"/>
                </a:ext>
              </a:extLst>
            </p:cNvPr>
            <p:cNvSpPr/>
            <p:nvPr userDrawn="1"/>
          </p:nvSpPr>
          <p:spPr>
            <a:xfrm rot="10800000">
              <a:off x="5818484" y="4814550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1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776887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20;p24">
            <a:extLst>
              <a:ext uri="{FF2B5EF4-FFF2-40B4-BE49-F238E27FC236}">
                <a16:creationId xmlns:a16="http://schemas.microsoft.com/office/drawing/2014/main" id="{DA280C98-C3A6-4A83-8954-0AD9AAD4B238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5762C6-FECD-477D-A2EF-EED8FB20EB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95" y="5029200"/>
            <a:ext cx="1841544" cy="87126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5348D82-893F-4C2C-AEDE-F396E1E5281E}"/>
              </a:ext>
            </a:extLst>
          </p:cNvPr>
          <p:cNvGrpSpPr/>
          <p:nvPr userDrawn="1"/>
        </p:nvGrpSpPr>
        <p:grpSpPr>
          <a:xfrm>
            <a:off x="2587072" y="-666875"/>
            <a:ext cx="6291920" cy="7941935"/>
            <a:chOff x="3449430" y="-666875"/>
            <a:chExt cx="8389226" cy="7941935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D3093FE-B355-4B16-BA34-F570D7A0B4A5}"/>
                </a:ext>
              </a:extLst>
            </p:cNvPr>
            <p:cNvSpPr/>
            <p:nvPr userDrawn="1"/>
          </p:nvSpPr>
          <p:spPr>
            <a:xfrm>
              <a:off x="8142715" y="3648974"/>
              <a:ext cx="3695941" cy="3191772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146168C0-7B12-48A9-AA65-66129CAB93F1}"/>
                </a:ext>
              </a:extLst>
            </p:cNvPr>
            <p:cNvSpPr/>
            <p:nvPr userDrawn="1"/>
          </p:nvSpPr>
          <p:spPr>
            <a:xfrm>
              <a:off x="7596377" y="-666875"/>
              <a:ext cx="1694272" cy="1463154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A035628B-F358-4B23-9519-5E7D8E93D7B8}"/>
                </a:ext>
              </a:extLst>
            </p:cNvPr>
            <p:cNvSpPr/>
            <p:nvPr userDrawn="1"/>
          </p:nvSpPr>
          <p:spPr>
            <a:xfrm rot="10800000">
              <a:off x="7866064" y="1340751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096943A-E18D-4CCC-B166-EC0001D520A7}"/>
                </a:ext>
              </a:extLst>
            </p:cNvPr>
            <p:cNvSpPr/>
            <p:nvPr userDrawn="1"/>
          </p:nvSpPr>
          <p:spPr>
            <a:xfrm rot="10800000">
              <a:off x="3449430" y="-128615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7268B7D-A984-4E71-BC87-FC7EDE0483D9}"/>
                </a:ext>
              </a:extLst>
            </p:cNvPr>
            <p:cNvSpPr/>
            <p:nvPr userDrawn="1"/>
          </p:nvSpPr>
          <p:spPr>
            <a:xfrm rot="10800000">
              <a:off x="5818484" y="4814550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1AFB1C31-9F1F-462B-8B3F-5A0BD370FD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687" y="3040618"/>
            <a:ext cx="2896185" cy="978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 sz="180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In diversity there is beauty and there is strength.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EEE6FCB8-8A60-43B2-93DC-B7A109D769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4251" y="4156226"/>
            <a:ext cx="2645569" cy="355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ZA" dirty="0"/>
              <a:t>MAYA ANGELOU</a:t>
            </a:r>
          </a:p>
        </p:txBody>
      </p:sp>
    </p:spTree>
    <p:extLst>
      <p:ext uri="{BB962C8B-B14F-4D97-AF65-F5344CB8AC3E}">
        <p14:creationId xmlns:p14="http://schemas.microsoft.com/office/powerpoint/2010/main" val="256676403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109314-3662-4138-A75C-8AAFE1B32A80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Google Shape;253;p19" descr="ZUT030_PowerPoint_5-18.png">
            <a:extLst>
              <a:ext uri="{FF2B5EF4-FFF2-40B4-BE49-F238E27FC236}">
                <a16:creationId xmlns:a16="http://schemas.microsoft.com/office/drawing/2014/main" id="{D740158F-18D1-4CED-AE9F-A94910BD4E3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9011" t="72853" r="69765" b="12165"/>
          <a:stretch/>
        </p:blipFill>
        <p:spPr>
          <a:xfrm>
            <a:off x="823846" y="4996206"/>
            <a:ext cx="1940565" cy="102752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603B5CBD-81DE-428E-B5FC-A2DC2E47E9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687" y="3040618"/>
            <a:ext cx="2896185" cy="978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 sz="180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In diversity there is beauty and there is strength.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7D240BAF-3CDA-4906-9FA7-5F433CA26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4251" y="4156226"/>
            <a:ext cx="2645569" cy="355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ZA" dirty="0"/>
              <a:t>MAYA ANGELOU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F0D6D22-9060-4EC9-A629-F11429AC75DF}"/>
              </a:ext>
            </a:extLst>
          </p:cNvPr>
          <p:cNvGrpSpPr/>
          <p:nvPr userDrawn="1"/>
        </p:nvGrpSpPr>
        <p:grpSpPr>
          <a:xfrm>
            <a:off x="2587072" y="-666875"/>
            <a:ext cx="6291920" cy="7941935"/>
            <a:chOff x="3449430" y="-666875"/>
            <a:chExt cx="8389226" cy="7941935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B8D114D-CD15-45D2-83F3-BED0315C0420}"/>
                </a:ext>
              </a:extLst>
            </p:cNvPr>
            <p:cNvSpPr/>
            <p:nvPr userDrawn="1"/>
          </p:nvSpPr>
          <p:spPr>
            <a:xfrm>
              <a:off x="8142715" y="3648974"/>
              <a:ext cx="3695941" cy="3191772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6BB9A30-EA4D-4B92-8684-F8DA732B7ABB}"/>
                </a:ext>
              </a:extLst>
            </p:cNvPr>
            <p:cNvSpPr/>
            <p:nvPr userDrawn="1"/>
          </p:nvSpPr>
          <p:spPr>
            <a:xfrm>
              <a:off x="7596377" y="-666875"/>
              <a:ext cx="1694272" cy="1463154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AF89B77-A1BD-4EFC-9393-A9E3A86798F7}"/>
                </a:ext>
              </a:extLst>
            </p:cNvPr>
            <p:cNvSpPr/>
            <p:nvPr userDrawn="1"/>
          </p:nvSpPr>
          <p:spPr>
            <a:xfrm rot="10800000">
              <a:off x="7866064" y="1340751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9BBBB10A-ADB6-431E-8714-24B8B8E6EF36}"/>
                </a:ext>
              </a:extLst>
            </p:cNvPr>
            <p:cNvSpPr/>
            <p:nvPr userDrawn="1"/>
          </p:nvSpPr>
          <p:spPr>
            <a:xfrm rot="10800000">
              <a:off x="3449430" y="-128615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DD27370F-AF99-4BD8-B714-1DB7BE58244C}"/>
                </a:ext>
              </a:extLst>
            </p:cNvPr>
            <p:cNvSpPr/>
            <p:nvPr userDrawn="1"/>
          </p:nvSpPr>
          <p:spPr>
            <a:xfrm rot="10800000">
              <a:off x="5818484" y="4814550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885100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1151634A-C65F-4D6A-9351-5E4C69149C75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Google Shape;253;p19" descr="ZUT030_PowerPoint_5-18.png">
            <a:extLst>
              <a:ext uri="{FF2B5EF4-FFF2-40B4-BE49-F238E27FC236}">
                <a16:creationId xmlns:a16="http://schemas.microsoft.com/office/drawing/2014/main" id="{D740158F-18D1-4CED-AE9F-A94910BD4E3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9011" t="72853" r="69765" b="12165"/>
          <a:stretch/>
        </p:blipFill>
        <p:spPr>
          <a:xfrm>
            <a:off x="823846" y="4996206"/>
            <a:ext cx="1940565" cy="102752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0E2E196-AE12-4121-8680-FFEA77E836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687" y="3040618"/>
            <a:ext cx="2896185" cy="978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 sz="180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In diversity there is beauty and there is strength.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80206A03-5BB8-4E7C-B85D-C20E02A4FF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4251" y="4156226"/>
            <a:ext cx="2645569" cy="355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ZA" dirty="0"/>
              <a:t>MAYA ANGELOU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211453-1FC1-4593-9C28-E8ABD518143A}"/>
              </a:ext>
            </a:extLst>
          </p:cNvPr>
          <p:cNvGrpSpPr/>
          <p:nvPr userDrawn="1"/>
        </p:nvGrpSpPr>
        <p:grpSpPr>
          <a:xfrm>
            <a:off x="2587072" y="-666875"/>
            <a:ext cx="6291920" cy="7941935"/>
            <a:chOff x="3449430" y="-666875"/>
            <a:chExt cx="8389226" cy="7941935"/>
          </a:xfrm>
        </p:grpSpPr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ED85D70-F589-4B42-964D-0820979C1EEF}"/>
                </a:ext>
              </a:extLst>
            </p:cNvPr>
            <p:cNvSpPr/>
            <p:nvPr userDrawn="1"/>
          </p:nvSpPr>
          <p:spPr>
            <a:xfrm>
              <a:off x="8142715" y="3648974"/>
              <a:ext cx="3695941" cy="3191772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F570ECF-A31C-423A-9C85-76273E282861}"/>
                </a:ext>
              </a:extLst>
            </p:cNvPr>
            <p:cNvSpPr/>
            <p:nvPr userDrawn="1"/>
          </p:nvSpPr>
          <p:spPr>
            <a:xfrm>
              <a:off x="7596377" y="-666875"/>
              <a:ext cx="1694272" cy="1463154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2FCCCF0-C645-44A7-91CF-38CD79F56780}"/>
                </a:ext>
              </a:extLst>
            </p:cNvPr>
            <p:cNvSpPr/>
            <p:nvPr userDrawn="1"/>
          </p:nvSpPr>
          <p:spPr>
            <a:xfrm rot="10800000">
              <a:off x="7866064" y="1340751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5E58052-4C8A-4655-9BF6-65A931D44A4E}"/>
                </a:ext>
              </a:extLst>
            </p:cNvPr>
            <p:cNvSpPr/>
            <p:nvPr userDrawn="1"/>
          </p:nvSpPr>
          <p:spPr>
            <a:xfrm rot="10800000">
              <a:off x="3449430" y="-128615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1566F4B9-77F3-4F34-89BB-6AFE3FD7C407}"/>
                </a:ext>
              </a:extLst>
            </p:cNvPr>
            <p:cNvSpPr/>
            <p:nvPr userDrawn="1"/>
          </p:nvSpPr>
          <p:spPr>
            <a:xfrm rot="10800000">
              <a:off x="5818484" y="4814550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56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1793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D035253-9AC9-4213-9045-76047D122A0A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ED72D21-201A-419A-ACEF-20834831D858}"/>
              </a:ext>
            </a:extLst>
          </p:cNvPr>
          <p:cNvGrpSpPr/>
          <p:nvPr userDrawn="1"/>
        </p:nvGrpSpPr>
        <p:grpSpPr>
          <a:xfrm>
            <a:off x="1357807" y="-666875"/>
            <a:ext cx="6291920" cy="7941935"/>
            <a:chOff x="3449430" y="-666875"/>
            <a:chExt cx="8389226" cy="7941935"/>
          </a:xfrm>
        </p:grpSpPr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109E75B-8693-4B18-B84C-3DA2E4A80CFC}"/>
                </a:ext>
              </a:extLst>
            </p:cNvPr>
            <p:cNvSpPr/>
            <p:nvPr userDrawn="1"/>
          </p:nvSpPr>
          <p:spPr>
            <a:xfrm>
              <a:off x="8142715" y="3648974"/>
              <a:ext cx="3695941" cy="3191772"/>
            </a:xfrm>
            <a:prstGeom prst="triangle">
              <a:avLst/>
            </a:prstGeom>
            <a:noFill/>
            <a:ln w="12700">
              <a:solidFill>
                <a:srgbClr val="CCC6B7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B2AB3DE-947C-42C7-A269-CC6DBF3ABC88}"/>
                </a:ext>
              </a:extLst>
            </p:cNvPr>
            <p:cNvSpPr/>
            <p:nvPr userDrawn="1"/>
          </p:nvSpPr>
          <p:spPr>
            <a:xfrm>
              <a:off x="7596377" y="-666875"/>
              <a:ext cx="1694272" cy="1463154"/>
            </a:xfrm>
            <a:prstGeom prst="triangle">
              <a:avLst/>
            </a:prstGeom>
            <a:noFill/>
            <a:ln w="12700">
              <a:solidFill>
                <a:srgbClr val="CCC6B7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A9065D9-915F-4CF0-BD37-B1D210C0DEE6}"/>
                </a:ext>
              </a:extLst>
            </p:cNvPr>
            <p:cNvSpPr/>
            <p:nvPr userDrawn="1"/>
          </p:nvSpPr>
          <p:spPr>
            <a:xfrm rot="10800000">
              <a:off x="7866064" y="1340751"/>
              <a:ext cx="2849169" cy="2460510"/>
            </a:xfrm>
            <a:prstGeom prst="triangle">
              <a:avLst/>
            </a:prstGeom>
            <a:noFill/>
            <a:ln w="12700">
              <a:solidFill>
                <a:srgbClr val="CCC6B7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960F155B-CDB8-4F18-A0CD-6003F9904446}"/>
                </a:ext>
              </a:extLst>
            </p:cNvPr>
            <p:cNvSpPr/>
            <p:nvPr userDrawn="1"/>
          </p:nvSpPr>
          <p:spPr>
            <a:xfrm rot="10800000">
              <a:off x="3449430" y="-128615"/>
              <a:ext cx="2849169" cy="2460510"/>
            </a:xfrm>
            <a:prstGeom prst="triangle">
              <a:avLst/>
            </a:prstGeom>
            <a:noFill/>
            <a:ln w="12700">
              <a:solidFill>
                <a:srgbClr val="CCC6B7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4F68D662-16E0-480E-9DE2-DDA73C318420}"/>
                </a:ext>
              </a:extLst>
            </p:cNvPr>
            <p:cNvSpPr/>
            <p:nvPr userDrawn="1"/>
          </p:nvSpPr>
          <p:spPr>
            <a:xfrm rot="10800000">
              <a:off x="5818484" y="4814550"/>
              <a:ext cx="2849169" cy="2460510"/>
            </a:xfrm>
            <a:prstGeom prst="triangle">
              <a:avLst/>
            </a:prstGeom>
            <a:noFill/>
            <a:ln w="12700">
              <a:solidFill>
                <a:srgbClr val="CCC6B7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BDDA9913-4AD9-49CD-B305-B5D841644F02}"/>
              </a:ext>
            </a:extLst>
          </p:cNvPr>
          <p:cNvSpPr/>
          <p:nvPr userDrawn="1"/>
        </p:nvSpPr>
        <p:spPr>
          <a:xfrm>
            <a:off x="785688" y="4330460"/>
            <a:ext cx="2203366" cy="16994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5DFDF6AD-CE8D-4ECB-82D8-16266779D2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40751" y="-17254"/>
            <a:ext cx="5206153" cy="6875254"/>
          </a:xfrm>
          <a:custGeom>
            <a:avLst/>
            <a:gdLst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0 w 8916785"/>
              <a:gd name="connsiteY3" fmla="*/ 0 h 6858000"/>
              <a:gd name="connsiteX4" fmla="*/ 4991216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6409112 w 8916785"/>
              <a:gd name="connsiteY10" fmla="*/ 6409113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4991216 w 8916785"/>
              <a:gd name="connsiteY5" fmla="*/ 0 h 6858000"/>
              <a:gd name="connsiteX6" fmla="*/ 6926001 w 8916785"/>
              <a:gd name="connsiteY6" fmla="*/ 1932522 h 6858000"/>
              <a:gd name="connsiteX7" fmla="*/ 8860785 w 8916785"/>
              <a:gd name="connsiteY7" fmla="*/ 0 h 6858000"/>
              <a:gd name="connsiteX8" fmla="*/ 8916785 w 8916785"/>
              <a:gd name="connsiteY8" fmla="*/ 0 h 6858000"/>
              <a:gd name="connsiteX9" fmla="*/ 8916785 w 8916785"/>
              <a:gd name="connsiteY9" fmla="*/ 4809639 h 6858000"/>
              <a:gd name="connsiteX10" fmla="*/ 7290263 w 8916785"/>
              <a:gd name="connsiteY10" fmla="*/ 6417425 h 6858000"/>
              <a:gd name="connsiteX11" fmla="*/ 2432335 w 8916785"/>
              <a:gd name="connsiteY11" fmla="*/ 6426365 h 6858000"/>
              <a:gd name="connsiteX12" fmla="*/ 0 w 8916785"/>
              <a:gd name="connsiteY12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2432335 w 8916785"/>
              <a:gd name="connsiteY10" fmla="*/ 6426365 h 6858000"/>
              <a:gd name="connsiteX11" fmla="*/ 0 w 8916785"/>
              <a:gd name="connsiteY11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8860785 w 8916785"/>
              <a:gd name="connsiteY5" fmla="*/ 0 h 6858000"/>
              <a:gd name="connsiteX6" fmla="*/ 8916785 w 8916785"/>
              <a:gd name="connsiteY6" fmla="*/ 0 h 6858000"/>
              <a:gd name="connsiteX7" fmla="*/ 8916785 w 8916785"/>
              <a:gd name="connsiteY7" fmla="*/ 4809639 h 6858000"/>
              <a:gd name="connsiteX8" fmla="*/ 7290263 w 8916785"/>
              <a:gd name="connsiteY8" fmla="*/ 6417425 h 6858000"/>
              <a:gd name="connsiteX9" fmla="*/ 2432335 w 8916785"/>
              <a:gd name="connsiteY9" fmla="*/ 6426365 h 6858000"/>
              <a:gd name="connsiteX10" fmla="*/ 0 w 8916785"/>
              <a:gd name="connsiteY10" fmla="*/ 0 h 6858000"/>
              <a:gd name="connsiteX0" fmla="*/ 4894717 w 6827685"/>
              <a:gd name="connsiteY0" fmla="*/ 6737845 h 6858000"/>
              <a:gd name="connsiteX1" fmla="*/ 4776927 w 6827685"/>
              <a:gd name="connsiteY1" fmla="*/ 6858000 h 6858000"/>
              <a:gd name="connsiteX2" fmla="*/ 4672439 w 6827685"/>
              <a:gd name="connsiteY2" fmla="*/ 6742488 h 6858000"/>
              <a:gd name="connsiteX3" fmla="*/ 4894717 w 6827685"/>
              <a:gd name="connsiteY3" fmla="*/ 6737845 h 6858000"/>
              <a:gd name="connsiteX4" fmla="*/ 4691262 w 6827685"/>
              <a:gd name="connsiteY4" fmla="*/ 43132 h 6858000"/>
              <a:gd name="connsiteX5" fmla="*/ 6771685 w 6827685"/>
              <a:gd name="connsiteY5" fmla="*/ 0 h 6858000"/>
              <a:gd name="connsiteX6" fmla="*/ 6827685 w 6827685"/>
              <a:gd name="connsiteY6" fmla="*/ 0 h 6858000"/>
              <a:gd name="connsiteX7" fmla="*/ 6827685 w 6827685"/>
              <a:gd name="connsiteY7" fmla="*/ 4809639 h 6858000"/>
              <a:gd name="connsiteX8" fmla="*/ 5201163 w 6827685"/>
              <a:gd name="connsiteY8" fmla="*/ 6417425 h 6858000"/>
              <a:gd name="connsiteX9" fmla="*/ 343235 w 6827685"/>
              <a:gd name="connsiteY9" fmla="*/ 6426365 h 6858000"/>
              <a:gd name="connsiteX10" fmla="*/ 4691262 w 6827685"/>
              <a:gd name="connsiteY10" fmla="*/ 43132 h 6858000"/>
              <a:gd name="connsiteX0" fmla="*/ 4918072 w 6851040"/>
              <a:gd name="connsiteY0" fmla="*/ 6737845 h 6858000"/>
              <a:gd name="connsiteX1" fmla="*/ 4800282 w 6851040"/>
              <a:gd name="connsiteY1" fmla="*/ 6858000 h 6858000"/>
              <a:gd name="connsiteX2" fmla="*/ 4695794 w 6851040"/>
              <a:gd name="connsiteY2" fmla="*/ 6742488 h 6858000"/>
              <a:gd name="connsiteX3" fmla="*/ 4918072 w 6851040"/>
              <a:gd name="connsiteY3" fmla="*/ 6737845 h 6858000"/>
              <a:gd name="connsiteX4" fmla="*/ 4084889 w 6851040"/>
              <a:gd name="connsiteY4" fmla="*/ 0 h 6858000"/>
              <a:gd name="connsiteX5" fmla="*/ 6795040 w 6851040"/>
              <a:gd name="connsiteY5" fmla="*/ 0 h 6858000"/>
              <a:gd name="connsiteX6" fmla="*/ 6851040 w 6851040"/>
              <a:gd name="connsiteY6" fmla="*/ 0 h 6858000"/>
              <a:gd name="connsiteX7" fmla="*/ 6851040 w 6851040"/>
              <a:gd name="connsiteY7" fmla="*/ 4809639 h 6858000"/>
              <a:gd name="connsiteX8" fmla="*/ 5224518 w 6851040"/>
              <a:gd name="connsiteY8" fmla="*/ 6417425 h 6858000"/>
              <a:gd name="connsiteX9" fmla="*/ 366590 w 6851040"/>
              <a:gd name="connsiteY9" fmla="*/ 6426365 h 6858000"/>
              <a:gd name="connsiteX10" fmla="*/ 4084889 w 6851040"/>
              <a:gd name="connsiteY10" fmla="*/ 0 h 6858000"/>
              <a:gd name="connsiteX0" fmla="*/ 4551482 w 6484450"/>
              <a:gd name="connsiteY0" fmla="*/ 6737845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4551482 w 6484450"/>
              <a:gd name="connsiteY3" fmla="*/ 6737845 h 6858000"/>
              <a:gd name="connsiteX4" fmla="*/ 3718299 w 6484450"/>
              <a:gd name="connsiteY4" fmla="*/ 0 h 6858000"/>
              <a:gd name="connsiteX5" fmla="*/ 6428450 w 6484450"/>
              <a:gd name="connsiteY5" fmla="*/ 0 h 6858000"/>
              <a:gd name="connsiteX6" fmla="*/ 6484450 w 6484450"/>
              <a:gd name="connsiteY6" fmla="*/ 0 h 6858000"/>
              <a:gd name="connsiteX7" fmla="*/ 6484450 w 6484450"/>
              <a:gd name="connsiteY7" fmla="*/ 4809639 h 6858000"/>
              <a:gd name="connsiteX8" fmla="*/ 4857928 w 6484450"/>
              <a:gd name="connsiteY8" fmla="*/ 6417425 h 6858000"/>
              <a:gd name="connsiteX9" fmla="*/ 0 w 6484450"/>
              <a:gd name="connsiteY9" fmla="*/ 6426365 h 6858000"/>
              <a:gd name="connsiteX10" fmla="*/ 3718299 w 6484450"/>
              <a:gd name="connsiteY10" fmla="*/ 0 h 6858000"/>
              <a:gd name="connsiteX0" fmla="*/ 4329204 w 6484450"/>
              <a:gd name="connsiteY0" fmla="*/ 6742488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3718299 w 6484450"/>
              <a:gd name="connsiteY3" fmla="*/ 0 h 6858000"/>
              <a:gd name="connsiteX4" fmla="*/ 6428450 w 6484450"/>
              <a:gd name="connsiteY4" fmla="*/ 0 h 6858000"/>
              <a:gd name="connsiteX5" fmla="*/ 6484450 w 6484450"/>
              <a:gd name="connsiteY5" fmla="*/ 0 h 6858000"/>
              <a:gd name="connsiteX6" fmla="*/ 6484450 w 6484450"/>
              <a:gd name="connsiteY6" fmla="*/ 4809639 h 6858000"/>
              <a:gd name="connsiteX7" fmla="*/ 4857928 w 6484450"/>
              <a:gd name="connsiteY7" fmla="*/ 6417425 h 6858000"/>
              <a:gd name="connsiteX8" fmla="*/ 0 w 6484450"/>
              <a:gd name="connsiteY8" fmla="*/ 6426365 h 6858000"/>
              <a:gd name="connsiteX9" fmla="*/ 3718299 w 6484450"/>
              <a:gd name="connsiteY9" fmla="*/ 0 h 6858000"/>
              <a:gd name="connsiteX0" fmla="*/ 3718299 w 6484450"/>
              <a:gd name="connsiteY0" fmla="*/ 0 h 6426365"/>
              <a:gd name="connsiteX1" fmla="*/ 6428450 w 6484450"/>
              <a:gd name="connsiteY1" fmla="*/ 0 h 6426365"/>
              <a:gd name="connsiteX2" fmla="*/ 6484450 w 6484450"/>
              <a:gd name="connsiteY2" fmla="*/ 0 h 6426365"/>
              <a:gd name="connsiteX3" fmla="*/ 6484450 w 6484450"/>
              <a:gd name="connsiteY3" fmla="*/ 4809639 h 6426365"/>
              <a:gd name="connsiteX4" fmla="*/ 4857928 w 6484450"/>
              <a:gd name="connsiteY4" fmla="*/ 6417425 h 6426365"/>
              <a:gd name="connsiteX5" fmla="*/ 0 w 6484450"/>
              <a:gd name="connsiteY5" fmla="*/ 6426365 h 6426365"/>
              <a:gd name="connsiteX6" fmla="*/ 3718299 w 6484450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0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001371 w 6488321"/>
              <a:gd name="connsiteY2" fmla="*/ 1777042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4685914 w 6488321"/>
              <a:gd name="connsiteY1" fmla="*/ 103517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26925 w 6496947"/>
              <a:gd name="connsiteY0" fmla="*/ 0 h 6443304"/>
              <a:gd name="connsiteX1" fmla="*/ 5574434 w 6496947"/>
              <a:gd name="connsiteY1" fmla="*/ 8626 h 6443304"/>
              <a:gd name="connsiteX2" fmla="*/ 6493076 w 6496947"/>
              <a:gd name="connsiteY2" fmla="*/ 1604514 h 6443304"/>
              <a:gd name="connsiteX3" fmla="*/ 6493076 w 6496947"/>
              <a:gd name="connsiteY3" fmla="*/ 4809639 h 6443304"/>
              <a:gd name="connsiteX4" fmla="*/ 6496947 w 6496947"/>
              <a:gd name="connsiteY4" fmla="*/ 6443304 h 6443304"/>
              <a:gd name="connsiteX5" fmla="*/ 0 w 6496947"/>
              <a:gd name="connsiteY5" fmla="*/ 6434991 h 6443304"/>
              <a:gd name="connsiteX6" fmla="*/ 3726925 w 6496947"/>
              <a:gd name="connsiteY6" fmla="*/ 0 h 6443304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26052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8321" h="6426365">
                <a:moveTo>
                  <a:pt x="3718299" y="0"/>
                </a:moveTo>
                <a:lnTo>
                  <a:pt x="5565808" y="8626"/>
                </a:lnTo>
                <a:lnTo>
                  <a:pt x="6484450" y="1604514"/>
                </a:lnTo>
                <a:lnTo>
                  <a:pt x="6484450" y="4809639"/>
                </a:lnTo>
                <a:cubicBezTo>
                  <a:pt x="6485740" y="5345568"/>
                  <a:pt x="6487031" y="5890123"/>
                  <a:pt x="6488321" y="6426052"/>
                </a:cubicBezTo>
                <a:lnTo>
                  <a:pt x="0" y="6426365"/>
                </a:lnTo>
                <a:lnTo>
                  <a:pt x="371829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25BEE8D5-5909-4F67-BBE9-A20C364495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687" y="3040618"/>
            <a:ext cx="2896185" cy="978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 sz="180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In diversity there is beauty and there is strength.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81A9CBA-2AD1-4956-A7AA-856305C9B7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4251" y="4156226"/>
            <a:ext cx="2645569" cy="355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ZA" dirty="0"/>
              <a:t>MAYA ANGELOU</a:t>
            </a:r>
          </a:p>
        </p:txBody>
      </p:sp>
      <p:pic>
        <p:nvPicPr>
          <p:cNvPr id="26" name="Google Shape;253;p19" descr="ZUT030_PowerPoint_5-18.png">
            <a:extLst>
              <a:ext uri="{FF2B5EF4-FFF2-40B4-BE49-F238E27FC236}">
                <a16:creationId xmlns:a16="http://schemas.microsoft.com/office/drawing/2014/main" id="{E8982C2F-7BF4-4D27-847B-1C82C88F839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9011" t="72853" r="69765" b="12165"/>
          <a:stretch/>
        </p:blipFill>
        <p:spPr>
          <a:xfrm>
            <a:off x="823846" y="4996206"/>
            <a:ext cx="1940565" cy="1027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718821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9703B14-91BA-4E94-8BCA-0BED95475D78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DA9913-4AD9-49CD-B305-B5D841644F02}"/>
              </a:ext>
            </a:extLst>
          </p:cNvPr>
          <p:cNvSpPr/>
          <p:nvPr userDrawn="1"/>
        </p:nvSpPr>
        <p:spPr>
          <a:xfrm>
            <a:off x="785688" y="4330460"/>
            <a:ext cx="2203366" cy="16994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5762C6-FECD-477D-A2EF-EED8FB20EB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95" y="5029200"/>
            <a:ext cx="1841544" cy="87126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631AC21-8F26-4E7F-98EC-5A93123445A9}"/>
              </a:ext>
            </a:extLst>
          </p:cNvPr>
          <p:cNvGrpSpPr/>
          <p:nvPr userDrawn="1"/>
        </p:nvGrpSpPr>
        <p:grpSpPr>
          <a:xfrm>
            <a:off x="1357807" y="-666875"/>
            <a:ext cx="6291920" cy="7941935"/>
            <a:chOff x="3449430" y="-666875"/>
            <a:chExt cx="8389226" cy="7941935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A2E201C-00D3-4150-8D74-4997F0073AD7}"/>
                </a:ext>
              </a:extLst>
            </p:cNvPr>
            <p:cNvSpPr/>
            <p:nvPr userDrawn="1"/>
          </p:nvSpPr>
          <p:spPr>
            <a:xfrm>
              <a:off x="8142715" y="3648974"/>
              <a:ext cx="3695941" cy="3191772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17054904-0FDD-4713-AC83-2C9D77D39AA9}"/>
                </a:ext>
              </a:extLst>
            </p:cNvPr>
            <p:cNvSpPr/>
            <p:nvPr userDrawn="1"/>
          </p:nvSpPr>
          <p:spPr>
            <a:xfrm>
              <a:off x="7596377" y="-666875"/>
              <a:ext cx="1694272" cy="1463154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B5C9A31-622F-4344-A393-965FA69575AC}"/>
                </a:ext>
              </a:extLst>
            </p:cNvPr>
            <p:cNvSpPr/>
            <p:nvPr userDrawn="1"/>
          </p:nvSpPr>
          <p:spPr>
            <a:xfrm rot="10800000">
              <a:off x="7866064" y="1340751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9D137D1C-EC47-453B-A169-C72353EA8D4F}"/>
                </a:ext>
              </a:extLst>
            </p:cNvPr>
            <p:cNvSpPr/>
            <p:nvPr userDrawn="1"/>
          </p:nvSpPr>
          <p:spPr>
            <a:xfrm rot="10800000">
              <a:off x="3449430" y="-128615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925D3B5C-241D-4DA5-82BE-94A80B94797B}"/>
                </a:ext>
              </a:extLst>
            </p:cNvPr>
            <p:cNvSpPr/>
            <p:nvPr userDrawn="1"/>
          </p:nvSpPr>
          <p:spPr>
            <a:xfrm rot="10800000">
              <a:off x="5818484" y="4814550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5DFDF6AD-CE8D-4ECB-82D8-16266779D2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40751" y="-17254"/>
            <a:ext cx="5206153" cy="6875254"/>
          </a:xfrm>
          <a:custGeom>
            <a:avLst/>
            <a:gdLst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0 w 8916785"/>
              <a:gd name="connsiteY3" fmla="*/ 0 h 6858000"/>
              <a:gd name="connsiteX4" fmla="*/ 4991216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6409112 w 8916785"/>
              <a:gd name="connsiteY10" fmla="*/ 6409113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4991216 w 8916785"/>
              <a:gd name="connsiteY5" fmla="*/ 0 h 6858000"/>
              <a:gd name="connsiteX6" fmla="*/ 6926001 w 8916785"/>
              <a:gd name="connsiteY6" fmla="*/ 1932522 h 6858000"/>
              <a:gd name="connsiteX7" fmla="*/ 8860785 w 8916785"/>
              <a:gd name="connsiteY7" fmla="*/ 0 h 6858000"/>
              <a:gd name="connsiteX8" fmla="*/ 8916785 w 8916785"/>
              <a:gd name="connsiteY8" fmla="*/ 0 h 6858000"/>
              <a:gd name="connsiteX9" fmla="*/ 8916785 w 8916785"/>
              <a:gd name="connsiteY9" fmla="*/ 4809639 h 6858000"/>
              <a:gd name="connsiteX10" fmla="*/ 7290263 w 8916785"/>
              <a:gd name="connsiteY10" fmla="*/ 6417425 h 6858000"/>
              <a:gd name="connsiteX11" fmla="*/ 2432335 w 8916785"/>
              <a:gd name="connsiteY11" fmla="*/ 6426365 h 6858000"/>
              <a:gd name="connsiteX12" fmla="*/ 0 w 8916785"/>
              <a:gd name="connsiteY12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2432335 w 8916785"/>
              <a:gd name="connsiteY10" fmla="*/ 6426365 h 6858000"/>
              <a:gd name="connsiteX11" fmla="*/ 0 w 8916785"/>
              <a:gd name="connsiteY11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8860785 w 8916785"/>
              <a:gd name="connsiteY5" fmla="*/ 0 h 6858000"/>
              <a:gd name="connsiteX6" fmla="*/ 8916785 w 8916785"/>
              <a:gd name="connsiteY6" fmla="*/ 0 h 6858000"/>
              <a:gd name="connsiteX7" fmla="*/ 8916785 w 8916785"/>
              <a:gd name="connsiteY7" fmla="*/ 4809639 h 6858000"/>
              <a:gd name="connsiteX8" fmla="*/ 7290263 w 8916785"/>
              <a:gd name="connsiteY8" fmla="*/ 6417425 h 6858000"/>
              <a:gd name="connsiteX9" fmla="*/ 2432335 w 8916785"/>
              <a:gd name="connsiteY9" fmla="*/ 6426365 h 6858000"/>
              <a:gd name="connsiteX10" fmla="*/ 0 w 8916785"/>
              <a:gd name="connsiteY10" fmla="*/ 0 h 6858000"/>
              <a:gd name="connsiteX0" fmla="*/ 4894717 w 6827685"/>
              <a:gd name="connsiteY0" fmla="*/ 6737845 h 6858000"/>
              <a:gd name="connsiteX1" fmla="*/ 4776927 w 6827685"/>
              <a:gd name="connsiteY1" fmla="*/ 6858000 h 6858000"/>
              <a:gd name="connsiteX2" fmla="*/ 4672439 w 6827685"/>
              <a:gd name="connsiteY2" fmla="*/ 6742488 h 6858000"/>
              <a:gd name="connsiteX3" fmla="*/ 4894717 w 6827685"/>
              <a:gd name="connsiteY3" fmla="*/ 6737845 h 6858000"/>
              <a:gd name="connsiteX4" fmla="*/ 4691262 w 6827685"/>
              <a:gd name="connsiteY4" fmla="*/ 43132 h 6858000"/>
              <a:gd name="connsiteX5" fmla="*/ 6771685 w 6827685"/>
              <a:gd name="connsiteY5" fmla="*/ 0 h 6858000"/>
              <a:gd name="connsiteX6" fmla="*/ 6827685 w 6827685"/>
              <a:gd name="connsiteY6" fmla="*/ 0 h 6858000"/>
              <a:gd name="connsiteX7" fmla="*/ 6827685 w 6827685"/>
              <a:gd name="connsiteY7" fmla="*/ 4809639 h 6858000"/>
              <a:gd name="connsiteX8" fmla="*/ 5201163 w 6827685"/>
              <a:gd name="connsiteY8" fmla="*/ 6417425 h 6858000"/>
              <a:gd name="connsiteX9" fmla="*/ 343235 w 6827685"/>
              <a:gd name="connsiteY9" fmla="*/ 6426365 h 6858000"/>
              <a:gd name="connsiteX10" fmla="*/ 4691262 w 6827685"/>
              <a:gd name="connsiteY10" fmla="*/ 43132 h 6858000"/>
              <a:gd name="connsiteX0" fmla="*/ 4918072 w 6851040"/>
              <a:gd name="connsiteY0" fmla="*/ 6737845 h 6858000"/>
              <a:gd name="connsiteX1" fmla="*/ 4800282 w 6851040"/>
              <a:gd name="connsiteY1" fmla="*/ 6858000 h 6858000"/>
              <a:gd name="connsiteX2" fmla="*/ 4695794 w 6851040"/>
              <a:gd name="connsiteY2" fmla="*/ 6742488 h 6858000"/>
              <a:gd name="connsiteX3" fmla="*/ 4918072 w 6851040"/>
              <a:gd name="connsiteY3" fmla="*/ 6737845 h 6858000"/>
              <a:gd name="connsiteX4" fmla="*/ 4084889 w 6851040"/>
              <a:gd name="connsiteY4" fmla="*/ 0 h 6858000"/>
              <a:gd name="connsiteX5" fmla="*/ 6795040 w 6851040"/>
              <a:gd name="connsiteY5" fmla="*/ 0 h 6858000"/>
              <a:gd name="connsiteX6" fmla="*/ 6851040 w 6851040"/>
              <a:gd name="connsiteY6" fmla="*/ 0 h 6858000"/>
              <a:gd name="connsiteX7" fmla="*/ 6851040 w 6851040"/>
              <a:gd name="connsiteY7" fmla="*/ 4809639 h 6858000"/>
              <a:gd name="connsiteX8" fmla="*/ 5224518 w 6851040"/>
              <a:gd name="connsiteY8" fmla="*/ 6417425 h 6858000"/>
              <a:gd name="connsiteX9" fmla="*/ 366590 w 6851040"/>
              <a:gd name="connsiteY9" fmla="*/ 6426365 h 6858000"/>
              <a:gd name="connsiteX10" fmla="*/ 4084889 w 6851040"/>
              <a:gd name="connsiteY10" fmla="*/ 0 h 6858000"/>
              <a:gd name="connsiteX0" fmla="*/ 4551482 w 6484450"/>
              <a:gd name="connsiteY0" fmla="*/ 6737845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4551482 w 6484450"/>
              <a:gd name="connsiteY3" fmla="*/ 6737845 h 6858000"/>
              <a:gd name="connsiteX4" fmla="*/ 3718299 w 6484450"/>
              <a:gd name="connsiteY4" fmla="*/ 0 h 6858000"/>
              <a:gd name="connsiteX5" fmla="*/ 6428450 w 6484450"/>
              <a:gd name="connsiteY5" fmla="*/ 0 h 6858000"/>
              <a:gd name="connsiteX6" fmla="*/ 6484450 w 6484450"/>
              <a:gd name="connsiteY6" fmla="*/ 0 h 6858000"/>
              <a:gd name="connsiteX7" fmla="*/ 6484450 w 6484450"/>
              <a:gd name="connsiteY7" fmla="*/ 4809639 h 6858000"/>
              <a:gd name="connsiteX8" fmla="*/ 4857928 w 6484450"/>
              <a:gd name="connsiteY8" fmla="*/ 6417425 h 6858000"/>
              <a:gd name="connsiteX9" fmla="*/ 0 w 6484450"/>
              <a:gd name="connsiteY9" fmla="*/ 6426365 h 6858000"/>
              <a:gd name="connsiteX10" fmla="*/ 3718299 w 6484450"/>
              <a:gd name="connsiteY10" fmla="*/ 0 h 6858000"/>
              <a:gd name="connsiteX0" fmla="*/ 4329204 w 6484450"/>
              <a:gd name="connsiteY0" fmla="*/ 6742488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3718299 w 6484450"/>
              <a:gd name="connsiteY3" fmla="*/ 0 h 6858000"/>
              <a:gd name="connsiteX4" fmla="*/ 6428450 w 6484450"/>
              <a:gd name="connsiteY4" fmla="*/ 0 h 6858000"/>
              <a:gd name="connsiteX5" fmla="*/ 6484450 w 6484450"/>
              <a:gd name="connsiteY5" fmla="*/ 0 h 6858000"/>
              <a:gd name="connsiteX6" fmla="*/ 6484450 w 6484450"/>
              <a:gd name="connsiteY6" fmla="*/ 4809639 h 6858000"/>
              <a:gd name="connsiteX7" fmla="*/ 4857928 w 6484450"/>
              <a:gd name="connsiteY7" fmla="*/ 6417425 h 6858000"/>
              <a:gd name="connsiteX8" fmla="*/ 0 w 6484450"/>
              <a:gd name="connsiteY8" fmla="*/ 6426365 h 6858000"/>
              <a:gd name="connsiteX9" fmla="*/ 3718299 w 6484450"/>
              <a:gd name="connsiteY9" fmla="*/ 0 h 6858000"/>
              <a:gd name="connsiteX0" fmla="*/ 3718299 w 6484450"/>
              <a:gd name="connsiteY0" fmla="*/ 0 h 6426365"/>
              <a:gd name="connsiteX1" fmla="*/ 6428450 w 6484450"/>
              <a:gd name="connsiteY1" fmla="*/ 0 h 6426365"/>
              <a:gd name="connsiteX2" fmla="*/ 6484450 w 6484450"/>
              <a:gd name="connsiteY2" fmla="*/ 0 h 6426365"/>
              <a:gd name="connsiteX3" fmla="*/ 6484450 w 6484450"/>
              <a:gd name="connsiteY3" fmla="*/ 4809639 h 6426365"/>
              <a:gd name="connsiteX4" fmla="*/ 4857928 w 6484450"/>
              <a:gd name="connsiteY4" fmla="*/ 6417425 h 6426365"/>
              <a:gd name="connsiteX5" fmla="*/ 0 w 6484450"/>
              <a:gd name="connsiteY5" fmla="*/ 6426365 h 6426365"/>
              <a:gd name="connsiteX6" fmla="*/ 3718299 w 6484450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0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001371 w 6488321"/>
              <a:gd name="connsiteY2" fmla="*/ 1777042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4685914 w 6488321"/>
              <a:gd name="connsiteY1" fmla="*/ 103517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26925 w 6496947"/>
              <a:gd name="connsiteY0" fmla="*/ 0 h 6443304"/>
              <a:gd name="connsiteX1" fmla="*/ 5574434 w 6496947"/>
              <a:gd name="connsiteY1" fmla="*/ 8626 h 6443304"/>
              <a:gd name="connsiteX2" fmla="*/ 6493076 w 6496947"/>
              <a:gd name="connsiteY2" fmla="*/ 1604514 h 6443304"/>
              <a:gd name="connsiteX3" fmla="*/ 6493076 w 6496947"/>
              <a:gd name="connsiteY3" fmla="*/ 4809639 h 6443304"/>
              <a:gd name="connsiteX4" fmla="*/ 6496947 w 6496947"/>
              <a:gd name="connsiteY4" fmla="*/ 6443304 h 6443304"/>
              <a:gd name="connsiteX5" fmla="*/ 0 w 6496947"/>
              <a:gd name="connsiteY5" fmla="*/ 6434991 h 6443304"/>
              <a:gd name="connsiteX6" fmla="*/ 3726925 w 6496947"/>
              <a:gd name="connsiteY6" fmla="*/ 0 h 6443304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26052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8321" h="6426365">
                <a:moveTo>
                  <a:pt x="3718299" y="0"/>
                </a:moveTo>
                <a:lnTo>
                  <a:pt x="5565808" y="8626"/>
                </a:lnTo>
                <a:lnTo>
                  <a:pt x="6484450" y="1604514"/>
                </a:lnTo>
                <a:lnTo>
                  <a:pt x="6484450" y="4809639"/>
                </a:lnTo>
                <a:cubicBezTo>
                  <a:pt x="6485740" y="5345568"/>
                  <a:pt x="6487031" y="5890123"/>
                  <a:pt x="6488321" y="6426052"/>
                </a:cubicBezTo>
                <a:lnTo>
                  <a:pt x="0" y="6426365"/>
                </a:lnTo>
                <a:lnTo>
                  <a:pt x="371829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25BEE8D5-5909-4F67-BBE9-A20C364495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687" y="3040618"/>
            <a:ext cx="2896185" cy="978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 sz="180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In diversity there is beauty and there is strength.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81A9CBA-2AD1-4956-A7AA-856305C9B7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4251" y="4156226"/>
            <a:ext cx="2645569" cy="355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ZA" dirty="0"/>
              <a:t>MAYA ANGELOU</a:t>
            </a:r>
          </a:p>
        </p:txBody>
      </p:sp>
    </p:spTree>
    <p:extLst>
      <p:ext uri="{BB962C8B-B14F-4D97-AF65-F5344CB8AC3E}">
        <p14:creationId xmlns:p14="http://schemas.microsoft.com/office/powerpoint/2010/main" val="159472972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9187204-ADFB-4083-BF01-C26C8F04BEC4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B5CFA1E-9492-416C-9BDD-7A590D42971D}"/>
              </a:ext>
            </a:extLst>
          </p:cNvPr>
          <p:cNvGrpSpPr/>
          <p:nvPr userDrawn="1"/>
        </p:nvGrpSpPr>
        <p:grpSpPr>
          <a:xfrm>
            <a:off x="1357807" y="-666875"/>
            <a:ext cx="6291920" cy="7941935"/>
            <a:chOff x="3449430" y="-666875"/>
            <a:chExt cx="8389226" cy="7941935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2A6068AC-B839-44FE-AC69-785AF9885DA1}"/>
                </a:ext>
              </a:extLst>
            </p:cNvPr>
            <p:cNvSpPr/>
            <p:nvPr userDrawn="1"/>
          </p:nvSpPr>
          <p:spPr>
            <a:xfrm>
              <a:off x="8142715" y="3648974"/>
              <a:ext cx="3695941" cy="3191772"/>
            </a:xfrm>
            <a:prstGeom prst="triangle">
              <a:avLst/>
            </a:prstGeom>
            <a:noFill/>
            <a:ln w="12700">
              <a:solidFill>
                <a:srgbClr val="CCC6B7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98DF6B0-5B23-4B53-9D28-D22CD3A8B915}"/>
                </a:ext>
              </a:extLst>
            </p:cNvPr>
            <p:cNvSpPr/>
            <p:nvPr userDrawn="1"/>
          </p:nvSpPr>
          <p:spPr>
            <a:xfrm>
              <a:off x="7596377" y="-666875"/>
              <a:ext cx="1694272" cy="1463154"/>
            </a:xfrm>
            <a:prstGeom prst="triangle">
              <a:avLst/>
            </a:prstGeom>
            <a:noFill/>
            <a:ln w="12700">
              <a:solidFill>
                <a:srgbClr val="CCC6B7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8E91240-06CB-40EE-BA75-5A06E6169BE2}"/>
                </a:ext>
              </a:extLst>
            </p:cNvPr>
            <p:cNvSpPr/>
            <p:nvPr userDrawn="1"/>
          </p:nvSpPr>
          <p:spPr>
            <a:xfrm rot="10800000">
              <a:off x="7866064" y="1340751"/>
              <a:ext cx="2849169" cy="2460510"/>
            </a:xfrm>
            <a:prstGeom prst="triangle">
              <a:avLst/>
            </a:prstGeom>
            <a:noFill/>
            <a:ln w="12700">
              <a:solidFill>
                <a:srgbClr val="CCC6B7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E68FDBD7-BEBE-4356-BA60-8C2B44F2FFFA}"/>
                </a:ext>
              </a:extLst>
            </p:cNvPr>
            <p:cNvSpPr/>
            <p:nvPr userDrawn="1"/>
          </p:nvSpPr>
          <p:spPr>
            <a:xfrm rot="10800000">
              <a:off x="3449430" y="-128615"/>
              <a:ext cx="2849169" cy="2460510"/>
            </a:xfrm>
            <a:prstGeom prst="triangle">
              <a:avLst/>
            </a:prstGeom>
            <a:noFill/>
            <a:ln w="12700">
              <a:solidFill>
                <a:srgbClr val="CCC6B7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EEAC7822-8160-4E8F-8DF5-BABE6FD0F834}"/>
                </a:ext>
              </a:extLst>
            </p:cNvPr>
            <p:cNvSpPr/>
            <p:nvPr userDrawn="1"/>
          </p:nvSpPr>
          <p:spPr>
            <a:xfrm rot="10800000">
              <a:off x="5818484" y="4814550"/>
              <a:ext cx="2849169" cy="2460510"/>
            </a:xfrm>
            <a:prstGeom prst="triangle">
              <a:avLst/>
            </a:prstGeom>
            <a:noFill/>
            <a:ln w="12700">
              <a:solidFill>
                <a:srgbClr val="CCC6B7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62315E9-FB24-4A13-BF07-DD09241CFB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40751" y="-17254"/>
            <a:ext cx="5206153" cy="6875254"/>
          </a:xfrm>
          <a:custGeom>
            <a:avLst/>
            <a:gdLst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0 w 8916785"/>
              <a:gd name="connsiteY3" fmla="*/ 0 h 6858000"/>
              <a:gd name="connsiteX4" fmla="*/ 4991216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6409112 w 8916785"/>
              <a:gd name="connsiteY10" fmla="*/ 6409113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4991216 w 8916785"/>
              <a:gd name="connsiteY5" fmla="*/ 0 h 6858000"/>
              <a:gd name="connsiteX6" fmla="*/ 6926001 w 8916785"/>
              <a:gd name="connsiteY6" fmla="*/ 1932522 h 6858000"/>
              <a:gd name="connsiteX7" fmla="*/ 8860785 w 8916785"/>
              <a:gd name="connsiteY7" fmla="*/ 0 h 6858000"/>
              <a:gd name="connsiteX8" fmla="*/ 8916785 w 8916785"/>
              <a:gd name="connsiteY8" fmla="*/ 0 h 6858000"/>
              <a:gd name="connsiteX9" fmla="*/ 8916785 w 8916785"/>
              <a:gd name="connsiteY9" fmla="*/ 4809639 h 6858000"/>
              <a:gd name="connsiteX10" fmla="*/ 7290263 w 8916785"/>
              <a:gd name="connsiteY10" fmla="*/ 6417425 h 6858000"/>
              <a:gd name="connsiteX11" fmla="*/ 2432335 w 8916785"/>
              <a:gd name="connsiteY11" fmla="*/ 6426365 h 6858000"/>
              <a:gd name="connsiteX12" fmla="*/ 0 w 8916785"/>
              <a:gd name="connsiteY12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2432335 w 8916785"/>
              <a:gd name="connsiteY10" fmla="*/ 6426365 h 6858000"/>
              <a:gd name="connsiteX11" fmla="*/ 0 w 8916785"/>
              <a:gd name="connsiteY11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8860785 w 8916785"/>
              <a:gd name="connsiteY5" fmla="*/ 0 h 6858000"/>
              <a:gd name="connsiteX6" fmla="*/ 8916785 w 8916785"/>
              <a:gd name="connsiteY6" fmla="*/ 0 h 6858000"/>
              <a:gd name="connsiteX7" fmla="*/ 8916785 w 8916785"/>
              <a:gd name="connsiteY7" fmla="*/ 4809639 h 6858000"/>
              <a:gd name="connsiteX8" fmla="*/ 7290263 w 8916785"/>
              <a:gd name="connsiteY8" fmla="*/ 6417425 h 6858000"/>
              <a:gd name="connsiteX9" fmla="*/ 2432335 w 8916785"/>
              <a:gd name="connsiteY9" fmla="*/ 6426365 h 6858000"/>
              <a:gd name="connsiteX10" fmla="*/ 0 w 8916785"/>
              <a:gd name="connsiteY10" fmla="*/ 0 h 6858000"/>
              <a:gd name="connsiteX0" fmla="*/ 4894717 w 6827685"/>
              <a:gd name="connsiteY0" fmla="*/ 6737845 h 6858000"/>
              <a:gd name="connsiteX1" fmla="*/ 4776927 w 6827685"/>
              <a:gd name="connsiteY1" fmla="*/ 6858000 h 6858000"/>
              <a:gd name="connsiteX2" fmla="*/ 4672439 w 6827685"/>
              <a:gd name="connsiteY2" fmla="*/ 6742488 h 6858000"/>
              <a:gd name="connsiteX3" fmla="*/ 4894717 w 6827685"/>
              <a:gd name="connsiteY3" fmla="*/ 6737845 h 6858000"/>
              <a:gd name="connsiteX4" fmla="*/ 4691262 w 6827685"/>
              <a:gd name="connsiteY4" fmla="*/ 43132 h 6858000"/>
              <a:gd name="connsiteX5" fmla="*/ 6771685 w 6827685"/>
              <a:gd name="connsiteY5" fmla="*/ 0 h 6858000"/>
              <a:gd name="connsiteX6" fmla="*/ 6827685 w 6827685"/>
              <a:gd name="connsiteY6" fmla="*/ 0 h 6858000"/>
              <a:gd name="connsiteX7" fmla="*/ 6827685 w 6827685"/>
              <a:gd name="connsiteY7" fmla="*/ 4809639 h 6858000"/>
              <a:gd name="connsiteX8" fmla="*/ 5201163 w 6827685"/>
              <a:gd name="connsiteY8" fmla="*/ 6417425 h 6858000"/>
              <a:gd name="connsiteX9" fmla="*/ 343235 w 6827685"/>
              <a:gd name="connsiteY9" fmla="*/ 6426365 h 6858000"/>
              <a:gd name="connsiteX10" fmla="*/ 4691262 w 6827685"/>
              <a:gd name="connsiteY10" fmla="*/ 43132 h 6858000"/>
              <a:gd name="connsiteX0" fmla="*/ 4918072 w 6851040"/>
              <a:gd name="connsiteY0" fmla="*/ 6737845 h 6858000"/>
              <a:gd name="connsiteX1" fmla="*/ 4800282 w 6851040"/>
              <a:gd name="connsiteY1" fmla="*/ 6858000 h 6858000"/>
              <a:gd name="connsiteX2" fmla="*/ 4695794 w 6851040"/>
              <a:gd name="connsiteY2" fmla="*/ 6742488 h 6858000"/>
              <a:gd name="connsiteX3" fmla="*/ 4918072 w 6851040"/>
              <a:gd name="connsiteY3" fmla="*/ 6737845 h 6858000"/>
              <a:gd name="connsiteX4" fmla="*/ 4084889 w 6851040"/>
              <a:gd name="connsiteY4" fmla="*/ 0 h 6858000"/>
              <a:gd name="connsiteX5" fmla="*/ 6795040 w 6851040"/>
              <a:gd name="connsiteY5" fmla="*/ 0 h 6858000"/>
              <a:gd name="connsiteX6" fmla="*/ 6851040 w 6851040"/>
              <a:gd name="connsiteY6" fmla="*/ 0 h 6858000"/>
              <a:gd name="connsiteX7" fmla="*/ 6851040 w 6851040"/>
              <a:gd name="connsiteY7" fmla="*/ 4809639 h 6858000"/>
              <a:gd name="connsiteX8" fmla="*/ 5224518 w 6851040"/>
              <a:gd name="connsiteY8" fmla="*/ 6417425 h 6858000"/>
              <a:gd name="connsiteX9" fmla="*/ 366590 w 6851040"/>
              <a:gd name="connsiteY9" fmla="*/ 6426365 h 6858000"/>
              <a:gd name="connsiteX10" fmla="*/ 4084889 w 6851040"/>
              <a:gd name="connsiteY10" fmla="*/ 0 h 6858000"/>
              <a:gd name="connsiteX0" fmla="*/ 4551482 w 6484450"/>
              <a:gd name="connsiteY0" fmla="*/ 6737845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4551482 w 6484450"/>
              <a:gd name="connsiteY3" fmla="*/ 6737845 h 6858000"/>
              <a:gd name="connsiteX4" fmla="*/ 3718299 w 6484450"/>
              <a:gd name="connsiteY4" fmla="*/ 0 h 6858000"/>
              <a:gd name="connsiteX5" fmla="*/ 6428450 w 6484450"/>
              <a:gd name="connsiteY5" fmla="*/ 0 h 6858000"/>
              <a:gd name="connsiteX6" fmla="*/ 6484450 w 6484450"/>
              <a:gd name="connsiteY6" fmla="*/ 0 h 6858000"/>
              <a:gd name="connsiteX7" fmla="*/ 6484450 w 6484450"/>
              <a:gd name="connsiteY7" fmla="*/ 4809639 h 6858000"/>
              <a:gd name="connsiteX8" fmla="*/ 4857928 w 6484450"/>
              <a:gd name="connsiteY8" fmla="*/ 6417425 h 6858000"/>
              <a:gd name="connsiteX9" fmla="*/ 0 w 6484450"/>
              <a:gd name="connsiteY9" fmla="*/ 6426365 h 6858000"/>
              <a:gd name="connsiteX10" fmla="*/ 3718299 w 6484450"/>
              <a:gd name="connsiteY10" fmla="*/ 0 h 6858000"/>
              <a:gd name="connsiteX0" fmla="*/ 4329204 w 6484450"/>
              <a:gd name="connsiteY0" fmla="*/ 6742488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3718299 w 6484450"/>
              <a:gd name="connsiteY3" fmla="*/ 0 h 6858000"/>
              <a:gd name="connsiteX4" fmla="*/ 6428450 w 6484450"/>
              <a:gd name="connsiteY4" fmla="*/ 0 h 6858000"/>
              <a:gd name="connsiteX5" fmla="*/ 6484450 w 6484450"/>
              <a:gd name="connsiteY5" fmla="*/ 0 h 6858000"/>
              <a:gd name="connsiteX6" fmla="*/ 6484450 w 6484450"/>
              <a:gd name="connsiteY6" fmla="*/ 4809639 h 6858000"/>
              <a:gd name="connsiteX7" fmla="*/ 4857928 w 6484450"/>
              <a:gd name="connsiteY7" fmla="*/ 6417425 h 6858000"/>
              <a:gd name="connsiteX8" fmla="*/ 0 w 6484450"/>
              <a:gd name="connsiteY8" fmla="*/ 6426365 h 6858000"/>
              <a:gd name="connsiteX9" fmla="*/ 3718299 w 6484450"/>
              <a:gd name="connsiteY9" fmla="*/ 0 h 6858000"/>
              <a:gd name="connsiteX0" fmla="*/ 3718299 w 6484450"/>
              <a:gd name="connsiteY0" fmla="*/ 0 h 6426365"/>
              <a:gd name="connsiteX1" fmla="*/ 6428450 w 6484450"/>
              <a:gd name="connsiteY1" fmla="*/ 0 h 6426365"/>
              <a:gd name="connsiteX2" fmla="*/ 6484450 w 6484450"/>
              <a:gd name="connsiteY2" fmla="*/ 0 h 6426365"/>
              <a:gd name="connsiteX3" fmla="*/ 6484450 w 6484450"/>
              <a:gd name="connsiteY3" fmla="*/ 4809639 h 6426365"/>
              <a:gd name="connsiteX4" fmla="*/ 4857928 w 6484450"/>
              <a:gd name="connsiteY4" fmla="*/ 6417425 h 6426365"/>
              <a:gd name="connsiteX5" fmla="*/ 0 w 6484450"/>
              <a:gd name="connsiteY5" fmla="*/ 6426365 h 6426365"/>
              <a:gd name="connsiteX6" fmla="*/ 3718299 w 6484450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0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001371 w 6488321"/>
              <a:gd name="connsiteY2" fmla="*/ 1777042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4685914 w 6488321"/>
              <a:gd name="connsiteY1" fmla="*/ 103517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26925 w 6496947"/>
              <a:gd name="connsiteY0" fmla="*/ 0 h 6443304"/>
              <a:gd name="connsiteX1" fmla="*/ 5574434 w 6496947"/>
              <a:gd name="connsiteY1" fmla="*/ 8626 h 6443304"/>
              <a:gd name="connsiteX2" fmla="*/ 6493076 w 6496947"/>
              <a:gd name="connsiteY2" fmla="*/ 1604514 h 6443304"/>
              <a:gd name="connsiteX3" fmla="*/ 6493076 w 6496947"/>
              <a:gd name="connsiteY3" fmla="*/ 4809639 h 6443304"/>
              <a:gd name="connsiteX4" fmla="*/ 6496947 w 6496947"/>
              <a:gd name="connsiteY4" fmla="*/ 6443304 h 6443304"/>
              <a:gd name="connsiteX5" fmla="*/ 0 w 6496947"/>
              <a:gd name="connsiteY5" fmla="*/ 6434991 h 6443304"/>
              <a:gd name="connsiteX6" fmla="*/ 3726925 w 6496947"/>
              <a:gd name="connsiteY6" fmla="*/ 0 h 6443304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26052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8321" h="6426365">
                <a:moveTo>
                  <a:pt x="3718299" y="0"/>
                </a:moveTo>
                <a:lnTo>
                  <a:pt x="5565808" y="8626"/>
                </a:lnTo>
                <a:lnTo>
                  <a:pt x="6484450" y="1604514"/>
                </a:lnTo>
                <a:lnTo>
                  <a:pt x="6484450" y="4809639"/>
                </a:lnTo>
                <a:cubicBezTo>
                  <a:pt x="6485740" y="5345568"/>
                  <a:pt x="6487031" y="5890123"/>
                  <a:pt x="6488321" y="6426052"/>
                </a:cubicBezTo>
                <a:lnTo>
                  <a:pt x="0" y="6426365"/>
                </a:lnTo>
                <a:lnTo>
                  <a:pt x="371829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5" name="Google Shape;253;p19" descr="ZUT030_PowerPoint_5-18.png">
            <a:extLst>
              <a:ext uri="{FF2B5EF4-FFF2-40B4-BE49-F238E27FC236}">
                <a16:creationId xmlns:a16="http://schemas.microsoft.com/office/drawing/2014/main" id="{186185F4-5387-4966-94EB-D872C317554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9011" t="72853" r="69765" b="12165"/>
          <a:stretch/>
        </p:blipFill>
        <p:spPr>
          <a:xfrm>
            <a:off x="823846" y="4996206"/>
            <a:ext cx="1940565" cy="1027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312834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55CB85B-64EE-4892-8D1D-1C48F94908C9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DA9913-4AD9-49CD-B305-B5D841644F02}"/>
              </a:ext>
            </a:extLst>
          </p:cNvPr>
          <p:cNvSpPr/>
          <p:nvPr userDrawn="1"/>
        </p:nvSpPr>
        <p:spPr>
          <a:xfrm>
            <a:off x="785688" y="3786996"/>
            <a:ext cx="2203366" cy="22428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5762C6-FECD-477D-A2EF-EED8FB20EB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95" y="5029200"/>
            <a:ext cx="1841544" cy="87126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65F12BE-060B-4EDD-A226-C38422C78373}"/>
              </a:ext>
            </a:extLst>
          </p:cNvPr>
          <p:cNvGrpSpPr/>
          <p:nvPr userDrawn="1"/>
        </p:nvGrpSpPr>
        <p:grpSpPr>
          <a:xfrm>
            <a:off x="1357807" y="-666875"/>
            <a:ext cx="6291920" cy="7941935"/>
            <a:chOff x="3449430" y="-666875"/>
            <a:chExt cx="8389226" cy="7941935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2C88DAE7-E6DA-40BA-9362-E97CF2D02757}"/>
                </a:ext>
              </a:extLst>
            </p:cNvPr>
            <p:cNvSpPr/>
            <p:nvPr userDrawn="1"/>
          </p:nvSpPr>
          <p:spPr>
            <a:xfrm>
              <a:off x="8142715" y="3648974"/>
              <a:ext cx="3695941" cy="3191772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BA80081-2FB7-40AB-8DAE-7C76D3C9557B}"/>
                </a:ext>
              </a:extLst>
            </p:cNvPr>
            <p:cNvSpPr/>
            <p:nvPr userDrawn="1"/>
          </p:nvSpPr>
          <p:spPr>
            <a:xfrm>
              <a:off x="7596377" y="-666875"/>
              <a:ext cx="1694272" cy="1463154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12B4597B-EBB3-4113-92EE-DB5C3AAD3BAD}"/>
                </a:ext>
              </a:extLst>
            </p:cNvPr>
            <p:cNvSpPr/>
            <p:nvPr userDrawn="1"/>
          </p:nvSpPr>
          <p:spPr>
            <a:xfrm rot="10800000">
              <a:off x="7866064" y="1340751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F3EE15F-831D-4A15-BE78-30827E4B91A6}"/>
                </a:ext>
              </a:extLst>
            </p:cNvPr>
            <p:cNvSpPr/>
            <p:nvPr userDrawn="1"/>
          </p:nvSpPr>
          <p:spPr>
            <a:xfrm rot="10800000">
              <a:off x="3449430" y="-128615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9BB5E73E-D917-45A9-88BE-53F90C1732E7}"/>
                </a:ext>
              </a:extLst>
            </p:cNvPr>
            <p:cNvSpPr/>
            <p:nvPr userDrawn="1"/>
          </p:nvSpPr>
          <p:spPr>
            <a:xfrm rot="10800000">
              <a:off x="5818484" y="4814550"/>
              <a:ext cx="2849169" cy="2460510"/>
            </a:xfrm>
            <a:prstGeom prst="triangle">
              <a:avLst/>
            </a:prstGeom>
            <a:noFill/>
            <a:ln w="12700">
              <a:solidFill>
                <a:schemeClr val="accent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33F03E0C-EC6B-487A-8C33-3010456541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40751" y="-17254"/>
            <a:ext cx="5206153" cy="6875254"/>
          </a:xfrm>
          <a:custGeom>
            <a:avLst/>
            <a:gdLst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0 w 8916785"/>
              <a:gd name="connsiteY3" fmla="*/ 0 h 6858000"/>
              <a:gd name="connsiteX4" fmla="*/ 4991216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6409112 w 8916785"/>
              <a:gd name="connsiteY10" fmla="*/ 6409113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4991216 w 8916785"/>
              <a:gd name="connsiteY5" fmla="*/ 0 h 6858000"/>
              <a:gd name="connsiteX6" fmla="*/ 6926001 w 8916785"/>
              <a:gd name="connsiteY6" fmla="*/ 1932522 h 6858000"/>
              <a:gd name="connsiteX7" fmla="*/ 8860785 w 8916785"/>
              <a:gd name="connsiteY7" fmla="*/ 0 h 6858000"/>
              <a:gd name="connsiteX8" fmla="*/ 8916785 w 8916785"/>
              <a:gd name="connsiteY8" fmla="*/ 0 h 6858000"/>
              <a:gd name="connsiteX9" fmla="*/ 8916785 w 8916785"/>
              <a:gd name="connsiteY9" fmla="*/ 4809639 h 6858000"/>
              <a:gd name="connsiteX10" fmla="*/ 7290263 w 8916785"/>
              <a:gd name="connsiteY10" fmla="*/ 6417425 h 6858000"/>
              <a:gd name="connsiteX11" fmla="*/ 2432335 w 8916785"/>
              <a:gd name="connsiteY11" fmla="*/ 6426365 h 6858000"/>
              <a:gd name="connsiteX12" fmla="*/ 0 w 8916785"/>
              <a:gd name="connsiteY12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2432335 w 8916785"/>
              <a:gd name="connsiteY10" fmla="*/ 6426365 h 6858000"/>
              <a:gd name="connsiteX11" fmla="*/ 0 w 8916785"/>
              <a:gd name="connsiteY11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8860785 w 8916785"/>
              <a:gd name="connsiteY5" fmla="*/ 0 h 6858000"/>
              <a:gd name="connsiteX6" fmla="*/ 8916785 w 8916785"/>
              <a:gd name="connsiteY6" fmla="*/ 0 h 6858000"/>
              <a:gd name="connsiteX7" fmla="*/ 8916785 w 8916785"/>
              <a:gd name="connsiteY7" fmla="*/ 4809639 h 6858000"/>
              <a:gd name="connsiteX8" fmla="*/ 7290263 w 8916785"/>
              <a:gd name="connsiteY8" fmla="*/ 6417425 h 6858000"/>
              <a:gd name="connsiteX9" fmla="*/ 2432335 w 8916785"/>
              <a:gd name="connsiteY9" fmla="*/ 6426365 h 6858000"/>
              <a:gd name="connsiteX10" fmla="*/ 0 w 8916785"/>
              <a:gd name="connsiteY10" fmla="*/ 0 h 6858000"/>
              <a:gd name="connsiteX0" fmla="*/ 4894717 w 6827685"/>
              <a:gd name="connsiteY0" fmla="*/ 6737845 h 6858000"/>
              <a:gd name="connsiteX1" fmla="*/ 4776927 w 6827685"/>
              <a:gd name="connsiteY1" fmla="*/ 6858000 h 6858000"/>
              <a:gd name="connsiteX2" fmla="*/ 4672439 w 6827685"/>
              <a:gd name="connsiteY2" fmla="*/ 6742488 h 6858000"/>
              <a:gd name="connsiteX3" fmla="*/ 4894717 w 6827685"/>
              <a:gd name="connsiteY3" fmla="*/ 6737845 h 6858000"/>
              <a:gd name="connsiteX4" fmla="*/ 4691262 w 6827685"/>
              <a:gd name="connsiteY4" fmla="*/ 43132 h 6858000"/>
              <a:gd name="connsiteX5" fmla="*/ 6771685 w 6827685"/>
              <a:gd name="connsiteY5" fmla="*/ 0 h 6858000"/>
              <a:gd name="connsiteX6" fmla="*/ 6827685 w 6827685"/>
              <a:gd name="connsiteY6" fmla="*/ 0 h 6858000"/>
              <a:gd name="connsiteX7" fmla="*/ 6827685 w 6827685"/>
              <a:gd name="connsiteY7" fmla="*/ 4809639 h 6858000"/>
              <a:gd name="connsiteX8" fmla="*/ 5201163 w 6827685"/>
              <a:gd name="connsiteY8" fmla="*/ 6417425 h 6858000"/>
              <a:gd name="connsiteX9" fmla="*/ 343235 w 6827685"/>
              <a:gd name="connsiteY9" fmla="*/ 6426365 h 6858000"/>
              <a:gd name="connsiteX10" fmla="*/ 4691262 w 6827685"/>
              <a:gd name="connsiteY10" fmla="*/ 43132 h 6858000"/>
              <a:gd name="connsiteX0" fmla="*/ 4918072 w 6851040"/>
              <a:gd name="connsiteY0" fmla="*/ 6737845 h 6858000"/>
              <a:gd name="connsiteX1" fmla="*/ 4800282 w 6851040"/>
              <a:gd name="connsiteY1" fmla="*/ 6858000 h 6858000"/>
              <a:gd name="connsiteX2" fmla="*/ 4695794 w 6851040"/>
              <a:gd name="connsiteY2" fmla="*/ 6742488 h 6858000"/>
              <a:gd name="connsiteX3" fmla="*/ 4918072 w 6851040"/>
              <a:gd name="connsiteY3" fmla="*/ 6737845 h 6858000"/>
              <a:gd name="connsiteX4" fmla="*/ 4084889 w 6851040"/>
              <a:gd name="connsiteY4" fmla="*/ 0 h 6858000"/>
              <a:gd name="connsiteX5" fmla="*/ 6795040 w 6851040"/>
              <a:gd name="connsiteY5" fmla="*/ 0 h 6858000"/>
              <a:gd name="connsiteX6" fmla="*/ 6851040 w 6851040"/>
              <a:gd name="connsiteY6" fmla="*/ 0 h 6858000"/>
              <a:gd name="connsiteX7" fmla="*/ 6851040 w 6851040"/>
              <a:gd name="connsiteY7" fmla="*/ 4809639 h 6858000"/>
              <a:gd name="connsiteX8" fmla="*/ 5224518 w 6851040"/>
              <a:gd name="connsiteY8" fmla="*/ 6417425 h 6858000"/>
              <a:gd name="connsiteX9" fmla="*/ 366590 w 6851040"/>
              <a:gd name="connsiteY9" fmla="*/ 6426365 h 6858000"/>
              <a:gd name="connsiteX10" fmla="*/ 4084889 w 6851040"/>
              <a:gd name="connsiteY10" fmla="*/ 0 h 6858000"/>
              <a:gd name="connsiteX0" fmla="*/ 4551482 w 6484450"/>
              <a:gd name="connsiteY0" fmla="*/ 6737845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4551482 w 6484450"/>
              <a:gd name="connsiteY3" fmla="*/ 6737845 h 6858000"/>
              <a:gd name="connsiteX4" fmla="*/ 3718299 w 6484450"/>
              <a:gd name="connsiteY4" fmla="*/ 0 h 6858000"/>
              <a:gd name="connsiteX5" fmla="*/ 6428450 w 6484450"/>
              <a:gd name="connsiteY5" fmla="*/ 0 h 6858000"/>
              <a:gd name="connsiteX6" fmla="*/ 6484450 w 6484450"/>
              <a:gd name="connsiteY6" fmla="*/ 0 h 6858000"/>
              <a:gd name="connsiteX7" fmla="*/ 6484450 w 6484450"/>
              <a:gd name="connsiteY7" fmla="*/ 4809639 h 6858000"/>
              <a:gd name="connsiteX8" fmla="*/ 4857928 w 6484450"/>
              <a:gd name="connsiteY8" fmla="*/ 6417425 h 6858000"/>
              <a:gd name="connsiteX9" fmla="*/ 0 w 6484450"/>
              <a:gd name="connsiteY9" fmla="*/ 6426365 h 6858000"/>
              <a:gd name="connsiteX10" fmla="*/ 3718299 w 6484450"/>
              <a:gd name="connsiteY10" fmla="*/ 0 h 6858000"/>
              <a:gd name="connsiteX0" fmla="*/ 4329204 w 6484450"/>
              <a:gd name="connsiteY0" fmla="*/ 6742488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3718299 w 6484450"/>
              <a:gd name="connsiteY3" fmla="*/ 0 h 6858000"/>
              <a:gd name="connsiteX4" fmla="*/ 6428450 w 6484450"/>
              <a:gd name="connsiteY4" fmla="*/ 0 h 6858000"/>
              <a:gd name="connsiteX5" fmla="*/ 6484450 w 6484450"/>
              <a:gd name="connsiteY5" fmla="*/ 0 h 6858000"/>
              <a:gd name="connsiteX6" fmla="*/ 6484450 w 6484450"/>
              <a:gd name="connsiteY6" fmla="*/ 4809639 h 6858000"/>
              <a:gd name="connsiteX7" fmla="*/ 4857928 w 6484450"/>
              <a:gd name="connsiteY7" fmla="*/ 6417425 h 6858000"/>
              <a:gd name="connsiteX8" fmla="*/ 0 w 6484450"/>
              <a:gd name="connsiteY8" fmla="*/ 6426365 h 6858000"/>
              <a:gd name="connsiteX9" fmla="*/ 3718299 w 6484450"/>
              <a:gd name="connsiteY9" fmla="*/ 0 h 6858000"/>
              <a:gd name="connsiteX0" fmla="*/ 3718299 w 6484450"/>
              <a:gd name="connsiteY0" fmla="*/ 0 h 6426365"/>
              <a:gd name="connsiteX1" fmla="*/ 6428450 w 6484450"/>
              <a:gd name="connsiteY1" fmla="*/ 0 h 6426365"/>
              <a:gd name="connsiteX2" fmla="*/ 6484450 w 6484450"/>
              <a:gd name="connsiteY2" fmla="*/ 0 h 6426365"/>
              <a:gd name="connsiteX3" fmla="*/ 6484450 w 6484450"/>
              <a:gd name="connsiteY3" fmla="*/ 4809639 h 6426365"/>
              <a:gd name="connsiteX4" fmla="*/ 4857928 w 6484450"/>
              <a:gd name="connsiteY4" fmla="*/ 6417425 h 6426365"/>
              <a:gd name="connsiteX5" fmla="*/ 0 w 6484450"/>
              <a:gd name="connsiteY5" fmla="*/ 6426365 h 6426365"/>
              <a:gd name="connsiteX6" fmla="*/ 3718299 w 6484450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0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001371 w 6488321"/>
              <a:gd name="connsiteY2" fmla="*/ 1777042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4685914 w 6488321"/>
              <a:gd name="connsiteY1" fmla="*/ 103517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26925 w 6496947"/>
              <a:gd name="connsiteY0" fmla="*/ 0 h 6443304"/>
              <a:gd name="connsiteX1" fmla="*/ 5574434 w 6496947"/>
              <a:gd name="connsiteY1" fmla="*/ 8626 h 6443304"/>
              <a:gd name="connsiteX2" fmla="*/ 6493076 w 6496947"/>
              <a:gd name="connsiteY2" fmla="*/ 1604514 h 6443304"/>
              <a:gd name="connsiteX3" fmla="*/ 6493076 w 6496947"/>
              <a:gd name="connsiteY3" fmla="*/ 4809639 h 6443304"/>
              <a:gd name="connsiteX4" fmla="*/ 6496947 w 6496947"/>
              <a:gd name="connsiteY4" fmla="*/ 6443304 h 6443304"/>
              <a:gd name="connsiteX5" fmla="*/ 0 w 6496947"/>
              <a:gd name="connsiteY5" fmla="*/ 6434991 h 6443304"/>
              <a:gd name="connsiteX6" fmla="*/ 3726925 w 6496947"/>
              <a:gd name="connsiteY6" fmla="*/ 0 h 6443304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26052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8321" h="6426365">
                <a:moveTo>
                  <a:pt x="3718299" y="0"/>
                </a:moveTo>
                <a:lnTo>
                  <a:pt x="5565808" y="8626"/>
                </a:lnTo>
                <a:lnTo>
                  <a:pt x="6484450" y="1604514"/>
                </a:lnTo>
                <a:lnTo>
                  <a:pt x="6484450" y="4809639"/>
                </a:lnTo>
                <a:cubicBezTo>
                  <a:pt x="6485740" y="5345568"/>
                  <a:pt x="6487031" y="5890123"/>
                  <a:pt x="6488321" y="6426052"/>
                </a:cubicBezTo>
                <a:lnTo>
                  <a:pt x="0" y="6426365"/>
                </a:lnTo>
                <a:lnTo>
                  <a:pt x="371829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59592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91C3EB-2B80-4488-AE09-81EBC968AB76}" type="datetime1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9E107A0-7B7C-8743-BC43-85A450895B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4801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14B71D-196B-4145-821F-C7FE13F7FE61}" type="datetime1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9E107A0-7B7C-8743-BC43-85A450895B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89780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229A21-5600-4423-8C9B-BE8C5DAD613E}" type="datetime1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426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C534F8-9706-474B-A655-D1480643651D}" type="datetime1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6579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3FE216-4C7B-45C7-A99C-ED2A52FFCBC7}" type="datetime1">
              <a:rPr lang="en-US" smtClean="0"/>
              <a:t>2/28/2023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98149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2DCDE0-0582-4055-B240-ED86A170C5AF}" type="datetime1">
              <a:rPr lang="en-US" smtClean="0"/>
              <a:t>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299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52;p19">
            <a:extLst>
              <a:ext uri="{FF2B5EF4-FFF2-40B4-BE49-F238E27FC236}">
                <a16:creationId xmlns:a16="http://schemas.microsoft.com/office/drawing/2014/main" id="{25B18F36-6951-47D1-8E9B-40201ACBA4B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F9850FA-6909-446C-BB6E-16DADE380525}"/>
              </a:ext>
            </a:extLst>
          </p:cNvPr>
          <p:cNvGrpSpPr/>
          <p:nvPr userDrawn="1"/>
        </p:nvGrpSpPr>
        <p:grpSpPr>
          <a:xfrm>
            <a:off x="4235699" y="445252"/>
            <a:ext cx="4235732" cy="5625988"/>
            <a:chOff x="5647599" y="445252"/>
            <a:chExt cx="5647642" cy="5625988"/>
          </a:xfrm>
        </p:grpSpPr>
        <p:sp>
          <p:nvSpPr>
            <p:cNvPr id="11" name="Isosceles Triangle 11">
              <a:extLst>
                <a:ext uri="{FF2B5EF4-FFF2-40B4-BE49-F238E27FC236}">
                  <a16:creationId xmlns:a16="http://schemas.microsoft.com/office/drawing/2014/main" id="{58D85B00-5657-488B-8BA3-B46837BEDC49}"/>
                </a:ext>
              </a:extLst>
            </p:cNvPr>
            <p:cNvSpPr/>
            <p:nvPr userDrawn="1"/>
          </p:nvSpPr>
          <p:spPr>
            <a:xfrm rot="5400000" flipV="1">
              <a:off x="5579361" y="2665990"/>
              <a:ext cx="973827" cy="837351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5609" h="3263675">
                  <a:moveTo>
                    <a:pt x="0" y="3263675"/>
                  </a:moveTo>
                  <a:lnTo>
                    <a:pt x="1887589" y="0"/>
                  </a:lnTo>
                  <a:lnTo>
                    <a:pt x="3795609" y="3263660"/>
                  </a:lnTo>
                  <a:lnTo>
                    <a:pt x="0" y="326367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41158D59-3DFE-4243-A6D7-90144C269CD0}"/>
                </a:ext>
              </a:extLst>
            </p:cNvPr>
            <p:cNvSpPr/>
            <p:nvPr userDrawn="1"/>
          </p:nvSpPr>
          <p:spPr>
            <a:xfrm rot="19645377">
              <a:off x="6545675" y="1693599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Isosceles Triangle 1">
              <a:extLst>
                <a:ext uri="{FF2B5EF4-FFF2-40B4-BE49-F238E27FC236}">
                  <a16:creationId xmlns:a16="http://schemas.microsoft.com/office/drawing/2014/main" id="{F590ED2B-A354-4048-AAA6-332B86C2D509}"/>
                </a:ext>
              </a:extLst>
            </p:cNvPr>
            <p:cNvSpPr/>
            <p:nvPr userDrawn="1"/>
          </p:nvSpPr>
          <p:spPr>
            <a:xfrm rot="8857245">
              <a:off x="7382482" y="1007215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Isosceles Triangle 1">
              <a:extLst>
                <a:ext uri="{FF2B5EF4-FFF2-40B4-BE49-F238E27FC236}">
                  <a16:creationId xmlns:a16="http://schemas.microsoft.com/office/drawing/2014/main" id="{ECDC3DDA-B79C-4F02-8C43-F77FD8EFC3D9}"/>
                </a:ext>
              </a:extLst>
            </p:cNvPr>
            <p:cNvSpPr/>
            <p:nvPr userDrawn="1"/>
          </p:nvSpPr>
          <p:spPr>
            <a:xfrm rot="8857245">
              <a:off x="9145747" y="2022563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Isosceles Triangle 1">
              <a:extLst>
                <a:ext uri="{FF2B5EF4-FFF2-40B4-BE49-F238E27FC236}">
                  <a16:creationId xmlns:a16="http://schemas.microsoft.com/office/drawing/2014/main" id="{0275D0AF-E550-4A50-B554-6BBCA1496D6B}"/>
                </a:ext>
              </a:extLst>
            </p:cNvPr>
            <p:cNvSpPr/>
            <p:nvPr userDrawn="1"/>
          </p:nvSpPr>
          <p:spPr>
            <a:xfrm rot="8857245">
              <a:off x="7382481" y="3041824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Isosceles Triangle 1">
              <a:extLst>
                <a:ext uri="{FF2B5EF4-FFF2-40B4-BE49-F238E27FC236}">
                  <a16:creationId xmlns:a16="http://schemas.microsoft.com/office/drawing/2014/main" id="{3D2EB5B8-DAFB-4316-8A10-90CD25146E1C}"/>
                </a:ext>
              </a:extLst>
            </p:cNvPr>
            <p:cNvSpPr/>
            <p:nvPr userDrawn="1"/>
          </p:nvSpPr>
          <p:spPr>
            <a:xfrm rot="19715883">
              <a:off x="6452572" y="445252"/>
              <a:ext cx="948848" cy="832517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Isosceles Triangle 1">
              <a:extLst>
                <a:ext uri="{FF2B5EF4-FFF2-40B4-BE49-F238E27FC236}">
                  <a16:creationId xmlns:a16="http://schemas.microsoft.com/office/drawing/2014/main" id="{9CA9F322-2550-4206-B6D2-D1CE64E23CD8}"/>
                </a:ext>
              </a:extLst>
            </p:cNvPr>
            <p:cNvSpPr/>
            <p:nvPr userDrawn="1"/>
          </p:nvSpPr>
          <p:spPr>
            <a:xfrm rot="12545412">
              <a:off x="8344035" y="1044353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Isosceles Triangle 1">
              <a:extLst>
                <a:ext uri="{FF2B5EF4-FFF2-40B4-BE49-F238E27FC236}">
                  <a16:creationId xmlns:a16="http://schemas.microsoft.com/office/drawing/2014/main" id="{9D4DED79-25B3-4DCE-AD0D-AD8D4C08CC3B}"/>
                </a:ext>
              </a:extLst>
            </p:cNvPr>
            <p:cNvSpPr/>
            <p:nvPr userDrawn="1"/>
          </p:nvSpPr>
          <p:spPr>
            <a:xfrm rot="19720338">
              <a:off x="8299239" y="2683191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Isosceles Triangle 1">
              <a:extLst>
                <a:ext uri="{FF2B5EF4-FFF2-40B4-BE49-F238E27FC236}">
                  <a16:creationId xmlns:a16="http://schemas.microsoft.com/office/drawing/2014/main" id="{35B5B9A3-1928-464F-9271-FB37B2B0856C}"/>
                </a:ext>
              </a:extLst>
            </p:cNvPr>
            <p:cNvSpPr/>
            <p:nvPr userDrawn="1"/>
          </p:nvSpPr>
          <p:spPr>
            <a:xfrm rot="19720338">
              <a:off x="8299238" y="4713859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Isosceles Triangle 1">
              <a:extLst>
                <a:ext uri="{FF2B5EF4-FFF2-40B4-BE49-F238E27FC236}">
                  <a16:creationId xmlns:a16="http://schemas.microsoft.com/office/drawing/2014/main" id="{C4CF368C-1ED9-477B-BB13-1D9A3F63572A}"/>
                </a:ext>
              </a:extLst>
            </p:cNvPr>
            <p:cNvSpPr/>
            <p:nvPr userDrawn="1"/>
          </p:nvSpPr>
          <p:spPr>
            <a:xfrm rot="1635948">
              <a:off x="9088323" y="3658845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Isosceles Triangle 1">
              <a:extLst>
                <a:ext uri="{FF2B5EF4-FFF2-40B4-BE49-F238E27FC236}">
                  <a16:creationId xmlns:a16="http://schemas.microsoft.com/office/drawing/2014/main" id="{27E28BA4-4DAB-48D5-8221-14758274256B}"/>
                </a:ext>
              </a:extLst>
            </p:cNvPr>
            <p:cNvSpPr/>
            <p:nvPr userDrawn="1"/>
          </p:nvSpPr>
          <p:spPr>
            <a:xfrm rot="19715883">
              <a:off x="10346393" y="2181493"/>
              <a:ext cx="948848" cy="832517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" name="Google Shape;9;p21">
            <a:extLst>
              <a:ext uri="{FF2B5EF4-FFF2-40B4-BE49-F238E27FC236}">
                <a16:creationId xmlns:a16="http://schemas.microsoft.com/office/drawing/2014/main" id="{353D8585-6A1A-4E9F-B8A1-68A46909014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48775" y="3431974"/>
            <a:ext cx="4023928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6" name="Google Shape;10;p21">
            <a:extLst>
              <a:ext uri="{FF2B5EF4-FFF2-40B4-BE49-F238E27FC236}">
                <a16:creationId xmlns:a16="http://schemas.microsoft.com/office/drawing/2014/main" id="{322B6A55-7E33-4FD4-8CA5-86629BB7A3A5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48775" y="1544133"/>
            <a:ext cx="3560378" cy="1887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0" lvl="0" indent="-171450" algn="l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685800" lvl="1" indent="-171450" algn="l">
              <a:spcBef>
                <a:spcPts val="270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350">
                <a:solidFill>
                  <a:srgbClr val="898989"/>
                </a:solidFill>
              </a:defRPr>
            </a:lvl2pPr>
            <a:lvl3pPr marL="1028700" lvl="2" indent="-17145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3pPr>
            <a:lvl4pPr marL="1371600" lvl="3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4pPr>
            <a:lvl5pPr marL="1714500" lvl="4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5pPr>
            <a:lvl6pPr marL="2057400" lvl="5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6pPr>
            <a:lvl7pPr marL="2400300" lvl="6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7pPr>
            <a:lvl8pPr marL="2743200" lvl="7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8pPr>
            <a:lvl9pPr marL="3086100" lvl="8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429DC3D-12E4-491B-B087-04BE6A1BF2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07" y="5855625"/>
            <a:ext cx="3260786" cy="43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25594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5A37732-56E1-4198-BAF7-0C6DE35CB766}" type="datetime1">
              <a:rPr lang="en-US" smtClean="0"/>
              <a:t>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32576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8832DB-D832-42E7-8C4F-21A4C436E8F6}" type="datetime1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8448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01944D-9B2A-43BB-96E5-A22CEA69A304}" type="datetime1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3857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883DEF-E6C9-43DD-9BB8-D123761B09EC}" type="datetime1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63590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7001433-85DC-4FC1-86CB-C75F4EA3F378}" type="datetime1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0304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09442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75313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5405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1822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512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C31097D-8CB9-4B25-A856-7614EBE40CF9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Google Shape;9;p21">
            <a:extLst>
              <a:ext uri="{FF2B5EF4-FFF2-40B4-BE49-F238E27FC236}">
                <a16:creationId xmlns:a16="http://schemas.microsoft.com/office/drawing/2014/main" id="{353D8585-6A1A-4E9F-B8A1-68A46909014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48775" y="3431974"/>
            <a:ext cx="4023928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6" name="Google Shape;10;p21">
            <a:extLst>
              <a:ext uri="{FF2B5EF4-FFF2-40B4-BE49-F238E27FC236}">
                <a16:creationId xmlns:a16="http://schemas.microsoft.com/office/drawing/2014/main" id="{322B6A55-7E33-4FD4-8CA5-86629BB7A3A5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48775" y="1544133"/>
            <a:ext cx="3560378" cy="1887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0" lvl="0" indent="-171450" algn="l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685800" lvl="1" indent="-171450" algn="l">
              <a:spcBef>
                <a:spcPts val="270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350">
                <a:solidFill>
                  <a:srgbClr val="898989"/>
                </a:solidFill>
              </a:defRPr>
            </a:lvl2pPr>
            <a:lvl3pPr marL="1028700" lvl="2" indent="-17145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3pPr>
            <a:lvl4pPr marL="1371600" lvl="3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4pPr>
            <a:lvl5pPr marL="1714500" lvl="4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5pPr>
            <a:lvl6pPr marL="2057400" lvl="5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6pPr>
            <a:lvl7pPr marL="2400300" lvl="6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7pPr>
            <a:lvl8pPr marL="2743200" lvl="7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8pPr>
            <a:lvl9pPr marL="3086100" lvl="8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E8BB9A2-3E93-4B06-871A-8B05267571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07" y="5855625"/>
            <a:ext cx="3260786" cy="43158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65C5940-E0C1-4F84-92ED-290B3CD77C40}"/>
              </a:ext>
            </a:extLst>
          </p:cNvPr>
          <p:cNvGrpSpPr/>
          <p:nvPr userDrawn="1"/>
        </p:nvGrpSpPr>
        <p:grpSpPr>
          <a:xfrm>
            <a:off x="4235699" y="445252"/>
            <a:ext cx="4235732" cy="5625988"/>
            <a:chOff x="5647599" y="445252"/>
            <a:chExt cx="5647642" cy="5625988"/>
          </a:xfrm>
        </p:grpSpPr>
        <p:sp>
          <p:nvSpPr>
            <p:cNvPr id="26" name="Isosceles Triangle 11">
              <a:extLst>
                <a:ext uri="{FF2B5EF4-FFF2-40B4-BE49-F238E27FC236}">
                  <a16:creationId xmlns:a16="http://schemas.microsoft.com/office/drawing/2014/main" id="{8E1017C8-1DF1-465C-9A54-91508774824E}"/>
                </a:ext>
              </a:extLst>
            </p:cNvPr>
            <p:cNvSpPr/>
            <p:nvPr userDrawn="1"/>
          </p:nvSpPr>
          <p:spPr>
            <a:xfrm rot="5400000" flipV="1">
              <a:off x="5579361" y="2665990"/>
              <a:ext cx="973827" cy="837351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5609" h="3263675">
                  <a:moveTo>
                    <a:pt x="0" y="3263675"/>
                  </a:moveTo>
                  <a:lnTo>
                    <a:pt x="1887589" y="0"/>
                  </a:lnTo>
                  <a:lnTo>
                    <a:pt x="3795609" y="3263660"/>
                  </a:lnTo>
                  <a:lnTo>
                    <a:pt x="0" y="326367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Isosceles Triangle 1">
              <a:extLst>
                <a:ext uri="{FF2B5EF4-FFF2-40B4-BE49-F238E27FC236}">
                  <a16:creationId xmlns:a16="http://schemas.microsoft.com/office/drawing/2014/main" id="{AB45B2DC-B056-4E92-8A93-E10B9F46AA64}"/>
                </a:ext>
              </a:extLst>
            </p:cNvPr>
            <p:cNvSpPr/>
            <p:nvPr userDrawn="1"/>
          </p:nvSpPr>
          <p:spPr>
            <a:xfrm rot="19645377">
              <a:off x="6545675" y="1693599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Isosceles Triangle 1">
              <a:extLst>
                <a:ext uri="{FF2B5EF4-FFF2-40B4-BE49-F238E27FC236}">
                  <a16:creationId xmlns:a16="http://schemas.microsoft.com/office/drawing/2014/main" id="{61080330-6747-42C3-A65F-A290E880A3A7}"/>
                </a:ext>
              </a:extLst>
            </p:cNvPr>
            <p:cNvSpPr/>
            <p:nvPr userDrawn="1"/>
          </p:nvSpPr>
          <p:spPr>
            <a:xfrm rot="8857245">
              <a:off x="7382482" y="1007215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Isosceles Triangle 1">
              <a:extLst>
                <a:ext uri="{FF2B5EF4-FFF2-40B4-BE49-F238E27FC236}">
                  <a16:creationId xmlns:a16="http://schemas.microsoft.com/office/drawing/2014/main" id="{F4EFE2A9-2537-460A-8831-D7B26AAE5408}"/>
                </a:ext>
              </a:extLst>
            </p:cNvPr>
            <p:cNvSpPr/>
            <p:nvPr userDrawn="1"/>
          </p:nvSpPr>
          <p:spPr>
            <a:xfrm rot="8857245">
              <a:off x="9145747" y="2022563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Isosceles Triangle 1">
              <a:extLst>
                <a:ext uri="{FF2B5EF4-FFF2-40B4-BE49-F238E27FC236}">
                  <a16:creationId xmlns:a16="http://schemas.microsoft.com/office/drawing/2014/main" id="{26B1BC73-25A7-410E-9BA0-7CD2318265E2}"/>
                </a:ext>
              </a:extLst>
            </p:cNvPr>
            <p:cNvSpPr/>
            <p:nvPr userDrawn="1"/>
          </p:nvSpPr>
          <p:spPr>
            <a:xfrm rot="8857245">
              <a:off x="7382481" y="3041824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Isosceles Triangle 1">
              <a:extLst>
                <a:ext uri="{FF2B5EF4-FFF2-40B4-BE49-F238E27FC236}">
                  <a16:creationId xmlns:a16="http://schemas.microsoft.com/office/drawing/2014/main" id="{19E50F48-14CD-498C-B506-05451159A67E}"/>
                </a:ext>
              </a:extLst>
            </p:cNvPr>
            <p:cNvSpPr/>
            <p:nvPr userDrawn="1"/>
          </p:nvSpPr>
          <p:spPr>
            <a:xfrm rot="19715883">
              <a:off x="6452572" y="445252"/>
              <a:ext cx="948848" cy="832517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Isosceles Triangle 1">
              <a:extLst>
                <a:ext uri="{FF2B5EF4-FFF2-40B4-BE49-F238E27FC236}">
                  <a16:creationId xmlns:a16="http://schemas.microsoft.com/office/drawing/2014/main" id="{FFF35F40-52E3-47F2-B5B9-F4E79C8760DB}"/>
                </a:ext>
              </a:extLst>
            </p:cNvPr>
            <p:cNvSpPr/>
            <p:nvPr userDrawn="1"/>
          </p:nvSpPr>
          <p:spPr>
            <a:xfrm rot="12545412">
              <a:off x="8344035" y="1044353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Isosceles Triangle 1">
              <a:extLst>
                <a:ext uri="{FF2B5EF4-FFF2-40B4-BE49-F238E27FC236}">
                  <a16:creationId xmlns:a16="http://schemas.microsoft.com/office/drawing/2014/main" id="{4AEA919D-F21B-47E3-B40F-53B9C3633665}"/>
                </a:ext>
              </a:extLst>
            </p:cNvPr>
            <p:cNvSpPr/>
            <p:nvPr userDrawn="1"/>
          </p:nvSpPr>
          <p:spPr>
            <a:xfrm rot="19720338">
              <a:off x="8299239" y="2683191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Isosceles Triangle 1">
              <a:extLst>
                <a:ext uri="{FF2B5EF4-FFF2-40B4-BE49-F238E27FC236}">
                  <a16:creationId xmlns:a16="http://schemas.microsoft.com/office/drawing/2014/main" id="{CC2C17D7-5181-48A4-BDF1-1157654D526C}"/>
                </a:ext>
              </a:extLst>
            </p:cNvPr>
            <p:cNvSpPr/>
            <p:nvPr userDrawn="1"/>
          </p:nvSpPr>
          <p:spPr>
            <a:xfrm rot="19720338">
              <a:off x="8299238" y="4713859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Isosceles Triangle 1">
              <a:extLst>
                <a:ext uri="{FF2B5EF4-FFF2-40B4-BE49-F238E27FC236}">
                  <a16:creationId xmlns:a16="http://schemas.microsoft.com/office/drawing/2014/main" id="{B8B00466-37F4-4CC2-95CA-841ADE7EEA46}"/>
                </a:ext>
              </a:extLst>
            </p:cNvPr>
            <p:cNvSpPr/>
            <p:nvPr userDrawn="1"/>
          </p:nvSpPr>
          <p:spPr>
            <a:xfrm rot="1635948">
              <a:off x="9088323" y="3658845"/>
              <a:ext cx="1547054" cy="1357381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Isosceles Triangle 1">
              <a:extLst>
                <a:ext uri="{FF2B5EF4-FFF2-40B4-BE49-F238E27FC236}">
                  <a16:creationId xmlns:a16="http://schemas.microsoft.com/office/drawing/2014/main" id="{33F7E1E6-8BEA-4159-B8B3-7FDFC5D80BA8}"/>
                </a:ext>
              </a:extLst>
            </p:cNvPr>
            <p:cNvSpPr/>
            <p:nvPr userDrawn="1"/>
          </p:nvSpPr>
          <p:spPr>
            <a:xfrm rot="19715883">
              <a:off x="10346393" y="2181493"/>
              <a:ext cx="948848" cy="832517"/>
            </a:xfrm>
            <a:custGeom>
              <a:avLst/>
              <a:gdLst>
                <a:gd name="connsiteX0" fmla="*/ 0 w 1272747"/>
                <a:gd name="connsiteY0" fmla="*/ 1021556 h 1021556"/>
                <a:gd name="connsiteX1" fmla="*/ 636374 w 1272747"/>
                <a:gd name="connsiteY1" fmla="*/ 0 h 1021556"/>
                <a:gd name="connsiteX2" fmla="*/ 1272747 w 1272747"/>
                <a:gd name="connsiteY2" fmla="*/ 1021556 h 1021556"/>
                <a:gd name="connsiteX3" fmla="*/ 0 w 1272747"/>
                <a:gd name="connsiteY3" fmla="*/ 1021556 h 1021556"/>
                <a:gd name="connsiteX0" fmla="*/ 0 w 1272747"/>
                <a:gd name="connsiteY0" fmla="*/ 1308531 h 1308531"/>
                <a:gd name="connsiteX1" fmla="*/ 830276 w 1272747"/>
                <a:gd name="connsiteY1" fmla="*/ 0 h 1308531"/>
                <a:gd name="connsiteX2" fmla="*/ 1272747 w 1272747"/>
                <a:gd name="connsiteY2" fmla="*/ 1308531 h 1308531"/>
                <a:gd name="connsiteX3" fmla="*/ 0 w 1272747"/>
                <a:gd name="connsiteY3" fmla="*/ 1308531 h 1308531"/>
                <a:gd name="connsiteX0" fmla="*/ 0 w 1547054"/>
                <a:gd name="connsiteY0" fmla="*/ 1308531 h 1357381"/>
                <a:gd name="connsiteX1" fmla="*/ 830276 w 1547054"/>
                <a:gd name="connsiteY1" fmla="*/ 0 h 1357381"/>
                <a:gd name="connsiteX2" fmla="*/ 1547054 w 1547054"/>
                <a:gd name="connsiteY2" fmla="*/ 1357381 h 1357381"/>
                <a:gd name="connsiteX3" fmla="*/ 0 w 1547054"/>
                <a:gd name="connsiteY3" fmla="*/ 1308531 h 13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7054" h="1357381">
                  <a:moveTo>
                    <a:pt x="0" y="1308531"/>
                  </a:moveTo>
                  <a:lnTo>
                    <a:pt x="830276" y="0"/>
                  </a:lnTo>
                  <a:lnTo>
                    <a:pt x="1547054" y="1357381"/>
                  </a:lnTo>
                  <a:lnTo>
                    <a:pt x="0" y="13085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449733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50845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83928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85445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56370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31364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60430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382677-7198-429C-884C-75A8D6F4D8D2}" type="datetime1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23931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ECFA73-459B-446B-B75B-5449FFB7A4AC}" type="datetime1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49471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9A48E7-6961-44B2-940F-160BFCD41EE0}" type="datetime1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84650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E76990-781C-4FF4-98BE-9C3426E40C35}" type="datetime1">
              <a:rPr lang="en-US" smtClean="0"/>
              <a:t>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084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1CC1C9-C83B-46E5-8A03-2BFA193DD692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005E9C-7B03-4DAD-9AD8-1971AAB692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07" y="5855625"/>
            <a:ext cx="3260786" cy="431585"/>
          </a:xfrm>
          <a:prstGeom prst="rect">
            <a:avLst/>
          </a:prstGeom>
        </p:spPr>
      </p:pic>
      <p:sp>
        <p:nvSpPr>
          <p:cNvPr id="7" name="Google Shape;9;p21">
            <a:extLst>
              <a:ext uri="{FF2B5EF4-FFF2-40B4-BE49-F238E27FC236}">
                <a16:creationId xmlns:a16="http://schemas.microsoft.com/office/drawing/2014/main" id="{26916CEA-A00E-47AE-BD16-CB976028CC45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48775" y="3431974"/>
            <a:ext cx="4023928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9" name="Google Shape;10;p21">
            <a:extLst>
              <a:ext uri="{FF2B5EF4-FFF2-40B4-BE49-F238E27FC236}">
                <a16:creationId xmlns:a16="http://schemas.microsoft.com/office/drawing/2014/main" id="{FEFCA4E5-38F2-4024-AE84-A251A4A3A8E4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48775" y="1544133"/>
            <a:ext cx="3560378" cy="1887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0" lvl="0" indent="-171450" algn="l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685800" lvl="1" indent="-171450" algn="l">
              <a:spcBef>
                <a:spcPts val="270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350">
                <a:solidFill>
                  <a:srgbClr val="898989"/>
                </a:solidFill>
              </a:defRPr>
            </a:lvl2pPr>
            <a:lvl3pPr marL="1028700" lvl="2" indent="-17145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3pPr>
            <a:lvl4pPr marL="1371600" lvl="3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4pPr>
            <a:lvl5pPr marL="1714500" lvl="4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5pPr>
            <a:lvl6pPr marL="2057400" lvl="5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6pPr>
            <a:lvl7pPr marL="2400300" lvl="6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7pPr>
            <a:lvl8pPr marL="2743200" lvl="7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8pPr>
            <a:lvl9pPr marL="3086100" lvl="8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51F6A2F-50BF-473B-B3D8-BD0EE8A6CCE8}"/>
              </a:ext>
            </a:extLst>
          </p:cNvPr>
          <p:cNvGrpSpPr/>
          <p:nvPr userDrawn="1"/>
        </p:nvGrpSpPr>
        <p:grpSpPr>
          <a:xfrm>
            <a:off x="4571999" y="43848"/>
            <a:ext cx="5092407" cy="7189503"/>
            <a:chOff x="6095998" y="43847"/>
            <a:chExt cx="6789876" cy="7189503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398B4EB2-C53E-475F-87D4-5E44A397E375}"/>
                </a:ext>
              </a:extLst>
            </p:cNvPr>
            <p:cNvSpPr/>
            <p:nvPr userDrawn="1"/>
          </p:nvSpPr>
          <p:spPr>
            <a:xfrm rot="5400000">
              <a:off x="5836520" y="3688478"/>
              <a:ext cx="3804350" cy="3285393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C381231A-AB92-467C-98AD-625E284DEB50}"/>
                </a:ext>
              </a:extLst>
            </p:cNvPr>
            <p:cNvSpPr/>
            <p:nvPr userDrawn="1"/>
          </p:nvSpPr>
          <p:spPr>
            <a:xfrm rot="5400000">
              <a:off x="11621741" y="3456988"/>
              <a:ext cx="1356665" cy="1171600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6E2B662-7524-4BC2-8C4E-F6859A64DC4F}"/>
                </a:ext>
              </a:extLst>
            </p:cNvPr>
            <p:cNvSpPr/>
            <p:nvPr userDrawn="1"/>
          </p:nvSpPr>
          <p:spPr>
            <a:xfrm rot="16200000">
              <a:off x="9075763" y="3706302"/>
              <a:ext cx="2407157" cy="2078794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A5FBBB67-BD97-4E74-B881-6A72590175CB}"/>
                </a:ext>
              </a:extLst>
            </p:cNvPr>
            <p:cNvSpPr/>
            <p:nvPr userDrawn="1"/>
          </p:nvSpPr>
          <p:spPr>
            <a:xfrm rot="16200000">
              <a:off x="10329043" y="199453"/>
              <a:ext cx="2281432" cy="1970219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F46794F-F24B-44D2-BA42-AA24D50C9F93}"/>
                </a:ext>
              </a:extLst>
            </p:cNvPr>
            <p:cNvSpPr/>
            <p:nvPr userDrawn="1"/>
          </p:nvSpPr>
          <p:spPr>
            <a:xfrm rot="16200000">
              <a:off x="6281259" y="2070961"/>
              <a:ext cx="2281432" cy="1970219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291801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7CB0AF-BEE9-48FD-AF5C-E4D2579E5DDB}" type="datetime1">
              <a:rPr lang="en-US" smtClean="0"/>
              <a:t>2/28/2023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12521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645097-56DD-4BDC-862D-3567D4A4CFE8}" type="datetime1">
              <a:rPr lang="en-US" smtClean="0"/>
              <a:t>2/28/2023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42279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54A863-C38E-4A93-B538-7B34F5741DCA}" type="datetime1">
              <a:rPr lang="en-US" smtClean="0"/>
              <a:t>2/28/2023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70964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E37037-FE21-4A6E-A2CA-D9C084AD17BA}" type="datetime1">
              <a:rPr lang="en-US" smtClean="0"/>
              <a:t>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67618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3FE569-040B-4354-BD0C-E9ABA5C7969F}" type="datetime1">
              <a:rPr lang="en-US" smtClean="0"/>
              <a:t>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84138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BA80132-58AE-4F32-A567-5C338CC14416}" type="datetime1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64103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3BD5-66CB-4664-85C9-AA8874889684}" type="datetime1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380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D50C6A-CF80-4AF2-8D74-55578EFB9C8C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005E9C-7B03-4DAD-9AD8-1971AAB692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07" y="5855625"/>
            <a:ext cx="3260786" cy="431585"/>
          </a:xfrm>
          <a:prstGeom prst="rect">
            <a:avLst/>
          </a:prstGeom>
        </p:spPr>
      </p:pic>
      <p:sp>
        <p:nvSpPr>
          <p:cNvPr id="7" name="Google Shape;9;p21">
            <a:extLst>
              <a:ext uri="{FF2B5EF4-FFF2-40B4-BE49-F238E27FC236}">
                <a16:creationId xmlns:a16="http://schemas.microsoft.com/office/drawing/2014/main" id="{26916CEA-A00E-47AE-BD16-CB976028CC45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48775" y="3431974"/>
            <a:ext cx="4023928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9" name="Google Shape;10;p21">
            <a:extLst>
              <a:ext uri="{FF2B5EF4-FFF2-40B4-BE49-F238E27FC236}">
                <a16:creationId xmlns:a16="http://schemas.microsoft.com/office/drawing/2014/main" id="{FEFCA4E5-38F2-4024-AE84-A251A4A3A8E4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48775" y="1544133"/>
            <a:ext cx="3560378" cy="1887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0" lvl="0" indent="-171450" algn="l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685800" lvl="1" indent="-171450" algn="l">
              <a:spcBef>
                <a:spcPts val="270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350">
                <a:solidFill>
                  <a:srgbClr val="898989"/>
                </a:solidFill>
              </a:defRPr>
            </a:lvl2pPr>
            <a:lvl3pPr marL="1028700" lvl="2" indent="-17145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3pPr>
            <a:lvl4pPr marL="1371600" lvl="3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4pPr>
            <a:lvl5pPr marL="1714500" lvl="4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5pPr>
            <a:lvl6pPr marL="2057400" lvl="5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6pPr>
            <a:lvl7pPr marL="2400300" lvl="6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7pPr>
            <a:lvl8pPr marL="2743200" lvl="7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8pPr>
            <a:lvl9pPr marL="3086100" lvl="8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278B987-BA9E-43A2-970F-274997EC23EE}"/>
              </a:ext>
            </a:extLst>
          </p:cNvPr>
          <p:cNvGrpSpPr/>
          <p:nvPr userDrawn="1"/>
        </p:nvGrpSpPr>
        <p:grpSpPr>
          <a:xfrm>
            <a:off x="4571999" y="43848"/>
            <a:ext cx="5092407" cy="7189503"/>
            <a:chOff x="6095998" y="43847"/>
            <a:chExt cx="6789876" cy="7189503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9E619076-FE33-4F2C-BA0C-6A7FE753FB87}"/>
                </a:ext>
              </a:extLst>
            </p:cNvPr>
            <p:cNvSpPr/>
            <p:nvPr userDrawn="1"/>
          </p:nvSpPr>
          <p:spPr>
            <a:xfrm rot="5400000">
              <a:off x="5836520" y="3688478"/>
              <a:ext cx="3804350" cy="3285393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865C260-93EA-4C96-8EF5-19B91E06DF6E}"/>
                </a:ext>
              </a:extLst>
            </p:cNvPr>
            <p:cNvSpPr/>
            <p:nvPr userDrawn="1"/>
          </p:nvSpPr>
          <p:spPr>
            <a:xfrm rot="5400000">
              <a:off x="11621741" y="3456988"/>
              <a:ext cx="1356665" cy="1171600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AF047DD9-49F6-4B46-A85F-8A37F63ED1C6}"/>
                </a:ext>
              </a:extLst>
            </p:cNvPr>
            <p:cNvSpPr/>
            <p:nvPr userDrawn="1"/>
          </p:nvSpPr>
          <p:spPr>
            <a:xfrm rot="16200000">
              <a:off x="9075763" y="3706302"/>
              <a:ext cx="2407157" cy="2078794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A4282F4-81AB-4BCF-B340-CA971C1C9CA3}"/>
                </a:ext>
              </a:extLst>
            </p:cNvPr>
            <p:cNvSpPr/>
            <p:nvPr userDrawn="1"/>
          </p:nvSpPr>
          <p:spPr>
            <a:xfrm rot="16200000">
              <a:off x="10329043" y="199453"/>
              <a:ext cx="2281432" cy="1970219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B8D1DC0C-5AD0-4B39-9477-4BD547491F8C}"/>
                </a:ext>
              </a:extLst>
            </p:cNvPr>
            <p:cNvSpPr/>
            <p:nvPr userDrawn="1"/>
          </p:nvSpPr>
          <p:spPr>
            <a:xfrm rot="16200000">
              <a:off x="6281259" y="2070961"/>
              <a:ext cx="2281432" cy="1970219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8249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4B0B3B3F-367C-417B-BD91-34B782CF3E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6593" y="-7938"/>
            <a:ext cx="9164455" cy="5775692"/>
          </a:xfrm>
          <a:custGeom>
            <a:avLst/>
            <a:gdLst>
              <a:gd name="connsiteX0" fmla="*/ 0 w 12192001"/>
              <a:gd name="connsiteY0" fmla="*/ 0 h 5776913"/>
              <a:gd name="connsiteX1" fmla="*/ 12192001 w 12192001"/>
              <a:gd name="connsiteY1" fmla="*/ 0 h 5776913"/>
              <a:gd name="connsiteX2" fmla="*/ 12192001 w 12192001"/>
              <a:gd name="connsiteY2" fmla="*/ 5776913 h 5776913"/>
              <a:gd name="connsiteX3" fmla="*/ 0 w 12192001"/>
              <a:gd name="connsiteY3" fmla="*/ 5776913 h 5776913"/>
              <a:gd name="connsiteX4" fmla="*/ 0 w 12192001"/>
              <a:gd name="connsiteY4" fmla="*/ 0 h 5776913"/>
              <a:gd name="connsiteX0" fmla="*/ 854 w 12192855"/>
              <a:gd name="connsiteY0" fmla="*/ 0 h 5776913"/>
              <a:gd name="connsiteX1" fmla="*/ 12192855 w 12192855"/>
              <a:gd name="connsiteY1" fmla="*/ 0 h 5776913"/>
              <a:gd name="connsiteX2" fmla="*/ 12192855 w 12192855"/>
              <a:gd name="connsiteY2" fmla="*/ 5776913 h 5776913"/>
              <a:gd name="connsiteX3" fmla="*/ 854 w 12192855"/>
              <a:gd name="connsiteY3" fmla="*/ 5776913 h 5776913"/>
              <a:gd name="connsiteX4" fmla="*/ 0 w 12192855"/>
              <a:gd name="connsiteY4" fmla="*/ 2962153 h 5776913"/>
              <a:gd name="connsiteX5" fmla="*/ 854 w 12192855"/>
              <a:gd name="connsiteY5" fmla="*/ 0 h 5776913"/>
              <a:gd name="connsiteX0" fmla="*/ 854 w 12192855"/>
              <a:gd name="connsiteY0" fmla="*/ 0 h 5776913"/>
              <a:gd name="connsiteX1" fmla="*/ 12192855 w 12192855"/>
              <a:gd name="connsiteY1" fmla="*/ 0 h 5776913"/>
              <a:gd name="connsiteX2" fmla="*/ 12192855 w 12192855"/>
              <a:gd name="connsiteY2" fmla="*/ 5776913 h 5776913"/>
              <a:gd name="connsiteX3" fmla="*/ 4879730 w 12192855"/>
              <a:gd name="connsiteY3" fmla="*/ 5775692 h 5776913"/>
              <a:gd name="connsiteX4" fmla="*/ 854 w 12192855"/>
              <a:gd name="connsiteY4" fmla="*/ 5776913 h 5776913"/>
              <a:gd name="connsiteX5" fmla="*/ 0 w 12192855"/>
              <a:gd name="connsiteY5" fmla="*/ 2962153 h 5776913"/>
              <a:gd name="connsiteX6" fmla="*/ 854 w 12192855"/>
              <a:gd name="connsiteY6" fmla="*/ 0 h 5776913"/>
              <a:gd name="connsiteX0" fmla="*/ 854 w 12192855"/>
              <a:gd name="connsiteY0" fmla="*/ 0 h 5776913"/>
              <a:gd name="connsiteX1" fmla="*/ 12192855 w 12192855"/>
              <a:gd name="connsiteY1" fmla="*/ 0 h 5776913"/>
              <a:gd name="connsiteX2" fmla="*/ 12192855 w 12192855"/>
              <a:gd name="connsiteY2" fmla="*/ 5776913 h 5776913"/>
              <a:gd name="connsiteX3" fmla="*/ 4879730 w 12192855"/>
              <a:gd name="connsiteY3" fmla="*/ 5775692 h 5776913"/>
              <a:gd name="connsiteX4" fmla="*/ 0 w 12192855"/>
              <a:gd name="connsiteY4" fmla="*/ 2962153 h 5776913"/>
              <a:gd name="connsiteX5" fmla="*/ 854 w 12192855"/>
              <a:gd name="connsiteY5" fmla="*/ 0 h 5776913"/>
              <a:gd name="connsiteX0" fmla="*/ 854 w 12194930"/>
              <a:gd name="connsiteY0" fmla="*/ 0 h 5776913"/>
              <a:gd name="connsiteX1" fmla="*/ 12192855 w 12194930"/>
              <a:gd name="connsiteY1" fmla="*/ 0 h 5776913"/>
              <a:gd name="connsiteX2" fmla="*/ 12194930 w 12194930"/>
              <a:gd name="connsiteY2" fmla="*/ 1608138 h 5776913"/>
              <a:gd name="connsiteX3" fmla="*/ 12192855 w 12194930"/>
              <a:gd name="connsiteY3" fmla="*/ 5776913 h 5776913"/>
              <a:gd name="connsiteX4" fmla="*/ 4879730 w 12194930"/>
              <a:gd name="connsiteY4" fmla="*/ 5775692 h 5776913"/>
              <a:gd name="connsiteX5" fmla="*/ 0 w 12194930"/>
              <a:gd name="connsiteY5" fmla="*/ 2962153 h 5776913"/>
              <a:gd name="connsiteX6" fmla="*/ 854 w 12194930"/>
              <a:gd name="connsiteY6" fmla="*/ 0 h 5776913"/>
              <a:gd name="connsiteX0" fmla="*/ 854 w 12194930"/>
              <a:gd name="connsiteY0" fmla="*/ 0 h 5775692"/>
              <a:gd name="connsiteX1" fmla="*/ 12192855 w 12194930"/>
              <a:gd name="connsiteY1" fmla="*/ 0 h 5775692"/>
              <a:gd name="connsiteX2" fmla="*/ 12194930 w 12194930"/>
              <a:gd name="connsiteY2" fmla="*/ 1608138 h 5775692"/>
              <a:gd name="connsiteX3" fmla="*/ 4879730 w 12194930"/>
              <a:gd name="connsiteY3" fmla="*/ 5775692 h 5775692"/>
              <a:gd name="connsiteX4" fmla="*/ 0 w 12194930"/>
              <a:gd name="connsiteY4" fmla="*/ 2962153 h 5775692"/>
              <a:gd name="connsiteX5" fmla="*/ 854 w 12194930"/>
              <a:gd name="connsiteY5" fmla="*/ 0 h 5775692"/>
              <a:gd name="connsiteX0" fmla="*/ 854 w 12194930"/>
              <a:gd name="connsiteY0" fmla="*/ 0 h 5775692"/>
              <a:gd name="connsiteX1" fmla="*/ 12192855 w 12194930"/>
              <a:gd name="connsiteY1" fmla="*/ 0 h 5775692"/>
              <a:gd name="connsiteX2" fmla="*/ 12194930 w 12194930"/>
              <a:gd name="connsiteY2" fmla="*/ 1608138 h 5775692"/>
              <a:gd name="connsiteX3" fmla="*/ 4879730 w 12194930"/>
              <a:gd name="connsiteY3" fmla="*/ 5775692 h 5775692"/>
              <a:gd name="connsiteX4" fmla="*/ 0 w 12194930"/>
              <a:gd name="connsiteY4" fmla="*/ 2962153 h 5775692"/>
              <a:gd name="connsiteX5" fmla="*/ 854 w 12194930"/>
              <a:gd name="connsiteY5" fmla="*/ 0 h 5775692"/>
              <a:gd name="connsiteX0" fmla="*/ 854 w 12212514"/>
              <a:gd name="connsiteY0" fmla="*/ 0 h 5775692"/>
              <a:gd name="connsiteX1" fmla="*/ 12192855 w 12212514"/>
              <a:gd name="connsiteY1" fmla="*/ 0 h 5775692"/>
              <a:gd name="connsiteX2" fmla="*/ 12212514 w 12212514"/>
              <a:gd name="connsiteY2" fmla="*/ 1599345 h 5775692"/>
              <a:gd name="connsiteX3" fmla="*/ 4879730 w 12212514"/>
              <a:gd name="connsiteY3" fmla="*/ 5775692 h 5775692"/>
              <a:gd name="connsiteX4" fmla="*/ 0 w 12212514"/>
              <a:gd name="connsiteY4" fmla="*/ 2962153 h 5775692"/>
              <a:gd name="connsiteX5" fmla="*/ 854 w 12212514"/>
              <a:gd name="connsiteY5" fmla="*/ 0 h 5775692"/>
              <a:gd name="connsiteX0" fmla="*/ 854 w 12212514"/>
              <a:gd name="connsiteY0" fmla="*/ 0 h 5775692"/>
              <a:gd name="connsiteX1" fmla="*/ 12210440 w 12212514"/>
              <a:gd name="connsiteY1" fmla="*/ 0 h 5775692"/>
              <a:gd name="connsiteX2" fmla="*/ 12212514 w 12212514"/>
              <a:gd name="connsiteY2" fmla="*/ 1599345 h 5775692"/>
              <a:gd name="connsiteX3" fmla="*/ 4879730 w 12212514"/>
              <a:gd name="connsiteY3" fmla="*/ 5775692 h 5775692"/>
              <a:gd name="connsiteX4" fmla="*/ 0 w 12212514"/>
              <a:gd name="connsiteY4" fmla="*/ 2962153 h 5775692"/>
              <a:gd name="connsiteX5" fmla="*/ 854 w 12212514"/>
              <a:gd name="connsiteY5" fmla="*/ 0 h 5775692"/>
              <a:gd name="connsiteX0" fmla="*/ 854 w 12219273"/>
              <a:gd name="connsiteY0" fmla="*/ 0 h 5775692"/>
              <a:gd name="connsiteX1" fmla="*/ 12219232 w 12219273"/>
              <a:gd name="connsiteY1" fmla="*/ 0 h 5775692"/>
              <a:gd name="connsiteX2" fmla="*/ 12212514 w 12219273"/>
              <a:gd name="connsiteY2" fmla="*/ 1599345 h 5775692"/>
              <a:gd name="connsiteX3" fmla="*/ 4879730 w 12219273"/>
              <a:gd name="connsiteY3" fmla="*/ 5775692 h 5775692"/>
              <a:gd name="connsiteX4" fmla="*/ 0 w 12219273"/>
              <a:gd name="connsiteY4" fmla="*/ 2962153 h 5775692"/>
              <a:gd name="connsiteX5" fmla="*/ 854 w 12219273"/>
              <a:gd name="connsiteY5" fmla="*/ 0 h 577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273" h="5775692">
                <a:moveTo>
                  <a:pt x="854" y="0"/>
                </a:moveTo>
                <a:lnTo>
                  <a:pt x="12219232" y="0"/>
                </a:lnTo>
                <a:cubicBezTo>
                  <a:pt x="12219924" y="536046"/>
                  <a:pt x="12211822" y="1063299"/>
                  <a:pt x="12212514" y="1599345"/>
                </a:cubicBezTo>
                <a:lnTo>
                  <a:pt x="4879730" y="5775692"/>
                </a:lnTo>
                <a:lnTo>
                  <a:pt x="0" y="2962153"/>
                </a:lnTo>
                <a:cubicBezTo>
                  <a:pt x="285" y="1974769"/>
                  <a:pt x="569" y="987384"/>
                  <a:pt x="854" y="0"/>
                </a:cubicBezTo>
                <a:close/>
              </a:path>
            </a:pathLst>
          </a:custGeom>
        </p:spPr>
        <p:txBody>
          <a:bodyPr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latin typeface="+mj-lt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ZA" dirty="0"/>
              <a:t>To add an image click on the Picture icon. Do not copy &amp; paste images here!</a:t>
            </a:r>
            <a:endParaRPr lang="en-US" dirty="0"/>
          </a:p>
          <a:p>
            <a:endParaRPr lang="en-US" dirty="0"/>
          </a:p>
        </p:txBody>
      </p:sp>
      <p:sp>
        <p:nvSpPr>
          <p:cNvPr id="19" name="Isosceles Triangle 11">
            <a:extLst>
              <a:ext uri="{FF2B5EF4-FFF2-40B4-BE49-F238E27FC236}">
                <a16:creationId xmlns:a16="http://schemas.microsoft.com/office/drawing/2014/main" id="{3CE030AF-611C-4655-AF51-D555E3F4EAD7}"/>
              </a:ext>
            </a:extLst>
          </p:cNvPr>
          <p:cNvSpPr/>
          <p:nvPr userDrawn="1"/>
        </p:nvSpPr>
        <p:spPr>
          <a:xfrm rot="16200000" flipV="1">
            <a:off x="-39818" y="3000523"/>
            <a:ext cx="3912376" cy="3846059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29 w 2272093"/>
              <a:gd name="connsiteY0" fmla="*/ 2906433 h 2906433"/>
              <a:gd name="connsiteX1" fmla="*/ 284456 w 2272093"/>
              <a:gd name="connsiteY1" fmla="*/ 542364 h 2906433"/>
              <a:gd name="connsiteX2" fmla="*/ 284456 w 2272093"/>
              <a:gd name="connsiteY2" fmla="*/ 542364 h 2906433"/>
              <a:gd name="connsiteX3" fmla="*/ 572825 w 2272093"/>
              <a:gd name="connsiteY3" fmla="*/ 0 h 2906433"/>
              <a:gd name="connsiteX4" fmla="*/ 2272093 w 2272093"/>
              <a:gd name="connsiteY4" fmla="*/ 2904143 h 2906433"/>
              <a:gd name="connsiteX5" fmla="*/ 29 w 2272093"/>
              <a:gd name="connsiteY5" fmla="*/ 2906433 h 2906433"/>
              <a:gd name="connsiteX0" fmla="*/ 29 w 2272093"/>
              <a:gd name="connsiteY0" fmla="*/ 2906433 h 2906433"/>
              <a:gd name="connsiteX1" fmla="*/ 284456 w 2272093"/>
              <a:gd name="connsiteY1" fmla="*/ 542364 h 2906433"/>
              <a:gd name="connsiteX2" fmla="*/ 785 w 2272093"/>
              <a:gd name="connsiteY2" fmla="*/ 893802 h 2906433"/>
              <a:gd name="connsiteX3" fmla="*/ 572825 w 2272093"/>
              <a:gd name="connsiteY3" fmla="*/ 0 h 2906433"/>
              <a:gd name="connsiteX4" fmla="*/ 2272093 w 2272093"/>
              <a:gd name="connsiteY4" fmla="*/ 2904143 h 2906433"/>
              <a:gd name="connsiteX5" fmla="*/ 29 w 2272093"/>
              <a:gd name="connsiteY5" fmla="*/ 2906433 h 2906433"/>
              <a:gd name="connsiteX0" fmla="*/ 29 w 2272093"/>
              <a:gd name="connsiteY0" fmla="*/ 2936993 h 2936993"/>
              <a:gd name="connsiteX1" fmla="*/ 284456 w 2272093"/>
              <a:gd name="connsiteY1" fmla="*/ 572924 h 2936993"/>
              <a:gd name="connsiteX2" fmla="*/ 785 w 2272093"/>
              <a:gd name="connsiteY2" fmla="*/ 924362 h 2936993"/>
              <a:gd name="connsiteX3" fmla="*/ 552194 w 2272093"/>
              <a:gd name="connsiteY3" fmla="*/ 0 h 2936993"/>
              <a:gd name="connsiteX4" fmla="*/ 2272093 w 2272093"/>
              <a:gd name="connsiteY4" fmla="*/ 2934703 h 2936993"/>
              <a:gd name="connsiteX5" fmla="*/ 29 w 2272093"/>
              <a:gd name="connsiteY5" fmla="*/ 2936993 h 2936993"/>
              <a:gd name="connsiteX0" fmla="*/ 901 w 2272965"/>
              <a:gd name="connsiteY0" fmla="*/ 2936993 h 2936993"/>
              <a:gd name="connsiteX1" fmla="*/ 1657 w 2272965"/>
              <a:gd name="connsiteY1" fmla="*/ 1673078 h 2936993"/>
              <a:gd name="connsiteX2" fmla="*/ 1657 w 2272965"/>
              <a:gd name="connsiteY2" fmla="*/ 924362 h 2936993"/>
              <a:gd name="connsiteX3" fmla="*/ 553066 w 2272965"/>
              <a:gd name="connsiteY3" fmla="*/ 0 h 2936993"/>
              <a:gd name="connsiteX4" fmla="*/ 2272965 w 2272965"/>
              <a:gd name="connsiteY4" fmla="*/ 2934703 h 2936993"/>
              <a:gd name="connsiteX5" fmla="*/ 901 w 2272965"/>
              <a:gd name="connsiteY5" fmla="*/ 2936993 h 2936993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1657 w 2272965"/>
              <a:gd name="connsiteY2" fmla="*/ 924362 h 2942086"/>
              <a:gd name="connsiteX3" fmla="*/ 553066 w 2272965"/>
              <a:gd name="connsiteY3" fmla="*/ 0 h 2942086"/>
              <a:gd name="connsiteX4" fmla="*/ 2272965 w 2272965"/>
              <a:gd name="connsiteY4" fmla="*/ 2934703 h 2942086"/>
              <a:gd name="connsiteX5" fmla="*/ 901 w 2272965"/>
              <a:gd name="connsiteY5" fmla="*/ 2942086 h 2942086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1657 w 2272965"/>
              <a:gd name="connsiteY2" fmla="*/ 924362 h 2942086"/>
              <a:gd name="connsiteX3" fmla="*/ 553066 w 2272965"/>
              <a:gd name="connsiteY3" fmla="*/ 0 h 2942086"/>
              <a:gd name="connsiteX4" fmla="*/ 2272965 w 2272965"/>
              <a:gd name="connsiteY4" fmla="*/ 2939798 h 2942086"/>
              <a:gd name="connsiteX5" fmla="*/ 901 w 2272965"/>
              <a:gd name="connsiteY5" fmla="*/ 2942086 h 2942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2965" h="2942086">
                <a:moveTo>
                  <a:pt x="901" y="2942086"/>
                </a:moveTo>
                <a:cubicBezTo>
                  <a:pt x="-2499" y="2152131"/>
                  <a:pt x="5057" y="2463033"/>
                  <a:pt x="1657" y="1673078"/>
                </a:cubicBezTo>
                <a:lnTo>
                  <a:pt x="1657" y="924362"/>
                </a:lnTo>
                <a:lnTo>
                  <a:pt x="553066" y="0"/>
                </a:lnTo>
                <a:lnTo>
                  <a:pt x="2272965" y="2939798"/>
                </a:lnTo>
                <a:lnTo>
                  <a:pt x="901" y="29420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Isosceles Triangle 11">
            <a:extLst>
              <a:ext uri="{FF2B5EF4-FFF2-40B4-BE49-F238E27FC236}">
                <a16:creationId xmlns:a16="http://schemas.microsoft.com/office/drawing/2014/main" id="{BEF3C18E-2D1A-42BC-B5C2-5C7C48EE5BC4}"/>
              </a:ext>
            </a:extLst>
          </p:cNvPr>
          <p:cNvSpPr/>
          <p:nvPr userDrawn="1"/>
        </p:nvSpPr>
        <p:spPr>
          <a:xfrm rot="5400000" flipH="1" flipV="1">
            <a:off x="3513558" y="833509"/>
            <a:ext cx="4910504" cy="637069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311637 w 1987637"/>
              <a:gd name="connsiteY2" fmla="*/ 623188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286454 w 1987637"/>
              <a:gd name="connsiteY2" fmla="*/ 607646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28 w 1983264"/>
              <a:gd name="connsiteY0" fmla="*/ 2906432 h 2906432"/>
              <a:gd name="connsiteX1" fmla="*/ 310411 w 1983264"/>
              <a:gd name="connsiteY1" fmla="*/ 2158827 h 2906432"/>
              <a:gd name="connsiteX2" fmla="*/ 282081 w 1983264"/>
              <a:gd name="connsiteY2" fmla="*/ 607646 h 2906432"/>
              <a:gd name="connsiteX3" fmla="*/ 283996 w 1983264"/>
              <a:gd name="connsiteY3" fmla="*/ 0 h 2906432"/>
              <a:gd name="connsiteX4" fmla="*/ 1983264 w 1983264"/>
              <a:gd name="connsiteY4" fmla="*/ 2904143 h 2906432"/>
              <a:gd name="connsiteX5" fmla="*/ 28 w 1983264"/>
              <a:gd name="connsiteY5" fmla="*/ 2906432 h 2906432"/>
              <a:gd name="connsiteX0" fmla="*/ 13844 w 1701183"/>
              <a:gd name="connsiteY0" fmla="*/ 2903324 h 2904143"/>
              <a:gd name="connsiteX1" fmla="*/ 28330 w 1701183"/>
              <a:gd name="connsiteY1" fmla="*/ 2158827 h 2904143"/>
              <a:gd name="connsiteX2" fmla="*/ 0 w 1701183"/>
              <a:gd name="connsiteY2" fmla="*/ 607646 h 2904143"/>
              <a:gd name="connsiteX3" fmla="*/ 1915 w 1701183"/>
              <a:gd name="connsiteY3" fmla="*/ 0 h 2904143"/>
              <a:gd name="connsiteX4" fmla="*/ 1701183 w 1701183"/>
              <a:gd name="connsiteY4" fmla="*/ 2904143 h 2904143"/>
              <a:gd name="connsiteX5" fmla="*/ 13844 w 1701183"/>
              <a:gd name="connsiteY5" fmla="*/ 2903324 h 2904143"/>
              <a:gd name="connsiteX0" fmla="*/ 20140 w 1707479"/>
              <a:gd name="connsiteY0" fmla="*/ 2903324 h 2904143"/>
              <a:gd name="connsiteX1" fmla="*/ 0 w 1707479"/>
              <a:gd name="connsiteY1" fmla="*/ 1614826 h 2904143"/>
              <a:gd name="connsiteX2" fmla="*/ 6296 w 1707479"/>
              <a:gd name="connsiteY2" fmla="*/ 607646 h 2904143"/>
              <a:gd name="connsiteX3" fmla="*/ 8211 w 1707479"/>
              <a:gd name="connsiteY3" fmla="*/ 0 h 2904143"/>
              <a:gd name="connsiteX4" fmla="*/ 1707479 w 1707479"/>
              <a:gd name="connsiteY4" fmla="*/ 2904143 h 2904143"/>
              <a:gd name="connsiteX5" fmla="*/ 20140 w 1707479"/>
              <a:gd name="connsiteY5" fmla="*/ 2903324 h 2904143"/>
              <a:gd name="connsiteX0" fmla="*/ 20302 w 1707641"/>
              <a:gd name="connsiteY0" fmla="*/ 2903324 h 2904143"/>
              <a:gd name="connsiteX1" fmla="*/ 162 w 1707641"/>
              <a:gd name="connsiteY1" fmla="*/ 1614826 h 2904143"/>
              <a:gd name="connsiteX2" fmla="*/ 6458 w 1707641"/>
              <a:gd name="connsiteY2" fmla="*/ 607646 h 2904143"/>
              <a:gd name="connsiteX3" fmla="*/ 8373 w 1707641"/>
              <a:gd name="connsiteY3" fmla="*/ 0 h 2904143"/>
              <a:gd name="connsiteX4" fmla="*/ 1707641 w 1707641"/>
              <a:gd name="connsiteY4" fmla="*/ 2904143 h 2904143"/>
              <a:gd name="connsiteX5" fmla="*/ 20302 w 1707641"/>
              <a:gd name="connsiteY5" fmla="*/ 2903324 h 2904143"/>
              <a:gd name="connsiteX0" fmla="*/ 132494 w 1819833"/>
              <a:gd name="connsiteY0" fmla="*/ 2903324 h 2904143"/>
              <a:gd name="connsiteX1" fmla="*/ 112354 w 1819833"/>
              <a:gd name="connsiteY1" fmla="*/ 1614826 h 2904143"/>
              <a:gd name="connsiteX2" fmla="*/ 118650 w 1819833"/>
              <a:gd name="connsiteY2" fmla="*/ 607646 h 2904143"/>
              <a:gd name="connsiteX3" fmla="*/ 120565 w 1819833"/>
              <a:gd name="connsiteY3" fmla="*/ 0 h 2904143"/>
              <a:gd name="connsiteX4" fmla="*/ 1819833 w 1819833"/>
              <a:gd name="connsiteY4" fmla="*/ 2904143 h 2904143"/>
              <a:gd name="connsiteX5" fmla="*/ 132494 w 1819833"/>
              <a:gd name="connsiteY5" fmla="*/ 2903324 h 2904143"/>
              <a:gd name="connsiteX0" fmla="*/ 131373 w 1818712"/>
              <a:gd name="connsiteY0" fmla="*/ 2903325 h 2904143"/>
              <a:gd name="connsiteX1" fmla="*/ 111233 w 1818712"/>
              <a:gd name="connsiteY1" fmla="*/ 1614826 h 2904143"/>
              <a:gd name="connsiteX2" fmla="*/ 117529 w 1818712"/>
              <a:gd name="connsiteY2" fmla="*/ 607646 h 2904143"/>
              <a:gd name="connsiteX3" fmla="*/ 119444 w 1818712"/>
              <a:gd name="connsiteY3" fmla="*/ 0 h 2904143"/>
              <a:gd name="connsiteX4" fmla="*/ 1818712 w 1818712"/>
              <a:gd name="connsiteY4" fmla="*/ 2904143 h 2904143"/>
              <a:gd name="connsiteX5" fmla="*/ 131373 w 1818712"/>
              <a:gd name="connsiteY5" fmla="*/ 2903325 h 2904143"/>
              <a:gd name="connsiteX0" fmla="*/ 25070 w 1712409"/>
              <a:gd name="connsiteY0" fmla="*/ 2903325 h 2904143"/>
              <a:gd name="connsiteX1" fmla="*/ 4930 w 1712409"/>
              <a:gd name="connsiteY1" fmla="*/ 1614826 h 2904143"/>
              <a:gd name="connsiteX2" fmla="*/ 11226 w 1712409"/>
              <a:gd name="connsiteY2" fmla="*/ 607646 h 2904143"/>
              <a:gd name="connsiteX3" fmla="*/ 13141 w 1712409"/>
              <a:gd name="connsiteY3" fmla="*/ 0 h 2904143"/>
              <a:gd name="connsiteX4" fmla="*/ 1712409 w 1712409"/>
              <a:gd name="connsiteY4" fmla="*/ 2904143 h 2904143"/>
              <a:gd name="connsiteX5" fmla="*/ 25070 w 1712409"/>
              <a:gd name="connsiteY5" fmla="*/ 2903325 h 2904143"/>
              <a:gd name="connsiteX0" fmla="*/ 21578 w 1708917"/>
              <a:gd name="connsiteY0" fmla="*/ 2903325 h 2904143"/>
              <a:gd name="connsiteX1" fmla="*/ 1438 w 1708917"/>
              <a:gd name="connsiteY1" fmla="*/ 1614826 h 2904143"/>
              <a:gd name="connsiteX2" fmla="*/ 7734 w 1708917"/>
              <a:gd name="connsiteY2" fmla="*/ 607646 h 2904143"/>
              <a:gd name="connsiteX3" fmla="*/ 9649 w 1708917"/>
              <a:gd name="connsiteY3" fmla="*/ 0 h 2904143"/>
              <a:gd name="connsiteX4" fmla="*/ 1708917 w 1708917"/>
              <a:gd name="connsiteY4" fmla="*/ 2904143 h 2904143"/>
              <a:gd name="connsiteX5" fmla="*/ 21578 w 1708917"/>
              <a:gd name="connsiteY5" fmla="*/ 2903325 h 2904143"/>
              <a:gd name="connsiteX0" fmla="*/ 129243 w 1816582"/>
              <a:gd name="connsiteY0" fmla="*/ 2903325 h 2904143"/>
              <a:gd name="connsiteX1" fmla="*/ 115399 w 1816582"/>
              <a:gd name="connsiteY1" fmla="*/ 607646 h 2904143"/>
              <a:gd name="connsiteX2" fmla="*/ 117314 w 1816582"/>
              <a:gd name="connsiteY2" fmla="*/ 0 h 2904143"/>
              <a:gd name="connsiteX3" fmla="*/ 1816582 w 1816582"/>
              <a:gd name="connsiteY3" fmla="*/ 2904143 h 2904143"/>
              <a:gd name="connsiteX4" fmla="*/ 129243 w 1816582"/>
              <a:gd name="connsiteY4" fmla="*/ 2903325 h 2904143"/>
              <a:gd name="connsiteX0" fmla="*/ 13844 w 1701183"/>
              <a:gd name="connsiteY0" fmla="*/ 2903325 h 2904143"/>
              <a:gd name="connsiteX1" fmla="*/ 0 w 1701183"/>
              <a:gd name="connsiteY1" fmla="*/ 607646 h 2904143"/>
              <a:gd name="connsiteX2" fmla="*/ 1915 w 1701183"/>
              <a:gd name="connsiteY2" fmla="*/ 0 h 2904143"/>
              <a:gd name="connsiteX3" fmla="*/ 1701183 w 1701183"/>
              <a:gd name="connsiteY3" fmla="*/ 2904143 h 2904143"/>
              <a:gd name="connsiteX4" fmla="*/ 13844 w 1701183"/>
              <a:gd name="connsiteY4" fmla="*/ 2903325 h 2904143"/>
              <a:gd name="connsiteX0" fmla="*/ 1145 w 1704223"/>
              <a:gd name="connsiteY0" fmla="*/ 2903325 h 2904143"/>
              <a:gd name="connsiteX1" fmla="*/ 3040 w 1704223"/>
              <a:gd name="connsiteY1" fmla="*/ 607646 h 2904143"/>
              <a:gd name="connsiteX2" fmla="*/ 4955 w 1704223"/>
              <a:gd name="connsiteY2" fmla="*/ 0 h 2904143"/>
              <a:gd name="connsiteX3" fmla="*/ 1704223 w 1704223"/>
              <a:gd name="connsiteY3" fmla="*/ 2904143 h 2904143"/>
              <a:gd name="connsiteX4" fmla="*/ 1145 w 1704223"/>
              <a:gd name="connsiteY4" fmla="*/ 2903325 h 2904143"/>
              <a:gd name="connsiteX0" fmla="*/ 1145 w 1704223"/>
              <a:gd name="connsiteY0" fmla="*/ 2906434 h 2906434"/>
              <a:gd name="connsiteX1" fmla="*/ 3040 w 1704223"/>
              <a:gd name="connsiteY1" fmla="*/ 607646 h 2906434"/>
              <a:gd name="connsiteX2" fmla="*/ 4955 w 1704223"/>
              <a:gd name="connsiteY2" fmla="*/ 0 h 2906434"/>
              <a:gd name="connsiteX3" fmla="*/ 1704223 w 1704223"/>
              <a:gd name="connsiteY3" fmla="*/ 2904143 h 2906434"/>
              <a:gd name="connsiteX4" fmla="*/ 1145 w 1704223"/>
              <a:gd name="connsiteY4" fmla="*/ 2906434 h 2906434"/>
              <a:gd name="connsiteX0" fmla="*/ 4401 w 1701183"/>
              <a:gd name="connsiteY0" fmla="*/ 2906435 h 2906435"/>
              <a:gd name="connsiteX1" fmla="*/ 0 w 1701183"/>
              <a:gd name="connsiteY1" fmla="*/ 607646 h 2906435"/>
              <a:gd name="connsiteX2" fmla="*/ 1915 w 1701183"/>
              <a:gd name="connsiteY2" fmla="*/ 0 h 2906435"/>
              <a:gd name="connsiteX3" fmla="*/ 1701183 w 1701183"/>
              <a:gd name="connsiteY3" fmla="*/ 2904143 h 2906435"/>
              <a:gd name="connsiteX4" fmla="*/ 4401 w 1701183"/>
              <a:gd name="connsiteY4" fmla="*/ 2906435 h 2906435"/>
              <a:gd name="connsiteX0" fmla="*/ 1495 w 1701425"/>
              <a:gd name="connsiteY0" fmla="*/ 2906435 h 2906435"/>
              <a:gd name="connsiteX1" fmla="*/ 242 w 1701425"/>
              <a:gd name="connsiteY1" fmla="*/ 607646 h 2906435"/>
              <a:gd name="connsiteX2" fmla="*/ 2157 w 1701425"/>
              <a:gd name="connsiteY2" fmla="*/ 0 h 2906435"/>
              <a:gd name="connsiteX3" fmla="*/ 1701425 w 1701425"/>
              <a:gd name="connsiteY3" fmla="*/ 2904143 h 2906435"/>
              <a:gd name="connsiteX4" fmla="*/ 1495 w 1701425"/>
              <a:gd name="connsiteY4" fmla="*/ 2906435 h 2906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425" h="2906435">
                <a:moveTo>
                  <a:pt x="1495" y="2906435"/>
                </a:moveTo>
                <a:cubicBezTo>
                  <a:pt x="-3120" y="2141209"/>
                  <a:pt x="4857" y="1372872"/>
                  <a:pt x="242" y="607646"/>
                </a:cubicBezTo>
                <a:cubicBezTo>
                  <a:pt x="880" y="405097"/>
                  <a:pt x="1519" y="202549"/>
                  <a:pt x="2157" y="0"/>
                </a:cubicBezTo>
                <a:lnTo>
                  <a:pt x="1701425" y="2904143"/>
                </a:lnTo>
                <a:lnTo>
                  <a:pt x="1495" y="29064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Isosceles Triangle 11">
            <a:extLst>
              <a:ext uri="{FF2B5EF4-FFF2-40B4-BE49-F238E27FC236}">
                <a16:creationId xmlns:a16="http://schemas.microsoft.com/office/drawing/2014/main" id="{8828B2F8-0CB4-42F3-B531-D4B545D6458A}"/>
              </a:ext>
            </a:extLst>
          </p:cNvPr>
          <p:cNvSpPr/>
          <p:nvPr userDrawn="1"/>
        </p:nvSpPr>
        <p:spPr>
          <a:xfrm rot="5400000" flipV="1">
            <a:off x="7677937" y="2172677"/>
            <a:ext cx="1790662" cy="1154785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Isosceles Triangle 11">
            <a:extLst>
              <a:ext uri="{FF2B5EF4-FFF2-40B4-BE49-F238E27FC236}">
                <a16:creationId xmlns:a16="http://schemas.microsoft.com/office/drawing/2014/main" id="{61A4305F-AA56-4D74-A0FE-373DF8419975}"/>
              </a:ext>
            </a:extLst>
          </p:cNvPr>
          <p:cNvSpPr/>
          <p:nvPr userDrawn="1"/>
        </p:nvSpPr>
        <p:spPr>
          <a:xfrm rot="16200000" flipV="1">
            <a:off x="-53392" y="3405360"/>
            <a:ext cx="3518939" cy="342492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  <a:gd name="connsiteX0" fmla="*/ 286637 w 2542208"/>
              <a:gd name="connsiteY0" fmla="*/ 3263700 h 3263700"/>
              <a:gd name="connsiteX1" fmla="*/ 31 w 2542208"/>
              <a:gd name="connsiteY1" fmla="*/ 1073218 h 3263700"/>
              <a:gd name="connsiteX2" fmla="*/ 634188 w 2542208"/>
              <a:gd name="connsiteY2" fmla="*/ 0 h 3263700"/>
              <a:gd name="connsiteX3" fmla="*/ 2542208 w 2542208"/>
              <a:gd name="connsiteY3" fmla="*/ 3263660 h 3263700"/>
              <a:gd name="connsiteX4" fmla="*/ 286637 w 2542208"/>
              <a:gd name="connsiteY4" fmla="*/ 3263700 h 3263700"/>
              <a:gd name="connsiteX0" fmla="*/ 0 w 2551696"/>
              <a:gd name="connsiteY0" fmla="*/ 3270057 h 3270057"/>
              <a:gd name="connsiteX1" fmla="*/ 9519 w 2551696"/>
              <a:gd name="connsiteY1" fmla="*/ 1073218 h 3270057"/>
              <a:gd name="connsiteX2" fmla="*/ 643676 w 2551696"/>
              <a:gd name="connsiteY2" fmla="*/ 0 h 3270057"/>
              <a:gd name="connsiteX3" fmla="*/ 2551696 w 2551696"/>
              <a:gd name="connsiteY3" fmla="*/ 3263660 h 3270057"/>
              <a:gd name="connsiteX4" fmla="*/ 0 w 2551696"/>
              <a:gd name="connsiteY4" fmla="*/ 3270057 h 327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1696" h="3270057">
                <a:moveTo>
                  <a:pt x="0" y="3270057"/>
                </a:moveTo>
                <a:cubicBezTo>
                  <a:pt x="3545" y="2471168"/>
                  <a:pt x="5974" y="1872107"/>
                  <a:pt x="9519" y="1073218"/>
                </a:cubicBezTo>
                <a:lnTo>
                  <a:pt x="643676" y="0"/>
                </a:lnTo>
                <a:lnTo>
                  <a:pt x="2551696" y="3263660"/>
                </a:lnTo>
                <a:lnTo>
                  <a:pt x="0" y="327005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Isosceles Triangle 11">
            <a:extLst>
              <a:ext uri="{FF2B5EF4-FFF2-40B4-BE49-F238E27FC236}">
                <a16:creationId xmlns:a16="http://schemas.microsoft.com/office/drawing/2014/main" id="{56A14699-7014-4578-B5AB-597D1E329898}"/>
              </a:ext>
            </a:extLst>
          </p:cNvPr>
          <p:cNvSpPr/>
          <p:nvPr userDrawn="1"/>
        </p:nvSpPr>
        <p:spPr>
          <a:xfrm rot="5400000" flipH="1" flipV="1">
            <a:off x="3912695" y="1628404"/>
            <a:ext cx="3981996" cy="6505956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  <a:gd name="connsiteX0" fmla="*/ 0 w 2255571"/>
              <a:gd name="connsiteY0" fmla="*/ 3263700 h 3263700"/>
              <a:gd name="connsiteX1" fmla="*/ 433256 w 2255571"/>
              <a:gd name="connsiteY1" fmla="*/ 1116438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87697 w 2255571"/>
              <a:gd name="connsiteY1" fmla="*/ 111643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53527 w 2255571"/>
              <a:gd name="connsiteY1" fmla="*/ 1112691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49730 w 2255571"/>
              <a:gd name="connsiteY1" fmla="*/ 1112692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221943 w 1908020"/>
              <a:gd name="connsiteY0" fmla="*/ 3259952 h 3263660"/>
              <a:gd name="connsiteX1" fmla="*/ 2179 w 1908020"/>
              <a:gd name="connsiteY1" fmla="*/ 1112692 h 3263660"/>
              <a:gd name="connsiteX2" fmla="*/ 0 w 1908020"/>
              <a:gd name="connsiteY2" fmla="*/ 0 h 3263660"/>
              <a:gd name="connsiteX3" fmla="*/ 1908020 w 1908020"/>
              <a:gd name="connsiteY3" fmla="*/ 3263660 h 3263660"/>
              <a:gd name="connsiteX4" fmla="*/ 221943 w 1908020"/>
              <a:gd name="connsiteY4" fmla="*/ 3259952 h 3263660"/>
              <a:gd name="connsiteX0" fmla="*/ 0 w 1921468"/>
              <a:gd name="connsiteY0" fmla="*/ 3263702 h 3263702"/>
              <a:gd name="connsiteX1" fmla="*/ 15627 w 1921468"/>
              <a:gd name="connsiteY1" fmla="*/ 1112692 h 3263702"/>
              <a:gd name="connsiteX2" fmla="*/ 13448 w 1921468"/>
              <a:gd name="connsiteY2" fmla="*/ 0 h 3263702"/>
              <a:gd name="connsiteX3" fmla="*/ 1921468 w 1921468"/>
              <a:gd name="connsiteY3" fmla="*/ 3263660 h 3263702"/>
              <a:gd name="connsiteX4" fmla="*/ 0 w 1921468"/>
              <a:gd name="connsiteY4" fmla="*/ 3263702 h 3263702"/>
              <a:gd name="connsiteX0" fmla="*/ 0 w 1921468"/>
              <a:gd name="connsiteY0" fmla="*/ 3263702 h 3263702"/>
              <a:gd name="connsiteX1" fmla="*/ 15627 w 1921468"/>
              <a:gd name="connsiteY1" fmla="*/ 1112692 h 3263702"/>
              <a:gd name="connsiteX2" fmla="*/ 13448 w 1921468"/>
              <a:gd name="connsiteY2" fmla="*/ 0 h 3263702"/>
              <a:gd name="connsiteX3" fmla="*/ 1921468 w 1921468"/>
              <a:gd name="connsiteY3" fmla="*/ 3263660 h 3263702"/>
              <a:gd name="connsiteX4" fmla="*/ 0 w 1921468"/>
              <a:gd name="connsiteY4" fmla="*/ 3263702 h 3263702"/>
              <a:gd name="connsiteX0" fmla="*/ 9332 w 1908020"/>
              <a:gd name="connsiteY0" fmla="*/ 3263703 h 3263703"/>
              <a:gd name="connsiteX1" fmla="*/ 2179 w 1908020"/>
              <a:gd name="connsiteY1" fmla="*/ 1112692 h 3263703"/>
              <a:gd name="connsiteX2" fmla="*/ 0 w 1908020"/>
              <a:gd name="connsiteY2" fmla="*/ 0 h 3263703"/>
              <a:gd name="connsiteX3" fmla="*/ 1908020 w 1908020"/>
              <a:gd name="connsiteY3" fmla="*/ 3263660 h 3263703"/>
              <a:gd name="connsiteX4" fmla="*/ 9332 w 1908020"/>
              <a:gd name="connsiteY4" fmla="*/ 3263703 h 3263703"/>
              <a:gd name="connsiteX0" fmla="*/ 5535 w 1908020"/>
              <a:gd name="connsiteY0" fmla="*/ 3263704 h 3263704"/>
              <a:gd name="connsiteX1" fmla="*/ 2179 w 1908020"/>
              <a:gd name="connsiteY1" fmla="*/ 1112692 h 3263704"/>
              <a:gd name="connsiteX2" fmla="*/ 0 w 1908020"/>
              <a:gd name="connsiteY2" fmla="*/ 0 h 3263704"/>
              <a:gd name="connsiteX3" fmla="*/ 1908020 w 1908020"/>
              <a:gd name="connsiteY3" fmla="*/ 3263660 h 3263704"/>
              <a:gd name="connsiteX4" fmla="*/ 5535 w 1908020"/>
              <a:gd name="connsiteY4" fmla="*/ 3263704 h 3263704"/>
              <a:gd name="connsiteX0" fmla="*/ 1738 w 1908020"/>
              <a:gd name="connsiteY0" fmla="*/ 3263705 h 3263705"/>
              <a:gd name="connsiteX1" fmla="*/ 2179 w 1908020"/>
              <a:gd name="connsiteY1" fmla="*/ 1112692 h 3263705"/>
              <a:gd name="connsiteX2" fmla="*/ 0 w 1908020"/>
              <a:gd name="connsiteY2" fmla="*/ 0 h 3263705"/>
              <a:gd name="connsiteX3" fmla="*/ 1908020 w 1908020"/>
              <a:gd name="connsiteY3" fmla="*/ 3263660 h 3263705"/>
              <a:gd name="connsiteX4" fmla="*/ 1738 w 1908020"/>
              <a:gd name="connsiteY4" fmla="*/ 3263705 h 3263705"/>
              <a:gd name="connsiteX0" fmla="*/ 1738 w 1908020"/>
              <a:gd name="connsiteY0" fmla="*/ 3263705 h 3263705"/>
              <a:gd name="connsiteX1" fmla="*/ 2179 w 1908020"/>
              <a:gd name="connsiteY1" fmla="*/ 1112692 h 3263705"/>
              <a:gd name="connsiteX2" fmla="*/ 0 w 1908020"/>
              <a:gd name="connsiteY2" fmla="*/ 0 h 3263705"/>
              <a:gd name="connsiteX3" fmla="*/ 1496340 w 1908020"/>
              <a:gd name="connsiteY3" fmla="*/ 2567300 h 3263705"/>
              <a:gd name="connsiteX4" fmla="*/ 1908020 w 1908020"/>
              <a:gd name="connsiteY4" fmla="*/ 3263660 h 3263705"/>
              <a:gd name="connsiteX5" fmla="*/ 1738 w 1908020"/>
              <a:gd name="connsiteY5" fmla="*/ 3263705 h 3263705"/>
              <a:gd name="connsiteX0" fmla="*/ 1738 w 1496340"/>
              <a:gd name="connsiteY0" fmla="*/ 3263705 h 3263705"/>
              <a:gd name="connsiteX1" fmla="*/ 2179 w 1496340"/>
              <a:gd name="connsiteY1" fmla="*/ 1112692 h 3263705"/>
              <a:gd name="connsiteX2" fmla="*/ 0 w 1496340"/>
              <a:gd name="connsiteY2" fmla="*/ 0 h 3263705"/>
              <a:gd name="connsiteX3" fmla="*/ 1496340 w 1496340"/>
              <a:gd name="connsiteY3" fmla="*/ 2567300 h 3263705"/>
              <a:gd name="connsiteX4" fmla="*/ 1073803 w 1496340"/>
              <a:gd name="connsiteY4" fmla="*/ 3260031 h 3263705"/>
              <a:gd name="connsiteX5" fmla="*/ 1738 w 1496340"/>
              <a:gd name="connsiteY5" fmla="*/ 3263705 h 3263705"/>
              <a:gd name="connsiteX0" fmla="*/ 1738 w 1481640"/>
              <a:gd name="connsiteY0" fmla="*/ 3263705 h 3263705"/>
              <a:gd name="connsiteX1" fmla="*/ 2179 w 1481640"/>
              <a:gd name="connsiteY1" fmla="*/ 1112692 h 3263705"/>
              <a:gd name="connsiteX2" fmla="*/ 0 w 1481640"/>
              <a:gd name="connsiteY2" fmla="*/ 0 h 3263705"/>
              <a:gd name="connsiteX3" fmla="*/ 1481640 w 1481640"/>
              <a:gd name="connsiteY3" fmla="*/ 2541897 h 3263705"/>
              <a:gd name="connsiteX4" fmla="*/ 1073803 w 1481640"/>
              <a:gd name="connsiteY4" fmla="*/ 3260031 h 3263705"/>
              <a:gd name="connsiteX5" fmla="*/ 1738 w 1481640"/>
              <a:gd name="connsiteY5" fmla="*/ 3263705 h 3263705"/>
              <a:gd name="connsiteX0" fmla="*/ 1738 w 1481640"/>
              <a:gd name="connsiteY0" fmla="*/ 3263705 h 3267291"/>
              <a:gd name="connsiteX1" fmla="*/ 2179 w 1481640"/>
              <a:gd name="connsiteY1" fmla="*/ 1112692 h 3267291"/>
              <a:gd name="connsiteX2" fmla="*/ 0 w 1481640"/>
              <a:gd name="connsiteY2" fmla="*/ 0 h 3267291"/>
              <a:gd name="connsiteX3" fmla="*/ 1481640 w 1481640"/>
              <a:gd name="connsiteY3" fmla="*/ 2541897 h 3267291"/>
              <a:gd name="connsiteX4" fmla="*/ 1055428 w 1481640"/>
              <a:gd name="connsiteY4" fmla="*/ 3267291 h 3267291"/>
              <a:gd name="connsiteX5" fmla="*/ 1738 w 1481640"/>
              <a:gd name="connsiteY5" fmla="*/ 3263705 h 3267291"/>
              <a:gd name="connsiteX0" fmla="*/ 147309 w 1627211"/>
              <a:gd name="connsiteY0" fmla="*/ 3508089 h 3511675"/>
              <a:gd name="connsiteX1" fmla="*/ 147750 w 1627211"/>
              <a:gd name="connsiteY1" fmla="*/ 1357076 h 3511675"/>
              <a:gd name="connsiteX2" fmla="*/ 0 w 1627211"/>
              <a:gd name="connsiteY2" fmla="*/ 0 h 3511675"/>
              <a:gd name="connsiteX3" fmla="*/ 1627211 w 1627211"/>
              <a:gd name="connsiteY3" fmla="*/ 2786281 h 3511675"/>
              <a:gd name="connsiteX4" fmla="*/ 1200999 w 1627211"/>
              <a:gd name="connsiteY4" fmla="*/ 3511675 h 3511675"/>
              <a:gd name="connsiteX5" fmla="*/ 147309 w 1627211"/>
              <a:gd name="connsiteY5" fmla="*/ 3508089 h 3511675"/>
              <a:gd name="connsiteX0" fmla="*/ 26 w 1632778"/>
              <a:gd name="connsiteY0" fmla="*/ 3500902 h 3511675"/>
              <a:gd name="connsiteX1" fmla="*/ 153317 w 1632778"/>
              <a:gd name="connsiteY1" fmla="*/ 1357076 h 3511675"/>
              <a:gd name="connsiteX2" fmla="*/ 5567 w 1632778"/>
              <a:gd name="connsiteY2" fmla="*/ 0 h 3511675"/>
              <a:gd name="connsiteX3" fmla="*/ 1632778 w 1632778"/>
              <a:gd name="connsiteY3" fmla="*/ 2786281 h 3511675"/>
              <a:gd name="connsiteX4" fmla="*/ 1206566 w 1632778"/>
              <a:gd name="connsiteY4" fmla="*/ 3511675 h 3511675"/>
              <a:gd name="connsiteX5" fmla="*/ 26 w 1632778"/>
              <a:gd name="connsiteY5" fmla="*/ 3500902 h 3511675"/>
              <a:gd name="connsiteX0" fmla="*/ 26 w 1632778"/>
              <a:gd name="connsiteY0" fmla="*/ 3504496 h 3511675"/>
              <a:gd name="connsiteX1" fmla="*/ 153317 w 1632778"/>
              <a:gd name="connsiteY1" fmla="*/ 1357076 h 3511675"/>
              <a:gd name="connsiteX2" fmla="*/ 5567 w 1632778"/>
              <a:gd name="connsiteY2" fmla="*/ 0 h 3511675"/>
              <a:gd name="connsiteX3" fmla="*/ 1632778 w 1632778"/>
              <a:gd name="connsiteY3" fmla="*/ 2786281 h 3511675"/>
              <a:gd name="connsiteX4" fmla="*/ 1206566 w 1632778"/>
              <a:gd name="connsiteY4" fmla="*/ 3511675 h 3511675"/>
              <a:gd name="connsiteX5" fmla="*/ 26 w 1632778"/>
              <a:gd name="connsiteY5" fmla="*/ 3504496 h 3511675"/>
              <a:gd name="connsiteX0" fmla="*/ 28 w 1629141"/>
              <a:gd name="connsiteY0" fmla="*/ 3511685 h 3511685"/>
              <a:gd name="connsiteX1" fmla="*/ 149680 w 1629141"/>
              <a:gd name="connsiteY1" fmla="*/ 1357076 h 3511685"/>
              <a:gd name="connsiteX2" fmla="*/ 1930 w 1629141"/>
              <a:gd name="connsiteY2" fmla="*/ 0 h 3511685"/>
              <a:gd name="connsiteX3" fmla="*/ 1629141 w 1629141"/>
              <a:gd name="connsiteY3" fmla="*/ 2786281 h 3511685"/>
              <a:gd name="connsiteX4" fmla="*/ 1202929 w 1629141"/>
              <a:gd name="connsiteY4" fmla="*/ 3511675 h 3511685"/>
              <a:gd name="connsiteX5" fmla="*/ 28 w 1629141"/>
              <a:gd name="connsiteY5" fmla="*/ 3511685 h 3511685"/>
              <a:gd name="connsiteX0" fmla="*/ 3254 w 1632367"/>
              <a:gd name="connsiteY0" fmla="*/ 3511685 h 3511685"/>
              <a:gd name="connsiteX1" fmla="*/ 56 w 1632367"/>
              <a:gd name="connsiteY1" fmla="*/ 1371452 h 3511685"/>
              <a:gd name="connsiteX2" fmla="*/ 5156 w 1632367"/>
              <a:gd name="connsiteY2" fmla="*/ 0 h 3511685"/>
              <a:gd name="connsiteX3" fmla="*/ 1632367 w 1632367"/>
              <a:gd name="connsiteY3" fmla="*/ 2786281 h 3511685"/>
              <a:gd name="connsiteX4" fmla="*/ 1206155 w 1632367"/>
              <a:gd name="connsiteY4" fmla="*/ 3511675 h 3511685"/>
              <a:gd name="connsiteX5" fmla="*/ 3254 w 1632367"/>
              <a:gd name="connsiteY5" fmla="*/ 3511685 h 3511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2367" h="3511685">
                <a:moveTo>
                  <a:pt x="3254" y="3511685"/>
                </a:moveTo>
                <a:cubicBezTo>
                  <a:pt x="870" y="2794681"/>
                  <a:pt x="2440" y="2088456"/>
                  <a:pt x="56" y="1371452"/>
                </a:cubicBezTo>
                <a:cubicBezTo>
                  <a:pt x="-670" y="1000555"/>
                  <a:pt x="5882" y="370897"/>
                  <a:pt x="5156" y="0"/>
                </a:cubicBezTo>
                <a:lnTo>
                  <a:pt x="1632367" y="2786281"/>
                </a:lnTo>
                <a:lnTo>
                  <a:pt x="1206155" y="3511675"/>
                </a:lnTo>
                <a:lnTo>
                  <a:pt x="3254" y="35116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890101E-4F31-48C3-A7FC-153F7D8755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22" y="5655455"/>
            <a:ext cx="1424545" cy="673979"/>
          </a:xfrm>
          <a:prstGeom prst="rect">
            <a:avLst/>
          </a:prstGeom>
        </p:spPr>
      </p:pic>
      <p:sp>
        <p:nvSpPr>
          <p:cNvPr id="25" name="Google Shape;9;p21">
            <a:extLst>
              <a:ext uri="{FF2B5EF4-FFF2-40B4-BE49-F238E27FC236}">
                <a16:creationId xmlns:a16="http://schemas.microsoft.com/office/drawing/2014/main" id="{34BC2B10-73E1-4F99-97E9-FCB2A7CAB211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29432" y="5769034"/>
            <a:ext cx="4230367" cy="936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181C1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26" name="Google Shape;10;p21">
            <a:extLst>
              <a:ext uri="{FF2B5EF4-FFF2-40B4-BE49-F238E27FC236}">
                <a16:creationId xmlns:a16="http://schemas.microsoft.com/office/drawing/2014/main" id="{85585418-32B7-4C45-83BE-C70FFA141884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5881058" y="3881193"/>
            <a:ext cx="3078740" cy="1887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0" lvl="0" indent="-171450" algn="r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685800" lvl="1" indent="-171450" algn="l">
              <a:spcBef>
                <a:spcPts val="270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350">
                <a:solidFill>
                  <a:srgbClr val="898989"/>
                </a:solidFill>
              </a:defRPr>
            </a:lvl2pPr>
            <a:lvl3pPr marL="1028700" lvl="2" indent="-17145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3pPr>
            <a:lvl4pPr marL="1371600" lvl="3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4pPr>
            <a:lvl5pPr marL="1714500" lvl="4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5pPr>
            <a:lvl6pPr marL="2057400" lvl="5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6pPr>
            <a:lvl7pPr marL="2400300" lvl="6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7pPr>
            <a:lvl8pPr marL="2743200" lvl="7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8pPr>
            <a:lvl9pPr marL="3086100" lvl="8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92205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sosceles Triangle 11">
            <a:extLst>
              <a:ext uri="{FF2B5EF4-FFF2-40B4-BE49-F238E27FC236}">
                <a16:creationId xmlns:a16="http://schemas.microsoft.com/office/drawing/2014/main" id="{E827999A-3E9D-4D5A-BD24-E4294D861A21}"/>
              </a:ext>
            </a:extLst>
          </p:cNvPr>
          <p:cNvSpPr/>
          <p:nvPr userDrawn="1"/>
        </p:nvSpPr>
        <p:spPr>
          <a:xfrm rot="16200000" flipV="1">
            <a:off x="-39818" y="3000523"/>
            <a:ext cx="3912376" cy="3846059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29 w 2272093"/>
              <a:gd name="connsiteY0" fmla="*/ 2906433 h 2906433"/>
              <a:gd name="connsiteX1" fmla="*/ 284456 w 2272093"/>
              <a:gd name="connsiteY1" fmla="*/ 542364 h 2906433"/>
              <a:gd name="connsiteX2" fmla="*/ 284456 w 2272093"/>
              <a:gd name="connsiteY2" fmla="*/ 542364 h 2906433"/>
              <a:gd name="connsiteX3" fmla="*/ 572825 w 2272093"/>
              <a:gd name="connsiteY3" fmla="*/ 0 h 2906433"/>
              <a:gd name="connsiteX4" fmla="*/ 2272093 w 2272093"/>
              <a:gd name="connsiteY4" fmla="*/ 2904143 h 2906433"/>
              <a:gd name="connsiteX5" fmla="*/ 29 w 2272093"/>
              <a:gd name="connsiteY5" fmla="*/ 2906433 h 2906433"/>
              <a:gd name="connsiteX0" fmla="*/ 29 w 2272093"/>
              <a:gd name="connsiteY0" fmla="*/ 2906433 h 2906433"/>
              <a:gd name="connsiteX1" fmla="*/ 284456 w 2272093"/>
              <a:gd name="connsiteY1" fmla="*/ 542364 h 2906433"/>
              <a:gd name="connsiteX2" fmla="*/ 785 w 2272093"/>
              <a:gd name="connsiteY2" fmla="*/ 893802 h 2906433"/>
              <a:gd name="connsiteX3" fmla="*/ 572825 w 2272093"/>
              <a:gd name="connsiteY3" fmla="*/ 0 h 2906433"/>
              <a:gd name="connsiteX4" fmla="*/ 2272093 w 2272093"/>
              <a:gd name="connsiteY4" fmla="*/ 2904143 h 2906433"/>
              <a:gd name="connsiteX5" fmla="*/ 29 w 2272093"/>
              <a:gd name="connsiteY5" fmla="*/ 2906433 h 2906433"/>
              <a:gd name="connsiteX0" fmla="*/ 29 w 2272093"/>
              <a:gd name="connsiteY0" fmla="*/ 2936993 h 2936993"/>
              <a:gd name="connsiteX1" fmla="*/ 284456 w 2272093"/>
              <a:gd name="connsiteY1" fmla="*/ 572924 h 2936993"/>
              <a:gd name="connsiteX2" fmla="*/ 785 w 2272093"/>
              <a:gd name="connsiteY2" fmla="*/ 924362 h 2936993"/>
              <a:gd name="connsiteX3" fmla="*/ 552194 w 2272093"/>
              <a:gd name="connsiteY3" fmla="*/ 0 h 2936993"/>
              <a:gd name="connsiteX4" fmla="*/ 2272093 w 2272093"/>
              <a:gd name="connsiteY4" fmla="*/ 2934703 h 2936993"/>
              <a:gd name="connsiteX5" fmla="*/ 29 w 2272093"/>
              <a:gd name="connsiteY5" fmla="*/ 2936993 h 2936993"/>
              <a:gd name="connsiteX0" fmla="*/ 901 w 2272965"/>
              <a:gd name="connsiteY0" fmla="*/ 2936993 h 2936993"/>
              <a:gd name="connsiteX1" fmla="*/ 1657 w 2272965"/>
              <a:gd name="connsiteY1" fmla="*/ 1673078 h 2936993"/>
              <a:gd name="connsiteX2" fmla="*/ 1657 w 2272965"/>
              <a:gd name="connsiteY2" fmla="*/ 924362 h 2936993"/>
              <a:gd name="connsiteX3" fmla="*/ 553066 w 2272965"/>
              <a:gd name="connsiteY3" fmla="*/ 0 h 2936993"/>
              <a:gd name="connsiteX4" fmla="*/ 2272965 w 2272965"/>
              <a:gd name="connsiteY4" fmla="*/ 2934703 h 2936993"/>
              <a:gd name="connsiteX5" fmla="*/ 901 w 2272965"/>
              <a:gd name="connsiteY5" fmla="*/ 2936993 h 2936993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1657 w 2272965"/>
              <a:gd name="connsiteY2" fmla="*/ 924362 h 2942086"/>
              <a:gd name="connsiteX3" fmla="*/ 553066 w 2272965"/>
              <a:gd name="connsiteY3" fmla="*/ 0 h 2942086"/>
              <a:gd name="connsiteX4" fmla="*/ 2272965 w 2272965"/>
              <a:gd name="connsiteY4" fmla="*/ 2934703 h 2942086"/>
              <a:gd name="connsiteX5" fmla="*/ 901 w 2272965"/>
              <a:gd name="connsiteY5" fmla="*/ 2942086 h 2942086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1657 w 2272965"/>
              <a:gd name="connsiteY2" fmla="*/ 924362 h 2942086"/>
              <a:gd name="connsiteX3" fmla="*/ 553066 w 2272965"/>
              <a:gd name="connsiteY3" fmla="*/ 0 h 2942086"/>
              <a:gd name="connsiteX4" fmla="*/ 2272965 w 2272965"/>
              <a:gd name="connsiteY4" fmla="*/ 2939798 h 2942086"/>
              <a:gd name="connsiteX5" fmla="*/ 901 w 2272965"/>
              <a:gd name="connsiteY5" fmla="*/ 2942086 h 2942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2965" h="2942086">
                <a:moveTo>
                  <a:pt x="901" y="2942086"/>
                </a:moveTo>
                <a:cubicBezTo>
                  <a:pt x="-2499" y="2152131"/>
                  <a:pt x="5057" y="2463033"/>
                  <a:pt x="1657" y="1673078"/>
                </a:cubicBezTo>
                <a:lnTo>
                  <a:pt x="1657" y="924362"/>
                </a:lnTo>
                <a:lnTo>
                  <a:pt x="553066" y="0"/>
                </a:lnTo>
                <a:lnTo>
                  <a:pt x="2272965" y="2939798"/>
                </a:lnTo>
                <a:lnTo>
                  <a:pt x="901" y="29420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Isosceles Triangle 11">
            <a:extLst>
              <a:ext uri="{FF2B5EF4-FFF2-40B4-BE49-F238E27FC236}">
                <a16:creationId xmlns:a16="http://schemas.microsoft.com/office/drawing/2014/main" id="{6A81FC0C-966D-4356-A501-BED597A18580}"/>
              </a:ext>
            </a:extLst>
          </p:cNvPr>
          <p:cNvSpPr/>
          <p:nvPr userDrawn="1"/>
        </p:nvSpPr>
        <p:spPr>
          <a:xfrm rot="5400000" flipH="1" flipV="1">
            <a:off x="3513558" y="833509"/>
            <a:ext cx="4910504" cy="637069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311637 w 1987637"/>
              <a:gd name="connsiteY2" fmla="*/ 623188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286454 w 1987637"/>
              <a:gd name="connsiteY2" fmla="*/ 607646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28 w 1983264"/>
              <a:gd name="connsiteY0" fmla="*/ 2906432 h 2906432"/>
              <a:gd name="connsiteX1" fmla="*/ 310411 w 1983264"/>
              <a:gd name="connsiteY1" fmla="*/ 2158827 h 2906432"/>
              <a:gd name="connsiteX2" fmla="*/ 282081 w 1983264"/>
              <a:gd name="connsiteY2" fmla="*/ 607646 h 2906432"/>
              <a:gd name="connsiteX3" fmla="*/ 283996 w 1983264"/>
              <a:gd name="connsiteY3" fmla="*/ 0 h 2906432"/>
              <a:gd name="connsiteX4" fmla="*/ 1983264 w 1983264"/>
              <a:gd name="connsiteY4" fmla="*/ 2904143 h 2906432"/>
              <a:gd name="connsiteX5" fmla="*/ 28 w 1983264"/>
              <a:gd name="connsiteY5" fmla="*/ 2906432 h 2906432"/>
              <a:gd name="connsiteX0" fmla="*/ 13844 w 1701183"/>
              <a:gd name="connsiteY0" fmla="*/ 2903324 h 2904143"/>
              <a:gd name="connsiteX1" fmla="*/ 28330 w 1701183"/>
              <a:gd name="connsiteY1" fmla="*/ 2158827 h 2904143"/>
              <a:gd name="connsiteX2" fmla="*/ 0 w 1701183"/>
              <a:gd name="connsiteY2" fmla="*/ 607646 h 2904143"/>
              <a:gd name="connsiteX3" fmla="*/ 1915 w 1701183"/>
              <a:gd name="connsiteY3" fmla="*/ 0 h 2904143"/>
              <a:gd name="connsiteX4" fmla="*/ 1701183 w 1701183"/>
              <a:gd name="connsiteY4" fmla="*/ 2904143 h 2904143"/>
              <a:gd name="connsiteX5" fmla="*/ 13844 w 1701183"/>
              <a:gd name="connsiteY5" fmla="*/ 2903324 h 2904143"/>
              <a:gd name="connsiteX0" fmla="*/ 20140 w 1707479"/>
              <a:gd name="connsiteY0" fmla="*/ 2903324 h 2904143"/>
              <a:gd name="connsiteX1" fmla="*/ 0 w 1707479"/>
              <a:gd name="connsiteY1" fmla="*/ 1614826 h 2904143"/>
              <a:gd name="connsiteX2" fmla="*/ 6296 w 1707479"/>
              <a:gd name="connsiteY2" fmla="*/ 607646 h 2904143"/>
              <a:gd name="connsiteX3" fmla="*/ 8211 w 1707479"/>
              <a:gd name="connsiteY3" fmla="*/ 0 h 2904143"/>
              <a:gd name="connsiteX4" fmla="*/ 1707479 w 1707479"/>
              <a:gd name="connsiteY4" fmla="*/ 2904143 h 2904143"/>
              <a:gd name="connsiteX5" fmla="*/ 20140 w 1707479"/>
              <a:gd name="connsiteY5" fmla="*/ 2903324 h 2904143"/>
              <a:gd name="connsiteX0" fmla="*/ 20302 w 1707641"/>
              <a:gd name="connsiteY0" fmla="*/ 2903324 h 2904143"/>
              <a:gd name="connsiteX1" fmla="*/ 162 w 1707641"/>
              <a:gd name="connsiteY1" fmla="*/ 1614826 h 2904143"/>
              <a:gd name="connsiteX2" fmla="*/ 6458 w 1707641"/>
              <a:gd name="connsiteY2" fmla="*/ 607646 h 2904143"/>
              <a:gd name="connsiteX3" fmla="*/ 8373 w 1707641"/>
              <a:gd name="connsiteY3" fmla="*/ 0 h 2904143"/>
              <a:gd name="connsiteX4" fmla="*/ 1707641 w 1707641"/>
              <a:gd name="connsiteY4" fmla="*/ 2904143 h 2904143"/>
              <a:gd name="connsiteX5" fmla="*/ 20302 w 1707641"/>
              <a:gd name="connsiteY5" fmla="*/ 2903324 h 2904143"/>
              <a:gd name="connsiteX0" fmla="*/ 132494 w 1819833"/>
              <a:gd name="connsiteY0" fmla="*/ 2903324 h 2904143"/>
              <a:gd name="connsiteX1" fmla="*/ 112354 w 1819833"/>
              <a:gd name="connsiteY1" fmla="*/ 1614826 h 2904143"/>
              <a:gd name="connsiteX2" fmla="*/ 118650 w 1819833"/>
              <a:gd name="connsiteY2" fmla="*/ 607646 h 2904143"/>
              <a:gd name="connsiteX3" fmla="*/ 120565 w 1819833"/>
              <a:gd name="connsiteY3" fmla="*/ 0 h 2904143"/>
              <a:gd name="connsiteX4" fmla="*/ 1819833 w 1819833"/>
              <a:gd name="connsiteY4" fmla="*/ 2904143 h 2904143"/>
              <a:gd name="connsiteX5" fmla="*/ 132494 w 1819833"/>
              <a:gd name="connsiteY5" fmla="*/ 2903324 h 2904143"/>
              <a:gd name="connsiteX0" fmla="*/ 131373 w 1818712"/>
              <a:gd name="connsiteY0" fmla="*/ 2903325 h 2904143"/>
              <a:gd name="connsiteX1" fmla="*/ 111233 w 1818712"/>
              <a:gd name="connsiteY1" fmla="*/ 1614826 h 2904143"/>
              <a:gd name="connsiteX2" fmla="*/ 117529 w 1818712"/>
              <a:gd name="connsiteY2" fmla="*/ 607646 h 2904143"/>
              <a:gd name="connsiteX3" fmla="*/ 119444 w 1818712"/>
              <a:gd name="connsiteY3" fmla="*/ 0 h 2904143"/>
              <a:gd name="connsiteX4" fmla="*/ 1818712 w 1818712"/>
              <a:gd name="connsiteY4" fmla="*/ 2904143 h 2904143"/>
              <a:gd name="connsiteX5" fmla="*/ 131373 w 1818712"/>
              <a:gd name="connsiteY5" fmla="*/ 2903325 h 2904143"/>
              <a:gd name="connsiteX0" fmla="*/ 25070 w 1712409"/>
              <a:gd name="connsiteY0" fmla="*/ 2903325 h 2904143"/>
              <a:gd name="connsiteX1" fmla="*/ 4930 w 1712409"/>
              <a:gd name="connsiteY1" fmla="*/ 1614826 h 2904143"/>
              <a:gd name="connsiteX2" fmla="*/ 11226 w 1712409"/>
              <a:gd name="connsiteY2" fmla="*/ 607646 h 2904143"/>
              <a:gd name="connsiteX3" fmla="*/ 13141 w 1712409"/>
              <a:gd name="connsiteY3" fmla="*/ 0 h 2904143"/>
              <a:gd name="connsiteX4" fmla="*/ 1712409 w 1712409"/>
              <a:gd name="connsiteY4" fmla="*/ 2904143 h 2904143"/>
              <a:gd name="connsiteX5" fmla="*/ 25070 w 1712409"/>
              <a:gd name="connsiteY5" fmla="*/ 2903325 h 2904143"/>
              <a:gd name="connsiteX0" fmla="*/ 21578 w 1708917"/>
              <a:gd name="connsiteY0" fmla="*/ 2903325 h 2904143"/>
              <a:gd name="connsiteX1" fmla="*/ 1438 w 1708917"/>
              <a:gd name="connsiteY1" fmla="*/ 1614826 h 2904143"/>
              <a:gd name="connsiteX2" fmla="*/ 7734 w 1708917"/>
              <a:gd name="connsiteY2" fmla="*/ 607646 h 2904143"/>
              <a:gd name="connsiteX3" fmla="*/ 9649 w 1708917"/>
              <a:gd name="connsiteY3" fmla="*/ 0 h 2904143"/>
              <a:gd name="connsiteX4" fmla="*/ 1708917 w 1708917"/>
              <a:gd name="connsiteY4" fmla="*/ 2904143 h 2904143"/>
              <a:gd name="connsiteX5" fmla="*/ 21578 w 1708917"/>
              <a:gd name="connsiteY5" fmla="*/ 2903325 h 2904143"/>
              <a:gd name="connsiteX0" fmla="*/ 129243 w 1816582"/>
              <a:gd name="connsiteY0" fmla="*/ 2903325 h 2904143"/>
              <a:gd name="connsiteX1" fmla="*/ 115399 w 1816582"/>
              <a:gd name="connsiteY1" fmla="*/ 607646 h 2904143"/>
              <a:gd name="connsiteX2" fmla="*/ 117314 w 1816582"/>
              <a:gd name="connsiteY2" fmla="*/ 0 h 2904143"/>
              <a:gd name="connsiteX3" fmla="*/ 1816582 w 1816582"/>
              <a:gd name="connsiteY3" fmla="*/ 2904143 h 2904143"/>
              <a:gd name="connsiteX4" fmla="*/ 129243 w 1816582"/>
              <a:gd name="connsiteY4" fmla="*/ 2903325 h 2904143"/>
              <a:gd name="connsiteX0" fmla="*/ 13844 w 1701183"/>
              <a:gd name="connsiteY0" fmla="*/ 2903325 h 2904143"/>
              <a:gd name="connsiteX1" fmla="*/ 0 w 1701183"/>
              <a:gd name="connsiteY1" fmla="*/ 607646 h 2904143"/>
              <a:gd name="connsiteX2" fmla="*/ 1915 w 1701183"/>
              <a:gd name="connsiteY2" fmla="*/ 0 h 2904143"/>
              <a:gd name="connsiteX3" fmla="*/ 1701183 w 1701183"/>
              <a:gd name="connsiteY3" fmla="*/ 2904143 h 2904143"/>
              <a:gd name="connsiteX4" fmla="*/ 13844 w 1701183"/>
              <a:gd name="connsiteY4" fmla="*/ 2903325 h 2904143"/>
              <a:gd name="connsiteX0" fmla="*/ 1145 w 1704223"/>
              <a:gd name="connsiteY0" fmla="*/ 2903325 h 2904143"/>
              <a:gd name="connsiteX1" fmla="*/ 3040 w 1704223"/>
              <a:gd name="connsiteY1" fmla="*/ 607646 h 2904143"/>
              <a:gd name="connsiteX2" fmla="*/ 4955 w 1704223"/>
              <a:gd name="connsiteY2" fmla="*/ 0 h 2904143"/>
              <a:gd name="connsiteX3" fmla="*/ 1704223 w 1704223"/>
              <a:gd name="connsiteY3" fmla="*/ 2904143 h 2904143"/>
              <a:gd name="connsiteX4" fmla="*/ 1145 w 1704223"/>
              <a:gd name="connsiteY4" fmla="*/ 2903325 h 2904143"/>
              <a:gd name="connsiteX0" fmla="*/ 1145 w 1704223"/>
              <a:gd name="connsiteY0" fmla="*/ 2906434 h 2906434"/>
              <a:gd name="connsiteX1" fmla="*/ 3040 w 1704223"/>
              <a:gd name="connsiteY1" fmla="*/ 607646 h 2906434"/>
              <a:gd name="connsiteX2" fmla="*/ 4955 w 1704223"/>
              <a:gd name="connsiteY2" fmla="*/ 0 h 2906434"/>
              <a:gd name="connsiteX3" fmla="*/ 1704223 w 1704223"/>
              <a:gd name="connsiteY3" fmla="*/ 2904143 h 2906434"/>
              <a:gd name="connsiteX4" fmla="*/ 1145 w 1704223"/>
              <a:gd name="connsiteY4" fmla="*/ 2906434 h 2906434"/>
              <a:gd name="connsiteX0" fmla="*/ 4401 w 1701183"/>
              <a:gd name="connsiteY0" fmla="*/ 2906435 h 2906435"/>
              <a:gd name="connsiteX1" fmla="*/ 0 w 1701183"/>
              <a:gd name="connsiteY1" fmla="*/ 607646 h 2906435"/>
              <a:gd name="connsiteX2" fmla="*/ 1915 w 1701183"/>
              <a:gd name="connsiteY2" fmla="*/ 0 h 2906435"/>
              <a:gd name="connsiteX3" fmla="*/ 1701183 w 1701183"/>
              <a:gd name="connsiteY3" fmla="*/ 2904143 h 2906435"/>
              <a:gd name="connsiteX4" fmla="*/ 4401 w 1701183"/>
              <a:gd name="connsiteY4" fmla="*/ 2906435 h 2906435"/>
              <a:gd name="connsiteX0" fmla="*/ 1495 w 1701425"/>
              <a:gd name="connsiteY0" fmla="*/ 2906435 h 2906435"/>
              <a:gd name="connsiteX1" fmla="*/ 242 w 1701425"/>
              <a:gd name="connsiteY1" fmla="*/ 607646 h 2906435"/>
              <a:gd name="connsiteX2" fmla="*/ 2157 w 1701425"/>
              <a:gd name="connsiteY2" fmla="*/ 0 h 2906435"/>
              <a:gd name="connsiteX3" fmla="*/ 1701425 w 1701425"/>
              <a:gd name="connsiteY3" fmla="*/ 2904143 h 2906435"/>
              <a:gd name="connsiteX4" fmla="*/ 1495 w 1701425"/>
              <a:gd name="connsiteY4" fmla="*/ 2906435 h 2906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425" h="2906435">
                <a:moveTo>
                  <a:pt x="1495" y="2906435"/>
                </a:moveTo>
                <a:cubicBezTo>
                  <a:pt x="-3120" y="2141209"/>
                  <a:pt x="4857" y="1372872"/>
                  <a:pt x="242" y="607646"/>
                </a:cubicBezTo>
                <a:cubicBezTo>
                  <a:pt x="880" y="405097"/>
                  <a:pt x="1519" y="202549"/>
                  <a:pt x="2157" y="0"/>
                </a:cubicBezTo>
                <a:lnTo>
                  <a:pt x="1701425" y="2904143"/>
                </a:lnTo>
                <a:lnTo>
                  <a:pt x="1495" y="29064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Isosceles Triangle 11">
            <a:extLst>
              <a:ext uri="{FF2B5EF4-FFF2-40B4-BE49-F238E27FC236}">
                <a16:creationId xmlns:a16="http://schemas.microsoft.com/office/drawing/2014/main" id="{3AA18587-FDC6-4EA5-8AEA-60CB6FA49C86}"/>
              </a:ext>
            </a:extLst>
          </p:cNvPr>
          <p:cNvSpPr/>
          <p:nvPr userDrawn="1"/>
        </p:nvSpPr>
        <p:spPr>
          <a:xfrm rot="5400000" flipV="1">
            <a:off x="7677937" y="2172677"/>
            <a:ext cx="1790662" cy="1154785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Isosceles Triangle 11">
            <a:extLst>
              <a:ext uri="{FF2B5EF4-FFF2-40B4-BE49-F238E27FC236}">
                <a16:creationId xmlns:a16="http://schemas.microsoft.com/office/drawing/2014/main" id="{11791EBA-15CE-4EFD-9A54-B99EC8148CB2}"/>
              </a:ext>
            </a:extLst>
          </p:cNvPr>
          <p:cNvSpPr/>
          <p:nvPr userDrawn="1"/>
        </p:nvSpPr>
        <p:spPr>
          <a:xfrm rot="16200000" flipV="1">
            <a:off x="-53392" y="3405360"/>
            <a:ext cx="3518939" cy="342492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  <a:gd name="connsiteX0" fmla="*/ 286637 w 2542208"/>
              <a:gd name="connsiteY0" fmla="*/ 3263700 h 3263700"/>
              <a:gd name="connsiteX1" fmla="*/ 31 w 2542208"/>
              <a:gd name="connsiteY1" fmla="*/ 1073218 h 3263700"/>
              <a:gd name="connsiteX2" fmla="*/ 634188 w 2542208"/>
              <a:gd name="connsiteY2" fmla="*/ 0 h 3263700"/>
              <a:gd name="connsiteX3" fmla="*/ 2542208 w 2542208"/>
              <a:gd name="connsiteY3" fmla="*/ 3263660 h 3263700"/>
              <a:gd name="connsiteX4" fmla="*/ 286637 w 2542208"/>
              <a:gd name="connsiteY4" fmla="*/ 3263700 h 3263700"/>
              <a:gd name="connsiteX0" fmla="*/ 0 w 2551696"/>
              <a:gd name="connsiteY0" fmla="*/ 3270057 h 3270057"/>
              <a:gd name="connsiteX1" fmla="*/ 9519 w 2551696"/>
              <a:gd name="connsiteY1" fmla="*/ 1073218 h 3270057"/>
              <a:gd name="connsiteX2" fmla="*/ 643676 w 2551696"/>
              <a:gd name="connsiteY2" fmla="*/ 0 h 3270057"/>
              <a:gd name="connsiteX3" fmla="*/ 2551696 w 2551696"/>
              <a:gd name="connsiteY3" fmla="*/ 3263660 h 3270057"/>
              <a:gd name="connsiteX4" fmla="*/ 0 w 2551696"/>
              <a:gd name="connsiteY4" fmla="*/ 3270057 h 327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1696" h="3270057">
                <a:moveTo>
                  <a:pt x="0" y="3270057"/>
                </a:moveTo>
                <a:cubicBezTo>
                  <a:pt x="3545" y="2471168"/>
                  <a:pt x="5974" y="1872107"/>
                  <a:pt x="9519" y="1073218"/>
                </a:cubicBezTo>
                <a:lnTo>
                  <a:pt x="643676" y="0"/>
                </a:lnTo>
                <a:lnTo>
                  <a:pt x="2551696" y="3263660"/>
                </a:lnTo>
                <a:lnTo>
                  <a:pt x="0" y="327005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Isosceles Triangle 11">
            <a:extLst>
              <a:ext uri="{FF2B5EF4-FFF2-40B4-BE49-F238E27FC236}">
                <a16:creationId xmlns:a16="http://schemas.microsoft.com/office/drawing/2014/main" id="{9D27C602-B1DD-411D-BE09-D0EB39E8223D}"/>
              </a:ext>
            </a:extLst>
          </p:cNvPr>
          <p:cNvSpPr/>
          <p:nvPr userDrawn="1"/>
        </p:nvSpPr>
        <p:spPr>
          <a:xfrm rot="5400000" flipH="1" flipV="1">
            <a:off x="3912695" y="1628404"/>
            <a:ext cx="3981996" cy="6505956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  <a:gd name="connsiteX0" fmla="*/ 0 w 2255571"/>
              <a:gd name="connsiteY0" fmla="*/ 3263700 h 3263700"/>
              <a:gd name="connsiteX1" fmla="*/ 433256 w 2255571"/>
              <a:gd name="connsiteY1" fmla="*/ 1116438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87697 w 2255571"/>
              <a:gd name="connsiteY1" fmla="*/ 111643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53527 w 2255571"/>
              <a:gd name="connsiteY1" fmla="*/ 1112691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49730 w 2255571"/>
              <a:gd name="connsiteY1" fmla="*/ 1112692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221943 w 1908020"/>
              <a:gd name="connsiteY0" fmla="*/ 3259952 h 3263660"/>
              <a:gd name="connsiteX1" fmla="*/ 2179 w 1908020"/>
              <a:gd name="connsiteY1" fmla="*/ 1112692 h 3263660"/>
              <a:gd name="connsiteX2" fmla="*/ 0 w 1908020"/>
              <a:gd name="connsiteY2" fmla="*/ 0 h 3263660"/>
              <a:gd name="connsiteX3" fmla="*/ 1908020 w 1908020"/>
              <a:gd name="connsiteY3" fmla="*/ 3263660 h 3263660"/>
              <a:gd name="connsiteX4" fmla="*/ 221943 w 1908020"/>
              <a:gd name="connsiteY4" fmla="*/ 3259952 h 3263660"/>
              <a:gd name="connsiteX0" fmla="*/ 0 w 1921468"/>
              <a:gd name="connsiteY0" fmla="*/ 3263702 h 3263702"/>
              <a:gd name="connsiteX1" fmla="*/ 15627 w 1921468"/>
              <a:gd name="connsiteY1" fmla="*/ 1112692 h 3263702"/>
              <a:gd name="connsiteX2" fmla="*/ 13448 w 1921468"/>
              <a:gd name="connsiteY2" fmla="*/ 0 h 3263702"/>
              <a:gd name="connsiteX3" fmla="*/ 1921468 w 1921468"/>
              <a:gd name="connsiteY3" fmla="*/ 3263660 h 3263702"/>
              <a:gd name="connsiteX4" fmla="*/ 0 w 1921468"/>
              <a:gd name="connsiteY4" fmla="*/ 3263702 h 3263702"/>
              <a:gd name="connsiteX0" fmla="*/ 0 w 1921468"/>
              <a:gd name="connsiteY0" fmla="*/ 3263702 h 3263702"/>
              <a:gd name="connsiteX1" fmla="*/ 15627 w 1921468"/>
              <a:gd name="connsiteY1" fmla="*/ 1112692 h 3263702"/>
              <a:gd name="connsiteX2" fmla="*/ 13448 w 1921468"/>
              <a:gd name="connsiteY2" fmla="*/ 0 h 3263702"/>
              <a:gd name="connsiteX3" fmla="*/ 1921468 w 1921468"/>
              <a:gd name="connsiteY3" fmla="*/ 3263660 h 3263702"/>
              <a:gd name="connsiteX4" fmla="*/ 0 w 1921468"/>
              <a:gd name="connsiteY4" fmla="*/ 3263702 h 3263702"/>
              <a:gd name="connsiteX0" fmla="*/ 9332 w 1908020"/>
              <a:gd name="connsiteY0" fmla="*/ 3263703 h 3263703"/>
              <a:gd name="connsiteX1" fmla="*/ 2179 w 1908020"/>
              <a:gd name="connsiteY1" fmla="*/ 1112692 h 3263703"/>
              <a:gd name="connsiteX2" fmla="*/ 0 w 1908020"/>
              <a:gd name="connsiteY2" fmla="*/ 0 h 3263703"/>
              <a:gd name="connsiteX3" fmla="*/ 1908020 w 1908020"/>
              <a:gd name="connsiteY3" fmla="*/ 3263660 h 3263703"/>
              <a:gd name="connsiteX4" fmla="*/ 9332 w 1908020"/>
              <a:gd name="connsiteY4" fmla="*/ 3263703 h 3263703"/>
              <a:gd name="connsiteX0" fmla="*/ 5535 w 1908020"/>
              <a:gd name="connsiteY0" fmla="*/ 3263704 h 3263704"/>
              <a:gd name="connsiteX1" fmla="*/ 2179 w 1908020"/>
              <a:gd name="connsiteY1" fmla="*/ 1112692 h 3263704"/>
              <a:gd name="connsiteX2" fmla="*/ 0 w 1908020"/>
              <a:gd name="connsiteY2" fmla="*/ 0 h 3263704"/>
              <a:gd name="connsiteX3" fmla="*/ 1908020 w 1908020"/>
              <a:gd name="connsiteY3" fmla="*/ 3263660 h 3263704"/>
              <a:gd name="connsiteX4" fmla="*/ 5535 w 1908020"/>
              <a:gd name="connsiteY4" fmla="*/ 3263704 h 3263704"/>
              <a:gd name="connsiteX0" fmla="*/ 1738 w 1908020"/>
              <a:gd name="connsiteY0" fmla="*/ 3263705 h 3263705"/>
              <a:gd name="connsiteX1" fmla="*/ 2179 w 1908020"/>
              <a:gd name="connsiteY1" fmla="*/ 1112692 h 3263705"/>
              <a:gd name="connsiteX2" fmla="*/ 0 w 1908020"/>
              <a:gd name="connsiteY2" fmla="*/ 0 h 3263705"/>
              <a:gd name="connsiteX3" fmla="*/ 1908020 w 1908020"/>
              <a:gd name="connsiteY3" fmla="*/ 3263660 h 3263705"/>
              <a:gd name="connsiteX4" fmla="*/ 1738 w 1908020"/>
              <a:gd name="connsiteY4" fmla="*/ 3263705 h 3263705"/>
              <a:gd name="connsiteX0" fmla="*/ 1738 w 1908020"/>
              <a:gd name="connsiteY0" fmla="*/ 3263705 h 3263705"/>
              <a:gd name="connsiteX1" fmla="*/ 2179 w 1908020"/>
              <a:gd name="connsiteY1" fmla="*/ 1112692 h 3263705"/>
              <a:gd name="connsiteX2" fmla="*/ 0 w 1908020"/>
              <a:gd name="connsiteY2" fmla="*/ 0 h 3263705"/>
              <a:gd name="connsiteX3" fmla="*/ 1496340 w 1908020"/>
              <a:gd name="connsiteY3" fmla="*/ 2567300 h 3263705"/>
              <a:gd name="connsiteX4" fmla="*/ 1908020 w 1908020"/>
              <a:gd name="connsiteY4" fmla="*/ 3263660 h 3263705"/>
              <a:gd name="connsiteX5" fmla="*/ 1738 w 1908020"/>
              <a:gd name="connsiteY5" fmla="*/ 3263705 h 3263705"/>
              <a:gd name="connsiteX0" fmla="*/ 1738 w 1496340"/>
              <a:gd name="connsiteY0" fmla="*/ 3263705 h 3263705"/>
              <a:gd name="connsiteX1" fmla="*/ 2179 w 1496340"/>
              <a:gd name="connsiteY1" fmla="*/ 1112692 h 3263705"/>
              <a:gd name="connsiteX2" fmla="*/ 0 w 1496340"/>
              <a:gd name="connsiteY2" fmla="*/ 0 h 3263705"/>
              <a:gd name="connsiteX3" fmla="*/ 1496340 w 1496340"/>
              <a:gd name="connsiteY3" fmla="*/ 2567300 h 3263705"/>
              <a:gd name="connsiteX4" fmla="*/ 1073803 w 1496340"/>
              <a:gd name="connsiteY4" fmla="*/ 3260031 h 3263705"/>
              <a:gd name="connsiteX5" fmla="*/ 1738 w 1496340"/>
              <a:gd name="connsiteY5" fmla="*/ 3263705 h 3263705"/>
              <a:gd name="connsiteX0" fmla="*/ 1738 w 1481640"/>
              <a:gd name="connsiteY0" fmla="*/ 3263705 h 3263705"/>
              <a:gd name="connsiteX1" fmla="*/ 2179 w 1481640"/>
              <a:gd name="connsiteY1" fmla="*/ 1112692 h 3263705"/>
              <a:gd name="connsiteX2" fmla="*/ 0 w 1481640"/>
              <a:gd name="connsiteY2" fmla="*/ 0 h 3263705"/>
              <a:gd name="connsiteX3" fmla="*/ 1481640 w 1481640"/>
              <a:gd name="connsiteY3" fmla="*/ 2541897 h 3263705"/>
              <a:gd name="connsiteX4" fmla="*/ 1073803 w 1481640"/>
              <a:gd name="connsiteY4" fmla="*/ 3260031 h 3263705"/>
              <a:gd name="connsiteX5" fmla="*/ 1738 w 1481640"/>
              <a:gd name="connsiteY5" fmla="*/ 3263705 h 3263705"/>
              <a:gd name="connsiteX0" fmla="*/ 1738 w 1481640"/>
              <a:gd name="connsiteY0" fmla="*/ 3263705 h 3267291"/>
              <a:gd name="connsiteX1" fmla="*/ 2179 w 1481640"/>
              <a:gd name="connsiteY1" fmla="*/ 1112692 h 3267291"/>
              <a:gd name="connsiteX2" fmla="*/ 0 w 1481640"/>
              <a:gd name="connsiteY2" fmla="*/ 0 h 3267291"/>
              <a:gd name="connsiteX3" fmla="*/ 1481640 w 1481640"/>
              <a:gd name="connsiteY3" fmla="*/ 2541897 h 3267291"/>
              <a:gd name="connsiteX4" fmla="*/ 1055428 w 1481640"/>
              <a:gd name="connsiteY4" fmla="*/ 3267291 h 3267291"/>
              <a:gd name="connsiteX5" fmla="*/ 1738 w 1481640"/>
              <a:gd name="connsiteY5" fmla="*/ 3263705 h 3267291"/>
              <a:gd name="connsiteX0" fmla="*/ 147309 w 1627211"/>
              <a:gd name="connsiteY0" fmla="*/ 3508089 h 3511675"/>
              <a:gd name="connsiteX1" fmla="*/ 147750 w 1627211"/>
              <a:gd name="connsiteY1" fmla="*/ 1357076 h 3511675"/>
              <a:gd name="connsiteX2" fmla="*/ 0 w 1627211"/>
              <a:gd name="connsiteY2" fmla="*/ 0 h 3511675"/>
              <a:gd name="connsiteX3" fmla="*/ 1627211 w 1627211"/>
              <a:gd name="connsiteY3" fmla="*/ 2786281 h 3511675"/>
              <a:gd name="connsiteX4" fmla="*/ 1200999 w 1627211"/>
              <a:gd name="connsiteY4" fmla="*/ 3511675 h 3511675"/>
              <a:gd name="connsiteX5" fmla="*/ 147309 w 1627211"/>
              <a:gd name="connsiteY5" fmla="*/ 3508089 h 3511675"/>
              <a:gd name="connsiteX0" fmla="*/ 26 w 1632778"/>
              <a:gd name="connsiteY0" fmla="*/ 3500902 h 3511675"/>
              <a:gd name="connsiteX1" fmla="*/ 153317 w 1632778"/>
              <a:gd name="connsiteY1" fmla="*/ 1357076 h 3511675"/>
              <a:gd name="connsiteX2" fmla="*/ 5567 w 1632778"/>
              <a:gd name="connsiteY2" fmla="*/ 0 h 3511675"/>
              <a:gd name="connsiteX3" fmla="*/ 1632778 w 1632778"/>
              <a:gd name="connsiteY3" fmla="*/ 2786281 h 3511675"/>
              <a:gd name="connsiteX4" fmla="*/ 1206566 w 1632778"/>
              <a:gd name="connsiteY4" fmla="*/ 3511675 h 3511675"/>
              <a:gd name="connsiteX5" fmla="*/ 26 w 1632778"/>
              <a:gd name="connsiteY5" fmla="*/ 3500902 h 3511675"/>
              <a:gd name="connsiteX0" fmla="*/ 26 w 1632778"/>
              <a:gd name="connsiteY0" fmla="*/ 3504496 h 3511675"/>
              <a:gd name="connsiteX1" fmla="*/ 153317 w 1632778"/>
              <a:gd name="connsiteY1" fmla="*/ 1357076 h 3511675"/>
              <a:gd name="connsiteX2" fmla="*/ 5567 w 1632778"/>
              <a:gd name="connsiteY2" fmla="*/ 0 h 3511675"/>
              <a:gd name="connsiteX3" fmla="*/ 1632778 w 1632778"/>
              <a:gd name="connsiteY3" fmla="*/ 2786281 h 3511675"/>
              <a:gd name="connsiteX4" fmla="*/ 1206566 w 1632778"/>
              <a:gd name="connsiteY4" fmla="*/ 3511675 h 3511675"/>
              <a:gd name="connsiteX5" fmla="*/ 26 w 1632778"/>
              <a:gd name="connsiteY5" fmla="*/ 3504496 h 3511675"/>
              <a:gd name="connsiteX0" fmla="*/ 28 w 1629141"/>
              <a:gd name="connsiteY0" fmla="*/ 3511685 h 3511685"/>
              <a:gd name="connsiteX1" fmla="*/ 149680 w 1629141"/>
              <a:gd name="connsiteY1" fmla="*/ 1357076 h 3511685"/>
              <a:gd name="connsiteX2" fmla="*/ 1930 w 1629141"/>
              <a:gd name="connsiteY2" fmla="*/ 0 h 3511685"/>
              <a:gd name="connsiteX3" fmla="*/ 1629141 w 1629141"/>
              <a:gd name="connsiteY3" fmla="*/ 2786281 h 3511685"/>
              <a:gd name="connsiteX4" fmla="*/ 1202929 w 1629141"/>
              <a:gd name="connsiteY4" fmla="*/ 3511675 h 3511685"/>
              <a:gd name="connsiteX5" fmla="*/ 28 w 1629141"/>
              <a:gd name="connsiteY5" fmla="*/ 3511685 h 3511685"/>
              <a:gd name="connsiteX0" fmla="*/ 3254 w 1632367"/>
              <a:gd name="connsiteY0" fmla="*/ 3511685 h 3511685"/>
              <a:gd name="connsiteX1" fmla="*/ 56 w 1632367"/>
              <a:gd name="connsiteY1" fmla="*/ 1371452 h 3511685"/>
              <a:gd name="connsiteX2" fmla="*/ 5156 w 1632367"/>
              <a:gd name="connsiteY2" fmla="*/ 0 h 3511685"/>
              <a:gd name="connsiteX3" fmla="*/ 1632367 w 1632367"/>
              <a:gd name="connsiteY3" fmla="*/ 2786281 h 3511685"/>
              <a:gd name="connsiteX4" fmla="*/ 1206155 w 1632367"/>
              <a:gd name="connsiteY4" fmla="*/ 3511675 h 3511685"/>
              <a:gd name="connsiteX5" fmla="*/ 3254 w 1632367"/>
              <a:gd name="connsiteY5" fmla="*/ 3511685 h 3511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2367" h="3511685">
                <a:moveTo>
                  <a:pt x="3254" y="3511685"/>
                </a:moveTo>
                <a:cubicBezTo>
                  <a:pt x="870" y="2794681"/>
                  <a:pt x="2440" y="2088456"/>
                  <a:pt x="56" y="1371452"/>
                </a:cubicBezTo>
                <a:cubicBezTo>
                  <a:pt x="-670" y="1000555"/>
                  <a:pt x="5882" y="370897"/>
                  <a:pt x="5156" y="0"/>
                </a:cubicBezTo>
                <a:lnTo>
                  <a:pt x="1632367" y="2786281"/>
                </a:lnTo>
                <a:lnTo>
                  <a:pt x="1206155" y="3511675"/>
                </a:lnTo>
                <a:lnTo>
                  <a:pt x="3254" y="35116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84B5BA7-9F19-40EA-A472-E3218ED077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22" y="5655455"/>
            <a:ext cx="1424545" cy="673979"/>
          </a:xfrm>
          <a:prstGeom prst="rect">
            <a:avLst/>
          </a:prstGeom>
        </p:spPr>
      </p:pic>
      <p:sp>
        <p:nvSpPr>
          <p:cNvPr id="7" name="Google Shape;9;p21">
            <a:extLst>
              <a:ext uri="{FF2B5EF4-FFF2-40B4-BE49-F238E27FC236}">
                <a16:creationId xmlns:a16="http://schemas.microsoft.com/office/drawing/2014/main" id="{D60AE059-CFB2-49B7-8001-FDC74E60D6A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29432" y="5769034"/>
            <a:ext cx="4230367" cy="936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181C1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8" name="Google Shape;10;p21">
            <a:extLst>
              <a:ext uri="{FF2B5EF4-FFF2-40B4-BE49-F238E27FC236}">
                <a16:creationId xmlns:a16="http://schemas.microsoft.com/office/drawing/2014/main" id="{635EE75C-1E66-4B33-8F44-D1B035DA78FC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5881058" y="3881193"/>
            <a:ext cx="3078740" cy="1887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0" lvl="0" indent="-171450" algn="r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685800" lvl="1" indent="-171450" algn="l">
              <a:spcBef>
                <a:spcPts val="270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350">
                <a:solidFill>
                  <a:srgbClr val="898989"/>
                </a:solidFill>
              </a:defRPr>
            </a:lvl2pPr>
            <a:lvl3pPr marL="1028700" lvl="2" indent="-17145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3pPr>
            <a:lvl4pPr marL="1371600" lvl="3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4pPr>
            <a:lvl5pPr marL="1714500" lvl="4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5pPr>
            <a:lvl6pPr marL="2057400" lvl="5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6pPr>
            <a:lvl7pPr marL="2400300" lvl="6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7pPr>
            <a:lvl8pPr marL="2743200" lvl="7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8pPr>
            <a:lvl9pPr marL="3086100" lvl="8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4B0B3B3F-367C-417B-BD91-34B782CF3E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6593" y="-7938"/>
            <a:ext cx="9164455" cy="5775692"/>
          </a:xfrm>
          <a:custGeom>
            <a:avLst/>
            <a:gdLst>
              <a:gd name="connsiteX0" fmla="*/ 0 w 12192001"/>
              <a:gd name="connsiteY0" fmla="*/ 0 h 5776913"/>
              <a:gd name="connsiteX1" fmla="*/ 12192001 w 12192001"/>
              <a:gd name="connsiteY1" fmla="*/ 0 h 5776913"/>
              <a:gd name="connsiteX2" fmla="*/ 12192001 w 12192001"/>
              <a:gd name="connsiteY2" fmla="*/ 5776913 h 5776913"/>
              <a:gd name="connsiteX3" fmla="*/ 0 w 12192001"/>
              <a:gd name="connsiteY3" fmla="*/ 5776913 h 5776913"/>
              <a:gd name="connsiteX4" fmla="*/ 0 w 12192001"/>
              <a:gd name="connsiteY4" fmla="*/ 0 h 5776913"/>
              <a:gd name="connsiteX0" fmla="*/ 854 w 12192855"/>
              <a:gd name="connsiteY0" fmla="*/ 0 h 5776913"/>
              <a:gd name="connsiteX1" fmla="*/ 12192855 w 12192855"/>
              <a:gd name="connsiteY1" fmla="*/ 0 h 5776913"/>
              <a:gd name="connsiteX2" fmla="*/ 12192855 w 12192855"/>
              <a:gd name="connsiteY2" fmla="*/ 5776913 h 5776913"/>
              <a:gd name="connsiteX3" fmla="*/ 854 w 12192855"/>
              <a:gd name="connsiteY3" fmla="*/ 5776913 h 5776913"/>
              <a:gd name="connsiteX4" fmla="*/ 0 w 12192855"/>
              <a:gd name="connsiteY4" fmla="*/ 2962153 h 5776913"/>
              <a:gd name="connsiteX5" fmla="*/ 854 w 12192855"/>
              <a:gd name="connsiteY5" fmla="*/ 0 h 5776913"/>
              <a:gd name="connsiteX0" fmla="*/ 854 w 12192855"/>
              <a:gd name="connsiteY0" fmla="*/ 0 h 5776913"/>
              <a:gd name="connsiteX1" fmla="*/ 12192855 w 12192855"/>
              <a:gd name="connsiteY1" fmla="*/ 0 h 5776913"/>
              <a:gd name="connsiteX2" fmla="*/ 12192855 w 12192855"/>
              <a:gd name="connsiteY2" fmla="*/ 5776913 h 5776913"/>
              <a:gd name="connsiteX3" fmla="*/ 4879730 w 12192855"/>
              <a:gd name="connsiteY3" fmla="*/ 5775692 h 5776913"/>
              <a:gd name="connsiteX4" fmla="*/ 854 w 12192855"/>
              <a:gd name="connsiteY4" fmla="*/ 5776913 h 5776913"/>
              <a:gd name="connsiteX5" fmla="*/ 0 w 12192855"/>
              <a:gd name="connsiteY5" fmla="*/ 2962153 h 5776913"/>
              <a:gd name="connsiteX6" fmla="*/ 854 w 12192855"/>
              <a:gd name="connsiteY6" fmla="*/ 0 h 5776913"/>
              <a:gd name="connsiteX0" fmla="*/ 854 w 12192855"/>
              <a:gd name="connsiteY0" fmla="*/ 0 h 5776913"/>
              <a:gd name="connsiteX1" fmla="*/ 12192855 w 12192855"/>
              <a:gd name="connsiteY1" fmla="*/ 0 h 5776913"/>
              <a:gd name="connsiteX2" fmla="*/ 12192855 w 12192855"/>
              <a:gd name="connsiteY2" fmla="*/ 5776913 h 5776913"/>
              <a:gd name="connsiteX3" fmla="*/ 4879730 w 12192855"/>
              <a:gd name="connsiteY3" fmla="*/ 5775692 h 5776913"/>
              <a:gd name="connsiteX4" fmla="*/ 0 w 12192855"/>
              <a:gd name="connsiteY4" fmla="*/ 2962153 h 5776913"/>
              <a:gd name="connsiteX5" fmla="*/ 854 w 12192855"/>
              <a:gd name="connsiteY5" fmla="*/ 0 h 5776913"/>
              <a:gd name="connsiteX0" fmla="*/ 854 w 12194930"/>
              <a:gd name="connsiteY0" fmla="*/ 0 h 5776913"/>
              <a:gd name="connsiteX1" fmla="*/ 12192855 w 12194930"/>
              <a:gd name="connsiteY1" fmla="*/ 0 h 5776913"/>
              <a:gd name="connsiteX2" fmla="*/ 12194930 w 12194930"/>
              <a:gd name="connsiteY2" fmla="*/ 1608138 h 5776913"/>
              <a:gd name="connsiteX3" fmla="*/ 12192855 w 12194930"/>
              <a:gd name="connsiteY3" fmla="*/ 5776913 h 5776913"/>
              <a:gd name="connsiteX4" fmla="*/ 4879730 w 12194930"/>
              <a:gd name="connsiteY4" fmla="*/ 5775692 h 5776913"/>
              <a:gd name="connsiteX5" fmla="*/ 0 w 12194930"/>
              <a:gd name="connsiteY5" fmla="*/ 2962153 h 5776913"/>
              <a:gd name="connsiteX6" fmla="*/ 854 w 12194930"/>
              <a:gd name="connsiteY6" fmla="*/ 0 h 5776913"/>
              <a:gd name="connsiteX0" fmla="*/ 854 w 12194930"/>
              <a:gd name="connsiteY0" fmla="*/ 0 h 5775692"/>
              <a:gd name="connsiteX1" fmla="*/ 12192855 w 12194930"/>
              <a:gd name="connsiteY1" fmla="*/ 0 h 5775692"/>
              <a:gd name="connsiteX2" fmla="*/ 12194930 w 12194930"/>
              <a:gd name="connsiteY2" fmla="*/ 1608138 h 5775692"/>
              <a:gd name="connsiteX3" fmla="*/ 4879730 w 12194930"/>
              <a:gd name="connsiteY3" fmla="*/ 5775692 h 5775692"/>
              <a:gd name="connsiteX4" fmla="*/ 0 w 12194930"/>
              <a:gd name="connsiteY4" fmla="*/ 2962153 h 5775692"/>
              <a:gd name="connsiteX5" fmla="*/ 854 w 12194930"/>
              <a:gd name="connsiteY5" fmla="*/ 0 h 5775692"/>
              <a:gd name="connsiteX0" fmla="*/ 854 w 12194930"/>
              <a:gd name="connsiteY0" fmla="*/ 0 h 5775692"/>
              <a:gd name="connsiteX1" fmla="*/ 12192855 w 12194930"/>
              <a:gd name="connsiteY1" fmla="*/ 0 h 5775692"/>
              <a:gd name="connsiteX2" fmla="*/ 12194930 w 12194930"/>
              <a:gd name="connsiteY2" fmla="*/ 1608138 h 5775692"/>
              <a:gd name="connsiteX3" fmla="*/ 4879730 w 12194930"/>
              <a:gd name="connsiteY3" fmla="*/ 5775692 h 5775692"/>
              <a:gd name="connsiteX4" fmla="*/ 0 w 12194930"/>
              <a:gd name="connsiteY4" fmla="*/ 2962153 h 5775692"/>
              <a:gd name="connsiteX5" fmla="*/ 854 w 12194930"/>
              <a:gd name="connsiteY5" fmla="*/ 0 h 5775692"/>
              <a:gd name="connsiteX0" fmla="*/ 854 w 12212514"/>
              <a:gd name="connsiteY0" fmla="*/ 0 h 5775692"/>
              <a:gd name="connsiteX1" fmla="*/ 12192855 w 12212514"/>
              <a:gd name="connsiteY1" fmla="*/ 0 h 5775692"/>
              <a:gd name="connsiteX2" fmla="*/ 12212514 w 12212514"/>
              <a:gd name="connsiteY2" fmla="*/ 1599345 h 5775692"/>
              <a:gd name="connsiteX3" fmla="*/ 4879730 w 12212514"/>
              <a:gd name="connsiteY3" fmla="*/ 5775692 h 5775692"/>
              <a:gd name="connsiteX4" fmla="*/ 0 w 12212514"/>
              <a:gd name="connsiteY4" fmla="*/ 2962153 h 5775692"/>
              <a:gd name="connsiteX5" fmla="*/ 854 w 12212514"/>
              <a:gd name="connsiteY5" fmla="*/ 0 h 5775692"/>
              <a:gd name="connsiteX0" fmla="*/ 854 w 12212514"/>
              <a:gd name="connsiteY0" fmla="*/ 0 h 5775692"/>
              <a:gd name="connsiteX1" fmla="*/ 12210440 w 12212514"/>
              <a:gd name="connsiteY1" fmla="*/ 0 h 5775692"/>
              <a:gd name="connsiteX2" fmla="*/ 12212514 w 12212514"/>
              <a:gd name="connsiteY2" fmla="*/ 1599345 h 5775692"/>
              <a:gd name="connsiteX3" fmla="*/ 4879730 w 12212514"/>
              <a:gd name="connsiteY3" fmla="*/ 5775692 h 5775692"/>
              <a:gd name="connsiteX4" fmla="*/ 0 w 12212514"/>
              <a:gd name="connsiteY4" fmla="*/ 2962153 h 5775692"/>
              <a:gd name="connsiteX5" fmla="*/ 854 w 12212514"/>
              <a:gd name="connsiteY5" fmla="*/ 0 h 5775692"/>
              <a:gd name="connsiteX0" fmla="*/ 854 w 12219273"/>
              <a:gd name="connsiteY0" fmla="*/ 0 h 5775692"/>
              <a:gd name="connsiteX1" fmla="*/ 12219232 w 12219273"/>
              <a:gd name="connsiteY1" fmla="*/ 0 h 5775692"/>
              <a:gd name="connsiteX2" fmla="*/ 12212514 w 12219273"/>
              <a:gd name="connsiteY2" fmla="*/ 1599345 h 5775692"/>
              <a:gd name="connsiteX3" fmla="*/ 4879730 w 12219273"/>
              <a:gd name="connsiteY3" fmla="*/ 5775692 h 5775692"/>
              <a:gd name="connsiteX4" fmla="*/ 0 w 12219273"/>
              <a:gd name="connsiteY4" fmla="*/ 2962153 h 5775692"/>
              <a:gd name="connsiteX5" fmla="*/ 854 w 12219273"/>
              <a:gd name="connsiteY5" fmla="*/ 0 h 577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273" h="5775692">
                <a:moveTo>
                  <a:pt x="854" y="0"/>
                </a:moveTo>
                <a:lnTo>
                  <a:pt x="12219232" y="0"/>
                </a:lnTo>
                <a:cubicBezTo>
                  <a:pt x="12219924" y="536046"/>
                  <a:pt x="12211822" y="1063299"/>
                  <a:pt x="12212514" y="1599345"/>
                </a:cubicBezTo>
                <a:lnTo>
                  <a:pt x="4879730" y="5775692"/>
                </a:lnTo>
                <a:lnTo>
                  <a:pt x="0" y="2962153"/>
                </a:lnTo>
                <a:cubicBezTo>
                  <a:pt x="285" y="1974769"/>
                  <a:pt x="569" y="987384"/>
                  <a:pt x="854" y="0"/>
                </a:cubicBezTo>
                <a:close/>
              </a:path>
            </a:pathLst>
          </a:custGeom>
        </p:spPr>
        <p:txBody>
          <a:bodyPr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latin typeface="+mj-lt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ZA" dirty="0"/>
              <a:t>To add an image click on the Picture icon. Do not copy &amp; paste images here!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8768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0;p24">
            <a:extLst>
              <a:ext uri="{FF2B5EF4-FFF2-40B4-BE49-F238E27FC236}">
                <a16:creationId xmlns:a16="http://schemas.microsoft.com/office/drawing/2014/main" id="{DCED24C9-6F60-49B0-AC67-942932A6E8A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Isosceles Triangle 11">
            <a:extLst>
              <a:ext uri="{FF2B5EF4-FFF2-40B4-BE49-F238E27FC236}">
                <a16:creationId xmlns:a16="http://schemas.microsoft.com/office/drawing/2014/main" id="{DC3BDF09-8B2F-4AC9-A2CC-C6750DF6F648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Isosceles Triangle 11">
            <a:extLst>
              <a:ext uri="{FF2B5EF4-FFF2-40B4-BE49-F238E27FC236}">
                <a16:creationId xmlns:a16="http://schemas.microsoft.com/office/drawing/2014/main" id="{085A28B7-C2E3-4220-9DFA-5E9992C51473}"/>
              </a:ext>
            </a:extLst>
          </p:cNvPr>
          <p:cNvSpPr/>
          <p:nvPr userDrawn="1"/>
        </p:nvSpPr>
        <p:spPr>
          <a:xfrm rot="5400000" flipV="1">
            <a:off x="8082273" y="3843274"/>
            <a:ext cx="1294716" cy="83495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Isosceles Triangle 11">
            <a:extLst>
              <a:ext uri="{FF2B5EF4-FFF2-40B4-BE49-F238E27FC236}">
                <a16:creationId xmlns:a16="http://schemas.microsoft.com/office/drawing/2014/main" id="{23AC266D-1B6C-443B-94EE-F882DA8B8BDA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Isosceles Triangle 11">
            <a:extLst>
              <a:ext uri="{FF2B5EF4-FFF2-40B4-BE49-F238E27FC236}">
                <a16:creationId xmlns:a16="http://schemas.microsoft.com/office/drawing/2014/main" id="{AEB975F0-DDFD-4EC4-94F0-D764BB2AF47E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Isosceles Triangle 11">
            <a:extLst>
              <a:ext uri="{FF2B5EF4-FFF2-40B4-BE49-F238E27FC236}">
                <a16:creationId xmlns:a16="http://schemas.microsoft.com/office/drawing/2014/main" id="{27099853-6C53-4023-9265-9063976E9BD4}"/>
              </a:ext>
            </a:extLst>
          </p:cNvPr>
          <p:cNvSpPr/>
          <p:nvPr userDrawn="1"/>
        </p:nvSpPr>
        <p:spPr>
          <a:xfrm rot="5400000" flipV="1">
            <a:off x="8337940" y="3940216"/>
            <a:ext cx="983855" cy="63448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59A7925-08EF-4CBC-AE9E-060A5B375FA9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1352551" y="2132450"/>
            <a:ext cx="3384549" cy="4529666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161C291-982A-4338-B668-13FB607A4C0D}"/>
              </a:ext>
            </a:extLst>
          </p:cNvPr>
          <p:cNvSpPr>
            <a:spLocks noGrp="1"/>
          </p:cNvSpPr>
          <p:nvPr userDrawn="1">
            <p:ph type="body" sz="quarter" idx="43"/>
          </p:nvPr>
        </p:nvSpPr>
        <p:spPr>
          <a:xfrm>
            <a:off x="4832352" y="2132450"/>
            <a:ext cx="3384549" cy="4529666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Google Shape;23;p24">
            <a:extLst>
              <a:ext uri="{FF2B5EF4-FFF2-40B4-BE49-F238E27FC236}">
                <a16:creationId xmlns:a16="http://schemas.microsoft.com/office/drawing/2014/main" id="{B0F5E807-F8BF-4035-B6D0-89675F15BF0D}"/>
              </a:ext>
            </a:extLst>
          </p:cNvPr>
          <p:cNvSpPr txBox="1">
            <a:spLocks noGrp="1"/>
          </p:cNvSpPr>
          <p:nvPr userDrawn="1">
            <p:ph type="title" hasCustomPrompt="1"/>
          </p:nvPr>
        </p:nvSpPr>
        <p:spPr>
          <a:xfrm>
            <a:off x="284672" y="336548"/>
            <a:ext cx="2025051" cy="133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Contents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5537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0;p24">
            <a:extLst>
              <a:ext uri="{FF2B5EF4-FFF2-40B4-BE49-F238E27FC236}">
                <a16:creationId xmlns:a16="http://schemas.microsoft.com/office/drawing/2014/main" id="{570DB6A1-4FA7-4848-9797-50CA6C2983F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Isosceles Triangle 11">
            <a:extLst>
              <a:ext uri="{FF2B5EF4-FFF2-40B4-BE49-F238E27FC236}">
                <a16:creationId xmlns:a16="http://schemas.microsoft.com/office/drawing/2014/main" id="{76A9FC22-75D7-46D2-9BFA-445ACA20E659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Isosceles Triangle 11">
            <a:extLst>
              <a:ext uri="{FF2B5EF4-FFF2-40B4-BE49-F238E27FC236}">
                <a16:creationId xmlns:a16="http://schemas.microsoft.com/office/drawing/2014/main" id="{8ABE9992-2432-46C4-BCB1-5A2E2A9F0CCA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Google Shape;23;p24">
            <a:extLst>
              <a:ext uri="{FF2B5EF4-FFF2-40B4-BE49-F238E27FC236}">
                <a16:creationId xmlns:a16="http://schemas.microsoft.com/office/drawing/2014/main" id="{4EDD5F9F-8CFB-465C-A6D7-FC4A4C2C8426}"/>
              </a:ext>
            </a:extLst>
          </p:cNvPr>
          <p:cNvSpPr txBox="1">
            <a:spLocks noGrp="1"/>
          </p:cNvSpPr>
          <p:nvPr userDrawn="1">
            <p:ph type="title" hasCustomPrompt="1"/>
          </p:nvPr>
        </p:nvSpPr>
        <p:spPr>
          <a:xfrm>
            <a:off x="284672" y="336548"/>
            <a:ext cx="2025051" cy="133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Contents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80A7911-E8F6-4C5F-9204-64AE0F0D881A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1352551" y="2132450"/>
            <a:ext cx="3384549" cy="4529666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A169E116-8F60-4CA1-AE7B-1FFDEC3CA606}"/>
              </a:ext>
            </a:extLst>
          </p:cNvPr>
          <p:cNvSpPr>
            <a:spLocks noGrp="1"/>
          </p:cNvSpPr>
          <p:nvPr userDrawn="1">
            <p:ph type="body" sz="quarter" idx="43"/>
          </p:nvPr>
        </p:nvSpPr>
        <p:spPr>
          <a:xfrm>
            <a:off x="4832352" y="2132450"/>
            <a:ext cx="3384549" cy="4529666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Isosceles Triangle 11">
            <a:extLst>
              <a:ext uri="{FF2B5EF4-FFF2-40B4-BE49-F238E27FC236}">
                <a16:creationId xmlns:a16="http://schemas.microsoft.com/office/drawing/2014/main" id="{7A540257-6429-44D7-A537-A064194275E0}"/>
              </a:ext>
            </a:extLst>
          </p:cNvPr>
          <p:cNvSpPr/>
          <p:nvPr userDrawn="1"/>
        </p:nvSpPr>
        <p:spPr>
          <a:xfrm rot="5400000" flipV="1">
            <a:off x="8082273" y="3843274"/>
            <a:ext cx="1294716" cy="83495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Isosceles Triangle 11">
            <a:extLst>
              <a:ext uri="{FF2B5EF4-FFF2-40B4-BE49-F238E27FC236}">
                <a16:creationId xmlns:a16="http://schemas.microsoft.com/office/drawing/2014/main" id="{7EF2D236-E6FE-4A2A-B335-5FB78F36BEE0}"/>
              </a:ext>
            </a:extLst>
          </p:cNvPr>
          <p:cNvSpPr/>
          <p:nvPr userDrawn="1"/>
        </p:nvSpPr>
        <p:spPr>
          <a:xfrm rot="5400000" flipV="1">
            <a:off x="8337940" y="3940216"/>
            <a:ext cx="983855" cy="63448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37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59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252;p19">
            <a:extLst>
              <a:ext uri="{FF2B5EF4-FFF2-40B4-BE49-F238E27FC236}">
                <a16:creationId xmlns:a16="http://schemas.microsoft.com/office/drawing/2014/main" id="{C35C5D4A-946F-4644-B9C7-A14EC4D1C0F6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Isosceles Triangle 11">
            <a:extLst>
              <a:ext uri="{FF2B5EF4-FFF2-40B4-BE49-F238E27FC236}">
                <a16:creationId xmlns:a16="http://schemas.microsoft.com/office/drawing/2014/main" id="{7A4C651A-6D74-4628-A009-481474C09C06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Isosceles Triangle 11">
            <a:extLst>
              <a:ext uri="{FF2B5EF4-FFF2-40B4-BE49-F238E27FC236}">
                <a16:creationId xmlns:a16="http://schemas.microsoft.com/office/drawing/2014/main" id="{600FE98B-12CC-4FB9-916F-E3BBEE2EDEF8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43E7287-3D87-4747-A78A-58DDAD72CA6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352551" y="2132450"/>
            <a:ext cx="3384549" cy="4529666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6D96CA9-5D8D-4742-BBD0-CA2D8877D219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832352" y="2132450"/>
            <a:ext cx="3384549" cy="4529666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Google Shape;23;p24">
            <a:extLst>
              <a:ext uri="{FF2B5EF4-FFF2-40B4-BE49-F238E27FC236}">
                <a16:creationId xmlns:a16="http://schemas.microsoft.com/office/drawing/2014/main" id="{7ACA4B3A-C74D-4825-908E-D04E59459F5E}"/>
              </a:ext>
            </a:extLst>
          </p:cNvPr>
          <p:cNvSpPr txBox="1">
            <a:spLocks noGrp="1"/>
          </p:cNvSpPr>
          <p:nvPr userDrawn="1">
            <p:ph type="title" hasCustomPrompt="1"/>
          </p:nvPr>
        </p:nvSpPr>
        <p:spPr>
          <a:xfrm>
            <a:off x="284672" y="336548"/>
            <a:ext cx="2025051" cy="133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Contents</a:t>
            </a:r>
            <a:endParaRPr dirty="0"/>
          </a:p>
        </p:txBody>
      </p:sp>
      <p:sp>
        <p:nvSpPr>
          <p:cNvPr id="15" name="Isosceles Triangle 11">
            <a:extLst>
              <a:ext uri="{FF2B5EF4-FFF2-40B4-BE49-F238E27FC236}">
                <a16:creationId xmlns:a16="http://schemas.microsoft.com/office/drawing/2014/main" id="{9DB91758-7E06-4A8C-ADDD-7A6238A7B909}"/>
              </a:ext>
            </a:extLst>
          </p:cNvPr>
          <p:cNvSpPr/>
          <p:nvPr userDrawn="1"/>
        </p:nvSpPr>
        <p:spPr>
          <a:xfrm rot="5400000" flipV="1">
            <a:off x="8082273" y="3843274"/>
            <a:ext cx="1294716" cy="83495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Isosceles Triangle 11">
            <a:extLst>
              <a:ext uri="{FF2B5EF4-FFF2-40B4-BE49-F238E27FC236}">
                <a16:creationId xmlns:a16="http://schemas.microsoft.com/office/drawing/2014/main" id="{D2F038AD-46A5-4609-9CF1-0C5640CB83A0}"/>
              </a:ext>
            </a:extLst>
          </p:cNvPr>
          <p:cNvSpPr/>
          <p:nvPr userDrawn="1"/>
        </p:nvSpPr>
        <p:spPr>
          <a:xfrm rot="5400000" flipV="1">
            <a:off x="8337940" y="3940216"/>
            <a:ext cx="983855" cy="63448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5090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252;p19">
            <a:extLst>
              <a:ext uri="{FF2B5EF4-FFF2-40B4-BE49-F238E27FC236}">
                <a16:creationId xmlns:a16="http://schemas.microsoft.com/office/drawing/2014/main" id="{D8A663D8-A8DC-4393-B970-DE2D3F4BCC1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Isosceles Triangle 11">
            <a:extLst>
              <a:ext uri="{FF2B5EF4-FFF2-40B4-BE49-F238E27FC236}">
                <a16:creationId xmlns:a16="http://schemas.microsoft.com/office/drawing/2014/main" id="{608FFEDF-DA77-4475-82AB-A84B124866B1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Isosceles Triangle 11">
            <a:extLst>
              <a:ext uri="{FF2B5EF4-FFF2-40B4-BE49-F238E27FC236}">
                <a16:creationId xmlns:a16="http://schemas.microsoft.com/office/drawing/2014/main" id="{9234BA4D-FFD8-4BD9-AF9B-5E5702A4B46A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43E7287-3D87-4747-A78A-58DDAD72CA6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352551" y="2132450"/>
            <a:ext cx="3384549" cy="4529666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6D96CA9-5D8D-4742-BBD0-CA2D8877D219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832352" y="2132450"/>
            <a:ext cx="3384549" cy="4529666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Google Shape;23;p24">
            <a:extLst>
              <a:ext uri="{FF2B5EF4-FFF2-40B4-BE49-F238E27FC236}">
                <a16:creationId xmlns:a16="http://schemas.microsoft.com/office/drawing/2014/main" id="{31347DB4-AA54-48CE-818E-F3F248084FCC}"/>
              </a:ext>
            </a:extLst>
          </p:cNvPr>
          <p:cNvSpPr txBox="1">
            <a:spLocks noGrp="1"/>
          </p:cNvSpPr>
          <p:nvPr userDrawn="1">
            <p:ph type="title" hasCustomPrompt="1"/>
          </p:nvPr>
        </p:nvSpPr>
        <p:spPr>
          <a:xfrm>
            <a:off x="284672" y="336548"/>
            <a:ext cx="2025051" cy="133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Contents</a:t>
            </a:r>
            <a:endParaRPr dirty="0"/>
          </a:p>
        </p:txBody>
      </p:sp>
      <p:sp>
        <p:nvSpPr>
          <p:cNvPr id="15" name="Isosceles Triangle 11">
            <a:extLst>
              <a:ext uri="{FF2B5EF4-FFF2-40B4-BE49-F238E27FC236}">
                <a16:creationId xmlns:a16="http://schemas.microsoft.com/office/drawing/2014/main" id="{DF89168D-1225-40D6-B538-3AB30FC40EB4}"/>
              </a:ext>
            </a:extLst>
          </p:cNvPr>
          <p:cNvSpPr/>
          <p:nvPr userDrawn="1"/>
        </p:nvSpPr>
        <p:spPr>
          <a:xfrm rot="5400000" flipV="1">
            <a:off x="8082273" y="3843274"/>
            <a:ext cx="1294716" cy="83495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Isosceles Triangle 11">
            <a:extLst>
              <a:ext uri="{FF2B5EF4-FFF2-40B4-BE49-F238E27FC236}">
                <a16:creationId xmlns:a16="http://schemas.microsoft.com/office/drawing/2014/main" id="{32308A35-40BA-4F07-A7A2-2E78A24716E3}"/>
              </a:ext>
            </a:extLst>
          </p:cNvPr>
          <p:cNvSpPr/>
          <p:nvPr userDrawn="1"/>
        </p:nvSpPr>
        <p:spPr>
          <a:xfrm rot="5400000" flipV="1">
            <a:off x="8337940" y="3940216"/>
            <a:ext cx="983855" cy="63448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401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2F6555A-E127-4D54-85F4-877DEA7614A1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CB932A3-8503-4F7E-8E33-214C18CC7DB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352551" y="2132450"/>
            <a:ext cx="3384549" cy="4529666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6C40934-9651-4FC8-A5A6-D93D42AB1B9B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832352" y="2132450"/>
            <a:ext cx="3384549" cy="4529666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Isosceles Triangle 11">
            <a:extLst>
              <a:ext uri="{FF2B5EF4-FFF2-40B4-BE49-F238E27FC236}">
                <a16:creationId xmlns:a16="http://schemas.microsoft.com/office/drawing/2014/main" id="{529392D8-3B0D-4F74-83A7-A45E77F1249B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Isosceles Triangle 11">
            <a:extLst>
              <a:ext uri="{FF2B5EF4-FFF2-40B4-BE49-F238E27FC236}">
                <a16:creationId xmlns:a16="http://schemas.microsoft.com/office/drawing/2014/main" id="{FA0ECD09-134E-4F2E-BBAB-A9726F71720D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Google Shape;23;p24">
            <a:extLst>
              <a:ext uri="{FF2B5EF4-FFF2-40B4-BE49-F238E27FC236}">
                <a16:creationId xmlns:a16="http://schemas.microsoft.com/office/drawing/2014/main" id="{AF3EF4C0-CB87-4615-8A8E-4DF5F184DB82}"/>
              </a:ext>
            </a:extLst>
          </p:cNvPr>
          <p:cNvSpPr txBox="1">
            <a:spLocks noGrp="1"/>
          </p:cNvSpPr>
          <p:nvPr userDrawn="1">
            <p:ph type="title" hasCustomPrompt="1"/>
          </p:nvPr>
        </p:nvSpPr>
        <p:spPr>
          <a:xfrm>
            <a:off x="284672" y="336548"/>
            <a:ext cx="2025051" cy="133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Contents</a:t>
            </a:r>
            <a:endParaRPr dirty="0"/>
          </a:p>
        </p:txBody>
      </p:sp>
      <p:sp>
        <p:nvSpPr>
          <p:cNvPr id="13" name="Isosceles Triangle 11">
            <a:extLst>
              <a:ext uri="{FF2B5EF4-FFF2-40B4-BE49-F238E27FC236}">
                <a16:creationId xmlns:a16="http://schemas.microsoft.com/office/drawing/2014/main" id="{7DBE2377-5D92-433E-879E-9A1EE623AA21}"/>
              </a:ext>
            </a:extLst>
          </p:cNvPr>
          <p:cNvSpPr/>
          <p:nvPr userDrawn="1"/>
        </p:nvSpPr>
        <p:spPr>
          <a:xfrm rot="5400000" flipV="1">
            <a:off x="8082273" y="3843274"/>
            <a:ext cx="1294716" cy="83495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Isosceles Triangle 11">
            <a:extLst>
              <a:ext uri="{FF2B5EF4-FFF2-40B4-BE49-F238E27FC236}">
                <a16:creationId xmlns:a16="http://schemas.microsoft.com/office/drawing/2014/main" id="{85CCF218-74A2-4933-96C5-4D926080B901}"/>
              </a:ext>
            </a:extLst>
          </p:cNvPr>
          <p:cNvSpPr/>
          <p:nvPr userDrawn="1"/>
        </p:nvSpPr>
        <p:spPr>
          <a:xfrm rot="5400000" flipV="1">
            <a:off x="8337940" y="3940216"/>
            <a:ext cx="983855" cy="63448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65605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B9E318-23BC-4D43-87CC-8A2E71C2D25B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Isosceles Triangle 11">
            <a:extLst>
              <a:ext uri="{FF2B5EF4-FFF2-40B4-BE49-F238E27FC236}">
                <a16:creationId xmlns:a16="http://schemas.microsoft.com/office/drawing/2014/main" id="{036B77B7-87FD-4363-A724-DA43EA4FA18B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Isosceles Triangle 11">
            <a:extLst>
              <a:ext uri="{FF2B5EF4-FFF2-40B4-BE49-F238E27FC236}">
                <a16:creationId xmlns:a16="http://schemas.microsoft.com/office/drawing/2014/main" id="{0CCF7CB9-7C37-489B-8049-3FBC428EB169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A32740F0-3026-4475-B703-1569D5F6EAE5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1352551" y="2132450"/>
            <a:ext cx="3384549" cy="4529666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5CFAE6F0-1502-4974-A489-1A1EDD49F210}"/>
              </a:ext>
            </a:extLst>
          </p:cNvPr>
          <p:cNvSpPr>
            <a:spLocks noGrp="1"/>
          </p:cNvSpPr>
          <p:nvPr userDrawn="1">
            <p:ph type="body" sz="quarter" idx="43"/>
          </p:nvPr>
        </p:nvSpPr>
        <p:spPr>
          <a:xfrm>
            <a:off x="4832352" y="2132450"/>
            <a:ext cx="3384549" cy="4529666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Google Shape;23;p24">
            <a:extLst>
              <a:ext uri="{FF2B5EF4-FFF2-40B4-BE49-F238E27FC236}">
                <a16:creationId xmlns:a16="http://schemas.microsoft.com/office/drawing/2014/main" id="{41DFB218-3D8C-4703-9784-C90B67243892}"/>
              </a:ext>
            </a:extLst>
          </p:cNvPr>
          <p:cNvSpPr txBox="1">
            <a:spLocks noGrp="1"/>
          </p:cNvSpPr>
          <p:nvPr userDrawn="1">
            <p:ph type="title" hasCustomPrompt="1"/>
          </p:nvPr>
        </p:nvSpPr>
        <p:spPr>
          <a:xfrm>
            <a:off x="284672" y="336548"/>
            <a:ext cx="2025051" cy="133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Contents</a:t>
            </a:r>
            <a:endParaRPr dirty="0"/>
          </a:p>
        </p:txBody>
      </p:sp>
      <p:sp>
        <p:nvSpPr>
          <p:cNvPr id="13" name="Isosceles Triangle 11">
            <a:extLst>
              <a:ext uri="{FF2B5EF4-FFF2-40B4-BE49-F238E27FC236}">
                <a16:creationId xmlns:a16="http://schemas.microsoft.com/office/drawing/2014/main" id="{884B5514-8517-47CE-B94C-EC31F4D95006}"/>
              </a:ext>
            </a:extLst>
          </p:cNvPr>
          <p:cNvSpPr/>
          <p:nvPr userDrawn="1"/>
        </p:nvSpPr>
        <p:spPr>
          <a:xfrm rot="5400000" flipV="1">
            <a:off x="8082273" y="3843274"/>
            <a:ext cx="1294716" cy="83495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Isosceles Triangle 11">
            <a:extLst>
              <a:ext uri="{FF2B5EF4-FFF2-40B4-BE49-F238E27FC236}">
                <a16:creationId xmlns:a16="http://schemas.microsoft.com/office/drawing/2014/main" id="{F2452799-D129-4759-8B25-92FB297FD113}"/>
              </a:ext>
            </a:extLst>
          </p:cNvPr>
          <p:cNvSpPr/>
          <p:nvPr userDrawn="1"/>
        </p:nvSpPr>
        <p:spPr>
          <a:xfrm rot="5400000" flipV="1">
            <a:off x="8337940" y="3940216"/>
            <a:ext cx="983855" cy="63448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2292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0;p24">
            <a:extLst>
              <a:ext uri="{FF2B5EF4-FFF2-40B4-BE49-F238E27FC236}">
                <a16:creationId xmlns:a16="http://schemas.microsoft.com/office/drawing/2014/main" id="{9B4A6030-FE3F-425A-B50C-70BD8A38E0F2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Isosceles Triangle 11">
            <a:extLst>
              <a:ext uri="{FF2B5EF4-FFF2-40B4-BE49-F238E27FC236}">
                <a16:creationId xmlns:a16="http://schemas.microsoft.com/office/drawing/2014/main" id="{CC54993F-2B03-463B-B189-D16CB42FDDA3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Isosceles Triangle 11">
            <a:extLst>
              <a:ext uri="{FF2B5EF4-FFF2-40B4-BE49-F238E27FC236}">
                <a16:creationId xmlns:a16="http://schemas.microsoft.com/office/drawing/2014/main" id="{700C53A0-3D27-499D-BB46-0BAC45644EAC}"/>
              </a:ext>
            </a:extLst>
          </p:cNvPr>
          <p:cNvSpPr/>
          <p:nvPr userDrawn="1"/>
        </p:nvSpPr>
        <p:spPr>
          <a:xfrm rot="5400000" flipV="1">
            <a:off x="8082273" y="3843274"/>
            <a:ext cx="1294716" cy="83495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Isosceles Triangle 11">
            <a:extLst>
              <a:ext uri="{FF2B5EF4-FFF2-40B4-BE49-F238E27FC236}">
                <a16:creationId xmlns:a16="http://schemas.microsoft.com/office/drawing/2014/main" id="{BE738A02-EF6B-40D7-85FE-A40C758A2B02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9D8DC6DA-6EC9-416F-998F-19127F018833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Isosceles Triangle 11">
            <a:extLst>
              <a:ext uri="{FF2B5EF4-FFF2-40B4-BE49-F238E27FC236}">
                <a16:creationId xmlns:a16="http://schemas.microsoft.com/office/drawing/2014/main" id="{B5024C3B-D119-4011-9EAF-5BFAF2E5EF73}"/>
              </a:ext>
            </a:extLst>
          </p:cNvPr>
          <p:cNvSpPr/>
          <p:nvPr userDrawn="1"/>
        </p:nvSpPr>
        <p:spPr>
          <a:xfrm rot="5400000" flipV="1">
            <a:off x="8337940" y="3940216"/>
            <a:ext cx="983855" cy="63448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Google Shape;23;p24">
            <a:extLst>
              <a:ext uri="{FF2B5EF4-FFF2-40B4-BE49-F238E27FC236}">
                <a16:creationId xmlns:a16="http://schemas.microsoft.com/office/drawing/2014/main" id="{0AA1A50E-AB2D-42C2-B187-B8E5FFECB091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84672" y="336549"/>
            <a:ext cx="2025051" cy="83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Agenda</a:t>
            </a:r>
            <a:endParaRPr dirty="0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129358F8-B29B-4055-A71F-257F9A2D46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30261" y="238124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&lt; Manually add numbers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C24EF463-A679-4D10-9CA6-ED1A127114F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52551" y="237667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33D4ECF7-FAC6-46AE-99C1-CD2B0572211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24048" y="314884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BD103249-BB78-4273-AA84-E90946D91D3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6338" y="314427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8CAD6FEC-6CCA-447A-98B2-E057A5F05AE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30261" y="391186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E17BF1D2-D674-406C-9EFF-146A1572CAA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2551" y="390729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5E9B7680-4AA2-4B74-96E6-EEB423E79C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30261" y="4679466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E0D00B16-C570-44C1-B559-E59AC3B63F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52551" y="4674891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A8F451AB-D93E-45DE-9254-96082FBAAEB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37377" y="544248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259B893B-9D61-4A3E-AD94-370DCA9226F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59667" y="543791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EAB6BB8B-DD2D-4785-B1EA-22260036937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07281" y="238124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0B3A6F15-37D8-4087-971C-A3E10639B7D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929571" y="237667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31F7138C-C825-4D0A-B1DE-EA04A7A251A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01068" y="314884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085D36DA-4A87-4C0B-BDB0-34C64E4CCB9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3358" y="314427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DB3B322-B24C-4F5D-855F-92E7E3C8307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07281" y="391186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8" name="Text Placeholder 3">
            <a:extLst>
              <a:ext uri="{FF2B5EF4-FFF2-40B4-BE49-F238E27FC236}">
                <a16:creationId xmlns:a16="http://schemas.microsoft.com/office/drawing/2014/main" id="{3C7D929A-85D6-41CD-8874-22798333B50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929571" y="390729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A256E7E6-E315-4936-8A53-B2D3CC7FC67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07281" y="4679466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0" name="Text Placeholder 3">
            <a:extLst>
              <a:ext uri="{FF2B5EF4-FFF2-40B4-BE49-F238E27FC236}">
                <a16:creationId xmlns:a16="http://schemas.microsoft.com/office/drawing/2014/main" id="{9D82BCB1-7CE6-4977-9E82-3CD0AD51550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929571" y="4674891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F47A75B5-9793-4A81-80F4-A1C7B981FC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514397" y="544248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80597762-148C-42FE-8517-2661973703D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36687" y="543791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5680355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0;p24">
            <a:extLst>
              <a:ext uri="{FF2B5EF4-FFF2-40B4-BE49-F238E27FC236}">
                <a16:creationId xmlns:a16="http://schemas.microsoft.com/office/drawing/2014/main" id="{A6DE7398-A207-475C-8D52-BD6DF57F986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Isosceles Triangle 11">
            <a:extLst>
              <a:ext uri="{FF2B5EF4-FFF2-40B4-BE49-F238E27FC236}">
                <a16:creationId xmlns:a16="http://schemas.microsoft.com/office/drawing/2014/main" id="{D011C7E5-20C4-4158-BFBF-D0754E25FFF7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Isosceles Triangle 11">
            <a:extLst>
              <a:ext uri="{FF2B5EF4-FFF2-40B4-BE49-F238E27FC236}">
                <a16:creationId xmlns:a16="http://schemas.microsoft.com/office/drawing/2014/main" id="{546BC9FF-FB12-4645-865C-1EA940A6446A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Isosceles Triangle 11">
            <a:extLst>
              <a:ext uri="{FF2B5EF4-FFF2-40B4-BE49-F238E27FC236}">
                <a16:creationId xmlns:a16="http://schemas.microsoft.com/office/drawing/2014/main" id="{030D2FB3-2674-45B0-A030-0E2C19A64E65}"/>
              </a:ext>
            </a:extLst>
          </p:cNvPr>
          <p:cNvSpPr/>
          <p:nvPr userDrawn="1"/>
        </p:nvSpPr>
        <p:spPr>
          <a:xfrm rot="5400000" flipV="1">
            <a:off x="8082273" y="3843274"/>
            <a:ext cx="1294716" cy="83495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Isosceles Triangle 11">
            <a:extLst>
              <a:ext uri="{FF2B5EF4-FFF2-40B4-BE49-F238E27FC236}">
                <a16:creationId xmlns:a16="http://schemas.microsoft.com/office/drawing/2014/main" id="{E2F483E8-3CC3-467C-AB50-39640F023363}"/>
              </a:ext>
            </a:extLst>
          </p:cNvPr>
          <p:cNvSpPr/>
          <p:nvPr userDrawn="1"/>
        </p:nvSpPr>
        <p:spPr>
          <a:xfrm rot="5400000" flipV="1">
            <a:off x="8337940" y="3940216"/>
            <a:ext cx="983855" cy="63448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Google Shape;23;p24">
            <a:extLst>
              <a:ext uri="{FF2B5EF4-FFF2-40B4-BE49-F238E27FC236}">
                <a16:creationId xmlns:a16="http://schemas.microsoft.com/office/drawing/2014/main" id="{036895B7-EDBB-4722-A0E1-4E6723D7404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84672" y="336549"/>
            <a:ext cx="2025051" cy="83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Agenda</a:t>
            </a:r>
            <a:endParaRPr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35F2493-244C-4158-91D1-6C4E9D4599C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30261" y="238124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&lt; Manually add numbers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8394552C-0AE5-414E-A8A4-33D7CFF1C39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52551" y="237667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B1567474-00EA-4231-BE39-0526FE57963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24048" y="314884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2B24B9D2-D95B-4CB6-9370-B4B9C041C14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6338" y="314427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5E0BA37E-671E-48CB-8628-369D78F6605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30261" y="391186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C491704D-D6CA-4FBF-8F7D-9F927E08E42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2551" y="390729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C1ACD60D-B317-477E-BD15-D544518964E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30261" y="4679466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D9DF0F91-03AE-4CB1-BBA2-3EF93F8CE81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52551" y="4674891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385A0CB2-A4C8-4C5B-A670-94ED0E7A95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37377" y="544248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1" name="Text Placeholder 3">
            <a:extLst>
              <a:ext uri="{FF2B5EF4-FFF2-40B4-BE49-F238E27FC236}">
                <a16:creationId xmlns:a16="http://schemas.microsoft.com/office/drawing/2014/main" id="{EA191353-6E51-4A84-B8D0-CE993312194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59667" y="543791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BC05300E-A81D-41AE-A271-E09EC65D7A8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07281" y="238124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3" name="Text Placeholder 3">
            <a:extLst>
              <a:ext uri="{FF2B5EF4-FFF2-40B4-BE49-F238E27FC236}">
                <a16:creationId xmlns:a16="http://schemas.microsoft.com/office/drawing/2014/main" id="{5CF7285F-B89A-45C6-A67A-6D0BDA0E5EE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929571" y="237667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B61C3CC6-BD12-448F-A5E1-64EA1F05577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01068" y="314884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5" name="Text Placeholder 3">
            <a:extLst>
              <a:ext uri="{FF2B5EF4-FFF2-40B4-BE49-F238E27FC236}">
                <a16:creationId xmlns:a16="http://schemas.microsoft.com/office/drawing/2014/main" id="{2C8D44DF-7EE9-4F3B-B368-38B9609D309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3358" y="314427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02FC9082-1A22-4383-8635-80B3C59270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07281" y="391186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7" name="Text Placeholder 3">
            <a:extLst>
              <a:ext uri="{FF2B5EF4-FFF2-40B4-BE49-F238E27FC236}">
                <a16:creationId xmlns:a16="http://schemas.microsoft.com/office/drawing/2014/main" id="{2E52BEB9-9C4B-425D-A642-8717067DFF2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929571" y="390729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36AE450A-922F-446C-9767-F7B14D4CF23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07281" y="4679466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9" name="Text Placeholder 3">
            <a:extLst>
              <a:ext uri="{FF2B5EF4-FFF2-40B4-BE49-F238E27FC236}">
                <a16:creationId xmlns:a16="http://schemas.microsoft.com/office/drawing/2014/main" id="{03B0368F-ADDF-4D38-8C14-F68A773141A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929571" y="4674891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96A2BD01-5B55-4A24-83EE-E56BB832FF4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514397" y="544248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81" name="Text Placeholder 3">
            <a:extLst>
              <a:ext uri="{FF2B5EF4-FFF2-40B4-BE49-F238E27FC236}">
                <a16:creationId xmlns:a16="http://schemas.microsoft.com/office/drawing/2014/main" id="{FCC9E72E-CEC8-42C4-82B2-5D0605B45E5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36687" y="543791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509163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252;p19">
            <a:extLst>
              <a:ext uri="{FF2B5EF4-FFF2-40B4-BE49-F238E27FC236}">
                <a16:creationId xmlns:a16="http://schemas.microsoft.com/office/drawing/2014/main" id="{67C322E8-438A-429A-B0AB-3AB56E76475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Isosceles Triangle 11">
            <a:extLst>
              <a:ext uri="{FF2B5EF4-FFF2-40B4-BE49-F238E27FC236}">
                <a16:creationId xmlns:a16="http://schemas.microsoft.com/office/drawing/2014/main" id="{78783058-AFE5-47CE-99C2-1464111CF712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Isosceles Triangle 11">
            <a:extLst>
              <a:ext uri="{FF2B5EF4-FFF2-40B4-BE49-F238E27FC236}">
                <a16:creationId xmlns:a16="http://schemas.microsoft.com/office/drawing/2014/main" id="{9B0CBEB6-4C92-4F36-8195-789BBFFD17D6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Isosceles Triangle 11">
            <a:extLst>
              <a:ext uri="{FF2B5EF4-FFF2-40B4-BE49-F238E27FC236}">
                <a16:creationId xmlns:a16="http://schemas.microsoft.com/office/drawing/2014/main" id="{D7883E61-A4ED-4C99-9E87-7CE46FCE86FE}"/>
              </a:ext>
            </a:extLst>
          </p:cNvPr>
          <p:cNvSpPr/>
          <p:nvPr userDrawn="1"/>
        </p:nvSpPr>
        <p:spPr>
          <a:xfrm rot="5400000" flipV="1">
            <a:off x="8082273" y="3843274"/>
            <a:ext cx="1294716" cy="83495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1E967EF0-A3AA-43E4-924E-BD99CFA19A30}"/>
              </a:ext>
            </a:extLst>
          </p:cNvPr>
          <p:cNvSpPr/>
          <p:nvPr userDrawn="1"/>
        </p:nvSpPr>
        <p:spPr>
          <a:xfrm rot="5400000" flipV="1">
            <a:off x="8337940" y="3940216"/>
            <a:ext cx="983855" cy="63448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Google Shape;23;p24">
            <a:extLst>
              <a:ext uri="{FF2B5EF4-FFF2-40B4-BE49-F238E27FC236}">
                <a16:creationId xmlns:a16="http://schemas.microsoft.com/office/drawing/2014/main" id="{FEA52160-40CA-4187-A037-8FC0B5823451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84672" y="336549"/>
            <a:ext cx="2025051" cy="83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Agenda</a:t>
            </a:r>
            <a:endParaRPr dirty="0"/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1B6FBA9F-B846-4785-996D-F89DC2CDDBB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30261" y="238124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&lt; Manually add numbers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3FD46FCB-B573-4500-880E-6B5CDECBF65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52551" y="237667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BE61CCB5-2452-4DD7-BD43-6E47A60398C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24048" y="314884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2191B176-3196-4F53-B5CE-ADE624E8D5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6338" y="314427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88BD63F-D181-4EA1-B6E4-C365D19F576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30261" y="391186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06FD9C5E-7314-41AE-BB0D-33510CA79B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2551" y="390729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90CEA9EB-8069-4EFA-8ECB-325B4099820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30261" y="4679466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D3BEFE25-C566-4BC2-9202-5C99DF778B0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52551" y="4674891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F3FD1EC2-7AB4-4C13-9218-3D90C682967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37377" y="544248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5" name="Text Placeholder 3">
            <a:extLst>
              <a:ext uri="{FF2B5EF4-FFF2-40B4-BE49-F238E27FC236}">
                <a16:creationId xmlns:a16="http://schemas.microsoft.com/office/drawing/2014/main" id="{65F4CD76-50D3-4D64-989D-8E3823821EC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59667" y="543791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B590121E-871A-4694-BAFB-71CA39CA8EC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07281" y="238124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0AB7BCDB-9470-4F23-89AA-34A66AB01B9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929571" y="237667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F2F95DA9-F283-414F-8FFA-80BB434A9E8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01068" y="314884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9" name="Text Placeholder 3">
            <a:extLst>
              <a:ext uri="{FF2B5EF4-FFF2-40B4-BE49-F238E27FC236}">
                <a16:creationId xmlns:a16="http://schemas.microsoft.com/office/drawing/2014/main" id="{F806F0B2-A844-49B5-9495-CE9AC4BF6B6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3358" y="314427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7EA3FAFC-F526-448C-9965-5C11D5608E8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07281" y="391186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1" name="Text Placeholder 3">
            <a:extLst>
              <a:ext uri="{FF2B5EF4-FFF2-40B4-BE49-F238E27FC236}">
                <a16:creationId xmlns:a16="http://schemas.microsoft.com/office/drawing/2014/main" id="{32290333-772B-40B1-9774-42A954B6C2D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929571" y="390729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877837B9-D3CF-4DF1-89E4-13031CD7A57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07281" y="4679466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3" name="Text Placeholder 3">
            <a:extLst>
              <a:ext uri="{FF2B5EF4-FFF2-40B4-BE49-F238E27FC236}">
                <a16:creationId xmlns:a16="http://schemas.microsoft.com/office/drawing/2014/main" id="{EAB9B9FD-DE71-4AFC-B3CA-FD9E1144713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929571" y="4674891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FB196143-C752-4BD9-BC3B-9E07B5EC3D3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514397" y="544248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5" name="Text Placeholder 3">
            <a:extLst>
              <a:ext uri="{FF2B5EF4-FFF2-40B4-BE49-F238E27FC236}">
                <a16:creationId xmlns:a16="http://schemas.microsoft.com/office/drawing/2014/main" id="{5FE24D9D-3A9F-4CF6-B404-ED901C9267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36687" y="543791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570228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252;p19">
            <a:extLst>
              <a:ext uri="{FF2B5EF4-FFF2-40B4-BE49-F238E27FC236}">
                <a16:creationId xmlns:a16="http://schemas.microsoft.com/office/drawing/2014/main" id="{294D3490-C4AD-4CE2-9C34-E5BCF8A3119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Isosceles Triangle 11">
            <a:extLst>
              <a:ext uri="{FF2B5EF4-FFF2-40B4-BE49-F238E27FC236}">
                <a16:creationId xmlns:a16="http://schemas.microsoft.com/office/drawing/2014/main" id="{82A8599B-DD92-4EC7-B7B4-6D23FD7A664D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Isosceles Triangle 11">
            <a:extLst>
              <a:ext uri="{FF2B5EF4-FFF2-40B4-BE49-F238E27FC236}">
                <a16:creationId xmlns:a16="http://schemas.microsoft.com/office/drawing/2014/main" id="{735A918E-2534-4E81-9E3F-0C76ECD87D3E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Isosceles Triangle 11">
            <a:extLst>
              <a:ext uri="{FF2B5EF4-FFF2-40B4-BE49-F238E27FC236}">
                <a16:creationId xmlns:a16="http://schemas.microsoft.com/office/drawing/2014/main" id="{A0FD5ECF-984A-45DD-A631-4513886253EE}"/>
              </a:ext>
            </a:extLst>
          </p:cNvPr>
          <p:cNvSpPr/>
          <p:nvPr userDrawn="1"/>
        </p:nvSpPr>
        <p:spPr>
          <a:xfrm rot="5400000" flipV="1">
            <a:off x="8082273" y="3843274"/>
            <a:ext cx="1294716" cy="83495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Isosceles Triangle 11">
            <a:extLst>
              <a:ext uri="{FF2B5EF4-FFF2-40B4-BE49-F238E27FC236}">
                <a16:creationId xmlns:a16="http://schemas.microsoft.com/office/drawing/2014/main" id="{E41C83C4-3DE3-4822-A5B7-88880D38643F}"/>
              </a:ext>
            </a:extLst>
          </p:cNvPr>
          <p:cNvSpPr/>
          <p:nvPr userDrawn="1"/>
        </p:nvSpPr>
        <p:spPr>
          <a:xfrm rot="5400000" flipV="1">
            <a:off x="8337940" y="3940216"/>
            <a:ext cx="983855" cy="63448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Google Shape;23;p24">
            <a:extLst>
              <a:ext uri="{FF2B5EF4-FFF2-40B4-BE49-F238E27FC236}">
                <a16:creationId xmlns:a16="http://schemas.microsoft.com/office/drawing/2014/main" id="{3C6E3ED2-7E4F-4A16-9A05-ED2E7C5A9CF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84672" y="336549"/>
            <a:ext cx="2025051" cy="83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Agenda</a:t>
            </a:r>
            <a:endParaRPr dirty="0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3233306D-5642-4009-85DB-12308CEF48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30261" y="238124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&lt; Manually add numbers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58BDC7CD-0966-42BA-B2D6-EE0DDEFE77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52551" y="237667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146613F4-BADE-4248-83CD-7062643D74C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24048" y="314884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CA8AD7EE-6B1A-4023-9A98-35D79DA4920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6338" y="314427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73CD5DC2-0553-4023-951E-E41DADA29D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30261" y="391186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147412ED-37A3-46A0-B2E3-5758E27C82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2551" y="390729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1186FB55-3AD6-42CC-B1E2-162D13D58F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30261" y="4679466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4514A286-17AB-480B-A8D2-DB586ABB450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52551" y="4674891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32583B48-0AF4-48EE-A5DE-7766D4AE912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37377" y="544248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5E59A4D8-4294-4D4C-82BA-56EDCD3DEE2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59667" y="543791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A0E77FDD-E0C2-411E-882C-66C9B67E2DC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07281" y="238124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68FB9FF2-F887-41D0-BB5E-1048AE6A5A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929571" y="237667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764F7EDC-C2D4-4E02-9D8E-1185D1C7193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01068" y="314884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9767DCB3-0609-493A-89A6-90C0EBAFC0E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3358" y="314427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D3239DDC-7252-4DF1-9365-853236A7DD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07281" y="391186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766387FF-F1A7-4FB6-B0D6-3669F28A859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929571" y="390729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6ACE2A6E-ECCD-4B4B-8DB9-B7E8E45CD9B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07281" y="4679466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1862E2A8-92EC-4E22-8531-C4310B37FBB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929571" y="4674891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71CFC8CB-7EB8-4254-9428-1CAB9E7E47E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514397" y="544248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5F7ABBF6-023E-4F85-867E-22133EAE4A9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36687" y="543791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285760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3057AD8-394C-4F08-82B9-7E894B460EA7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Isosceles Triangle 11">
            <a:extLst>
              <a:ext uri="{FF2B5EF4-FFF2-40B4-BE49-F238E27FC236}">
                <a16:creationId xmlns:a16="http://schemas.microsoft.com/office/drawing/2014/main" id="{875D4D4A-0AD8-415C-A3B5-C117DD754BF6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Isosceles Triangle 11">
            <a:extLst>
              <a:ext uri="{FF2B5EF4-FFF2-40B4-BE49-F238E27FC236}">
                <a16:creationId xmlns:a16="http://schemas.microsoft.com/office/drawing/2014/main" id="{B42FEA8F-1BCA-4538-9DF9-8DA7C6A3CA84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23;p24">
            <a:extLst>
              <a:ext uri="{FF2B5EF4-FFF2-40B4-BE49-F238E27FC236}">
                <a16:creationId xmlns:a16="http://schemas.microsoft.com/office/drawing/2014/main" id="{8D3EB0DC-8D87-4233-97BD-1121F8514993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84672" y="336549"/>
            <a:ext cx="2025051" cy="83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Agenda</a:t>
            </a:r>
            <a:endParaRPr dirty="0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52E95F25-2026-4C45-906D-228056C259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30261" y="238124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&lt; Manually add numbers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0EEE7D01-9251-4D16-9F66-ACB30FA901B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52551" y="237667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9C3D2C21-2A42-4DA9-8C94-1B44C79651F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24048" y="314884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BCB86B0F-2105-4434-A626-ED2F9EF40F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6338" y="314427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E40AB001-87C7-4A8A-852A-AF88ED09A0C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30261" y="391186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2A379176-0A65-435A-B4E4-B968AB63AE0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2551" y="390729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3F903C07-6031-4296-B97D-FB35AA2CBFB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30261" y="4679466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8" name="Text Placeholder 3">
            <a:extLst>
              <a:ext uri="{FF2B5EF4-FFF2-40B4-BE49-F238E27FC236}">
                <a16:creationId xmlns:a16="http://schemas.microsoft.com/office/drawing/2014/main" id="{D2491E05-38DE-4CE7-A536-D09A4900AAB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52551" y="4674891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B9DCDF18-5B47-48CB-9C41-35F5BE82220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37377" y="544248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0" name="Text Placeholder 3">
            <a:extLst>
              <a:ext uri="{FF2B5EF4-FFF2-40B4-BE49-F238E27FC236}">
                <a16:creationId xmlns:a16="http://schemas.microsoft.com/office/drawing/2014/main" id="{E210F3B4-A4B9-43A0-9AC2-187B2459D6D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59667" y="543791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EA09631D-CC43-4AF1-AAA2-51CF0E9B500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07281" y="238124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BD7C3EFB-DFCD-49BF-848F-8D6ECDF4A56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929571" y="237667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1A6ECC80-4A20-41DF-89C1-B557BEDFD62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01068" y="314884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id="{259E77DC-1234-4B47-AD28-EFA617356D1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3358" y="314427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7BAC2A0C-08D5-4881-BA69-54721359ABF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07281" y="391186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6" name="Text Placeholder 3">
            <a:extLst>
              <a:ext uri="{FF2B5EF4-FFF2-40B4-BE49-F238E27FC236}">
                <a16:creationId xmlns:a16="http://schemas.microsoft.com/office/drawing/2014/main" id="{3DF7334A-7E9C-4601-A7EE-5444D67167A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929571" y="390729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A8CA0223-047E-4B22-98D8-D0215E286AD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07281" y="4679466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78" name="Text Placeholder 3">
            <a:extLst>
              <a:ext uri="{FF2B5EF4-FFF2-40B4-BE49-F238E27FC236}">
                <a16:creationId xmlns:a16="http://schemas.microsoft.com/office/drawing/2014/main" id="{322EDA89-5DAD-40D6-A12E-1B7DEFF3B86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929571" y="4674891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D243DAE3-95A6-4152-AAEF-9B3CAFF5D83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514397" y="544248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agenda item</a:t>
            </a:r>
            <a:endParaRPr lang="en-US" dirty="0"/>
          </a:p>
        </p:txBody>
      </p:sp>
      <p:sp>
        <p:nvSpPr>
          <p:cNvPr id="80" name="Text Placeholder 3">
            <a:extLst>
              <a:ext uri="{FF2B5EF4-FFF2-40B4-BE49-F238E27FC236}">
                <a16:creationId xmlns:a16="http://schemas.microsoft.com/office/drawing/2014/main" id="{6EDEA92B-8936-4800-A071-589DE25E5C2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36687" y="543791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0523935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755257BF-6AEC-46E5-BEF7-A9F8F5F9E162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Isosceles Triangle 11">
            <a:extLst>
              <a:ext uri="{FF2B5EF4-FFF2-40B4-BE49-F238E27FC236}">
                <a16:creationId xmlns:a16="http://schemas.microsoft.com/office/drawing/2014/main" id="{CE326964-2C19-445B-A8D4-76B3E3785033}"/>
              </a:ext>
            </a:extLst>
          </p:cNvPr>
          <p:cNvSpPr/>
          <p:nvPr userDrawn="1"/>
        </p:nvSpPr>
        <p:spPr>
          <a:xfrm rot="16200000" flipH="1" flipV="1">
            <a:off x="144255" y="-165648"/>
            <a:ext cx="3231272" cy="3543713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637" h="2906432">
                <a:moveTo>
                  <a:pt x="4401" y="2906432"/>
                </a:moveTo>
                <a:cubicBezTo>
                  <a:pt x="1001" y="2116477"/>
                  <a:pt x="3400" y="1332319"/>
                  <a:pt x="0" y="542364"/>
                </a:cubicBezTo>
                <a:lnTo>
                  <a:pt x="0" y="542364"/>
                </a:lnTo>
                <a:lnTo>
                  <a:pt x="288369" y="0"/>
                </a:lnTo>
                <a:lnTo>
                  <a:pt x="1987637" y="2904143"/>
                </a:lnTo>
                <a:lnTo>
                  <a:pt x="4401" y="29064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Isosceles Triangle 11">
            <a:extLst>
              <a:ext uri="{FF2B5EF4-FFF2-40B4-BE49-F238E27FC236}">
                <a16:creationId xmlns:a16="http://schemas.microsoft.com/office/drawing/2014/main" id="{134CEA7A-1457-467F-89F2-64D1F4272428}"/>
              </a:ext>
            </a:extLst>
          </p:cNvPr>
          <p:cNvSpPr/>
          <p:nvPr userDrawn="1"/>
        </p:nvSpPr>
        <p:spPr>
          <a:xfrm rot="16200000" flipH="1" flipV="1">
            <a:off x="115061" y="-134573"/>
            <a:ext cx="3045768" cy="329931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673" h="3263700">
                <a:moveTo>
                  <a:pt x="4102" y="3263700"/>
                </a:moveTo>
                <a:cubicBezTo>
                  <a:pt x="7647" y="2464811"/>
                  <a:pt x="-2800" y="1401675"/>
                  <a:pt x="745" y="602786"/>
                </a:cubicBezTo>
                <a:lnTo>
                  <a:pt x="351653" y="0"/>
                </a:lnTo>
                <a:lnTo>
                  <a:pt x="2259673" y="3263660"/>
                </a:lnTo>
                <a:lnTo>
                  <a:pt x="4102" y="32637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Google Shape;23;p24">
            <a:extLst>
              <a:ext uri="{FF2B5EF4-FFF2-40B4-BE49-F238E27FC236}">
                <a16:creationId xmlns:a16="http://schemas.microsoft.com/office/drawing/2014/main" id="{43BF0E3F-E7A8-48C5-A7C5-C425BA7C423A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84672" y="336549"/>
            <a:ext cx="2025051" cy="83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2700" b="0" i="0" u="none" strike="noStrike" cap="none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Agenda</a:t>
            </a:r>
            <a:endParaRPr dirty="0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C071E647-2B2B-4AAA-B64E-C662CAE74CD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30261" y="238124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&lt; Manually add numbers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3CEFA807-01DE-40BA-8797-404869C58D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52551" y="237667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5839CEDE-3632-43D0-B235-9F757669984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24048" y="314884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70750422-68D0-4264-8E77-F0B6E3B7BA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6338" y="314427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89DF3BEA-7703-493C-9503-5A35D6B4A95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30261" y="391186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56DD56B2-8943-48F6-BF46-9628D5455EF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2551" y="390729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3F5A22A3-A31D-4D3B-84D4-384D0586D7A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30261" y="4679466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113924A8-7121-4D64-86BD-6AD3B69F236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52551" y="4674891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DD038E7E-D193-4A83-B175-81B01CBF0E0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37377" y="544248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1DB940E6-BC77-474D-B30A-9E62C5607F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59667" y="543791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82A77401-8620-4F70-A8D0-6304ED037B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07281" y="238124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7B595BC1-3743-49BA-810A-0862FC5095E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929571" y="237667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35ADBDF8-A5F9-4F1B-9CB3-EC512DFC842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01068" y="314884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5E27C98E-4A19-4FC0-BFD4-44F217FB65D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3358" y="314427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92E92078-678D-49ED-B99D-58D37DE6BE5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07281" y="3911869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8F2137B1-BECB-4A33-8FEF-B1FFF7831D8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929571" y="3907294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79B446A0-942B-402D-BE08-1593B56AE96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07281" y="4679466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F370AB63-5375-4D1C-90E6-64280461FF6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929571" y="4674891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53434ABF-C584-4DEA-A25E-732419B87A3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514397" y="5442487"/>
            <a:ext cx="2836912" cy="562472"/>
          </a:xfrm>
          <a:prstGeom prst="rect">
            <a:avLst/>
          </a:prstGeo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397" indent="0">
              <a:lnSpc>
                <a:spcPct val="100000"/>
              </a:lnSpc>
              <a:buFont typeface="+mj-lt"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98847" indent="0">
              <a:lnSpc>
                <a:spcPct val="100000"/>
              </a:lnSpc>
              <a:buFont typeface="+mj-lt"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 typeface="+mj-lt"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agenda item</a:t>
            </a:r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9B7D479F-0FEC-4AA6-82A9-8B4C9E31D10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36687" y="5437912"/>
            <a:ext cx="571497" cy="56704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121172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8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0;p24">
            <a:extLst>
              <a:ext uri="{FF2B5EF4-FFF2-40B4-BE49-F238E27FC236}">
                <a16:creationId xmlns:a16="http://schemas.microsoft.com/office/drawing/2014/main" id="{0EA51CAD-2331-4FFF-AE72-C91C6A2135F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796CEC7-EA6E-41AE-93B4-2AF227DE8073}"/>
              </a:ext>
            </a:extLst>
          </p:cNvPr>
          <p:cNvGrpSpPr/>
          <p:nvPr userDrawn="1"/>
        </p:nvGrpSpPr>
        <p:grpSpPr>
          <a:xfrm>
            <a:off x="4571999" y="43848"/>
            <a:ext cx="5092407" cy="7189503"/>
            <a:chOff x="6095998" y="43847"/>
            <a:chExt cx="6789876" cy="7189503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7B3A952B-1AF0-4E21-A6D6-50B71D8828C8}"/>
                </a:ext>
              </a:extLst>
            </p:cNvPr>
            <p:cNvSpPr/>
            <p:nvPr userDrawn="1"/>
          </p:nvSpPr>
          <p:spPr>
            <a:xfrm rot="5400000">
              <a:off x="5836520" y="3688478"/>
              <a:ext cx="3804350" cy="3285393"/>
            </a:xfrm>
            <a:prstGeom prst="triangle">
              <a:avLst/>
            </a:prstGeom>
            <a:noFill/>
            <a:ln w="12700">
              <a:solidFill>
                <a:srgbClr val="CCC6B7">
                  <a:alpha val="69804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9580D19C-7869-481B-A2DE-E169EE78ECA8}"/>
                </a:ext>
              </a:extLst>
            </p:cNvPr>
            <p:cNvSpPr/>
            <p:nvPr userDrawn="1"/>
          </p:nvSpPr>
          <p:spPr>
            <a:xfrm rot="5400000">
              <a:off x="11621741" y="3456988"/>
              <a:ext cx="1356665" cy="1171600"/>
            </a:xfrm>
            <a:prstGeom prst="triangle">
              <a:avLst/>
            </a:prstGeom>
            <a:noFill/>
            <a:ln w="12700">
              <a:solidFill>
                <a:srgbClr val="CCC6B7">
                  <a:alpha val="69804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29ABDCD7-B0B6-4191-A668-EA7DD7B83EB3}"/>
                </a:ext>
              </a:extLst>
            </p:cNvPr>
            <p:cNvSpPr/>
            <p:nvPr userDrawn="1"/>
          </p:nvSpPr>
          <p:spPr>
            <a:xfrm rot="16200000">
              <a:off x="9075763" y="3706302"/>
              <a:ext cx="2407157" cy="2078794"/>
            </a:xfrm>
            <a:prstGeom prst="triangle">
              <a:avLst/>
            </a:prstGeom>
            <a:noFill/>
            <a:ln w="12700">
              <a:solidFill>
                <a:srgbClr val="CCC6B7">
                  <a:alpha val="69804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BD0941C-42DA-407A-BC44-3752BC98974D}"/>
                </a:ext>
              </a:extLst>
            </p:cNvPr>
            <p:cNvSpPr/>
            <p:nvPr userDrawn="1"/>
          </p:nvSpPr>
          <p:spPr>
            <a:xfrm rot="16200000">
              <a:off x="10329043" y="199453"/>
              <a:ext cx="2281432" cy="1970219"/>
            </a:xfrm>
            <a:prstGeom prst="triangle">
              <a:avLst/>
            </a:prstGeom>
            <a:noFill/>
            <a:ln w="12700">
              <a:solidFill>
                <a:srgbClr val="CCC6B7">
                  <a:alpha val="69804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5C42BF0-B487-4337-BB3E-66A15FF372AA}"/>
                </a:ext>
              </a:extLst>
            </p:cNvPr>
            <p:cNvSpPr/>
            <p:nvPr userDrawn="1"/>
          </p:nvSpPr>
          <p:spPr>
            <a:xfrm rot="16200000">
              <a:off x="6281259" y="2070961"/>
              <a:ext cx="2281432" cy="1970219"/>
            </a:xfrm>
            <a:prstGeom prst="triangle">
              <a:avLst/>
            </a:prstGeom>
            <a:noFill/>
            <a:ln w="12700">
              <a:solidFill>
                <a:srgbClr val="CCC6B7">
                  <a:alpha val="69804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DB5C34F-6F8F-4A51-BE53-1CB5E6E17C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34031" y="2081631"/>
            <a:ext cx="6275936" cy="1268269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6C598000-4486-4615-8685-EF8FD0205B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34031" y="3377574"/>
            <a:ext cx="6275936" cy="117750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D298902-38CC-4BF0-B60A-1BB4C24FEB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41167" y="6449030"/>
            <a:ext cx="20446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212121">
                    <a:tint val="75000"/>
                  </a:srgbClr>
                </a:solidFill>
              </a:rPr>
              <a:pPr defTabSz="685800"/>
              <a:t>‹#›</a:t>
            </a:fld>
            <a:endParaRPr lang="en-ZA" dirty="0">
              <a:solidFill>
                <a:srgbClr val="21212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9493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252;p19">
            <a:extLst>
              <a:ext uri="{FF2B5EF4-FFF2-40B4-BE49-F238E27FC236}">
                <a16:creationId xmlns:a16="http://schemas.microsoft.com/office/drawing/2014/main" id="{E602F450-2297-4076-8EFC-A96F2C780AFC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B8B435-3886-454E-B6EE-F46F9DE56E63}"/>
              </a:ext>
            </a:extLst>
          </p:cNvPr>
          <p:cNvGrpSpPr/>
          <p:nvPr userDrawn="1"/>
        </p:nvGrpSpPr>
        <p:grpSpPr>
          <a:xfrm>
            <a:off x="4571999" y="43848"/>
            <a:ext cx="5092407" cy="7189503"/>
            <a:chOff x="6095998" y="43847"/>
            <a:chExt cx="6789876" cy="7189503"/>
          </a:xfrm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848B4E9-5FAE-4F88-AFCE-987355697401}"/>
                </a:ext>
              </a:extLst>
            </p:cNvPr>
            <p:cNvSpPr/>
            <p:nvPr userDrawn="1"/>
          </p:nvSpPr>
          <p:spPr>
            <a:xfrm rot="5400000">
              <a:off x="5836520" y="3688478"/>
              <a:ext cx="3804350" cy="3285393"/>
            </a:xfrm>
            <a:prstGeom prst="triangle">
              <a:avLst/>
            </a:prstGeom>
            <a:noFill/>
            <a:ln w="12700">
              <a:solidFill>
                <a:srgbClr val="7F7F7F">
                  <a:alpha val="27843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B8B3DDD-59D1-4598-A149-F7922334865E}"/>
                </a:ext>
              </a:extLst>
            </p:cNvPr>
            <p:cNvSpPr/>
            <p:nvPr userDrawn="1"/>
          </p:nvSpPr>
          <p:spPr>
            <a:xfrm rot="5400000">
              <a:off x="11621741" y="3456988"/>
              <a:ext cx="1356665" cy="1171600"/>
            </a:xfrm>
            <a:prstGeom prst="triangle">
              <a:avLst/>
            </a:prstGeom>
            <a:noFill/>
            <a:ln w="12700">
              <a:solidFill>
                <a:srgbClr val="7F7F7F">
                  <a:alpha val="27843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DF76FDE-79FB-4336-92E5-7AFC8BF202F7}"/>
                </a:ext>
              </a:extLst>
            </p:cNvPr>
            <p:cNvSpPr/>
            <p:nvPr userDrawn="1"/>
          </p:nvSpPr>
          <p:spPr>
            <a:xfrm rot="16200000">
              <a:off x="9075763" y="3706302"/>
              <a:ext cx="2407157" cy="2078794"/>
            </a:xfrm>
            <a:prstGeom prst="triangle">
              <a:avLst/>
            </a:prstGeom>
            <a:noFill/>
            <a:ln w="12700">
              <a:solidFill>
                <a:srgbClr val="7F7F7F">
                  <a:alpha val="27843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BBD3C4C8-5C4F-4E32-831E-3488EF520BA2}"/>
                </a:ext>
              </a:extLst>
            </p:cNvPr>
            <p:cNvSpPr/>
            <p:nvPr userDrawn="1"/>
          </p:nvSpPr>
          <p:spPr>
            <a:xfrm rot="16200000">
              <a:off x="10329043" y="199453"/>
              <a:ext cx="2281432" cy="1970219"/>
            </a:xfrm>
            <a:prstGeom prst="triangle">
              <a:avLst/>
            </a:prstGeom>
            <a:noFill/>
            <a:ln w="12700">
              <a:solidFill>
                <a:srgbClr val="7F7F7F">
                  <a:alpha val="27843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E6CF0C8-67F1-4939-B9B5-2E1544DE7B02}"/>
                </a:ext>
              </a:extLst>
            </p:cNvPr>
            <p:cNvSpPr/>
            <p:nvPr userDrawn="1"/>
          </p:nvSpPr>
          <p:spPr>
            <a:xfrm rot="16200000">
              <a:off x="6281259" y="2070961"/>
              <a:ext cx="2281432" cy="1970219"/>
            </a:xfrm>
            <a:prstGeom prst="triangle">
              <a:avLst/>
            </a:prstGeom>
            <a:noFill/>
            <a:ln w="12700">
              <a:solidFill>
                <a:srgbClr val="7F7F7F">
                  <a:alpha val="27843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6560413-C64C-4F8E-A32E-C7E7A8FB1D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34031" y="2081631"/>
            <a:ext cx="6275936" cy="1268269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C6AA372-8EAA-4DA0-8D9C-3CFC033E66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34031" y="3377574"/>
            <a:ext cx="6275936" cy="117750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C6EA8F4-DBE8-4923-B698-9EABBE1F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41167" y="6449030"/>
            <a:ext cx="20446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1348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A925287-F85C-4721-BE14-760F7612F35D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34DFA63-2967-4ACC-A565-BF5762D2F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34031" y="2081631"/>
            <a:ext cx="6275936" cy="1268269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DEB56AF-B68F-4504-B88A-A6702922A8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34031" y="3377574"/>
            <a:ext cx="6275936" cy="117750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3439B2C-1B5B-49C2-86ED-43E516ACB63B}"/>
              </a:ext>
            </a:extLst>
          </p:cNvPr>
          <p:cNvGrpSpPr/>
          <p:nvPr userDrawn="1"/>
        </p:nvGrpSpPr>
        <p:grpSpPr>
          <a:xfrm>
            <a:off x="4571999" y="43848"/>
            <a:ext cx="5092407" cy="7189503"/>
            <a:chOff x="6095998" y="43847"/>
            <a:chExt cx="6789876" cy="7189503"/>
          </a:xfrm>
        </p:grpSpPr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BF8B608-C066-494E-A754-C01657D69F34}"/>
                </a:ext>
              </a:extLst>
            </p:cNvPr>
            <p:cNvSpPr/>
            <p:nvPr userDrawn="1"/>
          </p:nvSpPr>
          <p:spPr>
            <a:xfrm rot="5400000">
              <a:off x="5836520" y="3688478"/>
              <a:ext cx="3804350" cy="3285393"/>
            </a:xfrm>
            <a:prstGeom prst="triangle">
              <a:avLst/>
            </a:prstGeom>
            <a:noFill/>
            <a:ln w="12700">
              <a:solidFill>
                <a:srgbClr val="CCC6B7">
                  <a:alpha val="2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6F971C29-A80B-461E-A655-5FC7E7986CA9}"/>
                </a:ext>
              </a:extLst>
            </p:cNvPr>
            <p:cNvSpPr/>
            <p:nvPr userDrawn="1"/>
          </p:nvSpPr>
          <p:spPr>
            <a:xfrm rot="5400000">
              <a:off x="11621741" y="3456988"/>
              <a:ext cx="1356665" cy="1171600"/>
            </a:xfrm>
            <a:prstGeom prst="triangle">
              <a:avLst/>
            </a:prstGeom>
            <a:noFill/>
            <a:ln w="12700">
              <a:solidFill>
                <a:srgbClr val="CCC6B7">
                  <a:alpha val="2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F6EB0B6-F32B-4DF3-918A-178F42562568}"/>
                </a:ext>
              </a:extLst>
            </p:cNvPr>
            <p:cNvSpPr/>
            <p:nvPr userDrawn="1"/>
          </p:nvSpPr>
          <p:spPr>
            <a:xfrm rot="16200000">
              <a:off x="9075763" y="3706302"/>
              <a:ext cx="2407157" cy="2078794"/>
            </a:xfrm>
            <a:prstGeom prst="triangle">
              <a:avLst/>
            </a:prstGeom>
            <a:noFill/>
            <a:ln w="12700">
              <a:solidFill>
                <a:srgbClr val="CCC6B7">
                  <a:alpha val="2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B604B72-8B20-4C9A-A6F0-54179655707C}"/>
                </a:ext>
              </a:extLst>
            </p:cNvPr>
            <p:cNvSpPr/>
            <p:nvPr userDrawn="1"/>
          </p:nvSpPr>
          <p:spPr>
            <a:xfrm rot="16200000">
              <a:off x="10329043" y="199453"/>
              <a:ext cx="2281432" cy="1970219"/>
            </a:xfrm>
            <a:prstGeom prst="triangle">
              <a:avLst/>
            </a:prstGeom>
            <a:noFill/>
            <a:ln w="12700">
              <a:solidFill>
                <a:srgbClr val="CCC6B7">
                  <a:alpha val="2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D0A2F44-5DEC-4A24-9117-E5C7332EC334}"/>
                </a:ext>
              </a:extLst>
            </p:cNvPr>
            <p:cNvSpPr/>
            <p:nvPr userDrawn="1"/>
          </p:nvSpPr>
          <p:spPr>
            <a:xfrm rot="16200000">
              <a:off x="6281259" y="2070961"/>
              <a:ext cx="2281432" cy="1970219"/>
            </a:xfrm>
            <a:prstGeom prst="triangle">
              <a:avLst/>
            </a:prstGeom>
            <a:noFill/>
            <a:ln w="12700">
              <a:solidFill>
                <a:srgbClr val="CCC6B7">
                  <a:alpha val="2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56D28D3-5713-4027-B8FE-946B358EAD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41167" y="6449030"/>
            <a:ext cx="20446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5207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F129096-4C10-4CD4-A3A9-48FF60E9CF22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7C4807A-5680-4C6E-8A5F-982ACB21942A}"/>
              </a:ext>
            </a:extLst>
          </p:cNvPr>
          <p:cNvGrpSpPr/>
          <p:nvPr userDrawn="1"/>
        </p:nvGrpSpPr>
        <p:grpSpPr>
          <a:xfrm>
            <a:off x="4571999" y="43848"/>
            <a:ext cx="5092407" cy="7189503"/>
            <a:chOff x="6095998" y="43847"/>
            <a:chExt cx="6789876" cy="7189503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3C1A7C00-1094-4987-AF0F-CD36F5B542DD}"/>
                </a:ext>
              </a:extLst>
            </p:cNvPr>
            <p:cNvSpPr/>
            <p:nvPr userDrawn="1"/>
          </p:nvSpPr>
          <p:spPr>
            <a:xfrm rot="5400000">
              <a:off x="5836520" y="3688478"/>
              <a:ext cx="3804350" cy="3285393"/>
            </a:xfrm>
            <a:prstGeom prst="triangle">
              <a:avLst/>
            </a:prstGeom>
            <a:noFill/>
            <a:ln w="12700">
              <a:solidFill>
                <a:srgbClr val="CCC6B7">
                  <a:alpha val="2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FE6F0433-F557-4EEF-93A8-4F57D676FBFB}"/>
                </a:ext>
              </a:extLst>
            </p:cNvPr>
            <p:cNvSpPr/>
            <p:nvPr userDrawn="1"/>
          </p:nvSpPr>
          <p:spPr>
            <a:xfrm rot="5400000">
              <a:off x="11621741" y="3456988"/>
              <a:ext cx="1356665" cy="1171600"/>
            </a:xfrm>
            <a:prstGeom prst="triangle">
              <a:avLst/>
            </a:prstGeom>
            <a:noFill/>
            <a:ln w="12700">
              <a:solidFill>
                <a:srgbClr val="CCC6B7">
                  <a:alpha val="2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2634D2E6-8784-41AA-BB5B-4491BABE55F5}"/>
                </a:ext>
              </a:extLst>
            </p:cNvPr>
            <p:cNvSpPr/>
            <p:nvPr userDrawn="1"/>
          </p:nvSpPr>
          <p:spPr>
            <a:xfrm rot="16200000">
              <a:off x="9075763" y="3706302"/>
              <a:ext cx="2407157" cy="2078794"/>
            </a:xfrm>
            <a:prstGeom prst="triangle">
              <a:avLst/>
            </a:prstGeom>
            <a:noFill/>
            <a:ln w="12700">
              <a:solidFill>
                <a:srgbClr val="CCC6B7">
                  <a:alpha val="2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1858CF4-A836-4F39-8399-FD563B11B9AB}"/>
                </a:ext>
              </a:extLst>
            </p:cNvPr>
            <p:cNvSpPr/>
            <p:nvPr userDrawn="1"/>
          </p:nvSpPr>
          <p:spPr>
            <a:xfrm rot="16200000">
              <a:off x="10329043" y="199453"/>
              <a:ext cx="2281432" cy="1970219"/>
            </a:xfrm>
            <a:prstGeom prst="triangle">
              <a:avLst/>
            </a:prstGeom>
            <a:noFill/>
            <a:ln w="12700">
              <a:solidFill>
                <a:srgbClr val="CCC6B7">
                  <a:alpha val="2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49577087-B14A-4E48-AE0B-C789DAEAE0C0}"/>
                </a:ext>
              </a:extLst>
            </p:cNvPr>
            <p:cNvSpPr/>
            <p:nvPr userDrawn="1"/>
          </p:nvSpPr>
          <p:spPr>
            <a:xfrm rot="16200000">
              <a:off x="6281259" y="2070961"/>
              <a:ext cx="2281432" cy="1970219"/>
            </a:xfrm>
            <a:prstGeom prst="triangle">
              <a:avLst/>
            </a:prstGeom>
            <a:noFill/>
            <a:ln w="12700">
              <a:solidFill>
                <a:srgbClr val="CCC6B7">
                  <a:alpha val="2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34DFA63-2967-4ACC-A565-BF5762D2F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34031" y="2081631"/>
            <a:ext cx="6275936" cy="1268269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3429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DEB56AF-B68F-4504-B88A-A6702922A8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34031" y="3377574"/>
            <a:ext cx="6275936" cy="117750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6A351B1-4BF3-4ABA-9887-A9C334E670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41167" y="6449030"/>
            <a:ext cx="20446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7162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5D46AB64-2CFB-4F69-8745-3E09DA195AA4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FFEBA76-7CCD-4457-AC78-E68834B1F572}"/>
              </a:ext>
            </a:extLst>
          </p:cNvPr>
          <p:cNvGrpSpPr/>
          <p:nvPr userDrawn="1"/>
        </p:nvGrpSpPr>
        <p:grpSpPr>
          <a:xfrm flipH="1" flipV="1">
            <a:off x="-523190" y="-393403"/>
            <a:ext cx="5092407" cy="7189503"/>
            <a:chOff x="6095998" y="43847"/>
            <a:chExt cx="6789876" cy="7189503"/>
          </a:xfrm>
        </p:grpSpPr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E91045F-47BD-422E-8799-D20CC2E93CAD}"/>
                </a:ext>
              </a:extLst>
            </p:cNvPr>
            <p:cNvSpPr/>
            <p:nvPr userDrawn="1"/>
          </p:nvSpPr>
          <p:spPr>
            <a:xfrm rot="5400000">
              <a:off x="5836520" y="3688478"/>
              <a:ext cx="3804350" cy="3285393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5386C52-C9FC-43C2-9874-E2205B2903DF}"/>
                </a:ext>
              </a:extLst>
            </p:cNvPr>
            <p:cNvSpPr/>
            <p:nvPr userDrawn="1"/>
          </p:nvSpPr>
          <p:spPr>
            <a:xfrm rot="5400000">
              <a:off x="11621741" y="3456988"/>
              <a:ext cx="1356665" cy="1171600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389333F-672D-4F30-B6BC-6AE248D3B281}"/>
                </a:ext>
              </a:extLst>
            </p:cNvPr>
            <p:cNvSpPr/>
            <p:nvPr userDrawn="1"/>
          </p:nvSpPr>
          <p:spPr>
            <a:xfrm rot="16200000">
              <a:off x="9075763" y="3706302"/>
              <a:ext cx="2407157" cy="2078794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D5B07BB-CD3E-4C57-930E-A9AFC5A32EE2}"/>
                </a:ext>
              </a:extLst>
            </p:cNvPr>
            <p:cNvSpPr/>
            <p:nvPr userDrawn="1"/>
          </p:nvSpPr>
          <p:spPr>
            <a:xfrm rot="16200000">
              <a:off x="10329043" y="199453"/>
              <a:ext cx="2281432" cy="1970219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99992BE-756A-461B-91E9-3D64B710B9AC}"/>
                </a:ext>
              </a:extLst>
            </p:cNvPr>
            <p:cNvSpPr/>
            <p:nvPr userDrawn="1"/>
          </p:nvSpPr>
          <p:spPr>
            <a:xfrm rot="16200000">
              <a:off x="6281259" y="2070961"/>
              <a:ext cx="2281432" cy="1970219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" name="Isosceles Triangle 11">
            <a:extLst>
              <a:ext uri="{FF2B5EF4-FFF2-40B4-BE49-F238E27FC236}">
                <a16:creationId xmlns:a16="http://schemas.microsoft.com/office/drawing/2014/main" id="{782A5223-7DB8-4DEE-B815-FA0E3A08B503}"/>
              </a:ext>
            </a:extLst>
          </p:cNvPr>
          <p:cNvSpPr/>
          <p:nvPr userDrawn="1"/>
        </p:nvSpPr>
        <p:spPr>
          <a:xfrm rot="16200000" flipV="1">
            <a:off x="-13402" y="3031966"/>
            <a:ext cx="3853078" cy="3824186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29 w 2272093"/>
              <a:gd name="connsiteY0" fmla="*/ 2906433 h 2906433"/>
              <a:gd name="connsiteX1" fmla="*/ 284456 w 2272093"/>
              <a:gd name="connsiteY1" fmla="*/ 542364 h 2906433"/>
              <a:gd name="connsiteX2" fmla="*/ 284456 w 2272093"/>
              <a:gd name="connsiteY2" fmla="*/ 542364 h 2906433"/>
              <a:gd name="connsiteX3" fmla="*/ 572825 w 2272093"/>
              <a:gd name="connsiteY3" fmla="*/ 0 h 2906433"/>
              <a:gd name="connsiteX4" fmla="*/ 2272093 w 2272093"/>
              <a:gd name="connsiteY4" fmla="*/ 2904143 h 2906433"/>
              <a:gd name="connsiteX5" fmla="*/ 29 w 2272093"/>
              <a:gd name="connsiteY5" fmla="*/ 2906433 h 2906433"/>
              <a:gd name="connsiteX0" fmla="*/ 29 w 2272093"/>
              <a:gd name="connsiteY0" fmla="*/ 2906433 h 2906433"/>
              <a:gd name="connsiteX1" fmla="*/ 284456 w 2272093"/>
              <a:gd name="connsiteY1" fmla="*/ 542364 h 2906433"/>
              <a:gd name="connsiteX2" fmla="*/ 785 w 2272093"/>
              <a:gd name="connsiteY2" fmla="*/ 893802 h 2906433"/>
              <a:gd name="connsiteX3" fmla="*/ 572825 w 2272093"/>
              <a:gd name="connsiteY3" fmla="*/ 0 h 2906433"/>
              <a:gd name="connsiteX4" fmla="*/ 2272093 w 2272093"/>
              <a:gd name="connsiteY4" fmla="*/ 2904143 h 2906433"/>
              <a:gd name="connsiteX5" fmla="*/ 29 w 2272093"/>
              <a:gd name="connsiteY5" fmla="*/ 2906433 h 2906433"/>
              <a:gd name="connsiteX0" fmla="*/ 29 w 2272093"/>
              <a:gd name="connsiteY0" fmla="*/ 2936993 h 2936993"/>
              <a:gd name="connsiteX1" fmla="*/ 284456 w 2272093"/>
              <a:gd name="connsiteY1" fmla="*/ 572924 h 2936993"/>
              <a:gd name="connsiteX2" fmla="*/ 785 w 2272093"/>
              <a:gd name="connsiteY2" fmla="*/ 924362 h 2936993"/>
              <a:gd name="connsiteX3" fmla="*/ 552194 w 2272093"/>
              <a:gd name="connsiteY3" fmla="*/ 0 h 2936993"/>
              <a:gd name="connsiteX4" fmla="*/ 2272093 w 2272093"/>
              <a:gd name="connsiteY4" fmla="*/ 2934703 h 2936993"/>
              <a:gd name="connsiteX5" fmla="*/ 29 w 2272093"/>
              <a:gd name="connsiteY5" fmla="*/ 2936993 h 2936993"/>
              <a:gd name="connsiteX0" fmla="*/ 901 w 2272965"/>
              <a:gd name="connsiteY0" fmla="*/ 2936993 h 2936993"/>
              <a:gd name="connsiteX1" fmla="*/ 1657 w 2272965"/>
              <a:gd name="connsiteY1" fmla="*/ 1673078 h 2936993"/>
              <a:gd name="connsiteX2" fmla="*/ 1657 w 2272965"/>
              <a:gd name="connsiteY2" fmla="*/ 924362 h 2936993"/>
              <a:gd name="connsiteX3" fmla="*/ 553066 w 2272965"/>
              <a:gd name="connsiteY3" fmla="*/ 0 h 2936993"/>
              <a:gd name="connsiteX4" fmla="*/ 2272965 w 2272965"/>
              <a:gd name="connsiteY4" fmla="*/ 2934703 h 2936993"/>
              <a:gd name="connsiteX5" fmla="*/ 901 w 2272965"/>
              <a:gd name="connsiteY5" fmla="*/ 2936993 h 2936993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1657 w 2272965"/>
              <a:gd name="connsiteY2" fmla="*/ 924362 h 2942086"/>
              <a:gd name="connsiteX3" fmla="*/ 553066 w 2272965"/>
              <a:gd name="connsiteY3" fmla="*/ 0 h 2942086"/>
              <a:gd name="connsiteX4" fmla="*/ 2272965 w 2272965"/>
              <a:gd name="connsiteY4" fmla="*/ 2934703 h 2942086"/>
              <a:gd name="connsiteX5" fmla="*/ 901 w 2272965"/>
              <a:gd name="connsiteY5" fmla="*/ 2942086 h 2942086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1657 w 2272965"/>
              <a:gd name="connsiteY2" fmla="*/ 924362 h 2942086"/>
              <a:gd name="connsiteX3" fmla="*/ 553066 w 2272965"/>
              <a:gd name="connsiteY3" fmla="*/ 0 h 2942086"/>
              <a:gd name="connsiteX4" fmla="*/ 2272965 w 2272965"/>
              <a:gd name="connsiteY4" fmla="*/ 2939798 h 2942086"/>
              <a:gd name="connsiteX5" fmla="*/ 901 w 2272965"/>
              <a:gd name="connsiteY5" fmla="*/ 2942086 h 2942086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7039 w 2272965"/>
              <a:gd name="connsiteY2" fmla="*/ 887162 h 2942086"/>
              <a:gd name="connsiteX3" fmla="*/ 553066 w 2272965"/>
              <a:gd name="connsiteY3" fmla="*/ 0 h 2942086"/>
              <a:gd name="connsiteX4" fmla="*/ 2272965 w 2272965"/>
              <a:gd name="connsiteY4" fmla="*/ 2939798 h 2942086"/>
              <a:gd name="connsiteX5" fmla="*/ 901 w 2272965"/>
              <a:gd name="connsiteY5" fmla="*/ 2942086 h 2942086"/>
              <a:gd name="connsiteX0" fmla="*/ 901 w 2272965"/>
              <a:gd name="connsiteY0" fmla="*/ 2963343 h 2963343"/>
              <a:gd name="connsiteX1" fmla="*/ 1657 w 2272965"/>
              <a:gd name="connsiteY1" fmla="*/ 1694335 h 2963343"/>
              <a:gd name="connsiteX2" fmla="*/ 7039 w 2272965"/>
              <a:gd name="connsiteY2" fmla="*/ 908419 h 2963343"/>
              <a:gd name="connsiteX3" fmla="*/ 536922 w 2272965"/>
              <a:gd name="connsiteY3" fmla="*/ 0 h 2963343"/>
              <a:gd name="connsiteX4" fmla="*/ 2272965 w 2272965"/>
              <a:gd name="connsiteY4" fmla="*/ 2961055 h 2963343"/>
              <a:gd name="connsiteX5" fmla="*/ 901 w 2272965"/>
              <a:gd name="connsiteY5" fmla="*/ 2963343 h 2963343"/>
              <a:gd name="connsiteX0" fmla="*/ 575 w 2272639"/>
              <a:gd name="connsiteY0" fmla="*/ 2963343 h 2963343"/>
              <a:gd name="connsiteX1" fmla="*/ 6713 w 2272639"/>
              <a:gd name="connsiteY1" fmla="*/ 1731535 h 2963343"/>
              <a:gd name="connsiteX2" fmla="*/ 6713 w 2272639"/>
              <a:gd name="connsiteY2" fmla="*/ 908419 h 2963343"/>
              <a:gd name="connsiteX3" fmla="*/ 536596 w 2272639"/>
              <a:gd name="connsiteY3" fmla="*/ 0 h 2963343"/>
              <a:gd name="connsiteX4" fmla="*/ 2272639 w 2272639"/>
              <a:gd name="connsiteY4" fmla="*/ 2961055 h 2963343"/>
              <a:gd name="connsiteX5" fmla="*/ 575 w 2272639"/>
              <a:gd name="connsiteY5" fmla="*/ 2963343 h 2963343"/>
              <a:gd name="connsiteX0" fmla="*/ 902 w 2267585"/>
              <a:gd name="connsiteY0" fmla="*/ 2963343 h 2963343"/>
              <a:gd name="connsiteX1" fmla="*/ 1659 w 2267585"/>
              <a:gd name="connsiteY1" fmla="*/ 1731535 h 2963343"/>
              <a:gd name="connsiteX2" fmla="*/ 1659 w 2267585"/>
              <a:gd name="connsiteY2" fmla="*/ 908419 h 2963343"/>
              <a:gd name="connsiteX3" fmla="*/ 531542 w 2267585"/>
              <a:gd name="connsiteY3" fmla="*/ 0 h 2963343"/>
              <a:gd name="connsiteX4" fmla="*/ 2267585 w 2267585"/>
              <a:gd name="connsiteY4" fmla="*/ 2961055 h 2963343"/>
              <a:gd name="connsiteX5" fmla="*/ 902 w 2267585"/>
              <a:gd name="connsiteY5" fmla="*/ 2963343 h 2963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67585" h="2963343">
                <a:moveTo>
                  <a:pt x="902" y="2963343"/>
                </a:moveTo>
                <a:cubicBezTo>
                  <a:pt x="-2498" y="2173388"/>
                  <a:pt x="5059" y="2521490"/>
                  <a:pt x="1659" y="1731535"/>
                </a:cubicBezTo>
                <a:lnTo>
                  <a:pt x="1659" y="908419"/>
                </a:lnTo>
                <a:lnTo>
                  <a:pt x="531542" y="0"/>
                </a:lnTo>
                <a:lnTo>
                  <a:pt x="2267585" y="2961055"/>
                </a:lnTo>
                <a:lnTo>
                  <a:pt x="902" y="29633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Isosceles Triangle 11">
            <a:extLst>
              <a:ext uri="{FF2B5EF4-FFF2-40B4-BE49-F238E27FC236}">
                <a16:creationId xmlns:a16="http://schemas.microsoft.com/office/drawing/2014/main" id="{F15112B6-AF78-42CD-9499-F14D47F35691}"/>
              </a:ext>
            </a:extLst>
          </p:cNvPr>
          <p:cNvSpPr/>
          <p:nvPr userDrawn="1"/>
        </p:nvSpPr>
        <p:spPr>
          <a:xfrm rot="5400000" flipH="1" flipV="1">
            <a:off x="3513558" y="833509"/>
            <a:ext cx="4910504" cy="637069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311637 w 1987637"/>
              <a:gd name="connsiteY2" fmla="*/ 623188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286454 w 1987637"/>
              <a:gd name="connsiteY2" fmla="*/ 607646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28 w 1983264"/>
              <a:gd name="connsiteY0" fmla="*/ 2906432 h 2906432"/>
              <a:gd name="connsiteX1" fmla="*/ 310411 w 1983264"/>
              <a:gd name="connsiteY1" fmla="*/ 2158827 h 2906432"/>
              <a:gd name="connsiteX2" fmla="*/ 282081 w 1983264"/>
              <a:gd name="connsiteY2" fmla="*/ 607646 h 2906432"/>
              <a:gd name="connsiteX3" fmla="*/ 283996 w 1983264"/>
              <a:gd name="connsiteY3" fmla="*/ 0 h 2906432"/>
              <a:gd name="connsiteX4" fmla="*/ 1983264 w 1983264"/>
              <a:gd name="connsiteY4" fmla="*/ 2904143 h 2906432"/>
              <a:gd name="connsiteX5" fmla="*/ 28 w 1983264"/>
              <a:gd name="connsiteY5" fmla="*/ 2906432 h 2906432"/>
              <a:gd name="connsiteX0" fmla="*/ 13844 w 1701183"/>
              <a:gd name="connsiteY0" fmla="*/ 2903324 h 2904143"/>
              <a:gd name="connsiteX1" fmla="*/ 28330 w 1701183"/>
              <a:gd name="connsiteY1" fmla="*/ 2158827 h 2904143"/>
              <a:gd name="connsiteX2" fmla="*/ 0 w 1701183"/>
              <a:gd name="connsiteY2" fmla="*/ 607646 h 2904143"/>
              <a:gd name="connsiteX3" fmla="*/ 1915 w 1701183"/>
              <a:gd name="connsiteY3" fmla="*/ 0 h 2904143"/>
              <a:gd name="connsiteX4" fmla="*/ 1701183 w 1701183"/>
              <a:gd name="connsiteY4" fmla="*/ 2904143 h 2904143"/>
              <a:gd name="connsiteX5" fmla="*/ 13844 w 1701183"/>
              <a:gd name="connsiteY5" fmla="*/ 2903324 h 2904143"/>
              <a:gd name="connsiteX0" fmla="*/ 20140 w 1707479"/>
              <a:gd name="connsiteY0" fmla="*/ 2903324 h 2904143"/>
              <a:gd name="connsiteX1" fmla="*/ 0 w 1707479"/>
              <a:gd name="connsiteY1" fmla="*/ 1614826 h 2904143"/>
              <a:gd name="connsiteX2" fmla="*/ 6296 w 1707479"/>
              <a:gd name="connsiteY2" fmla="*/ 607646 h 2904143"/>
              <a:gd name="connsiteX3" fmla="*/ 8211 w 1707479"/>
              <a:gd name="connsiteY3" fmla="*/ 0 h 2904143"/>
              <a:gd name="connsiteX4" fmla="*/ 1707479 w 1707479"/>
              <a:gd name="connsiteY4" fmla="*/ 2904143 h 2904143"/>
              <a:gd name="connsiteX5" fmla="*/ 20140 w 1707479"/>
              <a:gd name="connsiteY5" fmla="*/ 2903324 h 2904143"/>
              <a:gd name="connsiteX0" fmla="*/ 20302 w 1707641"/>
              <a:gd name="connsiteY0" fmla="*/ 2903324 h 2904143"/>
              <a:gd name="connsiteX1" fmla="*/ 162 w 1707641"/>
              <a:gd name="connsiteY1" fmla="*/ 1614826 h 2904143"/>
              <a:gd name="connsiteX2" fmla="*/ 6458 w 1707641"/>
              <a:gd name="connsiteY2" fmla="*/ 607646 h 2904143"/>
              <a:gd name="connsiteX3" fmla="*/ 8373 w 1707641"/>
              <a:gd name="connsiteY3" fmla="*/ 0 h 2904143"/>
              <a:gd name="connsiteX4" fmla="*/ 1707641 w 1707641"/>
              <a:gd name="connsiteY4" fmla="*/ 2904143 h 2904143"/>
              <a:gd name="connsiteX5" fmla="*/ 20302 w 1707641"/>
              <a:gd name="connsiteY5" fmla="*/ 2903324 h 2904143"/>
              <a:gd name="connsiteX0" fmla="*/ 132494 w 1819833"/>
              <a:gd name="connsiteY0" fmla="*/ 2903324 h 2904143"/>
              <a:gd name="connsiteX1" fmla="*/ 112354 w 1819833"/>
              <a:gd name="connsiteY1" fmla="*/ 1614826 h 2904143"/>
              <a:gd name="connsiteX2" fmla="*/ 118650 w 1819833"/>
              <a:gd name="connsiteY2" fmla="*/ 607646 h 2904143"/>
              <a:gd name="connsiteX3" fmla="*/ 120565 w 1819833"/>
              <a:gd name="connsiteY3" fmla="*/ 0 h 2904143"/>
              <a:gd name="connsiteX4" fmla="*/ 1819833 w 1819833"/>
              <a:gd name="connsiteY4" fmla="*/ 2904143 h 2904143"/>
              <a:gd name="connsiteX5" fmla="*/ 132494 w 1819833"/>
              <a:gd name="connsiteY5" fmla="*/ 2903324 h 2904143"/>
              <a:gd name="connsiteX0" fmla="*/ 131373 w 1818712"/>
              <a:gd name="connsiteY0" fmla="*/ 2903325 h 2904143"/>
              <a:gd name="connsiteX1" fmla="*/ 111233 w 1818712"/>
              <a:gd name="connsiteY1" fmla="*/ 1614826 h 2904143"/>
              <a:gd name="connsiteX2" fmla="*/ 117529 w 1818712"/>
              <a:gd name="connsiteY2" fmla="*/ 607646 h 2904143"/>
              <a:gd name="connsiteX3" fmla="*/ 119444 w 1818712"/>
              <a:gd name="connsiteY3" fmla="*/ 0 h 2904143"/>
              <a:gd name="connsiteX4" fmla="*/ 1818712 w 1818712"/>
              <a:gd name="connsiteY4" fmla="*/ 2904143 h 2904143"/>
              <a:gd name="connsiteX5" fmla="*/ 131373 w 1818712"/>
              <a:gd name="connsiteY5" fmla="*/ 2903325 h 2904143"/>
              <a:gd name="connsiteX0" fmla="*/ 25070 w 1712409"/>
              <a:gd name="connsiteY0" fmla="*/ 2903325 h 2904143"/>
              <a:gd name="connsiteX1" fmla="*/ 4930 w 1712409"/>
              <a:gd name="connsiteY1" fmla="*/ 1614826 h 2904143"/>
              <a:gd name="connsiteX2" fmla="*/ 11226 w 1712409"/>
              <a:gd name="connsiteY2" fmla="*/ 607646 h 2904143"/>
              <a:gd name="connsiteX3" fmla="*/ 13141 w 1712409"/>
              <a:gd name="connsiteY3" fmla="*/ 0 h 2904143"/>
              <a:gd name="connsiteX4" fmla="*/ 1712409 w 1712409"/>
              <a:gd name="connsiteY4" fmla="*/ 2904143 h 2904143"/>
              <a:gd name="connsiteX5" fmla="*/ 25070 w 1712409"/>
              <a:gd name="connsiteY5" fmla="*/ 2903325 h 2904143"/>
              <a:gd name="connsiteX0" fmla="*/ 21578 w 1708917"/>
              <a:gd name="connsiteY0" fmla="*/ 2903325 h 2904143"/>
              <a:gd name="connsiteX1" fmla="*/ 1438 w 1708917"/>
              <a:gd name="connsiteY1" fmla="*/ 1614826 h 2904143"/>
              <a:gd name="connsiteX2" fmla="*/ 7734 w 1708917"/>
              <a:gd name="connsiteY2" fmla="*/ 607646 h 2904143"/>
              <a:gd name="connsiteX3" fmla="*/ 9649 w 1708917"/>
              <a:gd name="connsiteY3" fmla="*/ 0 h 2904143"/>
              <a:gd name="connsiteX4" fmla="*/ 1708917 w 1708917"/>
              <a:gd name="connsiteY4" fmla="*/ 2904143 h 2904143"/>
              <a:gd name="connsiteX5" fmla="*/ 21578 w 1708917"/>
              <a:gd name="connsiteY5" fmla="*/ 2903325 h 2904143"/>
              <a:gd name="connsiteX0" fmla="*/ 129243 w 1816582"/>
              <a:gd name="connsiteY0" fmla="*/ 2903325 h 2904143"/>
              <a:gd name="connsiteX1" fmla="*/ 115399 w 1816582"/>
              <a:gd name="connsiteY1" fmla="*/ 607646 h 2904143"/>
              <a:gd name="connsiteX2" fmla="*/ 117314 w 1816582"/>
              <a:gd name="connsiteY2" fmla="*/ 0 h 2904143"/>
              <a:gd name="connsiteX3" fmla="*/ 1816582 w 1816582"/>
              <a:gd name="connsiteY3" fmla="*/ 2904143 h 2904143"/>
              <a:gd name="connsiteX4" fmla="*/ 129243 w 1816582"/>
              <a:gd name="connsiteY4" fmla="*/ 2903325 h 2904143"/>
              <a:gd name="connsiteX0" fmla="*/ 13844 w 1701183"/>
              <a:gd name="connsiteY0" fmla="*/ 2903325 h 2904143"/>
              <a:gd name="connsiteX1" fmla="*/ 0 w 1701183"/>
              <a:gd name="connsiteY1" fmla="*/ 607646 h 2904143"/>
              <a:gd name="connsiteX2" fmla="*/ 1915 w 1701183"/>
              <a:gd name="connsiteY2" fmla="*/ 0 h 2904143"/>
              <a:gd name="connsiteX3" fmla="*/ 1701183 w 1701183"/>
              <a:gd name="connsiteY3" fmla="*/ 2904143 h 2904143"/>
              <a:gd name="connsiteX4" fmla="*/ 13844 w 1701183"/>
              <a:gd name="connsiteY4" fmla="*/ 2903325 h 2904143"/>
              <a:gd name="connsiteX0" fmla="*/ 1145 w 1704223"/>
              <a:gd name="connsiteY0" fmla="*/ 2903325 h 2904143"/>
              <a:gd name="connsiteX1" fmla="*/ 3040 w 1704223"/>
              <a:gd name="connsiteY1" fmla="*/ 607646 h 2904143"/>
              <a:gd name="connsiteX2" fmla="*/ 4955 w 1704223"/>
              <a:gd name="connsiteY2" fmla="*/ 0 h 2904143"/>
              <a:gd name="connsiteX3" fmla="*/ 1704223 w 1704223"/>
              <a:gd name="connsiteY3" fmla="*/ 2904143 h 2904143"/>
              <a:gd name="connsiteX4" fmla="*/ 1145 w 1704223"/>
              <a:gd name="connsiteY4" fmla="*/ 2903325 h 2904143"/>
              <a:gd name="connsiteX0" fmla="*/ 1145 w 1704223"/>
              <a:gd name="connsiteY0" fmla="*/ 2906434 h 2906434"/>
              <a:gd name="connsiteX1" fmla="*/ 3040 w 1704223"/>
              <a:gd name="connsiteY1" fmla="*/ 607646 h 2906434"/>
              <a:gd name="connsiteX2" fmla="*/ 4955 w 1704223"/>
              <a:gd name="connsiteY2" fmla="*/ 0 h 2906434"/>
              <a:gd name="connsiteX3" fmla="*/ 1704223 w 1704223"/>
              <a:gd name="connsiteY3" fmla="*/ 2904143 h 2906434"/>
              <a:gd name="connsiteX4" fmla="*/ 1145 w 1704223"/>
              <a:gd name="connsiteY4" fmla="*/ 2906434 h 2906434"/>
              <a:gd name="connsiteX0" fmla="*/ 4401 w 1701183"/>
              <a:gd name="connsiteY0" fmla="*/ 2906435 h 2906435"/>
              <a:gd name="connsiteX1" fmla="*/ 0 w 1701183"/>
              <a:gd name="connsiteY1" fmla="*/ 607646 h 2906435"/>
              <a:gd name="connsiteX2" fmla="*/ 1915 w 1701183"/>
              <a:gd name="connsiteY2" fmla="*/ 0 h 2906435"/>
              <a:gd name="connsiteX3" fmla="*/ 1701183 w 1701183"/>
              <a:gd name="connsiteY3" fmla="*/ 2904143 h 2906435"/>
              <a:gd name="connsiteX4" fmla="*/ 4401 w 1701183"/>
              <a:gd name="connsiteY4" fmla="*/ 2906435 h 2906435"/>
              <a:gd name="connsiteX0" fmla="*/ 1495 w 1701425"/>
              <a:gd name="connsiteY0" fmla="*/ 2906435 h 2906435"/>
              <a:gd name="connsiteX1" fmla="*/ 242 w 1701425"/>
              <a:gd name="connsiteY1" fmla="*/ 607646 h 2906435"/>
              <a:gd name="connsiteX2" fmla="*/ 2157 w 1701425"/>
              <a:gd name="connsiteY2" fmla="*/ 0 h 2906435"/>
              <a:gd name="connsiteX3" fmla="*/ 1701425 w 1701425"/>
              <a:gd name="connsiteY3" fmla="*/ 2904143 h 2906435"/>
              <a:gd name="connsiteX4" fmla="*/ 1495 w 1701425"/>
              <a:gd name="connsiteY4" fmla="*/ 2906435 h 2906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425" h="2906435">
                <a:moveTo>
                  <a:pt x="1495" y="2906435"/>
                </a:moveTo>
                <a:cubicBezTo>
                  <a:pt x="-3120" y="2141209"/>
                  <a:pt x="4857" y="1372872"/>
                  <a:pt x="242" y="607646"/>
                </a:cubicBezTo>
                <a:cubicBezTo>
                  <a:pt x="880" y="405097"/>
                  <a:pt x="1519" y="202549"/>
                  <a:pt x="2157" y="0"/>
                </a:cubicBezTo>
                <a:lnTo>
                  <a:pt x="1701425" y="2904143"/>
                </a:lnTo>
                <a:lnTo>
                  <a:pt x="1495" y="29064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Isosceles Triangle 11">
            <a:extLst>
              <a:ext uri="{FF2B5EF4-FFF2-40B4-BE49-F238E27FC236}">
                <a16:creationId xmlns:a16="http://schemas.microsoft.com/office/drawing/2014/main" id="{08CEB34C-34D7-4F57-8FBD-8246687DFDD7}"/>
              </a:ext>
            </a:extLst>
          </p:cNvPr>
          <p:cNvSpPr/>
          <p:nvPr userDrawn="1"/>
        </p:nvSpPr>
        <p:spPr>
          <a:xfrm rot="5400000" flipV="1">
            <a:off x="7677937" y="2172677"/>
            <a:ext cx="1790662" cy="1154785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Isosceles Triangle 11">
            <a:extLst>
              <a:ext uri="{FF2B5EF4-FFF2-40B4-BE49-F238E27FC236}">
                <a16:creationId xmlns:a16="http://schemas.microsoft.com/office/drawing/2014/main" id="{E7BD0E8A-2D44-4BF8-828B-256178DF88E2}"/>
              </a:ext>
            </a:extLst>
          </p:cNvPr>
          <p:cNvSpPr/>
          <p:nvPr userDrawn="1"/>
        </p:nvSpPr>
        <p:spPr>
          <a:xfrm rot="16200000" flipV="1">
            <a:off x="-53392" y="3405360"/>
            <a:ext cx="3518939" cy="342492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  <a:gd name="connsiteX0" fmla="*/ 286637 w 2542208"/>
              <a:gd name="connsiteY0" fmla="*/ 3263700 h 3263700"/>
              <a:gd name="connsiteX1" fmla="*/ 31 w 2542208"/>
              <a:gd name="connsiteY1" fmla="*/ 1073218 h 3263700"/>
              <a:gd name="connsiteX2" fmla="*/ 634188 w 2542208"/>
              <a:gd name="connsiteY2" fmla="*/ 0 h 3263700"/>
              <a:gd name="connsiteX3" fmla="*/ 2542208 w 2542208"/>
              <a:gd name="connsiteY3" fmla="*/ 3263660 h 3263700"/>
              <a:gd name="connsiteX4" fmla="*/ 286637 w 2542208"/>
              <a:gd name="connsiteY4" fmla="*/ 3263700 h 3263700"/>
              <a:gd name="connsiteX0" fmla="*/ 0 w 2551696"/>
              <a:gd name="connsiteY0" fmla="*/ 3270057 h 3270057"/>
              <a:gd name="connsiteX1" fmla="*/ 9519 w 2551696"/>
              <a:gd name="connsiteY1" fmla="*/ 1073218 h 3270057"/>
              <a:gd name="connsiteX2" fmla="*/ 643676 w 2551696"/>
              <a:gd name="connsiteY2" fmla="*/ 0 h 3270057"/>
              <a:gd name="connsiteX3" fmla="*/ 2551696 w 2551696"/>
              <a:gd name="connsiteY3" fmla="*/ 3263660 h 3270057"/>
              <a:gd name="connsiteX4" fmla="*/ 0 w 2551696"/>
              <a:gd name="connsiteY4" fmla="*/ 3270057 h 327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1696" h="3270057">
                <a:moveTo>
                  <a:pt x="0" y="3270057"/>
                </a:moveTo>
                <a:cubicBezTo>
                  <a:pt x="3545" y="2471168"/>
                  <a:pt x="5974" y="1872107"/>
                  <a:pt x="9519" y="1073218"/>
                </a:cubicBezTo>
                <a:lnTo>
                  <a:pt x="643676" y="0"/>
                </a:lnTo>
                <a:lnTo>
                  <a:pt x="2551696" y="3263660"/>
                </a:lnTo>
                <a:lnTo>
                  <a:pt x="0" y="327005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Isosceles Triangle 11">
            <a:extLst>
              <a:ext uri="{FF2B5EF4-FFF2-40B4-BE49-F238E27FC236}">
                <a16:creationId xmlns:a16="http://schemas.microsoft.com/office/drawing/2014/main" id="{B1E38C15-ABEA-41B7-AD40-E119D9E55FF0}"/>
              </a:ext>
            </a:extLst>
          </p:cNvPr>
          <p:cNvSpPr/>
          <p:nvPr userDrawn="1"/>
        </p:nvSpPr>
        <p:spPr>
          <a:xfrm rot="5400000" flipH="1" flipV="1">
            <a:off x="3912695" y="1628404"/>
            <a:ext cx="3981996" cy="6505956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  <a:gd name="connsiteX0" fmla="*/ 0 w 2255571"/>
              <a:gd name="connsiteY0" fmla="*/ 3263700 h 3263700"/>
              <a:gd name="connsiteX1" fmla="*/ 433256 w 2255571"/>
              <a:gd name="connsiteY1" fmla="*/ 1116438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87697 w 2255571"/>
              <a:gd name="connsiteY1" fmla="*/ 111643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53527 w 2255571"/>
              <a:gd name="connsiteY1" fmla="*/ 1112691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49730 w 2255571"/>
              <a:gd name="connsiteY1" fmla="*/ 1112692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221943 w 1908020"/>
              <a:gd name="connsiteY0" fmla="*/ 3259952 h 3263660"/>
              <a:gd name="connsiteX1" fmla="*/ 2179 w 1908020"/>
              <a:gd name="connsiteY1" fmla="*/ 1112692 h 3263660"/>
              <a:gd name="connsiteX2" fmla="*/ 0 w 1908020"/>
              <a:gd name="connsiteY2" fmla="*/ 0 h 3263660"/>
              <a:gd name="connsiteX3" fmla="*/ 1908020 w 1908020"/>
              <a:gd name="connsiteY3" fmla="*/ 3263660 h 3263660"/>
              <a:gd name="connsiteX4" fmla="*/ 221943 w 1908020"/>
              <a:gd name="connsiteY4" fmla="*/ 3259952 h 3263660"/>
              <a:gd name="connsiteX0" fmla="*/ 0 w 1921468"/>
              <a:gd name="connsiteY0" fmla="*/ 3263702 h 3263702"/>
              <a:gd name="connsiteX1" fmla="*/ 15627 w 1921468"/>
              <a:gd name="connsiteY1" fmla="*/ 1112692 h 3263702"/>
              <a:gd name="connsiteX2" fmla="*/ 13448 w 1921468"/>
              <a:gd name="connsiteY2" fmla="*/ 0 h 3263702"/>
              <a:gd name="connsiteX3" fmla="*/ 1921468 w 1921468"/>
              <a:gd name="connsiteY3" fmla="*/ 3263660 h 3263702"/>
              <a:gd name="connsiteX4" fmla="*/ 0 w 1921468"/>
              <a:gd name="connsiteY4" fmla="*/ 3263702 h 3263702"/>
              <a:gd name="connsiteX0" fmla="*/ 0 w 1921468"/>
              <a:gd name="connsiteY0" fmla="*/ 3263702 h 3263702"/>
              <a:gd name="connsiteX1" fmla="*/ 15627 w 1921468"/>
              <a:gd name="connsiteY1" fmla="*/ 1112692 h 3263702"/>
              <a:gd name="connsiteX2" fmla="*/ 13448 w 1921468"/>
              <a:gd name="connsiteY2" fmla="*/ 0 h 3263702"/>
              <a:gd name="connsiteX3" fmla="*/ 1921468 w 1921468"/>
              <a:gd name="connsiteY3" fmla="*/ 3263660 h 3263702"/>
              <a:gd name="connsiteX4" fmla="*/ 0 w 1921468"/>
              <a:gd name="connsiteY4" fmla="*/ 3263702 h 3263702"/>
              <a:gd name="connsiteX0" fmla="*/ 9332 w 1908020"/>
              <a:gd name="connsiteY0" fmla="*/ 3263703 h 3263703"/>
              <a:gd name="connsiteX1" fmla="*/ 2179 w 1908020"/>
              <a:gd name="connsiteY1" fmla="*/ 1112692 h 3263703"/>
              <a:gd name="connsiteX2" fmla="*/ 0 w 1908020"/>
              <a:gd name="connsiteY2" fmla="*/ 0 h 3263703"/>
              <a:gd name="connsiteX3" fmla="*/ 1908020 w 1908020"/>
              <a:gd name="connsiteY3" fmla="*/ 3263660 h 3263703"/>
              <a:gd name="connsiteX4" fmla="*/ 9332 w 1908020"/>
              <a:gd name="connsiteY4" fmla="*/ 3263703 h 3263703"/>
              <a:gd name="connsiteX0" fmla="*/ 5535 w 1908020"/>
              <a:gd name="connsiteY0" fmla="*/ 3263704 h 3263704"/>
              <a:gd name="connsiteX1" fmla="*/ 2179 w 1908020"/>
              <a:gd name="connsiteY1" fmla="*/ 1112692 h 3263704"/>
              <a:gd name="connsiteX2" fmla="*/ 0 w 1908020"/>
              <a:gd name="connsiteY2" fmla="*/ 0 h 3263704"/>
              <a:gd name="connsiteX3" fmla="*/ 1908020 w 1908020"/>
              <a:gd name="connsiteY3" fmla="*/ 3263660 h 3263704"/>
              <a:gd name="connsiteX4" fmla="*/ 5535 w 1908020"/>
              <a:gd name="connsiteY4" fmla="*/ 3263704 h 3263704"/>
              <a:gd name="connsiteX0" fmla="*/ 1738 w 1908020"/>
              <a:gd name="connsiteY0" fmla="*/ 3263705 h 3263705"/>
              <a:gd name="connsiteX1" fmla="*/ 2179 w 1908020"/>
              <a:gd name="connsiteY1" fmla="*/ 1112692 h 3263705"/>
              <a:gd name="connsiteX2" fmla="*/ 0 w 1908020"/>
              <a:gd name="connsiteY2" fmla="*/ 0 h 3263705"/>
              <a:gd name="connsiteX3" fmla="*/ 1908020 w 1908020"/>
              <a:gd name="connsiteY3" fmla="*/ 3263660 h 3263705"/>
              <a:gd name="connsiteX4" fmla="*/ 1738 w 1908020"/>
              <a:gd name="connsiteY4" fmla="*/ 3263705 h 3263705"/>
              <a:gd name="connsiteX0" fmla="*/ 1738 w 1908020"/>
              <a:gd name="connsiteY0" fmla="*/ 3263705 h 3263705"/>
              <a:gd name="connsiteX1" fmla="*/ 2179 w 1908020"/>
              <a:gd name="connsiteY1" fmla="*/ 1112692 h 3263705"/>
              <a:gd name="connsiteX2" fmla="*/ 0 w 1908020"/>
              <a:gd name="connsiteY2" fmla="*/ 0 h 3263705"/>
              <a:gd name="connsiteX3" fmla="*/ 1496340 w 1908020"/>
              <a:gd name="connsiteY3" fmla="*/ 2567300 h 3263705"/>
              <a:gd name="connsiteX4" fmla="*/ 1908020 w 1908020"/>
              <a:gd name="connsiteY4" fmla="*/ 3263660 h 3263705"/>
              <a:gd name="connsiteX5" fmla="*/ 1738 w 1908020"/>
              <a:gd name="connsiteY5" fmla="*/ 3263705 h 3263705"/>
              <a:gd name="connsiteX0" fmla="*/ 1738 w 1496340"/>
              <a:gd name="connsiteY0" fmla="*/ 3263705 h 3263705"/>
              <a:gd name="connsiteX1" fmla="*/ 2179 w 1496340"/>
              <a:gd name="connsiteY1" fmla="*/ 1112692 h 3263705"/>
              <a:gd name="connsiteX2" fmla="*/ 0 w 1496340"/>
              <a:gd name="connsiteY2" fmla="*/ 0 h 3263705"/>
              <a:gd name="connsiteX3" fmla="*/ 1496340 w 1496340"/>
              <a:gd name="connsiteY3" fmla="*/ 2567300 h 3263705"/>
              <a:gd name="connsiteX4" fmla="*/ 1073803 w 1496340"/>
              <a:gd name="connsiteY4" fmla="*/ 3260031 h 3263705"/>
              <a:gd name="connsiteX5" fmla="*/ 1738 w 1496340"/>
              <a:gd name="connsiteY5" fmla="*/ 3263705 h 3263705"/>
              <a:gd name="connsiteX0" fmla="*/ 1738 w 1481640"/>
              <a:gd name="connsiteY0" fmla="*/ 3263705 h 3263705"/>
              <a:gd name="connsiteX1" fmla="*/ 2179 w 1481640"/>
              <a:gd name="connsiteY1" fmla="*/ 1112692 h 3263705"/>
              <a:gd name="connsiteX2" fmla="*/ 0 w 1481640"/>
              <a:gd name="connsiteY2" fmla="*/ 0 h 3263705"/>
              <a:gd name="connsiteX3" fmla="*/ 1481640 w 1481640"/>
              <a:gd name="connsiteY3" fmla="*/ 2541897 h 3263705"/>
              <a:gd name="connsiteX4" fmla="*/ 1073803 w 1481640"/>
              <a:gd name="connsiteY4" fmla="*/ 3260031 h 3263705"/>
              <a:gd name="connsiteX5" fmla="*/ 1738 w 1481640"/>
              <a:gd name="connsiteY5" fmla="*/ 3263705 h 3263705"/>
              <a:gd name="connsiteX0" fmla="*/ 1738 w 1481640"/>
              <a:gd name="connsiteY0" fmla="*/ 3263705 h 3267291"/>
              <a:gd name="connsiteX1" fmla="*/ 2179 w 1481640"/>
              <a:gd name="connsiteY1" fmla="*/ 1112692 h 3267291"/>
              <a:gd name="connsiteX2" fmla="*/ 0 w 1481640"/>
              <a:gd name="connsiteY2" fmla="*/ 0 h 3267291"/>
              <a:gd name="connsiteX3" fmla="*/ 1481640 w 1481640"/>
              <a:gd name="connsiteY3" fmla="*/ 2541897 h 3267291"/>
              <a:gd name="connsiteX4" fmla="*/ 1055428 w 1481640"/>
              <a:gd name="connsiteY4" fmla="*/ 3267291 h 3267291"/>
              <a:gd name="connsiteX5" fmla="*/ 1738 w 1481640"/>
              <a:gd name="connsiteY5" fmla="*/ 3263705 h 3267291"/>
              <a:gd name="connsiteX0" fmla="*/ 147309 w 1627211"/>
              <a:gd name="connsiteY0" fmla="*/ 3508089 h 3511675"/>
              <a:gd name="connsiteX1" fmla="*/ 147750 w 1627211"/>
              <a:gd name="connsiteY1" fmla="*/ 1357076 h 3511675"/>
              <a:gd name="connsiteX2" fmla="*/ 0 w 1627211"/>
              <a:gd name="connsiteY2" fmla="*/ 0 h 3511675"/>
              <a:gd name="connsiteX3" fmla="*/ 1627211 w 1627211"/>
              <a:gd name="connsiteY3" fmla="*/ 2786281 h 3511675"/>
              <a:gd name="connsiteX4" fmla="*/ 1200999 w 1627211"/>
              <a:gd name="connsiteY4" fmla="*/ 3511675 h 3511675"/>
              <a:gd name="connsiteX5" fmla="*/ 147309 w 1627211"/>
              <a:gd name="connsiteY5" fmla="*/ 3508089 h 3511675"/>
              <a:gd name="connsiteX0" fmla="*/ 26 w 1632778"/>
              <a:gd name="connsiteY0" fmla="*/ 3500902 h 3511675"/>
              <a:gd name="connsiteX1" fmla="*/ 153317 w 1632778"/>
              <a:gd name="connsiteY1" fmla="*/ 1357076 h 3511675"/>
              <a:gd name="connsiteX2" fmla="*/ 5567 w 1632778"/>
              <a:gd name="connsiteY2" fmla="*/ 0 h 3511675"/>
              <a:gd name="connsiteX3" fmla="*/ 1632778 w 1632778"/>
              <a:gd name="connsiteY3" fmla="*/ 2786281 h 3511675"/>
              <a:gd name="connsiteX4" fmla="*/ 1206566 w 1632778"/>
              <a:gd name="connsiteY4" fmla="*/ 3511675 h 3511675"/>
              <a:gd name="connsiteX5" fmla="*/ 26 w 1632778"/>
              <a:gd name="connsiteY5" fmla="*/ 3500902 h 3511675"/>
              <a:gd name="connsiteX0" fmla="*/ 26 w 1632778"/>
              <a:gd name="connsiteY0" fmla="*/ 3504496 h 3511675"/>
              <a:gd name="connsiteX1" fmla="*/ 153317 w 1632778"/>
              <a:gd name="connsiteY1" fmla="*/ 1357076 h 3511675"/>
              <a:gd name="connsiteX2" fmla="*/ 5567 w 1632778"/>
              <a:gd name="connsiteY2" fmla="*/ 0 h 3511675"/>
              <a:gd name="connsiteX3" fmla="*/ 1632778 w 1632778"/>
              <a:gd name="connsiteY3" fmla="*/ 2786281 h 3511675"/>
              <a:gd name="connsiteX4" fmla="*/ 1206566 w 1632778"/>
              <a:gd name="connsiteY4" fmla="*/ 3511675 h 3511675"/>
              <a:gd name="connsiteX5" fmla="*/ 26 w 1632778"/>
              <a:gd name="connsiteY5" fmla="*/ 3504496 h 3511675"/>
              <a:gd name="connsiteX0" fmla="*/ 28 w 1629141"/>
              <a:gd name="connsiteY0" fmla="*/ 3511685 h 3511685"/>
              <a:gd name="connsiteX1" fmla="*/ 149680 w 1629141"/>
              <a:gd name="connsiteY1" fmla="*/ 1357076 h 3511685"/>
              <a:gd name="connsiteX2" fmla="*/ 1930 w 1629141"/>
              <a:gd name="connsiteY2" fmla="*/ 0 h 3511685"/>
              <a:gd name="connsiteX3" fmla="*/ 1629141 w 1629141"/>
              <a:gd name="connsiteY3" fmla="*/ 2786281 h 3511685"/>
              <a:gd name="connsiteX4" fmla="*/ 1202929 w 1629141"/>
              <a:gd name="connsiteY4" fmla="*/ 3511675 h 3511685"/>
              <a:gd name="connsiteX5" fmla="*/ 28 w 1629141"/>
              <a:gd name="connsiteY5" fmla="*/ 3511685 h 3511685"/>
              <a:gd name="connsiteX0" fmla="*/ 3254 w 1632367"/>
              <a:gd name="connsiteY0" fmla="*/ 3511685 h 3511685"/>
              <a:gd name="connsiteX1" fmla="*/ 56 w 1632367"/>
              <a:gd name="connsiteY1" fmla="*/ 1371452 h 3511685"/>
              <a:gd name="connsiteX2" fmla="*/ 5156 w 1632367"/>
              <a:gd name="connsiteY2" fmla="*/ 0 h 3511685"/>
              <a:gd name="connsiteX3" fmla="*/ 1632367 w 1632367"/>
              <a:gd name="connsiteY3" fmla="*/ 2786281 h 3511685"/>
              <a:gd name="connsiteX4" fmla="*/ 1206155 w 1632367"/>
              <a:gd name="connsiteY4" fmla="*/ 3511675 h 3511685"/>
              <a:gd name="connsiteX5" fmla="*/ 3254 w 1632367"/>
              <a:gd name="connsiteY5" fmla="*/ 3511685 h 3511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2367" h="3511685">
                <a:moveTo>
                  <a:pt x="3254" y="3511685"/>
                </a:moveTo>
                <a:cubicBezTo>
                  <a:pt x="870" y="2794681"/>
                  <a:pt x="2440" y="2088456"/>
                  <a:pt x="56" y="1371452"/>
                </a:cubicBezTo>
                <a:cubicBezTo>
                  <a:pt x="-670" y="1000555"/>
                  <a:pt x="5882" y="370897"/>
                  <a:pt x="5156" y="0"/>
                </a:cubicBezTo>
                <a:lnTo>
                  <a:pt x="1632367" y="2786281"/>
                </a:lnTo>
                <a:lnTo>
                  <a:pt x="1206155" y="3511675"/>
                </a:lnTo>
                <a:lnTo>
                  <a:pt x="3254" y="35116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Google Shape;9;p21">
            <a:extLst>
              <a:ext uri="{FF2B5EF4-FFF2-40B4-BE49-F238E27FC236}">
                <a16:creationId xmlns:a16="http://schemas.microsoft.com/office/drawing/2014/main" id="{55C28A90-970D-4DFF-A8C5-FE87188AFECD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639605" y="5407186"/>
            <a:ext cx="4230367" cy="936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181C1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30" name="Google Shape;10;p21">
            <a:extLst>
              <a:ext uri="{FF2B5EF4-FFF2-40B4-BE49-F238E27FC236}">
                <a16:creationId xmlns:a16="http://schemas.microsoft.com/office/drawing/2014/main" id="{18639094-BABC-4DAB-ADBF-30EBB86BF076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5791231" y="4190261"/>
            <a:ext cx="3078740" cy="121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0" lvl="0" indent="-171450" algn="r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685800" lvl="1" indent="-171450" algn="l">
              <a:spcBef>
                <a:spcPts val="270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350">
                <a:solidFill>
                  <a:srgbClr val="898989"/>
                </a:solidFill>
              </a:defRPr>
            </a:lvl2pPr>
            <a:lvl3pPr marL="1028700" lvl="2" indent="-17145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3pPr>
            <a:lvl4pPr marL="1371600" lvl="3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4pPr>
            <a:lvl5pPr marL="1714500" lvl="4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5pPr>
            <a:lvl6pPr marL="2057400" lvl="5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6pPr>
            <a:lvl7pPr marL="2400300" lvl="6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7pPr>
            <a:lvl8pPr marL="2743200" lvl="7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8pPr>
            <a:lvl9pPr marL="3086100" lvl="8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134E48B1-F2E1-4886-94BD-630F7E5FC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00118"/>
            <a:ext cx="20446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212121">
                    <a:tint val="75000"/>
                  </a:srgbClr>
                </a:solidFill>
              </a:rPr>
              <a:pPr defTabSz="685800"/>
              <a:t>‹#›</a:t>
            </a:fld>
            <a:endParaRPr lang="en-ZA" dirty="0">
              <a:solidFill>
                <a:srgbClr val="21212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0390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BECD3C6-4FEE-4202-A01C-EDD346C520D8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65F8AE-1A86-423C-A84A-6F1EB0056410}"/>
              </a:ext>
            </a:extLst>
          </p:cNvPr>
          <p:cNvGrpSpPr/>
          <p:nvPr userDrawn="1"/>
        </p:nvGrpSpPr>
        <p:grpSpPr>
          <a:xfrm flipH="1" flipV="1">
            <a:off x="-523190" y="-393403"/>
            <a:ext cx="5092407" cy="7189503"/>
            <a:chOff x="6095998" y="43847"/>
            <a:chExt cx="6789876" cy="7189503"/>
          </a:xfrm>
        </p:grpSpPr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062B3A3-6907-46AA-9171-95ED68BA1BE6}"/>
                </a:ext>
              </a:extLst>
            </p:cNvPr>
            <p:cNvSpPr/>
            <p:nvPr userDrawn="1"/>
          </p:nvSpPr>
          <p:spPr>
            <a:xfrm rot="5400000">
              <a:off x="5836520" y="3688478"/>
              <a:ext cx="3804350" cy="3285393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5EFF046D-DF42-429B-A7A3-A000DAC4C49C}"/>
                </a:ext>
              </a:extLst>
            </p:cNvPr>
            <p:cNvSpPr/>
            <p:nvPr userDrawn="1"/>
          </p:nvSpPr>
          <p:spPr>
            <a:xfrm rot="5400000">
              <a:off x="11621741" y="3456988"/>
              <a:ext cx="1356665" cy="1171600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29B0B65-9EB0-4CDA-9D24-6CFC57BB0F57}"/>
                </a:ext>
              </a:extLst>
            </p:cNvPr>
            <p:cNvSpPr/>
            <p:nvPr userDrawn="1"/>
          </p:nvSpPr>
          <p:spPr>
            <a:xfrm rot="16200000">
              <a:off x="9075763" y="3706302"/>
              <a:ext cx="2407157" cy="2078794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B52D3196-B2CC-49E2-BC89-6188E30FAB80}"/>
                </a:ext>
              </a:extLst>
            </p:cNvPr>
            <p:cNvSpPr/>
            <p:nvPr userDrawn="1"/>
          </p:nvSpPr>
          <p:spPr>
            <a:xfrm rot="16200000">
              <a:off x="10329043" y="199453"/>
              <a:ext cx="2281432" cy="1970219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AD61350E-76E9-4B44-AA84-42CBD327BCB4}"/>
                </a:ext>
              </a:extLst>
            </p:cNvPr>
            <p:cNvSpPr/>
            <p:nvPr userDrawn="1"/>
          </p:nvSpPr>
          <p:spPr>
            <a:xfrm rot="16200000">
              <a:off x="6281259" y="2070961"/>
              <a:ext cx="2281432" cy="1970219"/>
            </a:xfrm>
            <a:prstGeom prst="triangle">
              <a:avLst/>
            </a:prstGeom>
            <a:noFill/>
            <a:ln w="1270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0" name="Isosceles Triangle 11">
            <a:extLst>
              <a:ext uri="{FF2B5EF4-FFF2-40B4-BE49-F238E27FC236}">
                <a16:creationId xmlns:a16="http://schemas.microsoft.com/office/drawing/2014/main" id="{154B2B5F-F458-44B1-BA8A-55CF4EA4C818}"/>
              </a:ext>
            </a:extLst>
          </p:cNvPr>
          <p:cNvSpPr/>
          <p:nvPr userDrawn="1"/>
        </p:nvSpPr>
        <p:spPr>
          <a:xfrm rot="16200000" flipV="1">
            <a:off x="-13402" y="3031966"/>
            <a:ext cx="3853078" cy="3824186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29 w 2272093"/>
              <a:gd name="connsiteY0" fmla="*/ 2906433 h 2906433"/>
              <a:gd name="connsiteX1" fmla="*/ 284456 w 2272093"/>
              <a:gd name="connsiteY1" fmla="*/ 542364 h 2906433"/>
              <a:gd name="connsiteX2" fmla="*/ 284456 w 2272093"/>
              <a:gd name="connsiteY2" fmla="*/ 542364 h 2906433"/>
              <a:gd name="connsiteX3" fmla="*/ 572825 w 2272093"/>
              <a:gd name="connsiteY3" fmla="*/ 0 h 2906433"/>
              <a:gd name="connsiteX4" fmla="*/ 2272093 w 2272093"/>
              <a:gd name="connsiteY4" fmla="*/ 2904143 h 2906433"/>
              <a:gd name="connsiteX5" fmla="*/ 29 w 2272093"/>
              <a:gd name="connsiteY5" fmla="*/ 2906433 h 2906433"/>
              <a:gd name="connsiteX0" fmla="*/ 29 w 2272093"/>
              <a:gd name="connsiteY0" fmla="*/ 2906433 h 2906433"/>
              <a:gd name="connsiteX1" fmla="*/ 284456 w 2272093"/>
              <a:gd name="connsiteY1" fmla="*/ 542364 h 2906433"/>
              <a:gd name="connsiteX2" fmla="*/ 785 w 2272093"/>
              <a:gd name="connsiteY2" fmla="*/ 893802 h 2906433"/>
              <a:gd name="connsiteX3" fmla="*/ 572825 w 2272093"/>
              <a:gd name="connsiteY3" fmla="*/ 0 h 2906433"/>
              <a:gd name="connsiteX4" fmla="*/ 2272093 w 2272093"/>
              <a:gd name="connsiteY4" fmla="*/ 2904143 h 2906433"/>
              <a:gd name="connsiteX5" fmla="*/ 29 w 2272093"/>
              <a:gd name="connsiteY5" fmla="*/ 2906433 h 2906433"/>
              <a:gd name="connsiteX0" fmla="*/ 29 w 2272093"/>
              <a:gd name="connsiteY0" fmla="*/ 2936993 h 2936993"/>
              <a:gd name="connsiteX1" fmla="*/ 284456 w 2272093"/>
              <a:gd name="connsiteY1" fmla="*/ 572924 h 2936993"/>
              <a:gd name="connsiteX2" fmla="*/ 785 w 2272093"/>
              <a:gd name="connsiteY2" fmla="*/ 924362 h 2936993"/>
              <a:gd name="connsiteX3" fmla="*/ 552194 w 2272093"/>
              <a:gd name="connsiteY3" fmla="*/ 0 h 2936993"/>
              <a:gd name="connsiteX4" fmla="*/ 2272093 w 2272093"/>
              <a:gd name="connsiteY4" fmla="*/ 2934703 h 2936993"/>
              <a:gd name="connsiteX5" fmla="*/ 29 w 2272093"/>
              <a:gd name="connsiteY5" fmla="*/ 2936993 h 2936993"/>
              <a:gd name="connsiteX0" fmla="*/ 901 w 2272965"/>
              <a:gd name="connsiteY0" fmla="*/ 2936993 h 2936993"/>
              <a:gd name="connsiteX1" fmla="*/ 1657 w 2272965"/>
              <a:gd name="connsiteY1" fmla="*/ 1673078 h 2936993"/>
              <a:gd name="connsiteX2" fmla="*/ 1657 w 2272965"/>
              <a:gd name="connsiteY2" fmla="*/ 924362 h 2936993"/>
              <a:gd name="connsiteX3" fmla="*/ 553066 w 2272965"/>
              <a:gd name="connsiteY3" fmla="*/ 0 h 2936993"/>
              <a:gd name="connsiteX4" fmla="*/ 2272965 w 2272965"/>
              <a:gd name="connsiteY4" fmla="*/ 2934703 h 2936993"/>
              <a:gd name="connsiteX5" fmla="*/ 901 w 2272965"/>
              <a:gd name="connsiteY5" fmla="*/ 2936993 h 2936993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1657 w 2272965"/>
              <a:gd name="connsiteY2" fmla="*/ 924362 h 2942086"/>
              <a:gd name="connsiteX3" fmla="*/ 553066 w 2272965"/>
              <a:gd name="connsiteY3" fmla="*/ 0 h 2942086"/>
              <a:gd name="connsiteX4" fmla="*/ 2272965 w 2272965"/>
              <a:gd name="connsiteY4" fmla="*/ 2934703 h 2942086"/>
              <a:gd name="connsiteX5" fmla="*/ 901 w 2272965"/>
              <a:gd name="connsiteY5" fmla="*/ 2942086 h 2942086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1657 w 2272965"/>
              <a:gd name="connsiteY2" fmla="*/ 924362 h 2942086"/>
              <a:gd name="connsiteX3" fmla="*/ 553066 w 2272965"/>
              <a:gd name="connsiteY3" fmla="*/ 0 h 2942086"/>
              <a:gd name="connsiteX4" fmla="*/ 2272965 w 2272965"/>
              <a:gd name="connsiteY4" fmla="*/ 2939798 h 2942086"/>
              <a:gd name="connsiteX5" fmla="*/ 901 w 2272965"/>
              <a:gd name="connsiteY5" fmla="*/ 2942086 h 2942086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7039 w 2272965"/>
              <a:gd name="connsiteY2" fmla="*/ 887162 h 2942086"/>
              <a:gd name="connsiteX3" fmla="*/ 553066 w 2272965"/>
              <a:gd name="connsiteY3" fmla="*/ 0 h 2942086"/>
              <a:gd name="connsiteX4" fmla="*/ 2272965 w 2272965"/>
              <a:gd name="connsiteY4" fmla="*/ 2939798 h 2942086"/>
              <a:gd name="connsiteX5" fmla="*/ 901 w 2272965"/>
              <a:gd name="connsiteY5" fmla="*/ 2942086 h 2942086"/>
              <a:gd name="connsiteX0" fmla="*/ 901 w 2272965"/>
              <a:gd name="connsiteY0" fmla="*/ 2963343 h 2963343"/>
              <a:gd name="connsiteX1" fmla="*/ 1657 w 2272965"/>
              <a:gd name="connsiteY1" fmla="*/ 1694335 h 2963343"/>
              <a:gd name="connsiteX2" fmla="*/ 7039 w 2272965"/>
              <a:gd name="connsiteY2" fmla="*/ 908419 h 2963343"/>
              <a:gd name="connsiteX3" fmla="*/ 536922 w 2272965"/>
              <a:gd name="connsiteY3" fmla="*/ 0 h 2963343"/>
              <a:gd name="connsiteX4" fmla="*/ 2272965 w 2272965"/>
              <a:gd name="connsiteY4" fmla="*/ 2961055 h 2963343"/>
              <a:gd name="connsiteX5" fmla="*/ 901 w 2272965"/>
              <a:gd name="connsiteY5" fmla="*/ 2963343 h 2963343"/>
              <a:gd name="connsiteX0" fmla="*/ 575 w 2272639"/>
              <a:gd name="connsiteY0" fmla="*/ 2963343 h 2963343"/>
              <a:gd name="connsiteX1" fmla="*/ 6713 w 2272639"/>
              <a:gd name="connsiteY1" fmla="*/ 1731535 h 2963343"/>
              <a:gd name="connsiteX2" fmla="*/ 6713 w 2272639"/>
              <a:gd name="connsiteY2" fmla="*/ 908419 h 2963343"/>
              <a:gd name="connsiteX3" fmla="*/ 536596 w 2272639"/>
              <a:gd name="connsiteY3" fmla="*/ 0 h 2963343"/>
              <a:gd name="connsiteX4" fmla="*/ 2272639 w 2272639"/>
              <a:gd name="connsiteY4" fmla="*/ 2961055 h 2963343"/>
              <a:gd name="connsiteX5" fmla="*/ 575 w 2272639"/>
              <a:gd name="connsiteY5" fmla="*/ 2963343 h 2963343"/>
              <a:gd name="connsiteX0" fmla="*/ 902 w 2267585"/>
              <a:gd name="connsiteY0" fmla="*/ 2963343 h 2963343"/>
              <a:gd name="connsiteX1" fmla="*/ 1659 w 2267585"/>
              <a:gd name="connsiteY1" fmla="*/ 1731535 h 2963343"/>
              <a:gd name="connsiteX2" fmla="*/ 1659 w 2267585"/>
              <a:gd name="connsiteY2" fmla="*/ 908419 h 2963343"/>
              <a:gd name="connsiteX3" fmla="*/ 531542 w 2267585"/>
              <a:gd name="connsiteY3" fmla="*/ 0 h 2963343"/>
              <a:gd name="connsiteX4" fmla="*/ 2267585 w 2267585"/>
              <a:gd name="connsiteY4" fmla="*/ 2961055 h 2963343"/>
              <a:gd name="connsiteX5" fmla="*/ 902 w 2267585"/>
              <a:gd name="connsiteY5" fmla="*/ 2963343 h 2963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67585" h="2963343">
                <a:moveTo>
                  <a:pt x="902" y="2963343"/>
                </a:moveTo>
                <a:cubicBezTo>
                  <a:pt x="-2498" y="2173388"/>
                  <a:pt x="5059" y="2521490"/>
                  <a:pt x="1659" y="1731535"/>
                </a:cubicBezTo>
                <a:lnTo>
                  <a:pt x="1659" y="908419"/>
                </a:lnTo>
                <a:lnTo>
                  <a:pt x="531542" y="0"/>
                </a:lnTo>
                <a:lnTo>
                  <a:pt x="2267585" y="2961055"/>
                </a:lnTo>
                <a:lnTo>
                  <a:pt x="902" y="29633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Isosceles Triangle 11">
            <a:extLst>
              <a:ext uri="{FF2B5EF4-FFF2-40B4-BE49-F238E27FC236}">
                <a16:creationId xmlns:a16="http://schemas.microsoft.com/office/drawing/2014/main" id="{8D87BD2A-9DB1-4328-8DCF-D7D06CAFA5E3}"/>
              </a:ext>
            </a:extLst>
          </p:cNvPr>
          <p:cNvSpPr/>
          <p:nvPr userDrawn="1"/>
        </p:nvSpPr>
        <p:spPr>
          <a:xfrm rot="5400000" flipH="1" flipV="1">
            <a:off x="3513558" y="833509"/>
            <a:ext cx="4910504" cy="637069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311637 w 1987637"/>
              <a:gd name="connsiteY2" fmla="*/ 623188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286454 w 1987637"/>
              <a:gd name="connsiteY2" fmla="*/ 607646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28 w 1983264"/>
              <a:gd name="connsiteY0" fmla="*/ 2906432 h 2906432"/>
              <a:gd name="connsiteX1" fmla="*/ 310411 w 1983264"/>
              <a:gd name="connsiteY1" fmla="*/ 2158827 h 2906432"/>
              <a:gd name="connsiteX2" fmla="*/ 282081 w 1983264"/>
              <a:gd name="connsiteY2" fmla="*/ 607646 h 2906432"/>
              <a:gd name="connsiteX3" fmla="*/ 283996 w 1983264"/>
              <a:gd name="connsiteY3" fmla="*/ 0 h 2906432"/>
              <a:gd name="connsiteX4" fmla="*/ 1983264 w 1983264"/>
              <a:gd name="connsiteY4" fmla="*/ 2904143 h 2906432"/>
              <a:gd name="connsiteX5" fmla="*/ 28 w 1983264"/>
              <a:gd name="connsiteY5" fmla="*/ 2906432 h 2906432"/>
              <a:gd name="connsiteX0" fmla="*/ 13844 w 1701183"/>
              <a:gd name="connsiteY0" fmla="*/ 2903324 h 2904143"/>
              <a:gd name="connsiteX1" fmla="*/ 28330 w 1701183"/>
              <a:gd name="connsiteY1" fmla="*/ 2158827 h 2904143"/>
              <a:gd name="connsiteX2" fmla="*/ 0 w 1701183"/>
              <a:gd name="connsiteY2" fmla="*/ 607646 h 2904143"/>
              <a:gd name="connsiteX3" fmla="*/ 1915 w 1701183"/>
              <a:gd name="connsiteY3" fmla="*/ 0 h 2904143"/>
              <a:gd name="connsiteX4" fmla="*/ 1701183 w 1701183"/>
              <a:gd name="connsiteY4" fmla="*/ 2904143 h 2904143"/>
              <a:gd name="connsiteX5" fmla="*/ 13844 w 1701183"/>
              <a:gd name="connsiteY5" fmla="*/ 2903324 h 2904143"/>
              <a:gd name="connsiteX0" fmla="*/ 20140 w 1707479"/>
              <a:gd name="connsiteY0" fmla="*/ 2903324 h 2904143"/>
              <a:gd name="connsiteX1" fmla="*/ 0 w 1707479"/>
              <a:gd name="connsiteY1" fmla="*/ 1614826 h 2904143"/>
              <a:gd name="connsiteX2" fmla="*/ 6296 w 1707479"/>
              <a:gd name="connsiteY2" fmla="*/ 607646 h 2904143"/>
              <a:gd name="connsiteX3" fmla="*/ 8211 w 1707479"/>
              <a:gd name="connsiteY3" fmla="*/ 0 h 2904143"/>
              <a:gd name="connsiteX4" fmla="*/ 1707479 w 1707479"/>
              <a:gd name="connsiteY4" fmla="*/ 2904143 h 2904143"/>
              <a:gd name="connsiteX5" fmla="*/ 20140 w 1707479"/>
              <a:gd name="connsiteY5" fmla="*/ 2903324 h 2904143"/>
              <a:gd name="connsiteX0" fmla="*/ 20302 w 1707641"/>
              <a:gd name="connsiteY0" fmla="*/ 2903324 h 2904143"/>
              <a:gd name="connsiteX1" fmla="*/ 162 w 1707641"/>
              <a:gd name="connsiteY1" fmla="*/ 1614826 h 2904143"/>
              <a:gd name="connsiteX2" fmla="*/ 6458 w 1707641"/>
              <a:gd name="connsiteY2" fmla="*/ 607646 h 2904143"/>
              <a:gd name="connsiteX3" fmla="*/ 8373 w 1707641"/>
              <a:gd name="connsiteY3" fmla="*/ 0 h 2904143"/>
              <a:gd name="connsiteX4" fmla="*/ 1707641 w 1707641"/>
              <a:gd name="connsiteY4" fmla="*/ 2904143 h 2904143"/>
              <a:gd name="connsiteX5" fmla="*/ 20302 w 1707641"/>
              <a:gd name="connsiteY5" fmla="*/ 2903324 h 2904143"/>
              <a:gd name="connsiteX0" fmla="*/ 132494 w 1819833"/>
              <a:gd name="connsiteY0" fmla="*/ 2903324 h 2904143"/>
              <a:gd name="connsiteX1" fmla="*/ 112354 w 1819833"/>
              <a:gd name="connsiteY1" fmla="*/ 1614826 h 2904143"/>
              <a:gd name="connsiteX2" fmla="*/ 118650 w 1819833"/>
              <a:gd name="connsiteY2" fmla="*/ 607646 h 2904143"/>
              <a:gd name="connsiteX3" fmla="*/ 120565 w 1819833"/>
              <a:gd name="connsiteY3" fmla="*/ 0 h 2904143"/>
              <a:gd name="connsiteX4" fmla="*/ 1819833 w 1819833"/>
              <a:gd name="connsiteY4" fmla="*/ 2904143 h 2904143"/>
              <a:gd name="connsiteX5" fmla="*/ 132494 w 1819833"/>
              <a:gd name="connsiteY5" fmla="*/ 2903324 h 2904143"/>
              <a:gd name="connsiteX0" fmla="*/ 131373 w 1818712"/>
              <a:gd name="connsiteY0" fmla="*/ 2903325 h 2904143"/>
              <a:gd name="connsiteX1" fmla="*/ 111233 w 1818712"/>
              <a:gd name="connsiteY1" fmla="*/ 1614826 h 2904143"/>
              <a:gd name="connsiteX2" fmla="*/ 117529 w 1818712"/>
              <a:gd name="connsiteY2" fmla="*/ 607646 h 2904143"/>
              <a:gd name="connsiteX3" fmla="*/ 119444 w 1818712"/>
              <a:gd name="connsiteY3" fmla="*/ 0 h 2904143"/>
              <a:gd name="connsiteX4" fmla="*/ 1818712 w 1818712"/>
              <a:gd name="connsiteY4" fmla="*/ 2904143 h 2904143"/>
              <a:gd name="connsiteX5" fmla="*/ 131373 w 1818712"/>
              <a:gd name="connsiteY5" fmla="*/ 2903325 h 2904143"/>
              <a:gd name="connsiteX0" fmla="*/ 25070 w 1712409"/>
              <a:gd name="connsiteY0" fmla="*/ 2903325 h 2904143"/>
              <a:gd name="connsiteX1" fmla="*/ 4930 w 1712409"/>
              <a:gd name="connsiteY1" fmla="*/ 1614826 h 2904143"/>
              <a:gd name="connsiteX2" fmla="*/ 11226 w 1712409"/>
              <a:gd name="connsiteY2" fmla="*/ 607646 h 2904143"/>
              <a:gd name="connsiteX3" fmla="*/ 13141 w 1712409"/>
              <a:gd name="connsiteY3" fmla="*/ 0 h 2904143"/>
              <a:gd name="connsiteX4" fmla="*/ 1712409 w 1712409"/>
              <a:gd name="connsiteY4" fmla="*/ 2904143 h 2904143"/>
              <a:gd name="connsiteX5" fmla="*/ 25070 w 1712409"/>
              <a:gd name="connsiteY5" fmla="*/ 2903325 h 2904143"/>
              <a:gd name="connsiteX0" fmla="*/ 21578 w 1708917"/>
              <a:gd name="connsiteY0" fmla="*/ 2903325 h 2904143"/>
              <a:gd name="connsiteX1" fmla="*/ 1438 w 1708917"/>
              <a:gd name="connsiteY1" fmla="*/ 1614826 h 2904143"/>
              <a:gd name="connsiteX2" fmla="*/ 7734 w 1708917"/>
              <a:gd name="connsiteY2" fmla="*/ 607646 h 2904143"/>
              <a:gd name="connsiteX3" fmla="*/ 9649 w 1708917"/>
              <a:gd name="connsiteY3" fmla="*/ 0 h 2904143"/>
              <a:gd name="connsiteX4" fmla="*/ 1708917 w 1708917"/>
              <a:gd name="connsiteY4" fmla="*/ 2904143 h 2904143"/>
              <a:gd name="connsiteX5" fmla="*/ 21578 w 1708917"/>
              <a:gd name="connsiteY5" fmla="*/ 2903325 h 2904143"/>
              <a:gd name="connsiteX0" fmla="*/ 129243 w 1816582"/>
              <a:gd name="connsiteY0" fmla="*/ 2903325 h 2904143"/>
              <a:gd name="connsiteX1" fmla="*/ 115399 w 1816582"/>
              <a:gd name="connsiteY1" fmla="*/ 607646 h 2904143"/>
              <a:gd name="connsiteX2" fmla="*/ 117314 w 1816582"/>
              <a:gd name="connsiteY2" fmla="*/ 0 h 2904143"/>
              <a:gd name="connsiteX3" fmla="*/ 1816582 w 1816582"/>
              <a:gd name="connsiteY3" fmla="*/ 2904143 h 2904143"/>
              <a:gd name="connsiteX4" fmla="*/ 129243 w 1816582"/>
              <a:gd name="connsiteY4" fmla="*/ 2903325 h 2904143"/>
              <a:gd name="connsiteX0" fmla="*/ 13844 w 1701183"/>
              <a:gd name="connsiteY0" fmla="*/ 2903325 h 2904143"/>
              <a:gd name="connsiteX1" fmla="*/ 0 w 1701183"/>
              <a:gd name="connsiteY1" fmla="*/ 607646 h 2904143"/>
              <a:gd name="connsiteX2" fmla="*/ 1915 w 1701183"/>
              <a:gd name="connsiteY2" fmla="*/ 0 h 2904143"/>
              <a:gd name="connsiteX3" fmla="*/ 1701183 w 1701183"/>
              <a:gd name="connsiteY3" fmla="*/ 2904143 h 2904143"/>
              <a:gd name="connsiteX4" fmla="*/ 13844 w 1701183"/>
              <a:gd name="connsiteY4" fmla="*/ 2903325 h 2904143"/>
              <a:gd name="connsiteX0" fmla="*/ 1145 w 1704223"/>
              <a:gd name="connsiteY0" fmla="*/ 2903325 h 2904143"/>
              <a:gd name="connsiteX1" fmla="*/ 3040 w 1704223"/>
              <a:gd name="connsiteY1" fmla="*/ 607646 h 2904143"/>
              <a:gd name="connsiteX2" fmla="*/ 4955 w 1704223"/>
              <a:gd name="connsiteY2" fmla="*/ 0 h 2904143"/>
              <a:gd name="connsiteX3" fmla="*/ 1704223 w 1704223"/>
              <a:gd name="connsiteY3" fmla="*/ 2904143 h 2904143"/>
              <a:gd name="connsiteX4" fmla="*/ 1145 w 1704223"/>
              <a:gd name="connsiteY4" fmla="*/ 2903325 h 2904143"/>
              <a:gd name="connsiteX0" fmla="*/ 1145 w 1704223"/>
              <a:gd name="connsiteY0" fmla="*/ 2906434 h 2906434"/>
              <a:gd name="connsiteX1" fmla="*/ 3040 w 1704223"/>
              <a:gd name="connsiteY1" fmla="*/ 607646 h 2906434"/>
              <a:gd name="connsiteX2" fmla="*/ 4955 w 1704223"/>
              <a:gd name="connsiteY2" fmla="*/ 0 h 2906434"/>
              <a:gd name="connsiteX3" fmla="*/ 1704223 w 1704223"/>
              <a:gd name="connsiteY3" fmla="*/ 2904143 h 2906434"/>
              <a:gd name="connsiteX4" fmla="*/ 1145 w 1704223"/>
              <a:gd name="connsiteY4" fmla="*/ 2906434 h 2906434"/>
              <a:gd name="connsiteX0" fmla="*/ 4401 w 1701183"/>
              <a:gd name="connsiteY0" fmla="*/ 2906435 h 2906435"/>
              <a:gd name="connsiteX1" fmla="*/ 0 w 1701183"/>
              <a:gd name="connsiteY1" fmla="*/ 607646 h 2906435"/>
              <a:gd name="connsiteX2" fmla="*/ 1915 w 1701183"/>
              <a:gd name="connsiteY2" fmla="*/ 0 h 2906435"/>
              <a:gd name="connsiteX3" fmla="*/ 1701183 w 1701183"/>
              <a:gd name="connsiteY3" fmla="*/ 2904143 h 2906435"/>
              <a:gd name="connsiteX4" fmla="*/ 4401 w 1701183"/>
              <a:gd name="connsiteY4" fmla="*/ 2906435 h 2906435"/>
              <a:gd name="connsiteX0" fmla="*/ 1495 w 1701425"/>
              <a:gd name="connsiteY0" fmla="*/ 2906435 h 2906435"/>
              <a:gd name="connsiteX1" fmla="*/ 242 w 1701425"/>
              <a:gd name="connsiteY1" fmla="*/ 607646 h 2906435"/>
              <a:gd name="connsiteX2" fmla="*/ 2157 w 1701425"/>
              <a:gd name="connsiteY2" fmla="*/ 0 h 2906435"/>
              <a:gd name="connsiteX3" fmla="*/ 1701425 w 1701425"/>
              <a:gd name="connsiteY3" fmla="*/ 2904143 h 2906435"/>
              <a:gd name="connsiteX4" fmla="*/ 1495 w 1701425"/>
              <a:gd name="connsiteY4" fmla="*/ 2906435 h 2906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425" h="2906435">
                <a:moveTo>
                  <a:pt x="1495" y="2906435"/>
                </a:moveTo>
                <a:cubicBezTo>
                  <a:pt x="-3120" y="2141209"/>
                  <a:pt x="4857" y="1372872"/>
                  <a:pt x="242" y="607646"/>
                </a:cubicBezTo>
                <a:cubicBezTo>
                  <a:pt x="880" y="405097"/>
                  <a:pt x="1519" y="202549"/>
                  <a:pt x="2157" y="0"/>
                </a:cubicBezTo>
                <a:lnTo>
                  <a:pt x="1701425" y="2904143"/>
                </a:lnTo>
                <a:lnTo>
                  <a:pt x="1495" y="29064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Isosceles Triangle 11">
            <a:extLst>
              <a:ext uri="{FF2B5EF4-FFF2-40B4-BE49-F238E27FC236}">
                <a16:creationId xmlns:a16="http://schemas.microsoft.com/office/drawing/2014/main" id="{E27461BA-92A2-4FD7-B032-2AED50414C6C}"/>
              </a:ext>
            </a:extLst>
          </p:cNvPr>
          <p:cNvSpPr/>
          <p:nvPr userDrawn="1"/>
        </p:nvSpPr>
        <p:spPr>
          <a:xfrm rot="5400000" flipV="1">
            <a:off x="7677937" y="2172677"/>
            <a:ext cx="1790662" cy="1154785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Isosceles Triangle 11">
            <a:extLst>
              <a:ext uri="{FF2B5EF4-FFF2-40B4-BE49-F238E27FC236}">
                <a16:creationId xmlns:a16="http://schemas.microsoft.com/office/drawing/2014/main" id="{ADFF70B3-F0F3-4791-8539-47A6FABCD4CD}"/>
              </a:ext>
            </a:extLst>
          </p:cNvPr>
          <p:cNvSpPr/>
          <p:nvPr userDrawn="1"/>
        </p:nvSpPr>
        <p:spPr>
          <a:xfrm rot="16200000" flipV="1">
            <a:off x="-53392" y="3405360"/>
            <a:ext cx="3518939" cy="342492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  <a:gd name="connsiteX0" fmla="*/ 286637 w 2542208"/>
              <a:gd name="connsiteY0" fmla="*/ 3263700 h 3263700"/>
              <a:gd name="connsiteX1" fmla="*/ 31 w 2542208"/>
              <a:gd name="connsiteY1" fmla="*/ 1073218 h 3263700"/>
              <a:gd name="connsiteX2" fmla="*/ 634188 w 2542208"/>
              <a:gd name="connsiteY2" fmla="*/ 0 h 3263700"/>
              <a:gd name="connsiteX3" fmla="*/ 2542208 w 2542208"/>
              <a:gd name="connsiteY3" fmla="*/ 3263660 h 3263700"/>
              <a:gd name="connsiteX4" fmla="*/ 286637 w 2542208"/>
              <a:gd name="connsiteY4" fmla="*/ 3263700 h 3263700"/>
              <a:gd name="connsiteX0" fmla="*/ 0 w 2551696"/>
              <a:gd name="connsiteY0" fmla="*/ 3270057 h 3270057"/>
              <a:gd name="connsiteX1" fmla="*/ 9519 w 2551696"/>
              <a:gd name="connsiteY1" fmla="*/ 1073218 h 3270057"/>
              <a:gd name="connsiteX2" fmla="*/ 643676 w 2551696"/>
              <a:gd name="connsiteY2" fmla="*/ 0 h 3270057"/>
              <a:gd name="connsiteX3" fmla="*/ 2551696 w 2551696"/>
              <a:gd name="connsiteY3" fmla="*/ 3263660 h 3270057"/>
              <a:gd name="connsiteX4" fmla="*/ 0 w 2551696"/>
              <a:gd name="connsiteY4" fmla="*/ 3270057 h 327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1696" h="3270057">
                <a:moveTo>
                  <a:pt x="0" y="3270057"/>
                </a:moveTo>
                <a:cubicBezTo>
                  <a:pt x="3545" y="2471168"/>
                  <a:pt x="5974" y="1872107"/>
                  <a:pt x="9519" y="1073218"/>
                </a:cubicBezTo>
                <a:lnTo>
                  <a:pt x="643676" y="0"/>
                </a:lnTo>
                <a:lnTo>
                  <a:pt x="2551696" y="3263660"/>
                </a:lnTo>
                <a:lnTo>
                  <a:pt x="0" y="327005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Isosceles Triangle 11">
            <a:extLst>
              <a:ext uri="{FF2B5EF4-FFF2-40B4-BE49-F238E27FC236}">
                <a16:creationId xmlns:a16="http://schemas.microsoft.com/office/drawing/2014/main" id="{07D8C3B2-89FB-42F5-B4E3-2DB1840063A8}"/>
              </a:ext>
            </a:extLst>
          </p:cNvPr>
          <p:cNvSpPr/>
          <p:nvPr userDrawn="1"/>
        </p:nvSpPr>
        <p:spPr>
          <a:xfrm rot="5400000" flipH="1" flipV="1">
            <a:off x="3912695" y="1628404"/>
            <a:ext cx="3981996" cy="6505956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  <a:gd name="connsiteX0" fmla="*/ 0 w 2255571"/>
              <a:gd name="connsiteY0" fmla="*/ 3263700 h 3263700"/>
              <a:gd name="connsiteX1" fmla="*/ 433256 w 2255571"/>
              <a:gd name="connsiteY1" fmla="*/ 1116438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87697 w 2255571"/>
              <a:gd name="connsiteY1" fmla="*/ 111643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53527 w 2255571"/>
              <a:gd name="connsiteY1" fmla="*/ 1112691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49730 w 2255571"/>
              <a:gd name="connsiteY1" fmla="*/ 1112692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221943 w 1908020"/>
              <a:gd name="connsiteY0" fmla="*/ 3259952 h 3263660"/>
              <a:gd name="connsiteX1" fmla="*/ 2179 w 1908020"/>
              <a:gd name="connsiteY1" fmla="*/ 1112692 h 3263660"/>
              <a:gd name="connsiteX2" fmla="*/ 0 w 1908020"/>
              <a:gd name="connsiteY2" fmla="*/ 0 h 3263660"/>
              <a:gd name="connsiteX3" fmla="*/ 1908020 w 1908020"/>
              <a:gd name="connsiteY3" fmla="*/ 3263660 h 3263660"/>
              <a:gd name="connsiteX4" fmla="*/ 221943 w 1908020"/>
              <a:gd name="connsiteY4" fmla="*/ 3259952 h 3263660"/>
              <a:gd name="connsiteX0" fmla="*/ 0 w 1921468"/>
              <a:gd name="connsiteY0" fmla="*/ 3263702 h 3263702"/>
              <a:gd name="connsiteX1" fmla="*/ 15627 w 1921468"/>
              <a:gd name="connsiteY1" fmla="*/ 1112692 h 3263702"/>
              <a:gd name="connsiteX2" fmla="*/ 13448 w 1921468"/>
              <a:gd name="connsiteY2" fmla="*/ 0 h 3263702"/>
              <a:gd name="connsiteX3" fmla="*/ 1921468 w 1921468"/>
              <a:gd name="connsiteY3" fmla="*/ 3263660 h 3263702"/>
              <a:gd name="connsiteX4" fmla="*/ 0 w 1921468"/>
              <a:gd name="connsiteY4" fmla="*/ 3263702 h 3263702"/>
              <a:gd name="connsiteX0" fmla="*/ 0 w 1921468"/>
              <a:gd name="connsiteY0" fmla="*/ 3263702 h 3263702"/>
              <a:gd name="connsiteX1" fmla="*/ 15627 w 1921468"/>
              <a:gd name="connsiteY1" fmla="*/ 1112692 h 3263702"/>
              <a:gd name="connsiteX2" fmla="*/ 13448 w 1921468"/>
              <a:gd name="connsiteY2" fmla="*/ 0 h 3263702"/>
              <a:gd name="connsiteX3" fmla="*/ 1921468 w 1921468"/>
              <a:gd name="connsiteY3" fmla="*/ 3263660 h 3263702"/>
              <a:gd name="connsiteX4" fmla="*/ 0 w 1921468"/>
              <a:gd name="connsiteY4" fmla="*/ 3263702 h 3263702"/>
              <a:gd name="connsiteX0" fmla="*/ 9332 w 1908020"/>
              <a:gd name="connsiteY0" fmla="*/ 3263703 h 3263703"/>
              <a:gd name="connsiteX1" fmla="*/ 2179 w 1908020"/>
              <a:gd name="connsiteY1" fmla="*/ 1112692 h 3263703"/>
              <a:gd name="connsiteX2" fmla="*/ 0 w 1908020"/>
              <a:gd name="connsiteY2" fmla="*/ 0 h 3263703"/>
              <a:gd name="connsiteX3" fmla="*/ 1908020 w 1908020"/>
              <a:gd name="connsiteY3" fmla="*/ 3263660 h 3263703"/>
              <a:gd name="connsiteX4" fmla="*/ 9332 w 1908020"/>
              <a:gd name="connsiteY4" fmla="*/ 3263703 h 3263703"/>
              <a:gd name="connsiteX0" fmla="*/ 5535 w 1908020"/>
              <a:gd name="connsiteY0" fmla="*/ 3263704 h 3263704"/>
              <a:gd name="connsiteX1" fmla="*/ 2179 w 1908020"/>
              <a:gd name="connsiteY1" fmla="*/ 1112692 h 3263704"/>
              <a:gd name="connsiteX2" fmla="*/ 0 w 1908020"/>
              <a:gd name="connsiteY2" fmla="*/ 0 h 3263704"/>
              <a:gd name="connsiteX3" fmla="*/ 1908020 w 1908020"/>
              <a:gd name="connsiteY3" fmla="*/ 3263660 h 3263704"/>
              <a:gd name="connsiteX4" fmla="*/ 5535 w 1908020"/>
              <a:gd name="connsiteY4" fmla="*/ 3263704 h 3263704"/>
              <a:gd name="connsiteX0" fmla="*/ 1738 w 1908020"/>
              <a:gd name="connsiteY0" fmla="*/ 3263705 h 3263705"/>
              <a:gd name="connsiteX1" fmla="*/ 2179 w 1908020"/>
              <a:gd name="connsiteY1" fmla="*/ 1112692 h 3263705"/>
              <a:gd name="connsiteX2" fmla="*/ 0 w 1908020"/>
              <a:gd name="connsiteY2" fmla="*/ 0 h 3263705"/>
              <a:gd name="connsiteX3" fmla="*/ 1908020 w 1908020"/>
              <a:gd name="connsiteY3" fmla="*/ 3263660 h 3263705"/>
              <a:gd name="connsiteX4" fmla="*/ 1738 w 1908020"/>
              <a:gd name="connsiteY4" fmla="*/ 3263705 h 3263705"/>
              <a:gd name="connsiteX0" fmla="*/ 1738 w 1908020"/>
              <a:gd name="connsiteY0" fmla="*/ 3263705 h 3263705"/>
              <a:gd name="connsiteX1" fmla="*/ 2179 w 1908020"/>
              <a:gd name="connsiteY1" fmla="*/ 1112692 h 3263705"/>
              <a:gd name="connsiteX2" fmla="*/ 0 w 1908020"/>
              <a:gd name="connsiteY2" fmla="*/ 0 h 3263705"/>
              <a:gd name="connsiteX3" fmla="*/ 1496340 w 1908020"/>
              <a:gd name="connsiteY3" fmla="*/ 2567300 h 3263705"/>
              <a:gd name="connsiteX4" fmla="*/ 1908020 w 1908020"/>
              <a:gd name="connsiteY4" fmla="*/ 3263660 h 3263705"/>
              <a:gd name="connsiteX5" fmla="*/ 1738 w 1908020"/>
              <a:gd name="connsiteY5" fmla="*/ 3263705 h 3263705"/>
              <a:gd name="connsiteX0" fmla="*/ 1738 w 1496340"/>
              <a:gd name="connsiteY0" fmla="*/ 3263705 h 3263705"/>
              <a:gd name="connsiteX1" fmla="*/ 2179 w 1496340"/>
              <a:gd name="connsiteY1" fmla="*/ 1112692 h 3263705"/>
              <a:gd name="connsiteX2" fmla="*/ 0 w 1496340"/>
              <a:gd name="connsiteY2" fmla="*/ 0 h 3263705"/>
              <a:gd name="connsiteX3" fmla="*/ 1496340 w 1496340"/>
              <a:gd name="connsiteY3" fmla="*/ 2567300 h 3263705"/>
              <a:gd name="connsiteX4" fmla="*/ 1073803 w 1496340"/>
              <a:gd name="connsiteY4" fmla="*/ 3260031 h 3263705"/>
              <a:gd name="connsiteX5" fmla="*/ 1738 w 1496340"/>
              <a:gd name="connsiteY5" fmla="*/ 3263705 h 3263705"/>
              <a:gd name="connsiteX0" fmla="*/ 1738 w 1481640"/>
              <a:gd name="connsiteY0" fmla="*/ 3263705 h 3263705"/>
              <a:gd name="connsiteX1" fmla="*/ 2179 w 1481640"/>
              <a:gd name="connsiteY1" fmla="*/ 1112692 h 3263705"/>
              <a:gd name="connsiteX2" fmla="*/ 0 w 1481640"/>
              <a:gd name="connsiteY2" fmla="*/ 0 h 3263705"/>
              <a:gd name="connsiteX3" fmla="*/ 1481640 w 1481640"/>
              <a:gd name="connsiteY3" fmla="*/ 2541897 h 3263705"/>
              <a:gd name="connsiteX4" fmla="*/ 1073803 w 1481640"/>
              <a:gd name="connsiteY4" fmla="*/ 3260031 h 3263705"/>
              <a:gd name="connsiteX5" fmla="*/ 1738 w 1481640"/>
              <a:gd name="connsiteY5" fmla="*/ 3263705 h 3263705"/>
              <a:gd name="connsiteX0" fmla="*/ 1738 w 1481640"/>
              <a:gd name="connsiteY0" fmla="*/ 3263705 h 3267291"/>
              <a:gd name="connsiteX1" fmla="*/ 2179 w 1481640"/>
              <a:gd name="connsiteY1" fmla="*/ 1112692 h 3267291"/>
              <a:gd name="connsiteX2" fmla="*/ 0 w 1481640"/>
              <a:gd name="connsiteY2" fmla="*/ 0 h 3267291"/>
              <a:gd name="connsiteX3" fmla="*/ 1481640 w 1481640"/>
              <a:gd name="connsiteY3" fmla="*/ 2541897 h 3267291"/>
              <a:gd name="connsiteX4" fmla="*/ 1055428 w 1481640"/>
              <a:gd name="connsiteY4" fmla="*/ 3267291 h 3267291"/>
              <a:gd name="connsiteX5" fmla="*/ 1738 w 1481640"/>
              <a:gd name="connsiteY5" fmla="*/ 3263705 h 3267291"/>
              <a:gd name="connsiteX0" fmla="*/ 147309 w 1627211"/>
              <a:gd name="connsiteY0" fmla="*/ 3508089 h 3511675"/>
              <a:gd name="connsiteX1" fmla="*/ 147750 w 1627211"/>
              <a:gd name="connsiteY1" fmla="*/ 1357076 h 3511675"/>
              <a:gd name="connsiteX2" fmla="*/ 0 w 1627211"/>
              <a:gd name="connsiteY2" fmla="*/ 0 h 3511675"/>
              <a:gd name="connsiteX3" fmla="*/ 1627211 w 1627211"/>
              <a:gd name="connsiteY3" fmla="*/ 2786281 h 3511675"/>
              <a:gd name="connsiteX4" fmla="*/ 1200999 w 1627211"/>
              <a:gd name="connsiteY4" fmla="*/ 3511675 h 3511675"/>
              <a:gd name="connsiteX5" fmla="*/ 147309 w 1627211"/>
              <a:gd name="connsiteY5" fmla="*/ 3508089 h 3511675"/>
              <a:gd name="connsiteX0" fmla="*/ 26 w 1632778"/>
              <a:gd name="connsiteY0" fmla="*/ 3500902 h 3511675"/>
              <a:gd name="connsiteX1" fmla="*/ 153317 w 1632778"/>
              <a:gd name="connsiteY1" fmla="*/ 1357076 h 3511675"/>
              <a:gd name="connsiteX2" fmla="*/ 5567 w 1632778"/>
              <a:gd name="connsiteY2" fmla="*/ 0 h 3511675"/>
              <a:gd name="connsiteX3" fmla="*/ 1632778 w 1632778"/>
              <a:gd name="connsiteY3" fmla="*/ 2786281 h 3511675"/>
              <a:gd name="connsiteX4" fmla="*/ 1206566 w 1632778"/>
              <a:gd name="connsiteY4" fmla="*/ 3511675 h 3511675"/>
              <a:gd name="connsiteX5" fmla="*/ 26 w 1632778"/>
              <a:gd name="connsiteY5" fmla="*/ 3500902 h 3511675"/>
              <a:gd name="connsiteX0" fmla="*/ 26 w 1632778"/>
              <a:gd name="connsiteY0" fmla="*/ 3504496 h 3511675"/>
              <a:gd name="connsiteX1" fmla="*/ 153317 w 1632778"/>
              <a:gd name="connsiteY1" fmla="*/ 1357076 h 3511675"/>
              <a:gd name="connsiteX2" fmla="*/ 5567 w 1632778"/>
              <a:gd name="connsiteY2" fmla="*/ 0 h 3511675"/>
              <a:gd name="connsiteX3" fmla="*/ 1632778 w 1632778"/>
              <a:gd name="connsiteY3" fmla="*/ 2786281 h 3511675"/>
              <a:gd name="connsiteX4" fmla="*/ 1206566 w 1632778"/>
              <a:gd name="connsiteY4" fmla="*/ 3511675 h 3511675"/>
              <a:gd name="connsiteX5" fmla="*/ 26 w 1632778"/>
              <a:gd name="connsiteY5" fmla="*/ 3504496 h 3511675"/>
              <a:gd name="connsiteX0" fmla="*/ 28 w 1629141"/>
              <a:gd name="connsiteY0" fmla="*/ 3511685 h 3511685"/>
              <a:gd name="connsiteX1" fmla="*/ 149680 w 1629141"/>
              <a:gd name="connsiteY1" fmla="*/ 1357076 h 3511685"/>
              <a:gd name="connsiteX2" fmla="*/ 1930 w 1629141"/>
              <a:gd name="connsiteY2" fmla="*/ 0 h 3511685"/>
              <a:gd name="connsiteX3" fmla="*/ 1629141 w 1629141"/>
              <a:gd name="connsiteY3" fmla="*/ 2786281 h 3511685"/>
              <a:gd name="connsiteX4" fmla="*/ 1202929 w 1629141"/>
              <a:gd name="connsiteY4" fmla="*/ 3511675 h 3511685"/>
              <a:gd name="connsiteX5" fmla="*/ 28 w 1629141"/>
              <a:gd name="connsiteY5" fmla="*/ 3511685 h 3511685"/>
              <a:gd name="connsiteX0" fmla="*/ 3254 w 1632367"/>
              <a:gd name="connsiteY0" fmla="*/ 3511685 h 3511685"/>
              <a:gd name="connsiteX1" fmla="*/ 56 w 1632367"/>
              <a:gd name="connsiteY1" fmla="*/ 1371452 h 3511685"/>
              <a:gd name="connsiteX2" fmla="*/ 5156 w 1632367"/>
              <a:gd name="connsiteY2" fmla="*/ 0 h 3511685"/>
              <a:gd name="connsiteX3" fmla="*/ 1632367 w 1632367"/>
              <a:gd name="connsiteY3" fmla="*/ 2786281 h 3511685"/>
              <a:gd name="connsiteX4" fmla="*/ 1206155 w 1632367"/>
              <a:gd name="connsiteY4" fmla="*/ 3511675 h 3511685"/>
              <a:gd name="connsiteX5" fmla="*/ 3254 w 1632367"/>
              <a:gd name="connsiteY5" fmla="*/ 3511685 h 3511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2367" h="3511685">
                <a:moveTo>
                  <a:pt x="3254" y="3511685"/>
                </a:moveTo>
                <a:cubicBezTo>
                  <a:pt x="870" y="2794681"/>
                  <a:pt x="2440" y="2088456"/>
                  <a:pt x="56" y="1371452"/>
                </a:cubicBezTo>
                <a:cubicBezTo>
                  <a:pt x="-670" y="1000555"/>
                  <a:pt x="5882" y="370897"/>
                  <a:pt x="5156" y="0"/>
                </a:cubicBezTo>
                <a:lnTo>
                  <a:pt x="1632367" y="2786281"/>
                </a:lnTo>
                <a:lnTo>
                  <a:pt x="1206155" y="3511675"/>
                </a:lnTo>
                <a:lnTo>
                  <a:pt x="3254" y="35116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Google Shape;9;p21">
            <a:extLst>
              <a:ext uri="{FF2B5EF4-FFF2-40B4-BE49-F238E27FC236}">
                <a16:creationId xmlns:a16="http://schemas.microsoft.com/office/drawing/2014/main" id="{C398B81B-6185-45D8-9051-6997DE7E3ABC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639605" y="5407186"/>
            <a:ext cx="4230367" cy="936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181C1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28" name="Google Shape;10;p21">
            <a:extLst>
              <a:ext uri="{FF2B5EF4-FFF2-40B4-BE49-F238E27FC236}">
                <a16:creationId xmlns:a16="http://schemas.microsoft.com/office/drawing/2014/main" id="{C2163C16-EA2F-47E4-90B6-E0A9A8313424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5791231" y="4190261"/>
            <a:ext cx="3078740" cy="121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0" lvl="0" indent="-171450" algn="r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685800" lvl="1" indent="-171450" algn="l">
              <a:spcBef>
                <a:spcPts val="270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350">
                <a:solidFill>
                  <a:srgbClr val="898989"/>
                </a:solidFill>
              </a:defRPr>
            </a:lvl2pPr>
            <a:lvl3pPr marL="1028700" lvl="2" indent="-17145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3pPr>
            <a:lvl4pPr marL="1371600" lvl="3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4pPr>
            <a:lvl5pPr marL="1714500" lvl="4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5pPr>
            <a:lvl6pPr marL="2057400" lvl="5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6pPr>
            <a:lvl7pPr marL="2400300" lvl="6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7pPr>
            <a:lvl8pPr marL="2743200" lvl="7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8pPr>
            <a:lvl9pPr marL="3086100" lvl="8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A6A038DE-A122-4C78-84CD-060439D197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00118"/>
            <a:ext cx="20446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212121">
                    <a:tint val="75000"/>
                  </a:srgbClr>
                </a:solidFill>
              </a:rPr>
              <a:pPr defTabSz="685800"/>
              <a:t>‹#›</a:t>
            </a:fld>
            <a:endParaRPr lang="en-ZA" dirty="0">
              <a:solidFill>
                <a:srgbClr val="21212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1742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6F480008-3D75-4763-B3DD-2DA65839454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-15874"/>
            <a:ext cx="6729413" cy="6873875"/>
          </a:xfrm>
          <a:custGeom>
            <a:avLst/>
            <a:gdLst>
              <a:gd name="connsiteX0" fmla="*/ 0 w 8972550"/>
              <a:gd name="connsiteY0" fmla="*/ 0 h 6873875"/>
              <a:gd name="connsiteX1" fmla="*/ 8972550 w 8972550"/>
              <a:gd name="connsiteY1" fmla="*/ 0 h 6873875"/>
              <a:gd name="connsiteX2" fmla="*/ 8972550 w 8972550"/>
              <a:gd name="connsiteY2" fmla="*/ 6873875 h 6873875"/>
              <a:gd name="connsiteX3" fmla="*/ 0 w 8972550"/>
              <a:gd name="connsiteY3" fmla="*/ 6873875 h 6873875"/>
              <a:gd name="connsiteX4" fmla="*/ 0 w 8972550"/>
              <a:gd name="connsiteY4" fmla="*/ 0 h 6873875"/>
              <a:gd name="connsiteX0" fmla="*/ 0 w 8972550"/>
              <a:gd name="connsiteY0" fmla="*/ 0 h 6873875"/>
              <a:gd name="connsiteX1" fmla="*/ 8972550 w 8972550"/>
              <a:gd name="connsiteY1" fmla="*/ 0 h 6873875"/>
              <a:gd name="connsiteX2" fmla="*/ 5019675 w 8972550"/>
              <a:gd name="connsiteY2" fmla="*/ 6864350 h 6873875"/>
              <a:gd name="connsiteX3" fmla="*/ 0 w 8972550"/>
              <a:gd name="connsiteY3" fmla="*/ 6873875 h 6873875"/>
              <a:gd name="connsiteX4" fmla="*/ 0 w 8972550"/>
              <a:gd name="connsiteY4" fmla="*/ 0 h 6873875"/>
              <a:gd name="connsiteX0" fmla="*/ 0 w 8972550"/>
              <a:gd name="connsiteY0" fmla="*/ 12700 h 6886575"/>
              <a:gd name="connsiteX1" fmla="*/ 304800 w 8972550"/>
              <a:gd name="connsiteY1" fmla="*/ 0 h 6886575"/>
              <a:gd name="connsiteX2" fmla="*/ 8972550 w 8972550"/>
              <a:gd name="connsiteY2" fmla="*/ 12700 h 6886575"/>
              <a:gd name="connsiteX3" fmla="*/ 5019675 w 8972550"/>
              <a:gd name="connsiteY3" fmla="*/ 6877050 h 6886575"/>
              <a:gd name="connsiteX4" fmla="*/ 0 w 8972550"/>
              <a:gd name="connsiteY4" fmla="*/ 6886575 h 6886575"/>
              <a:gd name="connsiteX5" fmla="*/ 0 w 8972550"/>
              <a:gd name="connsiteY5" fmla="*/ 12700 h 6886575"/>
              <a:gd name="connsiteX0" fmla="*/ 0 w 8972550"/>
              <a:gd name="connsiteY0" fmla="*/ 12700 h 6886575"/>
              <a:gd name="connsiteX1" fmla="*/ 304800 w 8972550"/>
              <a:gd name="connsiteY1" fmla="*/ 0 h 6886575"/>
              <a:gd name="connsiteX2" fmla="*/ 2095500 w 8972550"/>
              <a:gd name="connsiteY2" fmla="*/ 9525 h 6886575"/>
              <a:gd name="connsiteX3" fmla="*/ 8972550 w 8972550"/>
              <a:gd name="connsiteY3" fmla="*/ 12700 h 6886575"/>
              <a:gd name="connsiteX4" fmla="*/ 5019675 w 8972550"/>
              <a:gd name="connsiteY4" fmla="*/ 6877050 h 6886575"/>
              <a:gd name="connsiteX5" fmla="*/ 0 w 8972550"/>
              <a:gd name="connsiteY5" fmla="*/ 6886575 h 6886575"/>
              <a:gd name="connsiteX6" fmla="*/ 0 w 8972550"/>
              <a:gd name="connsiteY6" fmla="*/ 12700 h 6886575"/>
              <a:gd name="connsiteX0" fmla="*/ 0 w 8972550"/>
              <a:gd name="connsiteY0" fmla="*/ 12700 h 6886575"/>
              <a:gd name="connsiteX1" fmla="*/ 304800 w 8972550"/>
              <a:gd name="connsiteY1" fmla="*/ 0 h 6886575"/>
              <a:gd name="connsiteX2" fmla="*/ 1171575 w 8972550"/>
              <a:gd name="connsiteY2" fmla="*/ 0 h 6886575"/>
              <a:gd name="connsiteX3" fmla="*/ 2095500 w 8972550"/>
              <a:gd name="connsiteY3" fmla="*/ 9525 h 6886575"/>
              <a:gd name="connsiteX4" fmla="*/ 8972550 w 8972550"/>
              <a:gd name="connsiteY4" fmla="*/ 12700 h 6886575"/>
              <a:gd name="connsiteX5" fmla="*/ 5019675 w 8972550"/>
              <a:gd name="connsiteY5" fmla="*/ 6877050 h 6886575"/>
              <a:gd name="connsiteX6" fmla="*/ 0 w 8972550"/>
              <a:gd name="connsiteY6" fmla="*/ 6886575 h 6886575"/>
              <a:gd name="connsiteX7" fmla="*/ 0 w 8972550"/>
              <a:gd name="connsiteY7" fmla="*/ 12700 h 6886575"/>
              <a:gd name="connsiteX0" fmla="*/ 0 w 8972550"/>
              <a:gd name="connsiteY0" fmla="*/ 12700 h 6886575"/>
              <a:gd name="connsiteX1" fmla="*/ 304800 w 8972550"/>
              <a:gd name="connsiteY1" fmla="*/ 0 h 6886575"/>
              <a:gd name="connsiteX2" fmla="*/ 1209675 w 8972550"/>
              <a:gd name="connsiteY2" fmla="*/ 1581150 h 6886575"/>
              <a:gd name="connsiteX3" fmla="*/ 2095500 w 8972550"/>
              <a:gd name="connsiteY3" fmla="*/ 9525 h 6886575"/>
              <a:gd name="connsiteX4" fmla="*/ 8972550 w 8972550"/>
              <a:gd name="connsiteY4" fmla="*/ 12700 h 6886575"/>
              <a:gd name="connsiteX5" fmla="*/ 5019675 w 8972550"/>
              <a:gd name="connsiteY5" fmla="*/ 6877050 h 6886575"/>
              <a:gd name="connsiteX6" fmla="*/ 0 w 8972550"/>
              <a:gd name="connsiteY6" fmla="*/ 6886575 h 6886575"/>
              <a:gd name="connsiteX7" fmla="*/ 0 w 8972550"/>
              <a:gd name="connsiteY7" fmla="*/ 12700 h 6886575"/>
              <a:gd name="connsiteX0" fmla="*/ 0 w 8972550"/>
              <a:gd name="connsiteY0" fmla="*/ 3175 h 6877050"/>
              <a:gd name="connsiteX1" fmla="*/ 314325 w 8972550"/>
              <a:gd name="connsiteY1" fmla="*/ 19050 h 6877050"/>
              <a:gd name="connsiteX2" fmla="*/ 1209675 w 8972550"/>
              <a:gd name="connsiteY2" fmla="*/ 1571625 h 6877050"/>
              <a:gd name="connsiteX3" fmla="*/ 2095500 w 8972550"/>
              <a:gd name="connsiteY3" fmla="*/ 0 h 6877050"/>
              <a:gd name="connsiteX4" fmla="*/ 8972550 w 8972550"/>
              <a:gd name="connsiteY4" fmla="*/ 3175 h 6877050"/>
              <a:gd name="connsiteX5" fmla="*/ 5019675 w 8972550"/>
              <a:gd name="connsiteY5" fmla="*/ 6867525 h 6877050"/>
              <a:gd name="connsiteX6" fmla="*/ 0 w 8972550"/>
              <a:gd name="connsiteY6" fmla="*/ 6877050 h 6877050"/>
              <a:gd name="connsiteX7" fmla="*/ 0 w 8972550"/>
              <a:gd name="connsiteY7" fmla="*/ 3175 h 6877050"/>
              <a:gd name="connsiteX0" fmla="*/ 0 w 8972550"/>
              <a:gd name="connsiteY0" fmla="*/ 0 h 6873875"/>
              <a:gd name="connsiteX1" fmla="*/ 314325 w 8972550"/>
              <a:gd name="connsiteY1" fmla="*/ 15875 h 6873875"/>
              <a:gd name="connsiteX2" fmla="*/ 1209675 w 8972550"/>
              <a:gd name="connsiteY2" fmla="*/ 1568450 h 6873875"/>
              <a:gd name="connsiteX3" fmla="*/ 2076450 w 8972550"/>
              <a:gd name="connsiteY3" fmla="*/ 15875 h 6873875"/>
              <a:gd name="connsiteX4" fmla="*/ 8972550 w 8972550"/>
              <a:gd name="connsiteY4" fmla="*/ 0 h 6873875"/>
              <a:gd name="connsiteX5" fmla="*/ 5019675 w 8972550"/>
              <a:gd name="connsiteY5" fmla="*/ 6864350 h 6873875"/>
              <a:gd name="connsiteX6" fmla="*/ 0 w 8972550"/>
              <a:gd name="connsiteY6" fmla="*/ 6873875 h 6873875"/>
              <a:gd name="connsiteX7" fmla="*/ 0 w 8972550"/>
              <a:gd name="connsiteY7" fmla="*/ 0 h 6873875"/>
              <a:gd name="connsiteX0" fmla="*/ 0 w 8972550"/>
              <a:gd name="connsiteY0" fmla="*/ 0 h 6873875"/>
              <a:gd name="connsiteX1" fmla="*/ 314325 w 8972550"/>
              <a:gd name="connsiteY1" fmla="*/ 15875 h 6873875"/>
              <a:gd name="connsiteX2" fmla="*/ 1209675 w 8972550"/>
              <a:gd name="connsiteY2" fmla="*/ 1568450 h 6873875"/>
              <a:gd name="connsiteX3" fmla="*/ 2076450 w 8972550"/>
              <a:gd name="connsiteY3" fmla="*/ 15875 h 6873875"/>
              <a:gd name="connsiteX4" fmla="*/ 8972550 w 8972550"/>
              <a:gd name="connsiteY4" fmla="*/ 19050 h 6873875"/>
              <a:gd name="connsiteX5" fmla="*/ 5019675 w 8972550"/>
              <a:gd name="connsiteY5" fmla="*/ 6864350 h 6873875"/>
              <a:gd name="connsiteX6" fmla="*/ 0 w 8972550"/>
              <a:gd name="connsiteY6" fmla="*/ 6873875 h 6873875"/>
              <a:gd name="connsiteX7" fmla="*/ 0 w 8972550"/>
              <a:gd name="connsiteY7" fmla="*/ 0 h 687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72550" h="6873875">
                <a:moveTo>
                  <a:pt x="0" y="0"/>
                </a:moveTo>
                <a:lnTo>
                  <a:pt x="314325" y="15875"/>
                </a:lnTo>
                <a:lnTo>
                  <a:pt x="1209675" y="1568450"/>
                </a:lnTo>
                <a:lnTo>
                  <a:pt x="2076450" y="15875"/>
                </a:lnTo>
                <a:lnTo>
                  <a:pt x="8972550" y="19050"/>
                </a:lnTo>
                <a:lnTo>
                  <a:pt x="5019675" y="6864350"/>
                </a:lnTo>
                <a:lnTo>
                  <a:pt x="0" y="6873875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Isosceles Triangle 11">
            <a:extLst>
              <a:ext uri="{FF2B5EF4-FFF2-40B4-BE49-F238E27FC236}">
                <a16:creationId xmlns:a16="http://schemas.microsoft.com/office/drawing/2014/main" id="{E2530989-06D1-4456-9EE4-E65586220D8C}"/>
              </a:ext>
            </a:extLst>
          </p:cNvPr>
          <p:cNvSpPr/>
          <p:nvPr userDrawn="1"/>
        </p:nvSpPr>
        <p:spPr>
          <a:xfrm flipV="1">
            <a:off x="387881" y="0"/>
            <a:ext cx="1024058" cy="1174058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4FE3A1-E1E3-4995-9395-49D551944C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62" y="0"/>
            <a:ext cx="5443538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0913761-0F71-45A1-A80D-2A67190154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26911" y="1954087"/>
            <a:ext cx="2819445" cy="112395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sz="1500">
                <a:solidFill>
                  <a:srgbClr val="D5A6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>
              <a:defRPr sz="1500">
                <a:solidFill>
                  <a:srgbClr val="D5A6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>
              <a:defRPr sz="1500">
                <a:solidFill>
                  <a:srgbClr val="D5A6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>
              <a:defRPr sz="1500">
                <a:solidFill>
                  <a:srgbClr val="D5A6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Google Shape;9;p21">
            <a:extLst>
              <a:ext uri="{FF2B5EF4-FFF2-40B4-BE49-F238E27FC236}">
                <a16:creationId xmlns:a16="http://schemas.microsoft.com/office/drawing/2014/main" id="{78987D27-CFF9-474E-B35A-E074A1C0159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639605" y="5407186"/>
            <a:ext cx="4230367" cy="936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181C1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15" name="Google Shape;10;p21">
            <a:extLst>
              <a:ext uri="{FF2B5EF4-FFF2-40B4-BE49-F238E27FC236}">
                <a16:creationId xmlns:a16="http://schemas.microsoft.com/office/drawing/2014/main" id="{C0F928EC-12A7-47BF-BF0A-295B427DE711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5791231" y="4190261"/>
            <a:ext cx="3078740" cy="121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0" lvl="0" indent="-171450" algn="r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685800" lvl="1" indent="-171450" algn="l">
              <a:spcBef>
                <a:spcPts val="270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350">
                <a:solidFill>
                  <a:srgbClr val="898989"/>
                </a:solidFill>
              </a:defRPr>
            </a:lvl2pPr>
            <a:lvl3pPr marL="1028700" lvl="2" indent="-17145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3pPr>
            <a:lvl4pPr marL="1371600" lvl="3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4pPr>
            <a:lvl5pPr marL="1714500" lvl="4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5pPr>
            <a:lvl6pPr marL="2057400" lvl="5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6pPr>
            <a:lvl7pPr marL="2400300" lvl="6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7pPr>
            <a:lvl8pPr marL="2743200" lvl="7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8pPr>
            <a:lvl9pPr marL="3086100" lvl="8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35B2F78-BC24-42B7-B552-776208CF60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00118"/>
            <a:ext cx="20446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212121">
                    <a:tint val="75000"/>
                  </a:srgbClr>
                </a:solidFill>
              </a:rPr>
              <a:pPr defTabSz="685800"/>
              <a:t>‹#›</a:t>
            </a:fld>
            <a:endParaRPr lang="en-ZA" dirty="0">
              <a:solidFill>
                <a:srgbClr val="21212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7016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C4DAF8-292C-4B05-94E8-9F1C530CDF9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-15874"/>
            <a:ext cx="6729413" cy="6873875"/>
          </a:xfrm>
          <a:custGeom>
            <a:avLst/>
            <a:gdLst>
              <a:gd name="connsiteX0" fmla="*/ 0 w 8972550"/>
              <a:gd name="connsiteY0" fmla="*/ 0 h 6873875"/>
              <a:gd name="connsiteX1" fmla="*/ 8972550 w 8972550"/>
              <a:gd name="connsiteY1" fmla="*/ 0 h 6873875"/>
              <a:gd name="connsiteX2" fmla="*/ 8972550 w 8972550"/>
              <a:gd name="connsiteY2" fmla="*/ 6873875 h 6873875"/>
              <a:gd name="connsiteX3" fmla="*/ 0 w 8972550"/>
              <a:gd name="connsiteY3" fmla="*/ 6873875 h 6873875"/>
              <a:gd name="connsiteX4" fmla="*/ 0 w 8972550"/>
              <a:gd name="connsiteY4" fmla="*/ 0 h 6873875"/>
              <a:gd name="connsiteX0" fmla="*/ 0 w 8972550"/>
              <a:gd name="connsiteY0" fmla="*/ 0 h 6873875"/>
              <a:gd name="connsiteX1" fmla="*/ 8972550 w 8972550"/>
              <a:gd name="connsiteY1" fmla="*/ 0 h 6873875"/>
              <a:gd name="connsiteX2" fmla="*/ 5019675 w 8972550"/>
              <a:gd name="connsiteY2" fmla="*/ 6864350 h 6873875"/>
              <a:gd name="connsiteX3" fmla="*/ 0 w 8972550"/>
              <a:gd name="connsiteY3" fmla="*/ 6873875 h 6873875"/>
              <a:gd name="connsiteX4" fmla="*/ 0 w 8972550"/>
              <a:gd name="connsiteY4" fmla="*/ 0 h 6873875"/>
              <a:gd name="connsiteX0" fmla="*/ 0 w 8972550"/>
              <a:gd name="connsiteY0" fmla="*/ 12700 h 6886575"/>
              <a:gd name="connsiteX1" fmla="*/ 304800 w 8972550"/>
              <a:gd name="connsiteY1" fmla="*/ 0 h 6886575"/>
              <a:gd name="connsiteX2" fmla="*/ 8972550 w 8972550"/>
              <a:gd name="connsiteY2" fmla="*/ 12700 h 6886575"/>
              <a:gd name="connsiteX3" fmla="*/ 5019675 w 8972550"/>
              <a:gd name="connsiteY3" fmla="*/ 6877050 h 6886575"/>
              <a:gd name="connsiteX4" fmla="*/ 0 w 8972550"/>
              <a:gd name="connsiteY4" fmla="*/ 6886575 h 6886575"/>
              <a:gd name="connsiteX5" fmla="*/ 0 w 8972550"/>
              <a:gd name="connsiteY5" fmla="*/ 12700 h 6886575"/>
              <a:gd name="connsiteX0" fmla="*/ 0 w 8972550"/>
              <a:gd name="connsiteY0" fmla="*/ 12700 h 6886575"/>
              <a:gd name="connsiteX1" fmla="*/ 304800 w 8972550"/>
              <a:gd name="connsiteY1" fmla="*/ 0 h 6886575"/>
              <a:gd name="connsiteX2" fmla="*/ 2095500 w 8972550"/>
              <a:gd name="connsiteY2" fmla="*/ 9525 h 6886575"/>
              <a:gd name="connsiteX3" fmla="*/ 8972550 w 8972550"/>
              <a:gd name="connsiteY3" fmla="*/ 12700 h 6886575"/>
              <a:gd name="connsiteX4" fmla="*/ 5019675 w 8972550"/>
              <a:gd name="connsiteY4" fmla="*/ 6877050 h 6886575"/>
              <a:gd name="connsiteX5" fmla="*/ 0 w 8972550"/>
              <a:gd name="connsiteY5" fmla="*/ 6886575 h 6886575"/>
              <a:gd name="connsiteX6" fmla="*/ 0 w 8972550"/>
              <a:gd name="connsiteY6" fmla="*/ 12700 h 6886575"/>
              <a:gd name="connsiteX0" fmla="*/ 0 w 8972550"/>
              <a:gd name="connsiteY0" fmla="*/ 12700 h 6886575"/>
              <a:gd name="connsiteX1" fmla="*/ 304800 w 8972550"/>
              <a:gd name="connsiteY1" fmla="*/ 0 h 6886575"/>
              <a:gd name="connsiteX2" fmla="*/ 1171575 w 8972550"/>
              <a:gd name="connsiteY2" fmla="*/ 0 h 6886575"/>
              <a:gd name="connsiteX3" fmla="*/ 2095500 w 8972550"/>
              <a:gd name="connsiteY3" fmla="*/ 9525 h 6886575"/>
              <a:gd name="connsiteX4" fmla="*/ 8972550 w 8972550"/>
              <a:gd name="connsiteY4" fmla="*/ 12700 h 6886575"/>
              <a:gd name="connsiteX5" fmla="*/ 5019675 w 8972550"/>
              <a:gd name="connsiteY5" fmla="*/ 6877050 h 6886575"/>
              <a:gd name="connsiteX6" fmla="*/ 0 w 8972550"/>
              <a:gd name="connsiteY6" fmla="*/ 6886575 h 6886575"/>
              <a:gd name="connsiteX7" fmla="*/ 0 w 8972550"/>
              <a:gd name="connsiteY7" fmla="*/ 12700 h 6886575"/>
              <a:gd name="connsiteX0" fmla="*/ 0 w 8972550"/>
              <a:gd name="connsiteY0" fmla="*/ 12700 h 6886575"/>
              <a:gd name="connsiteX1" fmla="*/ 304800 w 8972550"/>
              <a:gd name="connsiteY1" fmla="*/ 0 h 6886575"/>
              <a:gd name="connsiteX2" fmla="*/ 1209675 w 8972550"/>
              <a:gd name="connsiteY2" fmla="*/ 1581150 h 6886575"/>
              <a:gd name="connsiteX3" fmla="*/ 2095500 w 8972550"/>
              <a:gd name="connsiteY3" fmla="*/ 9525 h 6886575"/>
              <a:gd name="connsiteX4" fmla="*/ 8972550 w 8972550"/>
              <a:gd name="connsiteY4" fmla="*/ 12700 h 6886575"/>
              <a:gd name="connsiteX5" fmla="*/ 5019675 w 8972550"/>
              <a:gd name="connsiteY5" fmla="*/ 6877050 h 6886575"/>
              <a:gd name="connsiteX6" fmla="*/ 0 w 8972550"/>
              <a:gd name="connsiteY6" fmla="*/ 6886575 h 6886575"/>
              <a:gd name="connsiteX7" fmla="*/ 0 w 8972550"/>
              <a:gd name="connsiteY7" fmla="*/ 12700 h 6886575"/>
              <a:gd name="connsiteX0" fmla="*/ 0 w 8972550"/>
              <a:gd name="connsiteY0" fmla="*/ 3175 h 6877050"/>
              <a:gd name="connsiteX1" fmla="*/ 314325 w 8972550"/>
              <a:gd name="connsiteY1" fmla="*/ 19050 h 6877050"/>
              <a:gd name="connsiteX2" fmla="*/ 1209675 w 8972550"/>
              <a:gd name="connsiteY2" fmla="*/ 1571625 h 6877050"/>
              <a:gd name="connsiteX3" fmla="*/ 2095500 w 8972550"/>
              <a:gd name="connsiteY3" fmla="*/ 0 h 6877050"/>
              <a:gd name="connsiteX4" fmla="*/ 8972550 w 8972550"/>
              <a:gd name="connsiteY4" fmla="*/ 3175 h 6877050"/>
              <a:gd name="connsiteX5" fmla="*/ 5019675 w 8972550"/>
              <a:gd name="connsiteY5" fmla="*/ 6867525 h 6877050"/>
              <a:gd name="connsiteX6" fmla="*/ 0 w 8972550"/>
              <a:gd name="connsiteY6" fmla="*/ 6877050 h 6877050"/>
              <a:gd name="connsiteX7" fmla="*/ 0 w 8972550"/>
              <a:gd name="connsiteY7" fmla="*/ 3175 h 6877050"/>
              <a:gd name="connsiteX0" fmla="*/ 0 w 8972550"/>
              <a:gd name="connsiteY0" fmla="*/ 0 h 6873875"/>
              <a:gd name="connsiteX1" fmla="*/ 314325 w 8972550"/>
              <a:gd name="connsiteY1" fmla="*/ 15875 h 6873875"/>
              <a:gd name="connsiteX2" fmla="*/ 1209675 w 8972550"/>
              <a:gd name="connsiteY2" fmla="*/ 1568450 h 6873875"/>
              <a:gd name="connsiteX3" fmla="*/ 2076450 w 8972550"/>
              <a:gd name="connsiteY3" fmla="*/ 15875 h 6873875"/>
              <a:gd name="connsiteX4" fmla="*/ 8972550 w 8972550"/>
              <a:gd name="connsiteY4" fmla="*/ 0 h 6873875"/>
              <a:gd name="connsiteX5" fmla="*/ 5019675 w 8972550"/>
              <a:gd name="connsiteY5" fmla="*/ 6864350 h 6873875"/>
              <a:gd name="connsiteX6" fmla="*/ 0 w 8972550"/>
              <a:gd name="connsiteY6" fmla="*/ 6873875 h 6873875"/>
              <a:gd name="connsiteX7" fmla="*/ 0 w 8972550"/>
              <a:gd name="connsiteY7" fmla="*/ 0 h 6873875"/>
              <a:gd name="connsiteX0" fmla="*/ 0 w 8972550"/>
              <a:gd name="connsiteY0" fmla="*/ 0 h 6873875"/>
              <a:gd name="connsiteX1" fmla="*/ 314325 w 8972550"/>
              <a:gd name="connsiteY1" fmla="*/ 15875 h 6873875"/>
              <a:gd name="connsiteX2" fmla="*/ 1209675 w 8972550"/>
              <a:gd name="connsiteY2" fmla="*/ 1568450 h 6873875"/>
              <a:gd name="connsiteX3" fmla="*/ 2076450 w 8972550"/>
              <a:gd name="connsiteY3" fmla="*/ 15875 h 6873875"/>
              <a:gd name="connsiteX4" fmla="*/ 8972550 w 8972550"/>
              <a:gd name="connsiteY4" fmla="*/ 19050 h 6873875"/>
              <a:gd name="connsiteX5" fmla="*/ 5019675 w 8972550"/>
              <a:gd name="connsiteY5" fmla="*/ 6864350 h 6873875"/>
              <a:gd name="connsiteX6" fmla="*/ 0 w 8972550"/>
              <a:gd name="connsiteY6" fmla="*/ 6873875 h 6873875"/>
              <a:gd name="connsiteX7" fmla="*/ 0 w 8972550"/>
              <a:gd name="connsiteY7" fmla="*/ 0 h 687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72550" h="6873875">
                <a:moveTo>
                  <a:pt x="0" y="0"/>
                </a:moveTo>
                <a:lnTo>
                  <a:pt x="314325" y="15875"/>
                </a:lnTo>
                <a:lnTo>
                  <a:pt x="1209675" y="1568450"/>
                </a:lnTo>
                <a:lnTo>
                  <a:pt x="2076450" y="15875"/>
                </a:lnTo>
                <a:lnTo>
                  <a:pt x="8972550" y="19050"/>
                </a:lnTo>
                <a:lnTo>
                  <a:pt x="5019675" y="6864350"/>
                </a:lnTo>
                <a:lnTo>
                  <a:pt x="0" y="6873875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4FE3A1-E1E3-4995-9395-49D551944C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62" y="0"/>
            <a:ext cx="5443538" cy="6858000"/>
          </a:xfrm>
          <a:prstGeom prst="rect">
            <a:avLst/>
          </a:prstGeom>
        </p:spPr>
      </p:pic>
      <p:sp>
        <p:nvSpPr>
          <p:cNvPr id="11" name="Isosceles Triangle 11">
            <a:extLst>
              <a:ext uri="{FF2B5EF4-FFF2-40B4-BE49-F238E27FC236}">
                <a16:creationId xmlns:a16="http://schemas.microsoft.com/office/drawing/2014/main" id="{C93554F3-3C73-4609-837D-233341D0CF48}"/>
              </a:ext>
            </a:extLst>
          </p:cNvPr>
          <p:cNvSpPr/>
          <p:nvPr userDrawn="1"/>
        </p:nvSpPr>
        <p:spPr>
          <a:xfrm flipV="1">
            <a:off x="387881" y="0"/>
            <a:ext cx="1024058" cy="1174058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CECBEE8-2F8C-4B39-BA8D-F7D6B866AD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26911" y="1954087"/>
            <a:ext cx="2819445" cy="112395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sz="1500">
                <a:solidFill>
                  <a:srgbClr val="D5A6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>
              <a:defRPr sz="1500">
                <a:solidFill>
                  <a:srgbClr val="D5A6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>
              <a:defRPr sz="1500">
                <a:solidFill>
                  <a:srgbClr val="D5A6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>
              <a:defRPr sz="1500">
                <a:solidFill>
                  <a:srgbClr val="D5A6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Google Shape;9;p21">
            <a:extLst>
              <a:ext uri="{FF2B5EF4-FFF2-40B4-BE49-F238E27FC236}">
                <a16:creationId xmlns:a16="http://schemas.microsoft.com/office/drawing/2014/main" id="{CBC5FFCA-14C0-47DD-90FC-BAB962DA0BBD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639605" y="5407186"/>
            <a:ext cx="4230367" cy="936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181C1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13" name="Google Shape;10;p21">
            <a:extLst>
              <a:ext uri="{FF2B5EF4-FFF2-40B4-BE49-F238E27FC236}">
                <a16:creationId xmlns:a16="http://schemas.microsoft.com/office/drawing/2014/main" id="{F4F05C5B-CE38-43ED-ABE4-6D73A02FD2F5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5791231" y="4190261"/>
            <a:ext cx="3078740" cy="121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0" lvl="0" indent="-171450" algn="r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685800" lvl="1" indent="-171450" algn="l">
              <a:spcBef>
                <a:spcPts val="270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350">
                <a:solidFill>
                  <a:srgbClr val="898989"/>
                </a:solidFill>
              </a:defRPr>
            </a:lvl2pPr>
            <a:lvl3pPr marL="1028700" lvl="2" indent="-17145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3pPr>
            <a:lvl4pPr marL="1371600" lvl="3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4pPr>
            <a:lvl5pPr marL="1714500" lvl="4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5pPr>
            <a:lvl6pPr marL="2057400" lvl="5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6pPr>
            <a:lvl7pPr marL="2400300" lvl="6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7pPr>
            <a:lvl8pPr marL="2743200" lvl="7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8pPr>
            <a:lvl9pPr marL="3086100" lvl="8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7AB5EE9-0B7E-415E-9C4C-BCC73676C5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00118"/>
            <a:ext cx="20446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212121">
                    <a:tint val="75000"/>
                  </a:srgbClr>
                </a:solidFill>
              </a:rPr>
              <a:pPr defTabSz="685800"/>
              <a:t>‹#›</a:t>
            </a:fld>
            <a:endParaRPr lang="en-ZA" dirty="0">
              <a:solidFill>
                <a:srgbClr val="21212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0545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11">
            <a:extLst>
              <a:ext uri="{FF2B5EF4-FFF2-40B4-BE49-F238E27FC236}">
                <a16:creationId xmlns:a16="http://schemas.microsoft.com/office/drawing/2014/main" id="{6A0C1347-C5DE-4DA9-BBCB-BD558AFA4F22}"/>
              </a:ext>
            </a:extLst>
          </p:cNvPr>
          <p:cNvSpPr/>
          <p:nvPr userDrawn="1"/>
        </p:nvSpPr>
        <p:spPr>
          <a:xfrm rot="16200000" flipV="1">
            <a:off x="-13402" y="3031966"/>
            <a:ext cx="3853078" cy="3824186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29 w 2272093"/>
              <a:gd name="connsiteY0" fmla="*/ 2906433 h 2906433"/>
              <a:gd name="connsiteX1" fmla="*/ 284456 w 2272093"/>
              <a:gd name="connsiteY1" fmla="*/ 542364 h 2906433"/>
              <a:gd name="connsiteX2" fmla="*/ 284456 w 2272093"/>
              <a:gd name="connsiteY2" fmla="*/ 542364 h 2906433"/>
              <a:gd name="connsiteX3" fmla="*/ 572825 w 2272093"/>
              <a:gd name="connsiteY3" fmla="*/ 0 h 2906433"/>
              <a:gd name="connsiteX4" fmla="*/ 2272093 w 2272093"/>
              <a:gd name="connsiteY4" fmla="*/ 2904143 h 2906433"/>
              <a:gd name="connsiteX5" fmla="*/ 29 w 2272093"/>
              <a:gd name="connsiteY5" fmla="*/ 2906433 h 2906433"/>
              <a:gd name="connsiteX0" fmla="*/ 29 w 2272093"/>
              <a:gd name="connsiteY0" fmla="*/ 2906433 h 2906433"/>
              <a:gd name="connsiteX1" fmla="*/ 284456 w 2272093"/>
              <a:gd name="connsiteY1" fmla="*/ 542364 h 2906433"/>
              <a:gd name="connsiteX2" fmla="*/ 785 w 2272093"/>
              <a:gd name="connsiteY2" fmla="*/ 893802 h 2906433"/>
              <a:gd name="connsiteX3" fmla="*/ 572825 w 2272093"/>
              <a:gd name="connsiteY3" fmla="*/ 0 h 2906433"/>
              <a:gd name="connsiteX4" fmla="*/ 2272093 w 2272093"/>
              <a:gd name="connsiteY4" fmla="*/ 2904143 h 2906433"/>
              <a:gd name="connsiteX5" fmla="*/ 29 w 2272093"/>
              <a:gd name="connsiteY5" fmla="*/ 2906433 h 2906433"/>
              <a:gd name="connsiteX0" fmla="*/ 29 w 2272093"/>
              <a:gd name="connsiteY0" fmla="*/ 2936993 h 2936993"/>
              <a:gd name="connsiteX1" fmla="*/ 284456 w 2272093"/>
              <a:gd name="connsiteY1" fmla="*/ 572924 h 2936993"/>
              <a:gd name="connsiteX2" fmla="*/ 785 w 2272093"/>
              <a:gd name="connsiteY2" fmla="*/ 924362 h 2936993"/>
              <a:gd name="connsiteX3" fmla="*/ 552194 w 2272093"/>
              <a:gd name="connsiteY3" fmla="*/ 0 h 2936993"/>
              <a:gd name="connsiteX4" fmla="*/ 2272093 w 2272093"/>
              <a:gd name="connsiteY4" fmla="*/ 2934703 h 2936993"/>
              <a:gd name="connsiteX5" fmla="*/ 29 w 2272093"/>
              <a:gd name="connsiteY5" fmla="*/ 2936993 h 2936993"/>
              <a:gd name="connsiteX0" fmla="*/ 901 w 2272965"/>
              <a:gd name="connsiteY0" fmla="*/ 2936993 h 2936993"/>
              <a:gd name="connsiteX1" fmla="*/ 1657 w 2272965"/>
              <a:gd name="connsiteY1" fmla="*/ 1673078 h 2936993"/>
              <a:gd name="connsiteX2" fmla="*/ 1657 w 2272965"/>
              <a:gd name="connsiteY2" fmla="*/ 924362 h 2936993"/>
              <a:gd name="connsiteX3" fmla="*/ 553066 w 2272965"/>
              <a:gd name="connsiteY3" fmla="*/ 0 h 2936993"/>
              <a:gd name="connsiteX4" fmla="*/ 2272965 w 2272965"/>
              <a:gd name="connsiteY4" fmla="*/ 2934703 h 2936993"/>
              <a:gd name="connsiteX5" fmla="*/ 901 w 2272965"/>
              <a:gd name="connsiteY5" fmla="*/ 2936993 h 2936993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1657 w 2272965"/>
              <a:gd name="connsiteY2" fmla="*/ 924362 h 2942086"/>
              <a:gd name="connsiteX3" fmla="*/ 553066 w 2272965"/>
              <a:gd name="connsiteY3" fmla="*/ 0 h 2942086"/>
              <a:gd name="connsiteX4" fmla="*/ 2272965 w 2272965"/>
              <a:gd name="connsiteY4" fmla="*/ 2934703 h 2942086"/>
              <a:gd name="connsiteX5" fmla="*/ 901 w 2272965"/>
              <a:gd name="connsiteY5" fmla="*/ 2942086 h 2942086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1657 w 2272965"/>
              <a:gd name="connsiteY2" fmla="*/ 924362 h 2942086"/>
              <a:gd name="connsiteX3" fmla="*/ 553066 w 2272965"/>
              <a:gd name="connsiteY3" fmla="*/ 0 h 2942086"/>
              <a:gd name="connsiteX4" fmla="*/ 2272965 w 2272965"/>
              <a:gd name="connsiteY4" fmla="*/ 2939798 h 2942086"/>
              <a:gd name="connsiteX5" fmla="*/ 901 w 2272965"/>
              <a:gd name="connsiteY5" fmla="*/ 2942086 h 2942086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7039 w 2272965"/>
              <a:gd name="connsiteY2" fmla="*/ 887162 h 2942086"/>
              <a:gd name="connsiteX3" fmla="*/ 553066 w 2272965"/>
              <a:gd name="connsiteY3" fmla="*/ 0 h 2942086"/>
              <a:gd name="connsiteX4" fmla="*/ 2272965 w 2272965"/>
              <a:gd name="connsiteY4" fmla="*/ 2939798 h 2942086"/>
              <a:gd name="connsiteX5" fmla="*/ 901 w 2272965"/>
              <a:gd name="connsiteY5" fmla="*/ 2942086 h 2942086"/>
              <a:gd name="connsiteX0" fmla="*/ 901 w 2272965"/>
              <a:gd name="connsiteY0" fmla="*/ 2963343 h 2963343"/>
              <a:gd name="connsiteX1" fmla="*/ 1657 w 2272965"/>
              <a:gd name="connsiteY1" fmla="*/ 1694335 h 2963343"/>
              <a:gd name="connsiteX2" fmla="*/ 7039 w 2272965"/>
              <a:gd name="connsiteY2" fmla="*/ 908419 h 2963343"/>
              <a:gd name="connsiteX3" fmla="*/ 536922 w 2272965"/>
              <a:gd name="connsiteY3" fmla="*/ 0 h 2963343"/>
              <a:gd name="connsiteX4" fmla="*/ 2272965 w 2272965"/>
              <a:gd name="connsiteY4" fmla="*/ 2961055 h 2963343"/>
              <a:gd name="connsiteX5" fmla="*/ 901 w 2272965"/>
              <a:gd name="connsiteY5" fmla="*/ 2963343 h 2963343"/>
              <a:gd name="connsiteX0" fmla="*/ 575 w 2272639"/>
              <a:gd name="connsiteY0" fmla="*/ 2963343 h 2963343"/>
              <a:gd name="connsiteX1" fmla="*/ 6713 w 2272639"/>
              <a:gd name="connsiteY1" fmla="*/ 1731535 h 2963343"/>
              <a:gd name="connsiteX2" fmla="*/ 6713 w 2272639"/>
              <a:gd name="connsiteY2" fmla="*/ 908419 h 2963343"/>
              <a:gd name="connsiteX3" fmla="*/ 536596 w 2272639"/>
              <a:gd name="connsiteY3" fmla="*/ 0 h 2963343"/>
              <a:gd name="connsiteX4" fmla="*/ 2272639 w 2272639"/>
              <a:gd name="connsiteY4" fmla="*/ 2961055 h 2963343"/>
              <a:gd name="connsiteX5" fmla="*/ 575 w 2272639"/>
              <a:gd name="connsiteY5" fmla="*/ 2963343 h 2963343"/>
              <a:gd name="connsiteX0" fmla="*/ 902 w 2267585"/>
              <a:gd name="connsiteY0" fmla="*/ 2963343 h 2963343"/>
              <a:gd name="connsiteX1" fmla="*/ 1659 w 2267585"/>
              <a:gd name="connsiteY1" fmla="*/ 1731535 h 2963343"/>
              <a:gd name="connsiteX2" fmla="*/ 1659 w 2267585"/>
              <a:gd name="connsiteY2" fmla="*/ 908419 h 2963343"/>
              <a:gd name="connsiteX3" fmla="*/ 531542 w 2267585"/>
              <a:gd name="connsiteY3" fmla="*/ 0 h 2963343"/>
              <a:gd name="connsiteX4" fmla="*/ 2267585 w 2267585"/>
              <a:gd name="connsiteY4" fmla="*/ 2961055 h 2963343"/>
              <a:gd name="connsiteX5" fmla="*/ 902 w 2267585"/>
              <a:gd name="connsiteY5" fmla="*/ 2963343 h 2963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67585" h="2963343">
                <a:moveTo>
                  <a:pt x="902" y="2963343"/>
                </a:moveTo>
                <a:cubicBezTo>
                  <a:pt x="-2498" y="2173388"/>
                  <a:pt x="5059" y="2521490"/>
                  <a:pt x="1659" y="1731535"/>
                </a:cubicBezTo>
                <a:lnTo>
                  <a:pt x="1659" y="908419"/>
                </a:lnTo>
                <a:lnTo>
                  <a:pt x="531542" y="0"/>
                </a:lnTo>
                <a:lnTo>
                  <a:pt x="2267585" y="2961055"/>
                </a:lnTo>
                <a:lnTo>
                  <a:pt x="902" y="29633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Isosceles Triangle 11">
            <a:extLst>
              <a:ext uri="{FF2B5EF4-FFF2-40B4-BE49-F238E27FC236}">
                <a16:creationId xmlns:a16="http://schemas.microsoft.com/office/drawing/2014/main" id="{A2BB4AA1-7E6F-419E-BB13-5D9635C12EBF}"/>
              </a:ext>
            </a:extLst>
          </p:cNvPr>
          <p:cNvSpPr/>
          <p:nvPr userDrawn="1"/>
        </p:nvSpPr>
        <p:spPr>
          <a:xfrm rot="5400000" flipH="1" flipV="1">
            <a:off x="3513558" y="833509"/>
            <a:ext cx="4910504" cy="637069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311637 w 1987637"/>
              <a:gd name="connsiteY2" fmla="*/ 623188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286454 w 1987637"/>
              <a:gd name="connsiteY2" fmla="*/ 607646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28 w 1983264"/>
              <a:gd name="connsiteY0" fmla="*/ 2906432 h 2906432"/>
              <a:gd name="connsiteX1" fmla="*/ 310411 w 1983264"/>
              <a:gd name="connsiteY1" fmla="*/ 2158827 h 2906432"/>
              <a:gd name="connsiteX2" fmla="*/ 282081 w 1983264"/>
              <a:gd name="connsiteY2" fmla="*/ 607646 h 2906432"/>
              <a:gd name="connsiteX3" fmla="*/ 283996 w 1983264"/>
              <a:gd name="connsiteY3" fmla="*/ 0 h 2906432"/>
              <a:gd name="connsiteX4" fmla="*/ 1983264 w 1983264"/>
              <a:gd name="connsiteY4" fmla="*/ 2904143 h 2906432"/>
              <a:gd name="connsiteX5" fmla="*/ 28 w 1983264"/>
              <a:gd name="connsiteY5" fmla="*/ 2906432 h 2906432"/>
              <a:gd name="connsiteX0" fmla="*/ 13844 w 1701183"/>
              <a:gd name="connsiteY0" fmla="*/ 2903324 h 2904143"/>
              <a:gd name="connsiteX1" fmla="*/ 28330 w 1701183"/>
              <a:gd name="connsiteY1" fmla="*/ 2158827 h 2904143"/>
              <a:gd name="connsiteX2" fmla="*/ 0 w 1701183"/>
              <a:gd name="connsiteY2" fmla="*/ 607646 h 2904143"/>
              <a:gd name="connsiteX3" fmla="*/ 1915 w 1701183"/>
              <a:gd name="connsiteY3" fmla="*/ 0 h 2904143"/>
              <a:gd name="connsiteX4" fmla="*/ 1701183 w 1701183"/>
              <a:gd name="connsiteY4" fmla="*/ 2904143 h 2904143"/>
              <a:gd name="connsiteX5" fmla="*/ 13844 w 1701183"/>
              <a:gd name="connsiteY5" fmla="*/ 2903324 h 2904143"/>
              <a:gd name="connsiteX0" fmla="*/ 20140 w 1707479"/>
              <a:gd name="connsiteY0" fmla="*/ 2903324 h 2904143"/>
              <a:gd name="connsiteX1" fmla="*/ 0 w 1707479"/>
              <a:gd name="connsiteY1" fmla="*/ 1614826 h 2904143"/>
              <a:gd name="connsiteX2" fmla="*/ 6296 w 1707479"/>
              <a:gd name="connsiteY2" fmla="*/ 607646 h 2904143"/>
              <a:gd name="connsiteX3" fmla="*/ 8211 w 1707479"/>
              <a:gd name="connsiteY3" fmla="*/ 0 h 2904143"/>
              <a:gd name="connsiteX4" fmla="*/ 1707479 w 1707479"/>
              <a:gd name="connsiteY4" fmla="*/ 2904143 h 2904143"/>
              <a:gd name="connsiteX5" fmla="*/ 20140 w 1707479"/>
              <a:gd name="connsiteY5" fmla="*/ 2903324 h 2904143"/>
              <a:gd name="connsiteX0" fmla="*/ 20302 w 1707641"/>
              <a:gd name="connsiteY0" fmla="*/ 2903324 h 2904143"/>
              <a:gd name="connsiteX1" fmla="*/ 162 w 1707641"/>
              <a:gd name="connsiteY1" fmla="*/ 1614826 h 2904143"/>
              <a:gd name="connsiteX2" fmla="*/ 6458 w 1707641"/>
              <a:gd name="connsiteY2" fmla="*/ 607646 h 2904143"/>
              <a:gd name="connsiteX3" fmla="*/ 8373 w 1707641"/>
              <a:gd name="connsiteY3" fmla="*/ 0 h 2904143"/>
              <a:gd name="connsiteX4" fmla="*/ 1707641 w 1707641"/>
              <a:gd name="connsiteY4" fmla="*/ 2904143 h 2904143"/>
              <a:gd name="connsiteX5" fmla="*/ 20302 w 1707641"/>
              <a:gd name="connsiteY5" fmla="*/ 2903324 h 2904143"/>
              <a:gd name="connsiteX0" fmla="*/ 132494 w 1819833"/>
              <a:gd name="connsiteY0" fmla="*/ 2903324 h 2904143"/>
              <a:gd name="connsiteX1" fmla="*/ 112354 w 1819833"/>
              <a:gd name="connsiteY1" fmla="*/ 1614826 h 2904143"/>
              <a:gd name="connsiteX2" fmla="*/ 118650 w 1819833"/>
              <a:gd name="connsiteY2" fmla="*/ 607646 h 2904143"/>
              <a:gd name="connsiteX3" fmla="*/ 120565 w 1819833"/>
              <a:gd name="connsiteY3" fmla="*/ 0 h 2904143"/>
              <a:gd name="connsiteX4" fmla="*/ 1819833 w 1819833"/>
              <a:gd name="connsiteY4" fmla="*/ 2904143 h 2904143"/>
              <a:gd name="connsiteX5" fmla="*/ 132494 w 1819833"/>
              <a:gd name="connsiteY5" fmla="*/ 2903324 h 2904143"/>
              <a:gd name="connsiteX0" fmla="*/ 131373 w 1818712"/>
              <a:gd name="connsiteY0" fmla="*/ 2903325 h 2904143"/>
              <a:gd name="connsiteX1" fmla="*/ 111233 w 1818712"/>
              <a:gd name="connsiteY1" fmla="*/ 1614826 h 2904143"/>
              <a:gd name="connsiteX2" fmla="*/ 117529 w 1818712"/>
              <a:gd name="connsiteY2" fmla="*/ 607646 h 2904143"/>
              <a:gd name="connsiteX3" fmla="*/ 119444 w 1818712"/>
              <a:gd name="connsiteY3" fmla="*/ 0 h 2904143"/>
              <a:gd name="connsiteX4" fmla="*/ 1818712 w 1818712"/>
              <a:gd name="connsiteY4" fmla="*/ 2904143 h 2904143"/>
              <a:gd name="connsiteX5" fmla="*/ 131373 w 1818712"/>
              <a:gd name="connsiteY5" fmla="*/ 2903325 h 2904143"/>
              <a:gd name="connsiteX0" fmla="*/ 25070 w 1712409"/>
              <a:gd name="connsiteY0" fmla="*/ 2903325 h 2904143"/>
              <a:gd name="connsiteX1" fmla="*/ 4930 w 1712409"/>
              <a:gd name="connsiteY1" fmla="*/ 1614826 h 2904143"/>
              <a:gd name="connsiteX2" fmla="*/ 11226 w 1712409"/>
              <a:gd name="connsiteY2" fmla="*/ 607646 h 2904143"/>
              <a:gd name="connsiteX3" fmla="*/ 13141 w 1712409"/>
              <a:gd name="connsiteY3" fmla="*/ 0 h 2904143"/>
              <a:gd name="connsiteX4" fmla="*/ 1712409 w 1712409"/>
              <a:gd name="connsiteY4" fmla="*/ 2904143 h 2904143"/>
              <a:gd name="connsiteX5" fmla="*/ 25070 w 1712409"/>
              <a:gd name="connsiteY5" fmla="*/ 2903325 h 2904143"/>
              <a:gd name="connsiteX0" fmla="*/ 21578 w 1708917"/>
              <a:gd name="connsiteY0" fmla="*/ 2903325 h 2904143"/>
              <a:gd name="connsiteX1" fmla="*/ 1438 w 1708917"/>
              <a:gd name="connsiteY1" fmla="*/ 1614826 h 2904143"/>
              <a:gd name="connsiteX2" fmla="*/ 7734 w 1708917"/>
              <a:gd name="connsiteY2" fmla="*/ 607646 h 2904143"/>
              <a:gd name="connsiteX3" fmla="*/ 9649 w 1708917"/>
              <a:gd name="connsiteY3" fmla="*/ 0 h 2904143"/>
              <a:gd name="connsiteX4" fmla="*/ 1708917 w 1708917"/>
              <a:gd name="connsiteY4" fmla="*/ 2904143 h 2904143"/>
              <a:gd name="connsiteX5" fmla="*/ 21578 w 1708917"/>
              <a:gd name="connsiteY5" fmla="*/ 2903325 h 2904143"/>
              <a:gd name="connsiteX0" fmla="*/ 129243 w 1816582"/>
              <a:gd name="connsiteY0" fmla="*/ 2903325 h 2904143"/>
              <a:gd name="connsiteX1" fmla="*/ 115399 w 1816582"/>
              <a:gd name="connsiteY1" fmla="*/ 607646 h 2904143"/>
              <a:gd name="connsiteX2" fmla="*/ 117314 w 1816582"/>
              <a:gd name="connsiteY2" fmla="*/ 0 h 2904143"/>
              <a:gd name="connsiteX3" fmla="*/ 1816582 w 1816582"/>
              <a:gd name="connsiteY3" fmla="*/ 2904143 h 2904143"/>
              <a:gd name="connsiteX4" fmla="*/ 129243 w 1816582"/>
              <a:gd name="connsiteY4" fmla="*/ 2903325 h 2904143"/>
              <a:gd name="connsiteX0" fmla="*/ 13844 w 1701183"/>
              <a:gd name="connsiteY0" fmla="*/ 2903325 h 2904143"/>
              <a:gd name="connsiteX1" fmla="*/ 0 w 1701183"/>
              <a:gd name="connsiteY1" fmla="*/ 607646 h 2904143"/>
              <a:gd name="connsiteX2" fmla="*/ 1915 w 1701183"/>
              <a:gd name="connsiteY2" fmla="*/ 0 h 2904143"/>
              <a:gd name="connsiteX3" fmla="*/ 1701183 w 1701183"/>
              <a:gd name="connsiteY3" fmla="*/ 2904143 h 2904143"/>
              <a:gd name="connsiteX4" fmla="*/ 13844 w 1701183"/>
              <a:gd name="connsiteY4" fmla="*/ 2903325 h 2904143"/>
              <a:gd name="connsiteX0" fmla="*/ 1145 w 1704223"/>
              <a:gd name="connsiteY0" fmla="*/ 2903325 h 2904143"/>
              <a:gd name="connsiteX1" fmla="*/ 3040 w 1704223"/>
              <a:gd name="connsiteY1" fmla="*/ 607646 h 2904143"/>
              <a:gd name="connsiteX2" fmla="*/ 4955 w 1704223"/>
              <a:gd name="connsiteY2" fmla="*/ 0 h 2904143"/>
              <a:gd name="connsiteX3" fmla="*/ 1704223 w 1704223"/>
              <a:gd name="connsiteY3" fmla="*/ 2904143 h 2904143"/>
              <a:gd name="connsiteX4" fmla="*/ 1145 w 1704223"/>
              <a:gd name="connsiteY4" fmla="*/ 2903325 h 2904143"/>
              <a:gd name="connsiteX0" fmla="*/ 1145 w 1704223"/>
              <a:gd name="connsiteY0" fmla="*/ 2906434 h 2906434"/>
              <a:gd name="connsiteX1" fmla="*/ 3040 w 1704223"/>
              <a:gd name="connsiteY1" fmla="*/ 607646 h 2906434"/>
              <a:gd name="connsiteX2" fmla="*/ 4955 w 1704223"/>
              <a:gd name="connsiteY2" fmla="*/ 0 h 2906434"/>
              <a:gd name="connsiteX3" fmla="*/ 1704223 w 1704223"/>
              <a:gd name="connsiteY3" fmla="*/ 2904143 h 2906434"/>
              <a:gd name="connsiteX4" fmla="*/ 1145 w 1704223"/>
              <a:gd name="connsiteY4" fmla="*/ 2906434 h 2906434"/>
              <a:gd name="connsiteX0" fmla="*/ 4401 w 1701183"/>
              <a:gd name="connsiteY0" fmla="*/ 2906435 h 2906435"/>
              <a:gd name="connsiteX1" fmla="*/ 0 w 1701183"/>
              <a:gd name="connsiteY1" fmla="*/ 607646 h 2906435"/>
              <a:gd name="connsiteX2" fmla="*/ 1915 w 1701183"/>
              <a:gd name="connsiteY2" fmla="*/ 0 h 2906435"/>
              <a:gd name="connsiteX3" fmla="*/ 1701183 w 1701183"/>
              <a:gd name="connsiteY3" fmla="*/ 2904143 h 2906435"/>
              <a:gd name="connsiteX4" fmla="*/ 4401 w 1701183"/>
              <a:gd name="connsiteY4" fmla="*/ 2906435 h 2906435"/>
              <a:gd name="connsiteX0" fmla="*/ 1495 w 1701425"/>
              <a:gd name="connsiteY0" fmla="*/ 2906435 h 2906435"/>
              <a:gd name="connsiteX1" fmla="*/ 242 w 1701425"/>
              <a:gd name="connsiteY1" fmla="*/ 607646 h 2906435"/>
              <a:gd name="connsiteX2" fmla="*/ 2157 w 1701425"/>
              <a:gd name="connsiteY2" fmla="*/ 0 h 2906435"/>
              <a:gd name="connsiteX3" fmla="*/ 1701425 w 1701425"/>
              <a:gd name="connsiteY3" fmla="*/ 2904143 h 2906435"/>
              <a:gd name="connsiteX4" fmla="*/ 1495 w 1701425"/>
              <a:gd name="connsiteY4" fmla="*/ 2906435 h 2906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425" h="2906435">
                <a:moveTo>
                  <a:pt x="1495" y="2906435"/>
                </a:moveTo>
                <a:cubicBezTo>
                  <a:pt x="-3120" y="2141209"/>
                  <a:pt x="4857" y="1372872"/>
                  <a:pt x="242" y="607646"/>
                </a:cubicBezTo>
                <a:cubicBezTo>
                  <a:pt x="880" y="405097"/>
                  <a:pt x="1519" y="202549"/>
                  <a:pt x="2157" y="0"/>
                </a:cubicBezTo>
                <a:lnTo>
                  <a:pt x="1701425" y="2904143"/>
                </a:lnTo>
                <a:lnTo>
                  <a:pt x="1495" y="29064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Isosceles Triangle 11">
            <a:extLst>
              <a:ext uri="{FF2B5EF4-FFF2-40B4-BE49-F238E27FC236}">
                <a16:creationId xmlns:a16="http://schemas.microsoft.com/office/drawing/2014/main" id="{F72D36A4-FBCC-493A-87CB-0B7049D267B0}"/>
              </a:ext>
            </a:extLst>
          </p:cNvPr>
          <p:cNvSpPr/>
          <p:nvPr userDrawn="1"/>
        </p:nvSpPr>
        <p:spPr>
          <a:xfrm rot="5400000" flipV="1">
            <a:off x="7677937" y="2172677"/>
            <a:ext cx="1790662" cy="1154785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Isosceles Triangle 11">
            <a:extLst>
              <a:ext uri="{FF2B5EF4-FFF2-40B4-BE49-F238E27FC236}">
                <a16:creationId xmlns:a16="http://schemas.microsoft.com/office/drawing/2014/main" id="{E2C43183-FF2B-4B22-A29B-3EA786D7AB0D}"/>
              </a:ext>
            </a:extLst>
          </p:cNvPr>
          <p:cNvSpPr/>
          <p:nvPr userDrawn="1"/>
        </p:nvSpPr>
        <p:spPr>
          <a:xfrm rot="16200000" flipV="1">
            <a:off x="-63379" y="3415347"/>
            <a:ext cx="3518939" cy="3404948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  <a:gd name="connsiteX0" fmla="*/ 286637 w 2542208"/>
              <a:gd name="connsiteY0" fmla="*/ 3263700 h 3263700"/>
              <a:gd name="connsiteX1" fmla="*/ 31 w 2542208"/>
              <a:gd name="connsiteY1" fmla="*/ 1073218 h 3263700"/>
              <a:gd name="connsiteX2" fmla="*/ 634188 w 2542208"/>
              <a:gd name="connsiteY2" fmla="*/ 0 h 3263700"/>
              <a:gd name="connsiteX3" fmla="*/ 2542208 w 2542208"/>
              <a:gd name="connsiteY3" fmla="*/ 3263660 h 3263700"/>
              <a:gd name="connsiteX4" fmla="*/ 286637 w 2542208"/>
              <a:gd name="connsiteY4" fmla="*/ 3263700 h 3263700"/>
              <a:gd name="connsiteX0" fmla="*/ 0 w 2551696"/>
              <a:gd name="connsiteY0" fmla="*/ 3270057 h 3270057"/>
              <a:gd name="connsiteX1" fmla="*/ 9519 w 2551696"/>
              <a:gd name="connsiteY1" fmla="*/ 1073218 h 3270057"/>
              <a:gd name="connsiteX2" fmla="*/ 643676 w 2551696"/>
              <a:gd name="connsiteY2" fmla="*/ 0 h 3270057"/>
              <a:gd name="connsiteX3" fmla="*/ 2551696 w 2551696"/>
              <a:gd name="connsiteY3" fmla="*/ 3263660 h 3270057"/>
              <a:gd name="connsiteX4" fmla="*/ 0 w 2551696"/>
              <a:gd name="connsiteY4" fmla="*/ 3270057 h 3270057"/>
              <a:gd name="connsiteX0" fmla="*/ 0 w 2551696"/>
              <a:gd name="connsiteY0" fmla="*/ 3238271 h 3238271"/>
              <a:gd name="connsiteX1" fmla="*/ 9519 w 2551696"/>
              <a:gd name="connsiteY1" fmla="*/ 1041432 h 3238271"/>
              <a:gd name="connsiteX2" fmla="*/ 643676 w 2551696"/>
              <a:gd name="connsiteY2" fmla="*/ 0 h 3238271"/>
              <a:gd name="connsiteX3" fmla="*/ 2551696 w 2551696"/>
              <a:gd name="connsiteY3" fmla="*/ 3231874 h 3238271"/>
              <a:gd name="connsiteX4" fmla="*/ 0 w 2551696"/>
              <a:gd name="connsiteY4" fmla="*/ 3238271 h 3238271"/>
              <a:gd name="connsiteX0" fmla="*/ 0 w 2551696"/>
              <a:gd name="connsiteY0" fmla="*/ 3238271 h 3238271"/>
              <a:gd name="connsiteX1" fmla="*/ 9519 w 2551696"/>
              <a:gd name="connsiteY1" fmla="*/ 1035074 h 3238271"/>
              <a:gd name="connsiteX2" fmla="*/ 643676 w 2551696"/>
              <a:gd name="connsiteY2" fmla="*/ 0 h 3238271"/>
              <a:gd name="connsiteX3" fmla="*/ 2551696 w 2551696"/>
              <a:gd name="connsiteY3" fmla="*/ 3231874 h 3238271"/>
              <a:gd name="connsiteX4" fmla="*/ 0 w 2551696"/>
              <a:gd name="connsiteY4" fmla="*/ 3238271 h 3238271"/>
              <a:gd name="connsiteX0" fmla="*/ 0 w 2551696"/>
              <a:gd name="connsiteY0" fmla="*/ 3250985 h 3250985"/>
              <a:gd name="connsiteX1" fmla="*/ 9519 w 2551696"/>
              <a:gd name="connsiteY1" fmla="*/ 1047788 h 3250985"/>
              <a:gd name="connsiteX2" fmla="*/ 650114 w 2551696"/>
              <a:gd name="connsiteY2" fmla="*/ 0 h 3250985"/>
              <a:gd name="connsiteX3" fmla="*/ 2551696 w 2551696"/>
              <a:gd name="connsiteY3" fmla="*/ 3244588 h 3250985"/>
              <a:gd name="connsiteX4" fmla="*/ 0 w 2551696"/>
              <a:gd name="connsiteY4" fmla="*/ 3250985 h 325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1696" h="3250985">
                <a:moveTo>
                  <a:pt x="0" y="3250985"/>
                </a:moveTo>
                <a:cubicBezTo>
                  <a:pt x="3545" y="2452096"/>
                  <a:pt x="5974" y="1846677"/>
                  <a:pt x="9519" y="1047788"/>
                </a:cubicBezTo>
                <a:lnTo>
                  <a:pt x="650114" y="0"/>
                </a:lnTo>
                <a:lnTo>
                  <a:pt x="2551696" y="3244588"/>
                </a:lnTo>
                <a:lnTo>
                  <a:pt x="0" y="325098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Isosceles Triangle 11">
            <a:extLst>
              <a:ext uri="{FF2B5EF4-FFF2-40B4-BE49-F238E27FC236}">
                <a16:creationId xmlns:a16="http://schemas.microsoft.com/office/drawing/2014/main" id="{33E6BD8E-2ADF-4B6D-9F9D-2B7664417FE5}"/>
              </a:ext>
            </a:extLst>
          </p:cNvPr>
          <p:cNvSpPr/>
          <p:nvPr userDrawn="1"/>
        </p:nvSpPr>
        <p:spPr>
          <a:xfrm rot="5400000" flipH="1" flipV="1">
            <a:off x="3912695" y="1628404"/>
            <a:ext cx="3981996" cy="6505956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  <a:gd name="connsiteX0" fmla="*/ 0 w 2255571"/>
              <a:gd name="connsiteY0" fmla="*/ 3263700 h 3263700"/>
              <a:gd name="connsiteX1" fmla="*/ 433256 w 2255571"/>
              <a:gd name="connsiteY1" fmla="*/ 1116438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87697 w 2255571"/>
              <a:gd name="connsiteY1" fmla="*/ 111643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53527 w 2255571"/>
              <a:gd name="connsiteY1" fmla="*/ 1112691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49730 w 2255571"/>
              <a:gd name="connsiteY1" fmla="*/ 1112692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221943 w 1908020"/>
              <a:gd name="connsiteY0" fmla="*/ 3259952 h 3263660"/>
              <a:gd name="connsiteX1" fmla="*/ 2179 w 1908020"/>
              <a:gd name="connsiteY1" fmla="*/ 1112692 h 3263660"/>
              <a:gd name="connsiteX2" fmla="*/ 0 w 1908020"/>
              <a:gd name="connsiteY2" fmla="*/ 0 h 3263660"/>
              <a:gd name="connsiteX3" fmla="*/ 1908020 w 1908020"/>
              <a:gd name="connsiteY3" fmla="*/ 3263660 h 3263660"/>
              <a:gd name="connsiteX4" fmla="*/ 221943 w 1908020"/>
              <a:gd name="connsiteY4" fmla="*/ 3259952 h 3263660"/>
              <a:gd name="connsiteX0" fmla="*/ 0 w 1921468"/>
              <a:gd name="connsiteY0" fmla="*/ 3263702 h 3263702"/>
              <a:gd name="connsiteX1" fmla="*/ 15627 w 1921468"/>
              <a:gd name="connsiteY1" fmla="*/ 1112692 h 3263702"/>
              <a:gd name="connsiteX2" fmla="*/ 13448 w 1921468"/>
              <a:gd name="connsiteY2" fmla="*/ 0 h 3263702"/>
              <a:gd name="connsiteX3" fmla="*/ 1921468 w 1921468"/>
              <a:gd name="connsiteY3" fmla="*/ 3263660 h 3263702"/>
              <a:gd name="connsiteX4" fmla="*/ 0 w 1921468"/>
              <a:gd name="connsiteY4" fmla="*/ 3263702 h 3263702"/>
              <a:gd name="connsiteX0" fmla="*/ 0 w 1921468"/>
              <a:gd name="connsiteY0" fmla="*/ 3263702 h 3263702"/>
              <a:gd name="connsiteX1" fmla="*/ 15627 w 1921468"/>
              <a:gd name="connsiteY1" fmla="*/ 1112692 h 3263702"/>
              <a:gd name="connsiteX2" fmla="*/ 13448 w 1921468"/>
              <a:gd name="connsiteY2" fmla="*/ 0 h 3263702"/>
              <a:gd name="connsiteX3" fmla="*/ 1921468 w 1921468"/>
              <a:gd name="connsiteY3" fmla="*/ 3263660 h 3263702"/>
              <a:gd name="connsiteX4" fmla="*/ 0 w 1921468"/>
              <a:gd name="connsiteY4" fmla="*/ 3263702 h 3263702"/>
              <a:gd name="connsiteX0" fmla="*/ 9332 w 1908020"/>
              <a:gd name="connsiteY0" fmla="*/ 3263703 h 3263703"/>
              <a:gd name="connsiteX1" fmla="*/ 2179 w 1908020"/>
              <a:gd name="connsiteY1" fmla="*/ 1112692 h 3263703"/>
              <a:gd name="connsiteX2" fmla="*/ 0 w 1908020"/>
              <a:gd name="connsiteY2" fmla="*/ 0 h 3263703"/>
              <a:gd name="connsiteX3" fmla="*/ 1908020 w 1908020"/>
              <a:gd name="connsiteY3" fmla="*/ 3263660 h 3263703"/>
              <a:gd name="connsiteX4" fmla="*/ 9332 w 1908020"/>
              <a:gd name="connsiteY4" fmla="*/ 3263703 h 3263703"/>
              <a:gd name="connsiteX0" fmla="*/ 5535 w 1908020"/>
              <a:gd name="connsiteY0" fmla="*/ 3263704 h 3263704"/>
              <a:gd name="connsiteX1" fmla="*/ 2179 w 1908020"/>
              <a:gd name="connsiteY1" fmla="*/ 1112692 h 3263704"/>
              <a:gd name="connsiteX2" fmla="*/ 0 w 1908020"/>
              <a:gd name="connsiteY2" fmla="*/ 0 h 3263704"/>
              <a:gd name="connsiteX3" fmla="*/ 1908020 w 1908020"/>
              <a:gd name="connsiteY3" fmla="*/ 3263660 h 3263704"/>
              <a:gd name="connsiteX4" fmla="*/ 5535 w 1908020"/>
              <a:gd name="connsiteY4" fmla="*/ 3263704 h 3263704"/>
              <a:gd name="connsiteX0" fmla="*/ 1738 w 1908020"/>
              <a:gd name="connsiteY0" fmla="*/ 3263705 h 3263705"/>
              <a:gd name="connsiteX1" fmla="*/ 2179 w 1908020"/>
              <a:gd name="connsiteY1" fmla="*/ 1112692 h 3263705"/>
              <a:gd name="connsiteX2" fmla="*/ 0 w 1908020"/>
              <a:gd name="connsiteY2" fmla="*/ 0 h 3263705"/>
              <a:gd name="connsiteX3" fmla="*/ 1908020 w 1908020"/>
              <a:gd name="connsiteY3" fmla="*/ 3263660 h 3263705"/>
              <a:gd name="connsiteX4" fmla="*/ 1738 w 1908020"/>
              <a:gd name="connsiteY4" fmla="*/ 3263705 h 3263705"/>
              <a:gd name="connsiteX0" fmla="*/ 1738 w 1908020"/>
              <a:gd name="connsiteY0" fmla="*/ 3263705 h 3263705"/>
              <a:gd name="connsiteX1" fmla="*/ 2179 w 1908020"/>
              <a:gd name="connsiteY1" fmla="*/ 1112692 h 3263705"/>
              <a:gd name="connsiteX2" fmla="*/ 0 w 1908020"/>
              <a:gd name="connsiteY2" fmla="*/ 0 h 3263705"/>
              <a:gd name="connsiteX3" fmla="*/ 1496340 w 1908020"/>
              <a:gd name="connsiteY3" fmla="*/ 2567300 h 3263705"/>
              <a:gd name="connsiteX4" fmla="*/ 1908020 w 1908020"/>
              <a:gd name="connsiteY4" fmla="*/ 3263660 h 3263705"/>
              <a:gd name="connsiteX5" fmla="*/ 1738 w 1908020"/>
              <a:gd name="connsiteY5" fmla="*/ 3263705 h 3263705"/>
              <a:gd name="connsiteX0" fmla="*/ 1738 w 1496340"/>
              <a:gd name="connsiteY0" fmla="*/ 3263705 h 3263705"/>
              <a:gd name="connsiteX1" fmla="*/ 2179 w 1496340"/>
              <a:gd name="connsiteY1" fmla="*/ 1112692 h 3263705"/>
              <a:gd name="connsiteX2" fmla="*/ 0 w 1496340"/>
              <a:gd name="connsiteY2" fmla="*/ 0 h 3263705"/>
              <a:gd name="connsiteX3" fmla="*/ 1496340 w 1496340"/>
              <a:gd name="connsiteY3" fmla="*/ 2567300 h 3263705"/>
              <a:gd name="connsiteX4" fmla="*/ 1073803 w 1496340"/>
              <a:gd name="connsiteY4" fmla="*/ 3260031 h 3263705"/>
              <a:gd name="connsiteX5" fmla="*/ 1738 w 1496340"/>
              <a:gd name="connsiteY5" fmla="*/ 3263705 h 3263705"/>
              <a:gd name="connsiteX0" fmla="*/ 1738 w 1481640"/>
              <a:gd name="connsiteY0" fmla="*/ 3263705 h 3263705"/>
              <a:gd name="connsiteX1" fmla="*/ 2179 w 1481640"/>
              <a:gd name="connsiteY1" fmla="*/ 1112692 h 3263705"/>
              <a:gd name="connsiteX2" fmla="*/ 0 w 1481640"/>
              <a:gd name="connsiteY2" fmla="*/ 0 h 3263705"/>
              <a:gd name="connsiteX3" fmla="*/ 1481640 w 1481640"/>
              <a:gd name="connsiteY3" fmla="*/ 2541897 h 3263705"/>
              <a:gd name="connsiteX4" fmla="*/ 1073803 w 1481640"/>
              <a:gd name="connsiteY4" fmla="*/ 3260031 h 3263705"/>
              <a:gd name="connsiteX5" fmla="*/ 1738 w 1481640"/>
              <a:gd name="connsiteY5" fmla="*/ 3263705 h 3263705"/>
              <a:gd name="connsiteX0" fmla="*/ 1738 w 1481640"/>
              <a:gd name="connsiteY0" fmla="*/ 3263705 h 3267291"/>
              <a:gd name="connsiteX1" fmla="*/ 2179 w 1481640"/>
              <a:gd name="connsiteY1" fmla="*/ 1112692 h 3267291"/>
              <a:gd name="connsiteX2" fmla="*/ 0 w 1481640"/>
              <a:gd name="connsiteY2" fmla="*/ 0 h 3267291"/>
              <a:gd name="connsiteX3" fmla="*/ 1481640 w 1481640"/>
              <a:gd name="connsiteY3" fmla="*/ 2541897 h 3267291"/>
              <a:gd name="connsiteX4" fmla="*/ 1055428 w 1481640"/>
              <a:gd name="connsiteY4" fmla="*/ 3267291 h 3267291"/>
              <a:gd name="connsiteX5" fmla="*/ 1738 w 1481640"/>
              <a:gd name="connsiteY5" fmla="*/ 3263705 h 3267291"/>
              <a:gd name="connsiteX0" fmla="*/ 147309 w 1627211"/>
              <a:gd name="connsiteY0" fmla="*/ 3508089 h 3511675"/>
              <a:gd name="connsiteX1" fmla="*/ 147750 w 1627211"/>
              <a:gd name="connsiteY1" fmla="*/ 1357076 h 3511675"/>
              <a:gd name="connsiteX2" fmla="*/ 0 w 1627211"/>
              <a:gd name="connsiteY2" fmla="*/ 0 h 3511675"/>
              <a:gd name="connsiteX3" fmla="*/ 1627211 w 1627211"/>
              <a:gd name="connsiteY3" fmla="*/ 2786281 h 3511675"/>
              <a:gd name="connsiteX4" fmla="*/ 1200999 w 1627211"/>
              <a:gd name="connsiteY4" fmla="*/ 3511675 h 3511675"/>
              <a:gd name="connsiteX5" fmla="*/ 147309 w 1627211"/>
              <a:gd name="connsiteY5" fmla="*/ 3508089 h 3511675"/>
              <a:gd name="connsiteX0" fmla="*/ 26 w 1632778"/>
              <a:gd name="connsiteY0" fmla="*/ 3500902 h 3511675"/>
              <a:gd name="connsiteX1" fmla="*/ 153317 w 1632778"/>
              <a:gd name="connsiteY1" fmla="*/ 1357076 h 3511675"/>
              <a:gd name="connsiteX2" fmla="*/ 5567 w 1632778"/>
              <a:gd name="connsiteY2" fmla="*/ 0 h 3511675"/>
              <a:gd name="connsiteX3" fmla="*/ 1632778 w 1632778"/>
              <a:gd name="connsiteY3" fmla="*/ 2786281 h 3511675"/>
              <a:gd name="connsiteX4" fmla="*/ 1206566 w 1632778"/>
              <a:gd name="connsiteY4" fmla="*/ 3511675 h 3511675"/>
              <a:gd name="connsiteX5" fmla="*/ 26 w 1632778"/>
              <a:gd name="connsiteY5" fmla="*/ 3500902 h 3511675"/>
              <a:gd name="connsiteX0" fmla="*/ 26 w 1632778"/>
              <a:gd name="connsiteY0" fmla="*/ 3504496 h 3511675"/>
              <a:gd name="connsiteX1" fmla="*/ 153317 w 1632778"/>
              <a:gd name="connsiteY1" fmla="*/ 1357076 h 3511675"/>
              <a:gd name="connsiteX2" fmla="*/ 5567 w 1632778"/>
              <a:gd name="connsiteY2" fmla="*/ 0 h 3511675"/>
              <a:gd name="connsiteX3" fmla="*/ 1632778 w 1632778"/>
              <a:gd name="connsiteY3" fmla="*/ 2786281 h 3511675"/>
              <a:gd name="connsiteX4" fmla="*/ 1206566 w 1632778"/>
              <a:gd name="connsiteY4" fmla="*/ 3511675 h 3511675"/>
              <a:gd name="connsiteX5" fmla="*/ 26 w 1632778"/>
              <a:gd name="connsiteY5" fmla="*/ 3504496 h 3511675"/>
              <a:gd name="connsiteX0" fmla="*/ 28 w 1629141"/>
              <a:gd name="connsiteY0" fmla="*/ 3511685 h 3511685"/>
              <a:gd name="connsiteX1" fmla="*/ 149680 w 1629141"/>
              <a:gd name="connsiteY1" fmla="*/ 1357076 h 3511685"/>
              <a:gd name="connsiteX2" fmla="*/ 1930 w 1629141"/>
              <a:gd name="connsiteY2" fmla="*/ 0 h 3511685"/>
              <a:gd name="connsiteX3" fmla="*/ 1629141 w 1629141"/>
              <a:gd name="connsiteY3" fmla="*/ 2786281 h 3511685"/>
              <a:gd name="connsiteX4" fmla="*/ 1202929 w 1629141"/>
              <a:gd name="connsiteY4" fmla="*/ 3511675 h 3511685"/>
              <a:gd name="connsiteX5" fmla="*/ 28 w 1629141"/>
              <a:gd name="connsiteY5" fmla="*/ 3511685 h 3511685"/>
              <a:gd name="connsiteX0" fmla="*/ 3254 w 1632367"/>
              <a:gd name="connsiteY0" fmla="*/ 3511685 h 3511685"/>
              <a:gd name="connsiteX1" fmla="*/ 56 w 1632367"/>
              <a:gd name="connsiteY1" fmla="*/ 1371452 h 3511685"/>
              <a:gd name="connsiteX2" fmla="*/ 5156 w 1632367"/>
              <a:gd name="connsiteY2" fmla="*/ 0 h 3511685"/>
              <a:gd name="connsiteX3" fmla="*/ 1632367 w 1632367"/>
              <a:gd name="connsiteY3" fmla="*/ 2786281 h 3511685"/>
              <a:gd name="connsiteX4" fmla="*/ 1206155 w 1632367"/>
              <a:gd name="connsiteY4" fmla="*/ 3511675 h 3511685"/>
              <a:gd name="connsiteX5" fmla="*/ 3254 w 1632367"/>
              <a:gd name="connsiteY5" fmla="*/ 3511685 h 3511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2367" h="3511685">
                <a:moveTo>
                  <a:pt x="3254" y="3511685"/>
                </a:moveTo>
                <a:cubicBezTo>
                  <a:pt x="870" y="2794681"/>
                  <a:pt x="2440" y="2088456"/>
                  <a:pt x="56" y="1371452"/>
                </a:cubicBezTo>
                <a:cubicBezTo>
                  <a:pt x="-670" y="1000555"/>
                  <a:pt x="5882" y="370897"/>
                  <a:pt x="5156" y="0"/>
                </a:cubicBezTo>
                <a:lnTo>
                  <a:pt x="1632367" y="2786281"/>
                </a:lnTo>
                <a:lnTo>
                  <a:pt x="1206155" y="3511675"/>
                </a:lnTo>
                <a:lnTo>
                  <a:pt x="3254" y="35116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B5EB0844-76E3-48B3-905D-7A20F1CF382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5958" y="-7938"/>
            <a:ext cx="9163804" cy="5820080"/>
          </a:xfrm>
          <a:custGeom>
            <a:avLst/>
            <a:gdLst>
              <a:gd name="connsiteX0" fmla="*/ 0 w 12192001"/>
              <a:gd name="connsiteY0" fmla="*/ 0 h 5776913"/>
              <a:gd name="connsiteX1" fmla="*/ 12192001 w 12192001"/>
              <a:gd name="connsiteY1" fmla="*/ 0 h 5776913"/>
              <a:gd name="connsiteX2" fmla="*/ 12192001 w 12192001"/>
              <a:gd name="connsiteY2" fmla="*/ 5776913 h 5776913"/>
              <a:gd name="connsiteX3" fmla="*/ 0 w 12192001"/>
              <a:gd name="connsiteY3" fmla="*/ 5776913 h 5776913"/>
              <a:gd name="connsiteX4" fmla="*/ 0 w 12192001"/>
              <a:gd name="connsiteY4" fmla="*/ 0 h 5776913"/>
              <a:gd name="connsiteX0" fmla="*/ 854 w 12192855"/>
              <a:gd name="connsiteY0" fmla="*/ 0 h 5776913"/>
              <a:gd name="connsiteX1" fmla="*/ 12192855 w 12192855"/>
              <a:gd name="connsiteY1" fmla="*/ 0 h 5776913"/>
              <a:gd name="connsiteX2" fmla="*/ 12192855 w 12192855"/>
              <a:gd name="connsiteY2" fmla="*/ 5776913 h 5776913"/>
              <a:gd name="connsiteX3" fmla="*/ 854 w 12192855"/>
              <a:gd name="connsiteY3" fmla="*/ 5776913 h 5776913"/>
              <a:gd name="connsiteX4" fmla="*/ 0 w 12192855"/>
              <a:gd name="connsiteY4" fmla="*/ 2962153 h 5776913"/>
              <a:gd name="connsiteX5" fmla="*/ 854 w 12192855"/>
              <a:gd name="connsiteY5" fmla="*/ 0 h 5776913"/>
              <a:gd name="connsiteX0" fmla="*/ 854 w 12192855"/>
              <a:gd name="connsiteY0" fmla="*/ 0 h 5776913"/>
              <a:gd name="connsiteX1" fmla="*/ 12192855 w 12192855"/>
              <a:gd name="connsiteY1" fmla="*/ 0 h 5776913"/>
              <a:gd name="connsiteX2" fmla="*/ 12192855 w 12192855"/>
              <a:gd name="connsiteY2" fmla="*/ 5776913 h 5776913"/>
              <a:gd name="connsiteX3" fmla="*/ 4879730 w 12192855"/>
              <a:gd name="connsiteY3" fmla="*/ 5775692 h 5776913"/>
              <a:gd name="connsiteX4" fmla="*/ 854 w 12192855"/>
              <a:gd name="connsiteY4" fmla="*/ 5776913 h 5776913"/>
              <a:gd name="connsiteX5" fmla="*/ 0 w 12192855"/>
              <a:gd name="connsiteY5" fmla="*/ 2962153 h 5776913"/>
              <a:gd name="connsiteX6" fmla="*/ 854 w 12192855"/>
              <a:gd name="connsiteY6" fmla="*/ 0 h 5776913"/>
              <a:gd name="connsiteX0" fmla="*/ 854 w 12192855"/>
              <a:gd name="connsiteY0" fmla="*/ 0 h 5776913"/>
              <a:gd name="connsiteX1" fmla="*/ 12192855 w 12192855"/>
              <a:gd name="connsiteY1" fmla="*/ 0 h 5776913"/>
              <a:gd name="connsiteX2" fmla="*/ 12192855 w 12192855"/>
              <a:gd name="connsiteY2" fmla="*/ 5776913 h 5776913"/>
              <a:gd name="connsiteX3" fmla="*/ 4879730 w 12192855"/>
              <a:gd name="connsiteY3" fmla="*/ 5775692 h 5776913"/>
              <a:gd name="connsiteX4" fmla="*/ 0 w 12192855"/>
              <a:gd name="connsiteY4" fmla="*/ 2962153 h 5776913"/>
              <a:gd name="connsiteX5" fmla="*/ 854 w 12192855"/>
              <a:gd name="connsiteY5" fmla="*/ 0 h 5776913"/>
              <a:gd name="connsiteX0" fmla="*/ 854 w 12194930"/>
              <a:gd name="connsiteY0" fmla="*/ 0 h 5776913"/>
              <a:gd name="connsiteX1" fmla="*/ 12192855 w 12194930"/>
              <a:gd name="connsiteY1" fmla="*/ 0 h 5776913"/>
              <a:gd name="connsiteX2" fmla="*/ 12194930 w 12194930"/>
              <a:gd name="connsiteY2" fmla="*/ 1608138 h 5776913"/>
              <a:gd name="connsiteX3" fmla="*/ 12192855 w 12194930"/>
              <a:gd name="connsiteY3" fmla="*/ 5776913 h 5776913"/>
              <a:gd name="connsiteX4" fmla="*/ 4879730 w 12194930"/>
              <a:gd name="connsiteY4" fmla="*/ 5775692 h 5776913"/>
              <a:gd name="connsiteX5" fmla="*/ 0 w 12194930"/>
              <a:gd name="connsiteY5" fmla="*/ 2962153 h 5776913"/>
              <a:gd name="connsiteX6" fmla="*/ 854 w 12194930"/>
              <a:gd name="connsiteY6" fmla="*/ 0 h 5776913"/>
              <a:gd name="connsiteX0" fmla="*/ 854 w 12194930"/>
              <a:gd name="connsiteY0" fmla="*/ 0 h 5775692"/>
              <a:gd name="connsiteX1" fmla="*/ 12192855 w 12194930"/>
              <a:gd name="connsiteY1" fmla="*/ 0 h 5775692"/>
              <a:gd name="connsiteX2" fmla="*/ 12194930 w 12194930"/>
              <a:gd name="connsiteY2" fmla="*/ 1608138 h 5775692"/>
              <a:gd name="connsiteX3" fmla="*/ 4879730 w 12194930"/>
              <a:gd name="connsiteY3" fmla="*/ 5775692 h 5775692"/>
              <a:gd name="connsiteX4" fmla="*/ 0 w 12194930"/>
              <a:gd name="connsiteY4" fmla="*/ 2962153 h 5775692"/>
              <a:gd name="connsiteX5" fmla="*/ 854 w 12194930"/>
              <a:gd name="connsiteY5" fmla="*/ 0 h 5775692"/>
              <a:gd name="connsiteX0" fmla="*/ 854 w 12194930"/>
              <a:gd name="connsiteY0" fmla="*/ 0 h 5775692"/>
              <a:gd name="connsiteX1" fmla="*/ 12192855 w 12194930"/>
              <a:gd name="connsiteY1" fmla="*/ 0 h 5775692"/>
              <a:gd name="connsiteX2" fmla="*/ 12194930 w 12194930"/>
              <a:gd name="connsiteY2" fmla="*/ 1608138 h 5775692"/>
              <a:gd name="connsiteX3" fmla="*/ 4879730 w 12194930"/>
              <a:gd name="connsiteY3" fmla="*/ 5775692 h 5775692"/>
              <a:gd name="connsiteX4" fmla="*/ 0 w 12194930"/>
              <a:gd name="connsiteY4" fmla="*/ 2962153 h 5775692"/>
              <a:gd name="connsiteX5" fmla="*/ 854 w 12194930"/>
              <a:gd name="connsiteY5" fmla="*/ 0 h 5775692"/>
              <a:gd name="connsiteX0" fmla="*/ 854 w 12212514"/>
              <a:gd name="connsiteY0" fmla="*/ 0 h 5775692"/>
              <a:gd name="connsiteX1" fmla="*/ 12192855 w 12212514"/>
              <a:gd name="connsiteY1" fmla="*/ 0 h 5775692"/>
              <a:gd name="connsiteX2" fmla="*/ 12212514 w 12212514"/>
              <a:gd name="connsiteY2" fmla="*/ 1599345 h 5775692"/>
              <a:gd name="connsiteX3" fmla="*/ 4879730 w 12212514"/>
              <a:gd name="connsiteY3" fmla="*/ 5775692 h 5775692"/>
              <a:gd name="connsiteX4" fmla="*/ 0 w 12212514"/>
              <a:gd name="connsiteY4" fmla="*/ 2962153 h 5775692"/>
              <a:gd name="connsiteX5" fmla="*/ 854 w 12212514"/>
              <a:gd name="connsiteY5" fmla="*/ 0 h 5775692"/>
              <a:gd name="connsiteX0" fmla="*/ 854 w 12212514"/>
              <a:gd name="connsiteY0" fmla="*/ 0 h 5775692"/>
              <a:gd name="connsiteX1" fmla="*/ 12210440 w 12212514"/>
              <a:gd name="connsiteY1" fmla="*/ 0 h 5775692"/>
              <a:gd name="connsiteX2" fmla="*/ 12212514 w 12212514"/>
              <a:gd name="connsiteY2" fmla="*/ 1599345 h 5775692"/>
              <a:gd name="connsiteX3" fmla="*/ 4879730 w 12212514"/>
              <a:gd name="connsiteY3" fmla="*/ 5775692 h 5775692"/>
              <a:gd name="connsiteX4" fmla="*/ 0 w 12212514"/>
              <a:gd name="connsiteY4" fmla="*/ 2962153 h 5775692"/>
              <a:gd name="connsiteX5" fmla="*/ 854 w 12212514"/>
              <a:gd name="connsiteY5" fmla="*/ 0 h 5775692"/>
              <a:gd name="connsiteX0" fmla="*/ 854 w 12219273"/>
              <a:gd name="connsiteY0" fmla="*/ 0 h 5775692"/>
              <a:gd name="connsiteX1" fmla="*/ 12219232 w 12219273"/>
              <a:gd name="connsiteY1" fmla="*/ 0 h 5775692"/>
              <a:gd name="connsiteX2" fmla="*/ 12212514 w 12219273"/>
              <a:gd name="connsiteY2" fmla="*/ 1599345 h 5775692"/>
              <a:gd name="connsiteX3" fmla="*/ 4879730 w 12219273"/>
              <a:gd name="connsiteY3" fmla="*/ 5775692 h 5775692"/>
              <a:gd name="connsiteX4" fmla="*/ 0 w 12219273"/>
              <a:gd name="connsiteY4" fmla="*/ 2962153 h 5775692"/>
              <a:gd name="connsiteX5" fmla="*/ 854 w 12219273"/>
              <a:gd name="connsiteY5" fmla="*/ 0 h 5775692"/>
              <a:gd name="connsiteX0" fmla="*/ 854 w 12219252"/>
              <a:gd name="connsiteY0" fmla="*/ 0 h 5775692"/>
              <a:gd name="connsiteX1" fmla="*/ 12219232 w 12219252"/>
              <a:gd name="connsiteY1" fmla="*/ 0 h 5775692"/>
              <a:gd name="connsiteX2" fmla="*/ 12203636 w 12219252"/>
              <a:gd name="connsiteY2" fmla="*/ 1466180 h 5775692"/>
              <a:gd name="connsiteX3" fmla="*/ 4879730 w 12219252"/>
              <a:gd name="connsiteY3" fmla="*/ 5775692 h 5775692"/>
              <a:gd name="connsiteX4" fmla="*/ 0 w 12219252"/>
              <a:gd name="connsiteY4" fmla="*/ 2962153 h 5775692"/>
              <a:gd name="connsiteX5" fmla="*/ 854 w 12219252"/>
              <a:gd name="connsiteY5" fmla="*/ 0 h 5775692"/>
              <a:gd name="connsiteX0" fmla="*/ 854 w 12219252"/>
              <a:gd name="connsiteY0" fmla="*/ 0 h 5775692"/>
              <a:gd name="connsiteX1" fmla="*/ 12219232 w 12219252"/>
              <a:gd name="connsiteY1" fmla="*/ 0 h 5775692"/>
              <a:gd name="connsiteX2" fmla="*/ 12203636 w 12219252"/>
              <a:gd name="connsiteY2" fmla="*/ 1528324 h 5775692"/>
              <a:gd name="connsiteX3" fmla="*/ 4879730 w 12219252"/>
              <a:gd name="connsiteY3" fmla="*/ 5775692 h 5775692"/>
              <a:gd name="connsiteX4" fmla="*/ 0 w 12219252"/>
              <a:gd name="connsiteY4" fmla="*/ 2962153 h 5775692"/>
              <a:gd name="connsiteX5" fmla="*/ 854 w 12219252"/>
              <a:gd name="connsiteY5" fmla="*/ 0 h 5775692"/>
              <a:gd name="connsiteX0" fmla="*/ 7 w 12218405"/>
              <a:gd name="connsiteY0" fmla="*/ 0 h 5775692"/>
              <a:gd name="connsiteX1" fmla="*/ 12218385 w 12218405"/>
              <a:gd name="connsiteY1" fmla="*/ 0 h 5775692"/>
              <a:gd name="connsiteX2" fmla="*/ 12202789 w 12218405"/>
              <a:gd name="connsiteY2" fmla="*/ 1528324 h 5775692"/>
              <a:gd name="connsiteX3" fmla="*/ 4878883 w 12218405"/>
              <a:gd name="connsiteY3" fmla="*/ 5775692 h 5775692"/>
              <a:gd name="connsiteX4" fmla="*/ 8031 w 12218405"/>
              <a:gd name="connsiteY4" fmla="*/ 3042052 h 5775692"/>
              <a:gd name="connsiteX5" fmla="*/ 7 w 12218405"/>
              <a:gd name="connsiteY5" fmla="*/ 0 h 5775692"/>
              <a:gd name="connsiteX0" fmla="*/ 7 w 12218405"/>
              <a:gd name="connsiteY0" fmla="*/ 0 h 5820080"/>
              <a:gd name="connsiteX1" fmla="*/ 12218385 w 12218405"/>
              <a:gd name="connsiteY1" fmla="*/ 0 h 5820080"/>
              <a:gd name="connsiteX2" fmla="*/ 12202789 w 12218405"/>
              <a:gd name="connsiteY2" fmla="*/ 1528324 h 5820080"/>
              <a:gd name="connsiteX3" fmla="*/ 4825617 w 12218405"/>
              <a:gd name="connsiteY3" fmla="*/ 5820080 h 5820080"/>
              <a:gd name="connsiteX4" fmla="*/ 8031 w 12218405"/>
              <a:gd name="connsiteY4" fmla="*/ 3042052 h 5820080"/>
              <a:gd name="connsiteX5" fmla="*/ 7 w 12218405"/>
              <a:gd name="connsiteY5" fmla="*/ 0 h 58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8405" h="5820080">
                <a:moveTo>
                  <a:pt x="7" y="0"/>
                </a:moveTo>
                <a:lnTo>
                  <a:pt x="12218385" y="0"/>
                </a:lnTo>
                <a:cubicBezTo>
                  <a:pt x="12219077" y="536046"/>
                  <a:pt x="12202097" y="992278"/>
                  <a:pt x="12202789" y="1528324"/>
                </a:cubicBezTo>
                <a:lnTo>
                  <a:pt x="4825617" y="5820080"/>
                </a:lnTo>
                <a:lnTo>
                  <a:pt x="8031" y="3042052"/>
                </a:lnTo>
                <a:cubicBezTo>
                  <a:pt x="8316" y="2054668"/>
                  <a:pt x="-278" y="987384"/>
                  <a:pt x="7" y="0"/>
                </a:cubicBezTo>
                <a:close/>
              </a:path>
            </a:pathLst>
          </a:custGeom>
        </p:spPr>
        <p:txBody>
          <a:bodyPr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latin typeface="+mj-lt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ZA" dirty="0"/>
              <a:t>To add an image click on the Picture icon. Do not copy &amp; paste images here!</a:t>
            </a:r>
            <a:endParaRPr lang="en-US" dirty="0"/>
          </a:p>
          <a:p>
            <a:endParaRPr lang="en-US" dirty="0"/>
          </a:p>
        </p:txBody>
      </p:sp>
      <p:sp>
        <p:nvSpPr>
          <p:cNvPr id="10" name="Google Shape;9;p21">
            <a:extLst>
              <a:ext uri="{FF2B5EF4-FFF2-40B4-BE49-F238E27FC236}">
                <a16:creationId xmlns:a16="http://schemas.microsoft.com/office/drawing/2014/main" id="{C518E93F-3FE2-4A93-8185-C1C7B9A6351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639605" y="5407186"/>
            <a:ext cx="4230367" cy="936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181C1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11" name="Google Shape;10;p21">
            <a:extLst>
              <a:ext uri="{FF2B5EF4-FFF2-40B4-BE49-F238E27FC236}">
                <a16:creationId xmlns:a16="http://schemas.microsoft.com/office/drawing/2014/main" id="{9894B438-AEB4-4CEB-97E2-9881310565F9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5791231" y="4190261"/>
            <a:ext cx="3078740" cy="121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0" lvl="0" indent="-171450" algn="r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685800" lvl="1" indent="-171450" algn="l">
              <a:spcBef>
                <a:spcPts val="270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350">
                <a:solidFill>
                  <a:srgbClr val="898989"/>
                </a:solidFill>
              </a:defRPr>
            </a:lvl2pPr>
            <a:lvl3pPr marL="1028700" lvl="2" indent="-17145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3pPr>
            <a:lvl4pPr marL="1371600" lvl="3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4pPr>
            <a:lvl5pPr marL="1714500" lvl="4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5pPr>
            <a:lvl6pPr marL="2057400" lvl="5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6pPr>
            <a:lvl7pPr marL="2400300" lvl="6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7pPr>
            <a:lvl8pPr marL="2743200" lvl="7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8pPr>
            <a:lvl9pPr marL="3086100" lvl="8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17F57D6-0611-4647-97FD-4EBBB3A758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00118"/>
            <a:ext cx="20446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212121">
                    <a:tint val="75000"/>
                  </a:srgbClr>
                </a:solidFill>
              </a:rPr>
              <a:pPr defTabSz="685800"/>
              <a:t>‹#›</a:t>
            </a:fld>
            <a:endParaRPr lang="en-ZA" dirty="0">
              <a:solidFill>
                <a:srgbClr val="21212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8113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8F20067-260A-4C61-A1D5-35D06CBA505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6593" y="-7938"/>
            <a:ext cx="9164455" cy="5775692"/>
          </a:xfrm>
          <a:custGeom>
            <a:avLst/>
            <a:gdLst>
              <a:gd name="connsiteX0" fmla="*/ 0 w 12192001"/>
              <a:gd name="connsiteY0" fmla="*/ 0 h 5776913"/>
              <a:gd name="connsiteX1" fmla="*/ 12192001 w 12192001"/>
              <a:gd name="connsiteY1" fmla="*/ 0 h 5776913"/>
              <a:gd name="connsiteX2" fmla="*/ 12192001 w 12192001"/>
              <a:gd name="connsiteY2" fmla="*/ 5776913 h 5776913"/>
              <a:gd name="connsiteX3" fmla="*/ 0 w 12192001"/>
              <a:gd name="connsiteY3" fmla="*/ 5776913 h 5776913"/>
              <a:gd name="connsiteX4" fmla="*/ 0 w 12192001"/>
              <a:gd name="connsiteY4" fmla="*/ 0 h 5776913"/>
              <a:gd name="connsiteX0" fmla="*/ 854 w 12192855"/>
              <a:gd name="connsiteY0" fmla="*/ 0 h 5776913"/>
              <a:gd name="connsiteX1" fmla="*/ 12192855 w 12192855"/>
              <a:gd name="connsiteY1" fmla="*/ 0 h 5776913"/>
              <a:gd name="connsiteX2" fmla="*/ 12192855 w 12192855"/>
              <a:gd name="connsiteY2" fmla="*/ 5776913 h 5776913"/>
              <a:gd name="connsiteX3" fmla="*/ 854 w 12192855"/>
              <a:gd name="connsiteY3" fmla="*/ 5776913 h 5776913"/>
              <a:gd name="connsiteX4" fmla="*/ 0 w 12192855"/>
              <a:gd name="connsiteY4" fmla="*/ 2962153 h 5776913"/>
              <a:gd name="connsiteX5" fmla="*/ 854 w 12192855"/>
              <a:gd name="connsiteY5" fmla="*/ 0 h 5776913"/>
              <a:gd name="connsiteX0" fmla="*/ 854 w 12192855"/>
              <a:gd name="connsiteY0" fmla="*/ 0 h 5776913"/>
              <a:gd name="connsiteX1" fmla="*/ 12192855 w 12192855"/>
              <a:gd name="connsiteY1" fmla="*/ 0 h 5776913"/>
              <a:gd name="connsiteX2" fmla="*/ 12192855 w 12192855"/>
              <a:gd name="connsiteY2" fmla="*/ 5776913 h 5776913"/>
              <a:gd name="connsiteX3" fmla="*/ 4879730 w 12192855"/>
              <a:gd name="connsiteY3" fmla="*/ 5775692 h 5776913"/>
              <a:gd name="connsiteX4" fmla="*/ 854 w 12192855"/>
              <a:gd name="connsiteY4" fmla="*/ 5776913 h 5776913"/>
              <a:gd name="connsiteX5" fmla="*/ 0 w 12192855"/>
              <a:gd name="connsiteY5" fmla="*/ 2962153 h 5776913"/>
              <a:gd name="connsiteX6" fmla="*/ 854 w 12192855"/>
              <a:gd name="connsiteY6" fmla="*/ 0 h 5776913"/>
              <a:gd name="connsiteX0" fmla="*/ 854 w 12192855"/>
              <a:gd name="connsiteY0" fmla="*/ 0 h 5776913"/>
              <a:gd name="connsiteX1" fmla="*/ 12192855 w 12192855"/>
              <a:gd name="connsiteY1" fmla="*/ 0 h 5776913"/>
              <a:gd name="connsiteX2" fmla="*/ 12192855 w 12192855"/>
              <a:gd name="connsiteY2" fmla="*/ 5776913 h 5776913"/>
              <a:gd name="connsiteX3" fmla="*/ 4879730 w 12192855"/>
              <a:gd name="connsiteY3" fmla="*/ 5775692 h 5776913"/>
              <a:gd name="connsiteX4" fmla="*/ 0 w 12192855"/>
              <a:gd name="connsiteY4" fmla="*/ 2962153 h 5776913"/>
              <a:gd name="connsiteX5" fmla="*/ 854 w 12192855"/>
              <a:gd name="connsiteY5" fmla="*/ 0 h 5776913"/>
              <a:gd name="connsiteX0" fmla="*/ 854 w 12194930"/>
              <a:gd name="connsiteY0" fmla="*/ 0 h 5776913"/>
              <a:gd name="connsiteX1" fmla="*/ 12192855 w 12194930"/>
              <a:gd name="connsiteY1" fmla="*/ 0 h 5776913"/>
              <a:gd name="connsiteX2" fmla="*/ 12194930 w 12194930"/>
              <a:gd name="connsiteY2" fmla="*/ 1608138 h 5776913"/>
              <a:gd name="connsiteX3" fmla="*/ 12192855 w 12194930"/>
              <a:gd name="connsiteY3" fmla="*/ 5776913 h 5776913"/>
              <a:gd name="connsiteX4" fmla="*/ 4879730 w 12194930"/>
              <a:gd name="connsiteY4" fmla="*/ 5775692 h 5776913"/>
              <a:gd name="connsiteX5" fmla="*/ 0 w 12194930"/>
              <a:gd name="connsiteY5" fmla="*/ 2962153 h 5776913"/>
              <a:gd name="connsiteX6" fmla="*/ 854 w 12194930"/>
              <a:gd name="connsiteY6" fmla="*/ 0 h 5776913"/>
              <a:gd name="connsiteX0" fmla="*/ 854 w 12194930"/>
              <a:gd name="connsiteY0" fmla="*/ 0 h 5775692"/>
              <a:gd name="connsiteX1" fmla="*/ 12192855 w 12194930"/>
              <a:gd name="connsiteY1" fmla="*/ 0 h 5775692"/>
              <a:gd name="connsiteX2" fmla="*/ 12194930 w 12194930"/>
              <a:gd name="connsiteY2" fmla="*/ 1608138 h 5775692"/>
              <a:gd name="connsiteX3" fmla="*/ 4879730 w 12194930"/>
              <a:gd name="connsiteY3" fmla="*/ 5775692 h 5775692"/>
              <a:gd name="connsiteX4" fmla="*/ 0 w 12194930"/>
              <a:gd name="connsiteY4" fmla="*/ 2962153 h 5775692"/>
              <a:gd name="connsiteX5" fmla="*/ 854 w 12194930"/>
              <a:gd name="connsiteY5" fmla="*/ 0 h 5775692"/>
              <a:gd name="connsiteX0" fmla="*/ 854 w 12194930"/>
              <a:gd name="connsiteY0" fmla="*/ 0 h 5775692"/>
              <a:gd name="connsiteX1" fmla="*/ 12192855 w 12194930"/>
              <a:gd name="connsiteY1" fmla="*/ 0 h 5775692"/>
              <a:gd name="connsiteX2" fmla="*/ 12194930 w 12194930"/>
              <a:gd name="connsiteY2" fmla="*/ 1608138 h 5775692"/>
              <a:gd name="connsiteX3" fmla="*/ 4879730 w 12194930"/>
              <a:gd name="connsiteY3" fmla="*/ 5775692 h 5775692"/>
              <a:gd name="connsiteX4" fmla="*/ 0 w 12194930"/>
              <a:gd name="connsiteY4" fmla="*/ 2962153 h 5775692"/>
              <a:gd name="connsiteX5" fmla="*/ 854 w 12194930"/>
              <a:gd name="connsiteY5" fmla="*/ 0 h 5775692"/>
              <a:gd name="connsiteX0" fmla="*/ 854 w 12212514"/>
              <a:gd name="connsiteY0" fmla="*/ 0 h 5775692"/>
              <a:gd name="connsiteX1" fmla="*/ 12192855 w 12212514"/>
              <a:gd name="connsiteY1" fmla="*/ 0 h 5775692"/>
              <a:gd name="connsiteX2" fmla="*/ 12212514 w 12212514"/>
              <a:gd name="connsiteY2" fmla="*/ 1599345 h 5775692"/>
              <a:gd name="connsiteX3" fmla="*/ 4879730 w 12212514"/>
              <a:gd name="connsiteY3" fmla="*/ 5775692 h 5775692"/>
              <a:gd name="connsiteX4" fmla="*/ 0 w 12212514"/>
              <a:gd name="connsiteY4" fmla="*/ 2962153 h 5775692"/>
              <a:gd name="connsiteX5" fmla="*/ 854 w 12212514"/>
              <a:gd name="connsiteY5" fmla="*/ 0 h 5775692"/>
              <a:gd name="connsiteX0" fmla="*/ 854 w 12212514"/>
              <a:gd name="connsiteY0" fmla="*/ 0 h 5775692"/>
              <a:gd name="connsiteX1" fmla="*/ 12210440 w 12212514"/>
              <a:gd name="connsiteY1" fmla="*/ 0 h 5775692"/>
              <a:gd name="connsiteX2" fmla="*/ 12212514 w 12212514"/>
              <a:gd name="connsiteY2" fmla="*/ 1599345 h 5775692"/>
              <a:gd name="connsiteX3" fmla="*/ 4879730 w 12212514"/>
              <a:gd name="connsiteY3" fmla="*/ 5775692 h 5775692"/>
              <a:gd name="connsiteX4" fmla="*/ 0 w 12212514"/>
              <a:gd name="connsiteY4" fmla="*/ 2962153 h 5775692"/>
              <a:gd name="connsiteX5" fmla="*/ 854 w 12212514"/>
              <a:gd name="connsiteY5" fmla="*/ 0 h 5775692"/>
              <a:gd name="connsiteX0" fmla="*/ 854 w 12219273"/>
              <a:gd name="connsiteY0" fmla="*/ 0 h 5775692"/>
              <a:gd name="connsiteX1" fmla="*/ 12219232 w 12219273"/>
              <a:gd name="connsiteY1" fmla="*/ 0 h 5775692"/>
              <a:gd name="connsiteX2" fmla="*/ 12212514 w 12219273"/>
              <a:gd name="connsiteY2" fmla="*/ 1599345 h 5775692"/>
              <a:gd name="connsiteX3" fmla="*/ 4879730 w 12219273"/>
              <a:gd name="connsiteY3" fmla="*/ 5775692 h 5775692"/>
              <a:gd name="connsiteX4" fmla="*/ 0 w 12219273"/>
              <a:gd name="connsiteY4" fmla="*/ 2962153 h 5775692"/>
              <a:gd name="connsiteX5" fmla="*/ 854 w 12219273"/>
              <a:gd name="connsiteY5" fmla="*/ 0 h 577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273" h="5775692">
                <a:moveTo>
                  <a:pt x="854" y="0"/>
                </a:moveTo>
                <a:lnTo>
                  <a:pt x="12219232" y="0"/>
                </a:lnTo>
                <a:cubicBezTo>
                  <a:pt x="12219924" y="536046"/>
                  <a:pt x="12211822" y="1063299"/>
                  <a:pt x="12212514" y="1599345"/>
                </a:cubicBezTo>
                <a:lnTo>
                  <a:pt x="4879730" y="5775692"/>
                </a:lnTo>
                <a:lnTo>
                  <a:pt x="0" y="2962153"/>
                </a:lnTo>
                <a:cubicBezTo>
                  <a:pt x="285" y="1974769"/>
                  <a:pt x="569" y="987384"/>
                  <a:pt x="854" y="0"/>
                </a:cubicBezTo>
                <a:close/>
              </a:path>
            </a:pathLst>
          </a:custGeom>
        </p:spPr>
        <p:txBody>
          <a:bodyPr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latin typeface="+mj-lt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ZA" dirty="0"/>
              <a:t>To add an image click on the Picture icon. Do not copy &amp; paste images here!</a:t>
            </a:r>
            <a:endParaRPr lang="en-US" dirty="0"/>
          </a:p>
          <a:p>
            <a:endParaRPr lang="en-US" dirty="0"/>
          </a:p>
        </p:txBody>
      </p:sp>
      <p:sp>
        <p:nvSpPr>
          <p:cNvPr id="9" name="Isosceles Triangle 11">
            <a:extLst>
              <a:ext uri="{FF2B5EF4-FFF2-40B4-BE49-F238E27FC236}">
                <a16:creationId xmlns:a16="http://schemas.microsoft.com/office/drawing/2014/main" id="{193C790A-D5AE-4FD1-86A7-5A5D5495E60A}"/>
              </a:ext>
            </a:extLst>
          </p:cNvPr>
          <p:cNvSpPr/>
          <p:nvPr userDrawn="1"/>
        </p:nvSpPr>
        <p:spPr>
          <a:xfrm rot="16200000" flipV="1">
            <a:off x="-13402" y="3031966"/>
            <a:ext cx="3853078" cy="3824186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29 w 2272093"/>
              <a:gd name="connsiteY0" fmla="*/ 2906433 h 2906433"/>
              <a:gd name="connsiteX1" fmla="*/ 284456 w 2272093"/>
              <a:gd name="connsiteY1" fmla="*/ 542364 h 2906433"/>
              <a:gd name="connsiteX2" fmla="*/ 284456 w 2272093"/>
              <a:gd name="connsiteY2" fmla="*/ 542364 h 2906433"/>
              <a:gd name="connsiteX3" fmla="*/ 572825 w 2272093"/>
              <a:gd name="connsiteY3" fmla="*/ 0 h 2906433"/>
              <a:gd name="connsiteX4" fmla="*/ 2272093 w 2272093"/>
              <a:gd name="connsiteY4" fmla="*/ 2904143 h 2906433"/>
              <a:gd name="connsiteX5" fmla="*/ 29 w 2272093"/>
              <a:gd name="connsiteY5" fmla="*/ 2906433 h 2906433"/>
              <a:gd name="connsiteX0" fmla="*/ 29 w 2272093"/>
              <a:gd name="connsiteY0" fmla="*/ 2906433 h 2906433"/>
              <a:gd name="connsiteX1" fmla="*/ 284456 w 2272093"/>
              <a:gd name="connsiteY1" fmla="*/ 542364 h 2906433"/>
              <a:gd name="connsiteX2" fmla="*/ 785 w 2272093"/>
              <a:gd name="connsiteY2" fmla="*/ 893802 h 2906433"/>
              <a:gd name="connsiteX3" fmla="*/ 572825 w 2272093"/>
              <a:gd name="connsiteY3" fmla="*/ 0 h 2906433"/>
              <a:gd name="connsiteX4" fmla="*/ 2272093 w 2272093"/>
              <a:gd name="connsiteY4" fmla="*/ 2904143 h 2906433"/>
              <a:gd name="connsiteX5" fmla="*/ 29 w 2272093"/>
              <a:gd name="connsiteY5" fmla="*/ 2906433 h 2906433"/>
              <a:gd name="connsiteX0" fmla="*/ 29 w 2272093"/>
              <a:gd name="connsiteY0" fmla="*/ 2936993 h 2936993"/>
              <a:gd name="connsiteX1" fmla="*/ 284456 w 2272093"/>
              <a:gd name="connsiteY1" fmla="*/ 572924 h 2936993"/>
              <a:gd name="connsiteX2" fmla="*/ 785 w 2272093"/>
              <a:gd name="connsiteY2" fmla="*/ 924362 h 2936993"/>
              <a:gd name="connsiteX3" fmla="*/ 552194 w 2272093"/>
              <a:gd name="connsiteY3" fmla="*/ 0 h 2936993"/>
              <a:gd name="connsiteX4" fmla="*/ 2272093 w 2272093"/>
              <a:gd name="connsiteY4" fmla="*/ 2934703 h 2936993"/>
              <a:gd name="connsiteX5" fmla="*/ 29 w 2272093"/>
              <a:gd name="connsiteY5" fmla="*/ 2936993 h 2936993"/>
              <a:gd name="connsiteX0" fmla="*/ 901 w 2272965"/>
              <a:gd name="connsiteY0" fmla="*/ 2936993 h 2936993"/>
              <a:gd name="connsiteX1" fmla="*/ 1657 w 2272965"/>
              <a:gd name="connsiteY1" fmla="*/ 1673078 h 2936993"/>
              <a:gd name="connsiteX2" fmla="*/ 1657 w 2272965"/>
              <a:gd name="connsiteY2" fmla="*/ 924362 h 2936993"/>
              <a:gd name="connsiteX3" fmla="*/ 553066 w 2272965"/>
              <a:gd name="connsiteY3" fmla="*/ 0 h 2936993"/>
              <a:gd name="connsiteX4" fmla="*/ 2272965 w 2272965"/>
              <a:gd name="connsiteY4" fmla="*/ 2934703 h 2936993"/>
              <a:gd name="connsiteX5" fmla="*/ 901 w 2272965"/>
              <a:gd name="connsiteY5" fmla="*/ 2936993 h 2936993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1657 w 2272965"/>
              <a:gd name="connsiteY2" fmla="*/ 924362 h 2942086"/>
              <a:gd name="connsiteX3" fmla="*/ 553066 w 2272965"/>
              <a:gd name="connsiteY3" fmla="*/ 0 h 2942086"/>
              <a:gd name="connsiteX4" fmla="*/ 2272965 w 2272965"/>
              <a:gd name="connsiteY4" fmla="*/ 2934703 h 2942086"/>
              <a:gd name="connsiteX5" fmla="*/ 901 w 2272965"/>
              <a:gd name="connsiteY5" fmla="*/ 2942086 h 2942086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1657 w 2272965"/>
              <a:gd name="connsiteY2" fmla="*/ 924362 h 2942086"/>
              <a:gd name="connsiteX3" fmla="*/ 553066 w 2272965"/>
              <a:gd name="connsiteY3" fmla="*/ 0 h 2942086"/>
              <a:gd name="connsiteX4" fmla="*/ 2272965 w 2272965"/>
              <a:gd name="connsiteY4" fmla="*/ 2939798 h 2942086"/>
              <a:gd name="connsiteX5" fmla="*/ 901 w 2272965"/>
              <a:gd name="connsiteY5" fmla="*/ 2942086 h 2942086"/>
              <a:gd name="connsiteX0" fmla="*/ 901 w 2272965"/>
              <a:gd name="connsiteY0" fmla="*/ 2942086 h 2942086"/>
              <a:gd name="connsiteX1" fmla="*/ 1657 w 2272965"/>
              <a:gd name="connsiteY1" fmla="*/ 1673078 h 2942086"/>
              <a:gd name="connsiteX2" fmla="*/ 7039 w 2272965"/>
              <a:gd name="connsiteY2" fmla="*/ 887162 h 2942086"/>
              <a:gd name="connsiteX3" fmla="*/ 553066 w 2272965"/>
              <a:gd name="connsiteY3" fmla="*/ 0 h 2942086"/>
              <a:gd name="connsiteX4" fmla="*/ 2272965 w 2272965"/>
              <a:gd name="connsiteY4" fmla="*/ 2939798 h 2942086"/>
              <a:gd name="connsiteX5" fmla="*/ 901 w 2272965"/>
              <a:gd name="connsiteY5" fmla="*/ 2942086 h 2942086"/>
              <a:gd name="connsiteX0" fmla="*/ 901 w 2272965"/>
              <a:gd name="connsiteY0" fmla="*/ 2963343 h 2963343"/>
              <a:gd name="connsiteX1" fmla="*/ 1657 w 2272965"/>
              <a:gd name="connsiteY1" fmla="*/ 1694335 h 2963343"/>
              <a:gd name="connsiteX2" fmla="*/ 7039 w 2272965"/>
              <a:gd name="connsiteY2" fmla="*/ 908419 h 2963343"/>
              <a:gd name="connsiteX3" fmla="*/ 536922 w 2272965"/>
              <a:gd name="connsiteY3" fmla="*/ 0 h 2963343"/>
              <a:gd name="connsiteX4" fmla="*/ 2272965 w 2272965"/>
              <a:gd name="connsiteY4" fmla="*/ 2961055 h 2963343"/>
              <a:gd name="connsiteX5" fmla="*/ 901 w 2272965"/>
              <a:gd name="connsiteY5" fmla="*/ 2963343 h 2963343"/>
              <a:gd name="connsiteX0" fmla="*/ 575 w 2272639"/>
              <a:gd name="connsiteY0" fmla="*/ 2963343 h 2963343"/>
              <a:gd name="connsiteX1" fmla="*/ 6713 w 2272639"/>
              <a:gd name="connsiteY1" fmla="*/ 1731535 h 2963343"/>
              <a:gd name="connsiteX2" fmla="*/ 6713 w 2272639"/>
              <a:gd name="connsiteY2" fmla="*/ 908419 h 2963343"/>
              <a:gd name="connsiteX3" fmla="*/ 536596 w 2272639"/>
              <a:gd name="connsiteY3" fmla="*/ 0 h 2963343"/>
              <a:gd name="connsiteX4" fmla="*/ 2272639 w 2272639"/>
              <a:gd name="connsiteY4" fmla="*/ 2961055 h 2963343"/>
              <a:gd name="connsiteX5" fmla="*/ 575 w 2272639"/>
              <a:gd name="connsiteY5" fmla="*/ 2963343 h 2963343"/>
              <a:gd name="connsiteX0" fmla="*/ 902 w 2267585"/>
              <a:gd name="connsiteY0" fmla="*/ 2963343 h 2963343"/>
              <a:gd name="connsiteX1" fmla="*/ 1659 w 2267585"/>
              <a:gd name="connsiteY1" fmla="*/ 1731535 h 2963343"/>
              <a:gd name="connsiteX2" fmla="*/ 1659 w 2267585"/>
              <a:gd name="connsiteY2" fmla="*/ 908419 h 2963343"/>
              <a:gd name="connsiteX3" fmla="*/ 531542 w 2267585"/>
              <a:gd name="connsiteY3" fmla="*/ 0 h 2963343"/>
              <a:gd name="connsiteX4" fmla="*/ 2267585 w 2267585"/>
              <a:gd name="connsiteY4" fmla="*/ 2961055 h 2963343"/>
              <a:gd name="connsiteX5" fmla="*/ 902 w 2267585"/>
              <a:gd name="connsiteY5" fmla="*/ 2963343 h 2963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67585" h="2963343">
                <a:moveTo>
                  <a:pt x="902" y="2963343"/>
                </a:moveTo>
                <a:cubicBezTo>
                  <a:pt x="-2498" y="2173388"/>
                  <a:pt x="5059" y="2521490"/>
                  <a:pt x="1659" y="1731535"/>
                </a:cubicBezTo>
                <a:lnTo>
                  <a:pt x="1659" y="908419"/>
                </a:lnTo>
                <a:lnTo>
                  <a:pt x="531542" y="0"/>
                </a:lnTo>
                <a:lnTo>
                  <a:pt x="2267585" y="2961055"/>
                </a:lnTo>
                <a:lnTo>
                  <a:pt x="902" y="29633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Isosceles Triangle 11">
            <a:extLst>
              <a:ext uri="{FF2B5EF4-FFF2-40B4-BE49-F238E27FC236}">
                <a16:creationId xmlns:a16="http://schemas.microsoft.com/office/drawing/2014/main" id="{728CB821-4BB9-4888-BACD-1A2AF6D73E3D}"/>
              </a:ext>
            </a:extLst>
          </p:cNvPr>
          <p:cNvSpPr/>
          <p:nvPr userDrawn="1"/>
        </p:nvSpPr>
        <p:spPr>
          <a:xfrm rot="5400000" flipH="1" flipV="1">
            <a:off x="3513558" y="833509"/>
            <a:ext cx="4910504" cy="637069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439106 w 3795609"/>
              <a:gd name="connsiteY1" fmla="*/ 790058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35955 w 2356503"/>
              <a:gd name="connsiteY0" fmla="*/ 3254338 h 3263659"/>
              <a:gd name="connsiteX1" fmla="*/ 0 w 2356503"/>
              <a:gd name="connsiteY1" fmla="*/ 790058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35955 w 2356503"/>
              <a:gd name="connsiteY4" fmla="*/ 3254338 h 3263659"/>
              <a:gd name="connsiteX0" fmla="*/ 17285 w 2356503"/>
              <a:gd name="connsiteY0" fmla="*/ 3254343 h 3263661"/>
              <a:gd name="connsiteX1" fmla="*/ 0 w 2356503"/>
              <a:gd name="connsiteY1" fmla="*/ 790058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17285 w 2356503"/>
              <a:gd name="connsiteY4" fmla="*/ 3254343 h 3263661"/>
              <a:gd name="connsiteX0" fmla="*/ 17285 w 2356503"/>
              <a:gd name="connsiteY0" fmla="*/ 3254343 h 3263659"/>
              <a:gd name="connsiteX1" fmla="*/ 0 w 2356503"/>
              <a:gd name="connsiteY1" fmla="*/ 818065 h 3263659"/>
              <a:gd name="connsiteX2" fmla="*/ 448483 w 2356503"/>
              <a:gd name="connsiteY2" fmla="*/ 0 h 3263659"/>
              <a:gd name="connsiteX3" fmla="*/ 2356503 w 2356503"/>
              <a:gd name="connsiteY3" fmla="*/ 3263660 h 3263659"/>
              <a:gd name="connsiteX4" fmla="*/ 17285 w 2356503"/>
              <a:gd name="connsiteY4" fmla="*/ 3254343 h 3263659"/>
              <a:gd name="connsiteX0" fmla="*/ 7950 w 2356503"/>
              <a:gd name="connsiteY0" fmla="*/ 3254349 h 3263661"/>
              <a:gd name="connsiteX1" fmla="*/ 0 w 2356503"/>
              <a:gd name="connsiteY1" fmla="*/ 818065 h 3263661"/>
              <a:gd name="connsiteX2" fmla="*/ 448483 w 2356503"/>
              <a:gd name="connsiteY2" fmla="*/ 0 h 3263661"/>
              <a:gd name="connsiteX3" fmla="*/ 2356503 w 2356503"/>
              <a:gd name="connsiteY3" fmla="*/ 3263660 h 3263661"/>
              <a:gd name="connsiteX4" fmla="*/ 7950 w 2356503"/>
              <a:gd name="connsiteY4" fmla="*/ 3254349 h 3263661"/>
              <a:gd name="connsiteX0" fmla="*/ -1 w 2348552"/>
              <a:gd name="connsiteY0" fmla="*/ 3254349 h 3263659"/>
              <a:gd name="connsiteX1" fmla="*/ 1386 w 2348552"/>
              <a:gd name="connsiteY1" fmla="*/ 818065 h 3263659"/>
              <a:gd name="connsiteX2" fmla="*/ 440532 w 2348552"/>
              <a:gd name="connsiteY2" fmla="*/ 0 h 3263659"/>
              <a:gd name="connsiteX3" fmla="*/ 2348552 w 2348552"/>
              <a:gd name="connsiteY3" fmla="*/ 3263660 h 3263659"/>
              <a:gd name="connsiteX4" fmla="*/ -1 w 2348552"/>
              <a:gd name="connsiteY4" fmla="*/ 3254349 h 3263659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440533 w 2348553"/>
              <a:gd name="connsiteY3" fmla="*/ 0 h 3263660"/>
              <a:gd name="connsiteX4" fmla="*/ 2348553 w 2348553"/>
              <a:gd name="connsiteY4" fmla="*/ 3263660 h 3263660"/>
              <a:gd name="connsiteX5" fmla="*/ 0 w 2348553"/>
              <a:gd name="connsiteY5" fmla="*/ 3254349 h 3263660"/>
              <a:gd name="connsiteX0" fmla="*/ 0 w 2348553"/>
              <a:gd name="connsiteY0" fmla="*/ 3254349 h 3263660"/>
              <a:gd name="connsiteX1" fmla="*/ 1387 w 2348553"/>
              <a:gd name="connsiteY1" fmla="*/ 818065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0 w 2348553"/>
              <a:gd name="connsiteY0" fmla="*/ 3254349 h 3263660"/>
              <a:gd name="connsiteX1" fmla="*/ 163750 w 2348553"/>
              <a:gd name="connsiteY1" fmla="*/ 1073206 h 3263660"/>
              <a:gd name="connsiteX2" fmla="*/ 152164 w 2348553"/>
              <a:gd name="connsiteY2" fmla="*/ 542364 h 3263660"/>
              <a:gd name="connsiteX3" fmla="*/ 152164 w 2348553"/>
              <a:gd name="connsiteY3" fmla="*/ 542364 h 3263660"/>
              <a:gd name="connsiteX4" fmla="*/ 440533 w 2348553"/>
              <a:gd name="connsiteY4" fmla="*/ 0 h 3263660"/>
              <a:gd name="connsiteX5" fmla="*/ 2348553 w 2348553"/>
              <a:gd name="connsiteY5" fmla="*/ 3263660 h 3263660"/>
              <a:gd name="connsiteX6" fmla="*/ 0 w 2348553"/>
              <a:gd name="connsiteY6" fmla="*/ 3254349 h 3263660"/>
              <a:gd name="connsiteX0" fmla="*/ 134774 w 2483327"/>
              <a:gd name="connsiteY0" fmla="*/ 3254349 h 3263660"/>
              <a:gd name="connsiteX1" fmla="*/ 286938 w 2483327"/>
              <a:gd name="connsiteY1" fmla="*/ 542364 h 3263660"/>
              <a:gd name="connsiteX2" fmla="*/ 286938 w 2483327"/>
              <a:gd name="connsiteY2" fmla="*/ 542364 h 3263660"/>
              <a:gd name="connsiteX3" fmla="*/ 575307 w 2483327"/>
              <a:gd name="connsiteY3" fmla="*/ 0 h 3263660"/>
              <a:gd name="connsiteX4" fmla="*/ 2483327 w 2483327"/>
              <a:gd name="connsiteY4" fmla="*/ 3263660 h 3263660"/>
              <a:gd name="connsiteX5" fmla="*/ 134774 w 2483327"/>
              <a:gd name="connsiteY5" fmla="*/ 3254349 h 3263660"/>
              <a:gd name="connsiteX0" fmla="*/ 134774 w 2274575"/>
              <a:gd name="connsiteY0" fmla="*/ 3254349 h 3254349"/>
              <a:gd name="connsiteX1" fmla="*/ 286938 w 2274575"/>
              <a:gd name="connsiteY1" fmla="*/ 542364 h 3254349"/>
              <a:gd name="connsiteX2" fmla="*/ 286938 w 2274575"/>
              <a:gd name="connsiteY2" fmla="*/ 542364 h 3254349"/>
              <a:gd name="connsiteX3" fmla="*/ 575307 w 2274575"/>
              <a:gd name="connsiteY3" fmla="*/ 0 h 3254349"/>
              <a:gd name="connsiteX4" fmla="*/ 2274575 w 2274575"/>
              <a:gd name="connsiteY4" fmla="*/ 2904143 h 3254349"/>
              <a:gd name="connsiteX5" fmla="*/ 134774 w 2274575"/>
              <a:gd name="connsiteY5" fmla="*/ 3254349 h 3254349"/>
              <a:gd name="connsiteX0" fmla="*/ 171331 w 2148769"/>
              <a:gd name="connsiteY0" fmla="*/ 2912229 h 2912229"/>
              <a:gd name="connsiteX1" fmla="*/ 161132 w 2148769"/>
              <a:gd name="connsiteY1" fmla="*/ 542364 h 2912229"/>
              <a:gd name="connsiteX2" fmla="*/ 161132 w 2148769"/>
              <a:gd name="connsiteY2" fmla="*/ 542364 h 2912229"/>
              <a:gd name="connsiteX3" fmla="*/ 449501 w 2148769"/>
              <a:gd name="connsiteY3" fmla="*/ 0 h 2912229"/>
              <a:gd name="connsiteX4" fmla="*/ 2148769 w 2148769"/>
              <a:gd name="connsiteY4" fmla="*/ 2904143 h 2912229"/>
              <a:gd name="connsiteX5" fmla="*/ 171331 w 2148769"/>
              <a:gd name="connsiteY5" fmla="*/ 2912229 h 2912229"/>
              <a:gd name="connsiteX0" fmla="*/ 10199 w 1987637"/>
              <a:gd name="connsiteY0" fmla="*/ 2912229 h 2912229"/>
              <a:gd name="connsiteX1" fmla="*/ 0 w 1987637"/>
              <a:gd name="connsiteY1" fmla="*/ 542364 h 2912229"/>
              <a:gd name="connsiteX2" fmla="*/ 0 w 1987637"/>
              <a:gd name="connsiteY2" fmla="*/ 542364 h 2912229"/>
              <a:gd name="connsiteX3" fmla="*/ 288369 w 1987637"/>
              <a:gd name="connsiteY3" fmla="*/ 0 h 2912229"/>
              <a:gd name="connsiteX4" fmla="*/ 1987637 w 1987637"/>
              <a:gd name="connsiteY4" fmla="*/ 2904143 h 2912229"/>
              <a:gd name="connsiteX5" fmla="*/ 10199 w 1987637"/>
              <a:gd name="connsiteY5" fmla="*/ 2912229 h 2912229"/>
              <a:gd name="connsiteX0" fmla="*/ 844 w 1989879"/>
              <a:gd name="connsiteY0" fmla="*/ 2906432 h 2906432"/>
              <a:gd name="connsiteX1" fmla="*/ 2242 w 1989879"/>
              <a:gd name="connsiteY1" fmla="*/ 542364 h 2906432"/>
              <a:gd name="connsiteX2" fmla="*/ 2242 w 1989879"/>
              <a:gd name="connsiteY2" fmla="*/ 542364 h 2906432"/>
              <a:gd name="connsiteX3" fmla="*/ 290611 w 1989879"/>
              <a:gd name="connsiteY3" fmla="*/ 0 h 2906432"/>
              <a:gd name="connsiteX4" fmla="*/ 1989879 w 1989879"/>
              <a:gd name="connsiteY4" fmla="*/ 2904143 h 2906432"/>
              <a:gd name="connsiteX5" fmla="*/ 844 w 1989879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0 w 1987637"/>
              <a:gd name="connsiteY2" fmla="*/ 542364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311637 w 1987637"/>
              <a:gd name="connsiteY2" fmla="*/ 623188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4401 w 1987637"/>
              <a:gd name="connsiteY0" fmla="*/ 2906432 h 2906432"/>
              <a:gd name="connsiteX1" fmla="*/ 0 w 1987637"/>
              <a:gd name="connsiteY1" fmla="*/ 542364 h 2906432"/>
              <a:gd name="connsiteX2" fmla="*/ 286454 w 1987637"/>
              <a:gd name="connsiteY2" fmla="*/ 607646 h 2906432"/>
              <a:gd name="connsiteX3" fmla="*/ 288369 w 1987637"/>
              <a:gd name="connsiteY3" fmla="*/ 0 h 2906432"/>
              <a:gd name="connsiteX4" fmla="*/ 1987637 w 1987637"/>
              <a:gd name="connsiteY4" fmla="*/ 2904143 h 2906432"/>
              <a:gd name="connsiteX5" fmla="*/ 4401 w 1987637"/>
              <a:gd name="connsiteY5" fmla="*/ 2906432 h 2906432"/>
              <a:gd name="connsiteX0" fmla="*/ 28 w 1983264"/>
              <a:gd name="connsiteY0" fmla="*/ 2906432 h 2906432"/>
              <a:gd name="connsiteX1" fmla="*/ 310411 w 1983264"/>
              <a:gd name="connsiteY1" fmla="*/ 2158827 h 2906432"/>
              <a:gd name="connsiteX2" fmla="*/ 282081 w 1983264"/>
              <a:gd name="connsiteY2" fmla="*/ 607646 h 2906432"/>
              <a:gd name="connsiteX3" fmla="*/ 283996 w 1983264"/>
              <a:gd name="connsiteY3" fmla="*/ 0 h 2906432"/>
              <a:gd name="connsiteX4" fmla="*/ 1983264 w 1983264"/>
              <a:gd name="connsiteY4" fmla="*/ 2904143 h 2906432"/>
              <a:gd name="connsiteX5" fmla="*/ 28 w 1983264"/>
              <a:gd name="connsiteY5" fmla="*/ 2906432 h 2906432"/>
              <a:gd name="connsiteX0" fmla="*/ 13844 w 1701183"/>
              <a:gd name="connsiteY0" fmla="*/ 2903324 h 2904143"/>
              <a:gd name="connsiteX1" fmla="*/ 28330 w 1701183"/>
              <a:gd name="connsiteY1" fmla="*/ 2158827 h 2904143"/>
              <a:gd name="connsiteX2" fmla="*/ 0 w 1701183"/>
              <a:gd name="connsiteY2" fmla="*/ 607646 h 2904143"/>
              <a:gd name="connsiteX3" fmla="*/ 1915 w 1701183"/>
              <a:gd name="connsiteY3" fmla="*/ 0 h 2904143"/>
              <a:gd name="connsiteX4" fmla="*/ 1701183 w 1701183"/>
              <a:gd name="connsiteY4" fmla="*/ 2904143 h 2904143"/>
              <a:gd name="connsiteX5" fmla="*/ 13844 w 1701183"/>
              <a:gd name="connsiteY5" fmla="*/ 2903324 h 2904143"/>
              <a:gd name="connsiteX0" fmla="*/ 20140 w 1707479"/>
              <a:gd name="connsiteY0" fmla="*/ 2903324 h 2904143"/>
              <a:gd name="connsiteX1" fmla="*/ 0 w 1707479"/>
              <a:gd name="connsiteY1" fmla="*/ 1614826 h 2904143"/>
              <a:gd name="connsiteX2" fmla="*/ 6296 w 1707479"/>
              <a:gd name="connsiteY2" fmla="*/ 607646 h 2904143"/>
              <a:gd name="connsiteX3" fmla="*/ 8211 w 1707479"/>
              <a:gd name="connsiteY3" fmla="*/ 0 h 2904143"/>
              <a:gd name="connsiteX4" fmla="*/ 1707479 w 1707479"/>
              <a:gd name="connsiteY4" fmla="*/ 2904143 h 2904143"/>
              <a:gd name="connsiteX5" fmla="*/ 20140 w 1707479"/>
              <a:gd name="connsiteY5" fmla="*/ 2903324 h 2904143"/>
              <a:gd name="connsiteX0" fmla="*/ 20302 w 1707641"/>
              <a:gd name="connsiteY0" fmla="*/ 2903324 h 2904143"/>
              <a:gd name="connsiteX1" fmla="*/ 162 w 1707641"/>
              <a:gd name="connsiteY1" fmla="*/ 1614826 h 2904143"/>
              <a:gd name="connsiteX2" fmla="*/ 6458 w 1707641"/>
              <a:gd name="connsiteY2" fmla="*/ 607646 h 2904143"/>
              <a:gd name="connsiteX3" fmla="*/ 8373 w 1707641"/>
              <a:gd name="connsiteY3" fmla="*/ 0 h 2904143"/>
              <a:gd name="connsiteX4" fmla="*/ 1707641 w 1707641"/>
              <a:gd name="connsiteY4" fmla="*/ 2904143 h 2904143"/>
              <a:gd name="connsiteX5" fmla="*/ 20302 w 1707641"/>
              <a:gd name="connsiteY5" fmla="*/ 2903324 h 2904143"/>
              <a:gd name="connsiteX0" fmla="*/ 132494 w 1819833"/>
              <a:gd name="connsiteY0" fmla="*/ 2903324 h 2904143"/>
              <a:gd name="connsiteX1" fmla="*/ 112354 w 1819833"/>
              <a:gd name="connsiteY1" fmla="*/ 1614826 h 2904143"/>
              <a:gd name="connsiteX2" fmla="*/ 118650 w 1819833"/>
              <a:gd name="connsiteY2" fmla="*/ 607646 h 2904143"/>
              <a:gd name="connsiteX3" fmla="*/ 120565 w 1819833"/>
              <a:gd name="connsiteY3" fmla="*/ 0 h 2904143"/>
              <a:gd name="connsiteX4" fmla="*/ 1819833 w 1819833"/>
              <a:gd name="connsiteY4" fmla="*/ 2904143 h 2904143"/>
              <a:gd name="connsiteX5" fmla="*/ 132494 w 1819833"/>
              <a:gd name="connsiteY5" fmla="*/ 2903324 h 2904143"/>
              <a:gd name="connsiteX0" fmla="*/ 131373 w 1818712"/>
              <a:gd name="connsiteY0" fmla="*/ 2903325 h 2904143"/>
              <a:gd name="connsiteX1" fmla="*/ 111233 w 1818712"/>
              <a:gd name="connsiteY1" fmla="*/ 1614826 h 2904143"/>
              <a:gd name="connsiteX2" fmla="*/ 117529 w 1818712"/>
              <a:gd name="connsiteY2" fmla="*/ 607646 h 2904143"/>
              <a:gd name="connsiteX3" fmla="*/ 119444 w 1818712"/>
              <a:gd name="connsiteY3" fmla="*/ 0 h 2904143"/>
              <a:gd name="connsiteX4" fmla="*/ 1818712 w 1818712"/>
              <a:gd name="connsiteY4" fmla="*/ 2904143 h 2904143"/>
              <a:gd name="connsiteX5" fmla="*/ 131373 w 1818712"/>
              <a:gd name="connsiteY5" fmla="*/ 2903325 h 2904143"/>
              <a:gd name="connsiteX0" fmla="*/ 25070 w 1712409"/>
              <a:gd name="connsiteY0" fmla="*/ 2903325 h 2904143"/>
              <a:gd name="connsiteX1" fmla="*/ 4930 w 1712409"/>
              <a:gd name="connsiteY1" fmla="*/ 1614826 h 2904143"/>
              <a:gd name="connsiteX2" fmla="*/ 11226 w 1712409"/>
              <a:gd name="connsiteY2" fmla="*/ 607646 h 2904143"/>
              <a:gd name="connsiteX3" fmla="*/ 13141 w 1712409"/>
              <a:gd name="connsiteY3" fmla="*/ 0 h 2904143"/>
              <a:gd name="connsiteX4" fmla="*/ 1712409 w 1712409"/>
              <a:gd name="connsiteY4" fmla="*/ 2904143 h 2904143"/>
              <a:gd name="connsiteX5" fmla="*/ 25070 w 1712409"/>
              <a:gd name="connsiteY5" fmla="*/ 2903325 h 2904143"/>
              <a:gd name="connsiteX0" fmla="*/ 21578 w 1708917"/>
              <a:gd name="connsiteY0" fmla="*/ 2903325 h 2904143"/>
              <a:gd name="connsiteX1" fmla="*/ 1438 w 1708917"/>
              <a:gd name="connsiteY1" fmla="*/ 1614826 h 2904143"/>
              <a:gd name="connsiteX2" fmla="*/ 7734 w 1708917"/>
              <a:gd name="connsiteY2" fmla="*/ 607646 h 2904143"/>
              <a:gd name="connsiteX3" fmla="*/ 9649 w 1708917"/>
              <a:gd name="connsiteY3" fmla="*/ 0 h 2904143"/>
              <a:gd name="connsiteX4" fmla="*/ 1708917 w 1708917"/>
              <a:gd name="connsiteY4" fmla="*/ 2904143 h 2904143"/>
              <a:gd name="connsiteX5" fmla="*/ 21578 w 1708917"/>
              <a:gd name="connsiteY5" fmla="*/ 2903325 h 2904143"/>
              <a:gd name="connsiteX0" fmla="*/ 129243 w 1816582"/>
              <a:gd name="connsiteY0" fmla="*/ 2903325 h 2904143"/>
              <a:gd name="connsiteX1" fmla="*/ 115399 w 1816582"/>
              <a:gd name="connsiteY1" fmla="*/ 607646 h 2904143"/>
              <a:gd name="connsiteX2" fmla="*/ 117314 w 1816582"/>
              <a:gd name="connsiteY2" fmla="*/ 0 h 2904143"/>
              <a:gd name="connsiteX3" fmla="*/ 1816582 w 1816582"/>
              <a:gd name="connsiteY3" fmla="*/ 2904143 h 2904143"/>
              <a:gd name="connsiteX4" fmla="*/ 129243 w 1816582"/>
              <a:gd name="connsiteY4" fmla="*/ 2903325 h 2904143"/>
              <a:gd name="connsiteX0" fmla="*/ 13844 w 1701183"/>
              <a:gd name="connsiteY0" fmla="*/ 2903325 h 2904143"/>
              <a:gd name="connsiteX1" fmla="*/ 0 w 1701183"/>
              <a:gd name="connsiteY1" fmla="*/ 607646 h 2904143"/>
              <a:gd name="connsiteX2" fmla="*/ 1915 w 1701183"/>
              <a:gd name="connsiteY2" fmla="*/ 0 h 2904143"/>
              <a:gd name="connsiteX3" fmla="*/ 1701183 w 1701183"/>
              <a:gd name="connsiteY3" fmla="*/ 2904143 h 2904143"/>
              <a:gd name="connsiteX4" fmla="*/ 13844 w 1701183"/>
              <a:gd name="connsiteY4" fmla="*/ 2903325 h 2904143"/>
              <a:gd name="connsiteX0" fmla="*/ 1145 w 1704223"/>
              <a:gd name="connsiteY0" fmla="*/ 2903325 h 2904143"/>
              <a:gd name="connsiteX1" fmla="*/ 3040 w 1704223"/>
              <a:gd name="connsiteY1" fmla="*/ 607646 h 2904143"/>
              <a:gd name="connsiteX2" fmla="*/ 4955 w 1704223"/>
              <a:gd name="connsiteY2" fmla="*/ 0 h 2904143"/>
              <a:gd name="connsiteX3" fmla="*/ 1704223 w 1704223"/>
              <a:gd name="connsiteY3" fmla="*/ 2904143 h 2904143"/>
              <a:gd name="connsiteX4" fmla="*/ 1145 w 1704223"/>
              <a:gd name="connsiteY4" fmla="*/ 2903325 h 2904143"/>
              <a:gd name="connsiteX0" fmla="*/ 1145 w 1704223"/>
              <a:gd name="connsiteY0" fmla="*/ 2906434 h 2906434"/>
              <a:gd name="connsiteX1" fmla="*/ 3040 w 1704223"/>
              <a:gd name="connsiteY1" fmla="*/ 607646 h 2906434"/>
              <a:gd name="connsiteX2" fmla="*/ 4955 w 1704223"/>
              <a:gd name="connsiteY2" fmla="*/ 0 h 2906434"/>
              <a:gd name="connsiteX3" fmla="*/ 1704223 w 1704223"/>
              <a:gd name="connsiteY3" fmla="*/ 2904143 h 2906434"/>
              <a:gd name="connsiteX4" fmla="*/ 1145 w 1704223"/>
              <a:gd name="connsiteY4" fmla="*/ 2906434 h 2906434"/>
              <a:gd name="connsiteX0" fmla="*/ 4401 w 1701183"/>
              <a:gd name="connsiteY0" fmla="*/ 2906435 h 2906435"/>
              <a:gd name="connsiteX1" fmla="*/ 0 w 1701183"/>
              <a:gd name="connsiteY1" fmla="*/ 607646 h 2906435"/>
              <a:gd name="connsiteX2" fmla="*/ 1915 w 1701183"/>
              <a:gd name="connsiteY2" fmla="*/ 0 h 2906435"/>
              <a:gd name="connsiteX3" fmla="*/ 1701183 w 1701183"/>
              <a:gd name="connsiteY3" fmla="*/ 2904143 h 2906435"/>
              <a:gd name="connsiteX4" fmla="*/ 4401 w 1701183"/>
              <a:gd name="connsiteY4" fmla="*/ 2906435 h 2906435"/>
              <a:gd name="connsiteX0" fmla="*/ 1495 w 1701425"/>
              <a:gd name="connsiteY0" fmla="*/ 2906435 h 2906435"/>
              <a:gd name="connsiteX1" fmla="*/ 242 w 1701425"/>
              <a:gd name="connsiteY1" fmla="*/ 607646 h 2906435"/>
              <a:gd name="connsiteX2" fmla="*/ 2157 w 1701425"/>
              <a:gd name="connsiteY2" fmla="*/ 0 h 2906435"/>
              <a:gd name="connsiteX3" fmla="*/ 1701425 w 1701425"/>
              <a:gd name="connsiteY3" fmla="*/ 2904143 h 2906435"/>
              <a:gd name="connsiteX4" fmla="*/ 1495 w 1701425"/>
              <a:gd name="connsiteY4" fmla="*/ 2906435 h 2906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425" h="2906435">
                <a:moveTo>
                  <a:pt x="1495" y="2906435"/>
                </a:moveTo>
                <a:cubicBezTo>
                  <a:pt x="-3120" y="2141209"/>
                  <a:pt x="4857" y="1372872"/>
                  <a:pt x="242" y="607646"/>
                </a:cubicBezTo>
                <a:cubicBezTo>
                  <a:pt x="880" y="405097"/>
                  <a:pt x="1519" y="202549"/>
                  <a:pt x="2157" y="0"/>
                </a:cubicBezTo>
                <a:lnTo>
                  <a:pt x="1701425" y="2904143"/>
                </a:lnTo>
                <a:lnTo>
                  <a:pt x="1495" y="29064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C9A97D80-7DA2-4345-B928-06E117815122}"/>
              </a:ext>
            </a:extLst>
          </p:cNvPr>
          <p:cNvSpPr/>
          <p:nvPr userDrawn="1"/>
        </p:nvSpPr>
        <p:spPr>
          <a:xfrm rot="5400000" flipV="1">
            <a:off x="7677937" y="2172677"/>
            <a:ext cx="1790662" cy="1154785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Isosceles Triangle 11">
            <a:extLst>
              <a:ext uri="{FF2B5EF4-FFF2-40B4-BE49-F238E27FC236}">
                <a16:creationId xmlns:a16="http://schemas.microsoft.com/office/drawing/2014/main" id="{612C973F-2502-4D71-BD5A-EBA8FC3E49FB}"/>
              </a:ext>
            </a:extLst>
          </p:cNvPr>
          <p:cNvSpPr/>
          <p:nvPr userDrawn="1"/>
        </p:nvSpPr>
        <p:spPr>
          <a:xfrm rot="16200000" flipV="1">
            <a:off x="-63379" y="3415347"/>
            <a:ext cx="3518939" cy="3404948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  <a:gd name="connsiteX0" fmla="*/ 286637 w 2542208"/>
              <a:gd name="connsiteY0" fmla="*/ 3263700 h 3263700"/>
              <a:gd name="connsiteX1" fmla="*/ 31 w 2542208"/>
              <a:gd name="connsiteY1" fmla="*/ 1073218 h 3263700"/>
              <a:gd name="connsiteX2" fmla="*/ 634188 w 2542208"/>
              <a:gd name="connsiteY2" fmla="*/ 0 h 3263700"/>
              <a:gd name="connsiteX3" fmla="*/ 2542208 w 2542208"/>
              <a:gd name="connsiteY3" fmla="*/ 3263660 h 3263700"/>
              <a:gd name="connsiteX4" fmla="*/ 286637 w 2542208"/>
              <a:gd name="connsiteY4" fmla="*/ 3263700 h 3263700"/>
              <a:gd name="connsiteX0" fmla="*/ 0 w 2551696"/>
              <a:gd name="connsiteY0" fmla="*/ 3270057 h 3270057"/>
              <a:gd name="connsiteX1" fmla="*/ 9519 w 2551696"/>
              <a:gd name="connsiteY1" fmla="*/ 1073218 h 3270057"/>
              <a:gd name="connsiteX2" fmla="*/ 643676 w 2551696"/>
              <a:gd name="connsiteY2" fmla="*/ 0 h 3270057"/>
              <a:gd name="connsiteX3" fmla="*/ 2551696 w 2551696"/>
              <a:gd name="connsiteY3" fmla="*/ 3263660 h 3270057"/>
              <a:gd name="connsiteX4" fmla="*/ 0 w 2551696"/>
              <a:gd name="connsiteY4" fmla="*/ 3270057 h 3270057"/>
              <a:gd name="connsiteX0" fmla="*/ 0 w 2551696"/>
              <a:gd name="connsiteY0" fmla="*/ 3238271 h 3238271"/>
              <a:gd name="connsiteX1" fmla="*/ 9519 w 2551696"/>
              <a:gd name="connsiteY1" fmla="*/ 1041432 h 3238271"/>
              <a:gd name="connsiteX2" fmla="*/ 643676 w 2551696"/>
              <a:gd name="connsiteY2" fmla="*/ 0 h 3238271"/>
              <a:gd name="connsiteX3" fmla="*/ 2551696 w 2551696"/>
              <a:gd name="connsiteY3" fmla="*/ 3231874 h 3238271"/>
              <a:gd name="connsiteX4" fmla="*/ 0 w 2551696"/>
              <a:gd name="connsiteY4" fmla="*/ 3238271 h 3238271"/>
              <a:gd name="connsiteX0" fmla="*/ 0 w 2551696"/>
              <a:gd name="connsiteY0" fmla="*/ 3238271 h 3238271"/>
              <a:gd name="connsiteX1" fmla="*/ 9519 w 2551696"/>
              <a:gd name="connsiteY1" fmla="*/ 1035074 h 3238271"/>
              <a:gd name="connsiteX2" fmla="*/ 643676 w 2551696"/>
              <a:gd name="connsiteY2" fmla="*/ 0 h 3238271"/>
              <a:gd name="connsiteX3" fmla="*/ 2551696 w 2551696"/>
              <a:gd name="connsiteY3" fmla="*/ 3231874 h 3238271"/>
              <a:gd name="connsiteX4" fmla="*/ 0 w 2551696"/>
              <a:gd name="connsiteY4" fmla="*/ 3238271 h 3238271"/>
              <a:gd name="connsiteX0" fmla="*/ 0 w 2551696"/>
              <a:gd name="connsiteY0" fmla="*/ 3250985 h 3250985"/>
              <a:gd name="connsiteX1" fmla="*/ 9519 w 2551696"/>
              <a:gd name="connsiteY1" fmla="*/ 1047788 h 3250985"/>
              <a:gd name="connsiteX2" fmla="*/ 650114 w 2551696"/>
              <a:gd name="connsiteY2" fmla="*/ 0 h 3250985"/>
              <a:gd name="connsiteX3" fmla="*/ 2551696 w 2551696"/>
              <a:gd name="connsiteY3" fmla="*/ 3244588 h 3250985"/>
              <a:gd name="connsiteX4" fmla="*/ 0 w 2551696"/>
              <a:gd name="connsiteY4" fmla="*/ 3250985 h 325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1696" h="3250985">
                <a:moveTo>
                  <a:pt x="0" y="3250985"/>
                </a:moveTo>
                <a:cubicBezTo>
                  <a:pt x="3545" y="2452096"/>
                  <a:pt x="5974" y="1846677"/>
                  <a:pt x="9519" y="1047788"/>
                </a:cubicBezTo>
                <a:lnTo>
                  <a:pt x="650114" y="0"/>
                </a:lnTo>
                <a:lnTo>
                  <a:pt x="2551696" y="3244588"/>
                </a:lnTo>
                <a:lnTo>
                  <a:pt x="0" y="325098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Isosceles Triangle 11">
            <a:extLst>
              <a:ext uri="{FF2B5EF4-FFF2-40B4-BE49-F238E27FC236}">
                <a16:creationId xmlns:a16="http://schemas.microsoft.com/office/drawing/2014/main" id="{2ADC21FA-4200-47C6-B8B9-241726026FE6}"/>
              </a:ext>
            </a:extLst>
          </p:cNvPr>
          <p:cNvSpPr/>
          <p:nvPr userDrawn="1"/>
        </p:nvSpPr>
        <p:spPr>
          <a:xfrm rot="5400000" flipH="1" flipV="1">
            <a:off x="3912695" y="1628404"/>
            <a:ext cx="3981996" cy="6505956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384359 w 3795609"/>
              <a:gd name="connsiteY1" fmla="*/ 867015 h 3263675"/>
              <a:gd name="connsiteX2" fmla="*/ 1887589 w 3795609"/>
              <a:gd name="connsiteY2" fmla="*/ 0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433148"/>
              <a:gd name="connsiteY0" fmla="*/ 3263675 h 3263675"/>
              <a:gd name="connsiteX1" fmla="*/ 21898 w 2433148"/>
              <a:gd name="connsiteY1" fmla="*/ 867015 h 3263675"/>
              <a:gd name="connsiteX2" fmla="*/ 525128 w 2433148"/>
              <a:gd name="connsiteY2" fmla="*/ 0 h 3263675"/>
              <a:gd name="connsiteX3" fmla="*/ 2433148 w 2433148"/>
              <a:gd name="connsiteY3" fmla="*/ 3263660 h 3263675"/>
              <a:gd name="connsiteX4" fmla="*/ 0 w 2433148"/>
              <a:gd name="connsiteY4" fmla="*/ 3263675 h 3263675"/>
              <a:gd name="connsiteX0" fmla="*/ 1 w 2421887"/>
              <a:gd name="connsiteY0" fmla="*/ 3263681 h 3263682"/>
              <a:gd name="connsiteX1" fmla="*/ 10637 w 2421887"/>
              <a:gd name="connsiteY1" fmla="*/ 867015 h 3263682"/>
              <a:gd name="connsiteX2" fmla="*/ 513867 w 2421887"/>
              <a:gd name="connsiteY2" fmla="*/ 0 h 3263682"/>
              <a:gd name="connsiteX3" fmla="*/ 2421887 w 2421887"/>
              <a:gd name="connsiteY3" fmla="*/ 3263660 h 3263682"/>
              <a:gd name="connsiteX4" fmla="*/ 1 w 2421887"/>
              <a:gd name="connsiteY4" fmla="*/ 3263681 h 3263682"/>
              <a:gd name="connsiteX0" fmla="*/ 12328 w 2434214"/>
              <a:gd name="connsiteY0" fmla="*/ 3263681 h 3263682"/>
              <a:gd name="connsiteX1" fmla="*/ 443 w 2434214"/>
              <a:gd name="connsiteY1" fmla="*/ 900795 h 3263682"/>
              <a:gd name="connsiteX2" fmla="*/ 526194 w 2434214"/>
              <a:gd name="connsiteY2" fmla="*/ 0 h 3263682"/>
              <a:gd name="connsiteX3" fmla="*/ 2434214 w 2434214"/>
              <a:gd name="connsiteY3" fmla="*/ 3263660 h 3263682"/>
              <a:gd name="connsiteX4" fmla="*/ 12328 w 2434214"/>
              <a:gd name="connsiteY4" fmla="*/ 3263681 h 3263682"/>
              <a:gd name="connsiteX0" fmla="*/ 1583 w 2434727"/>
              <a:gd name="connsiteY0" fmla="*/ 3263688 h 3263689"/>
              <a:gd name="connsiteX1" fmla="*/ 956 w 2434727"/>
              <a:gd name="connsiteY1" fmla="*/ 900795 h 3263689"/>
              <a:gd name="connsiteX2" fmla="*/ 526707 w 2434727"/>
              <a:gd name="connsiteY2" fmla="*/ 0 h 3263689"/>
              <a:gd name="connsiteX3" fmla="*/ 2434727 w 2434727"/>
              <a:gd name="connsiteY3" fmla="*/ 3263660 h 3263689"/>
              <a:gd name="connsiteX4" fmla="*/ 1583 w 2434727"/>
              <a:gd name="connsiteY4" fmla="*/ 3263688 h 3263689"/>
              <a:gd name="connsiteX0" fmla="*/ 1585 w 2434727"/>
              <a:gd name="connsiteY0" fmla="*/ 3263695 h 3263696"/>
              <a:gd name="connsiteX1" fmla="*/ 956 w 2434727"/>
              <a:gd name="connsiteY1" fmla="*/ 900795 h 3263696"/>
              <a:gd name="connsiteX2" fmla="*/ 526707 w 2434727"/>
              <a:gd name="connsiteY2" fmla="*/ 0 h 3263696"/>
              <a:gd name="connsiteX3" fmla="*/ 2434727 w 2434727"/>
              <a:gd name="connsiteY3" fmla="*/ 3263660 h 3263696"/>
              <a:gd name="connsiteX4" fmla="*/ 1585 w 2434727"/>
              <a:gd name="connsiteY4" fmla="*/ 3263695 h 3263696"/>
              <a:gd name="connsiteX0" fmla="*/ 0 w 2444404"/>
              <a:gd name="connsiteY0" fmla="*/ 3263696 h 3263696"/>
              <a:gd name="connsiteX1" fmla="*/ 10633 w 2444404"/>
              <a:gd name="connsiteY1" fmla="*/ 900795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0 w 2444404"/>
              <a:gd name="connsiteY0" fmla="*/ 3263696 h 3263696"/>
              <a:gd name="connsiteX1" fmla="*/ 10631 w 2444404"/>
              <a:gd name="connsiteY1" fmla="*/ 889532 h 3263696"/>
              <a:gd name="connsiteX2" fmla="*/ 536384 w 2444404"/>
              <a:gd name="connsiteY2" fmla="*/ 0 h 3263696"/>
              <a:gd name="connsiteX3" fmla="*/ 2444404 w 2444404"/>
              <a:gd name="connsiteY3" fmla="*/ 3263660 h 3263696"/>
              <a:gd name="connsiteX4" fmla="*/ 0 w 2444404"/>
              <a:gd name="connsiteY4" fmla="*/ 3263696 h 3263696"/>
              <a:gd name="connsiteX0" fmla="*/ 157277 w 2433830"/>
              <a:gd name="connsiteY0" fmla="*/ 3263696 h 3263696"/>
              <a:gd name="connsiteX1" fmla="*/ 57 w 2433830"/>
              <a:gd name="connsiteY1" fmla="*/ 889532 h 3263696"/>
              <a:gd name="connsiteX2" fmla="*/ 525810 w 2433830"/>
              <a:gd name="connsiteY2" fmla="*/ 0 h 3263696"/>
              <a:gd name="connsiteX3" fmla="*/ 2433830 w 2433830"/>
              <a:gd name="connsiteY3" fmla="*/ 3263660 h 3263696"/>
              <a:gd name="connsiteX4" fmla="*/ 157277 w 2433830"/>
              <a:gd name="connsiteY4" fmla="*/ 3263696 h 3263696"/>
              <a:gd name="connsiteX0" fmla="*/ 0 w 2276553"/>
              <a:gd name="connsiteY0" fmla="*/ 3263696 h 3263696"/>
              <a:gd name="connsiteX1" fmla="*/ 24619 w 2276553"/>
              <a:gd name="connsiteY1" fmla="*/ 588799 h 3263696"/>
              <a:gd name="connsiteX2" fmla="*/ 368533 w 2276553"/>
              <a:gd name="connsiteY2" fmla="*/ 0 h 3263696"/>
              <a:gd name="connsiteX3" fmla="*/ 2276553 w 2276553"/>
              <a:gd name="connsiteY3" fmla="*/ 3263660 h 3263696"/>
              <a:gd name="connsiteX4" fmla="*/ 0 w 2276553"/>
              <a:gd name="connsiteY4" fmla="*/ 3263696 h 3263696"/>
              <a:gd name="connsiteX0" fmla="*/ 10829 w 2252413"/>
              <a:gd name="connsiteY0" fmla="*/ 3263698 h 3263698"/>
              <a:gd name="connsiteX1" fmla="*/ 479 w 2252413"/>
              <a:gd name="connsiteY1" fmla="*/ 588799 h 3263698"/>
              <a:gd name="connsiteX2" fmla="*/ 344393 w 2252413"/>
              <a:gd name="connsiteY2" fmla="*/ 0 h 3263698"/>
              <a:gd name="connsiteX3" fmla="*/ 2252413 w 2252413"/>
              <a:gd name="connsiteY3" fmla="*/ 3263660 h 3263698"/>
              <a:gd name="connsiteX4" fmla="*/ 10829 w 2252413"/>
              <a:gd name="connsiteY4" fmla="*/ 3263698 h 3263698"/>
              <a:gd name="connsiteX0" fmla="*/ 0 w 2255571"/>
              <a:gd name="connsiteY0" fmla="*/ 3263698 h 3263698"/>
              <a:gd name="connsiteX1" fmla="*/ 3637 w 2255571"/>
              <a:gd name="connsiteY1" fmla="*/ 588799 h 3263698"/>
              <a:gd name="connsiteX2" fmla="*/ 347551 w 2255571"/>
              <a:gd name="connsiteY2" fmla="*/ 0 h 3263698"/>
              <a:gd name="connsiteX3" fmla="*/ 2255571 w 2255571"/>
              <a:gd name="connsiteY3" fmla="*/ 3263660 h 3263698"/>
              <a:gd name="connsiteX4" fmla="*/ 0 w 2255571"/>
              <a:gd name="connsiteY4" fmla="*/ 3263698 h 3263698"/>
              <a:gd name="connsiteX0" fmla="*/ 0 w 2255571"/>
              <a:gd name="connsiteY0" fmla="*/ 3263700 h 3263700"/>
              <a:gd name="connsiteX1" fmla="*/ 3637 w 2255571"/>
              <a:gd name="connsiteY1" fmla="*/ 58879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4102 w 2259673"/>
              <a:gd name="connsiteY0" fmla="*/ 3263700 h 3263700"/>
              <a:gd name="connsiteX1" fmla="*/ 745 w 2259673"/>
              <a:gd name="connsiteY1" fmla="*/ 602786 h 3263700"/>
              <a:gd name="connsiteX2" fmla="*/ 351653 w 2259673"/>
              <a:gd name="connsiteY2" fmla="*/ 0 h 3263700"/>
              <a:gd name="connsiteX3" fmla="*/ 2259673 w 2259673"/>
              <a:gd name="connsiteY3" fmla="*/ 3263660 h 3263700"/>
              <a:gd name="connsiteX4" fmla="*/ 4102 w 2259673"/>
              <a:gd name="connsiteY4" fmla="*/ 3263700 h 3263700"/>
              <a:gd name="connsiteX0" fmla="*/ 0 w 2255571"/>
              <a:gd name="connsiteY0" fmla="*/ 3263700 h 3263700"/>
              <a:gd name="connsiteX1" fmla="*/ 433256 w 2255571"/>
              <a:gd name="connsiteY1" fmla="*/ 1116438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87697 w 2255571"/>
              <a:gd name="connsiteY1" fmla="*/ 1116439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53527 w 2255571"/>
              <a:gd name="connsiteY1" fmla="*/ 1112691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0 w 2255571"/>
              <a:gd name="connsiteY0" fmla="*/ 3263700 h 3263700"/>
              <a:gd name="connsiteX1" fmla="*/ 349730 w 2255571"/>
              <a:gd name="connsiteY1" fmla="*/ 1112692 h 3263700"/>
              <a:gd name="connsiteX2" fmla="*/ 347551 w 2255571"/>
              <a:gd name="connsiteY2" fmla="*/ 0 h 3263700"/>
              <a:gd name="connsiteX3" fmla="*/ 2255571 w 2255571"/>
              <a:gd name="connsiteY3" fmla="*/ 3263660 h 3263700"/>
              <a:gd name="connsiteX4" fmla="*/ 0 w 2255571"/>
              <a:gd name="connsiteY4" fmla="*/ 3263700 h 3263700"/>
              <a:gd name="connsiteX0" fmla="*/ 221943 w 1908020"/>
              <a:gd name="connsiteY0" fmla="*/ 3259952 h 3263660"/>
              <a:gd name="connsiteX1" fmla="*/ 2179 w 1908020"/>
              <a:gd name="connsiteY1" fmla="*/ 1112692 h 3263660"/>
              <a:gd name="connsiteX2" fmla="*/ 0 w 1908020"/>
              <a:gd name="connsiteY2" fmla="*/ 0 h 3263660"/>
              <a:gd name="connsiteX3" fmla="*/ 1908020 w 1908020"/>
              <a:gd name="connsiteY3" fmla="*/ 3263660 h 3263660"/>
              <a:gd name="connsiteX4" fmla="*/ 221943 w 1908020"/>
              <a:gd name="connsiteY4" fmla="*/ 3259952 h 3263660"/>
              <a:gd name="connsiteX0" fmla="*/ 0 w 1921468"/>
              <a:gd name="connsiteY0" fmla="*/ 3263702 h 3263702"/>
              <a:gd name="connsiteX1" fmla="*/ 15627 w 1921468"/>
              <a:gd name="connsiteY1" fmla="*/ 1112692 h 3263702"/>
              <a:gd name="connsiteX2" fmla="*/ 13448 w 1921468"/>
              <a:gd name="connsiteY2" fmla="*/ 0 h 3263702"/>
              <a:gd name="connsiteX3" fmla="*/ 1921468 w 1921468"/>
              <a:gd name="connsiteY3" fmla="*/ 3263660 h 3263702"/>
              <a:gd name="connsiteX4" fmla="*/ 0 w 1921468"/>
              <a:gd name="connsiteY4" fmla="*/ 3263702 h 3263702"/>
              <a:gd name="connsiteX0" fmla="*/ 0 w 1921468"/>
              <a:gd name="connsiteY0" fmla="*/ 3263702 h 3263702"/>
              <a:gd name="connsiteX1" fmla="*/ 15627 w 1921468"/>
              <a:gd name="connsiteY1" fmla="*/ 1112692 h 3263702"/>
              <a:gd name="connsiteX2" fmla="*/ 13448 w 1921468"/>
              <a:gd name="connsiteY2" fmla="*/ 0 h 3263702"/>
              <a:gd name="connsiteX3" fmla="*/ 1921468 w 1921468"/>
              <a:gd name="connsiteY3" fmla="*/ 3263660 h 3263702"/>
              <a:gd name="connsiteX4" fmla="*/ 0 w 1921468"/>
              <a:gd name="connsiteY4" fmla="*/ 3263702 h 3263702"/>
              <a:gd name="connsiteX0" fmla="*/ 9332 w 1908020"/>
              <a:gd name="connsiteY0" fmla="*/ 3263703 h 3263703"/>
              <a:gd name="connsiteX1" fmla="*/ 2179 w 1908020"/>
              <a:gd name="connsiteY1" fmla="*/ 1112692 h 3263703"/>
              <a:gd name="connsiteX2" fmla="*/ 0 w 1908020"/>
              <a:gd name="connsiteY2" fmla="*/ 0 h 3263703"/>
              <a:gd name="connsiteX3" fmla="*/ 1908020 w 1908020"/>
              <a:gd name="connsiteY3" fmla="*/ 3263660 h 3263703"/>
              <a:gd name="connsiteX4" fmla="*/ 9332 w 1908020"/>
              <a:gd name="connsiteY4" fmla="*/ 3263703 h 3263703"/>
              <a:gd name="connsiteX0" fmla="*/ 5535 w 1908020"/>
              <a:gd name="connsiteY0" fmla="*/ 3263704 h 3263704"/>
              <a:gd name="connsiteX1" fmla="*/ 2179 w 1908020"/>
              <a:gd name="connsiteY1" fmla="*/ 1112692 h 3263704"/>
              <a:gd name="connsiteX2" fmla="*/ 0 w 1908020"/>
              <a:gd name="connsiteY2" fmla="*/ 0 h 3263704"/>
              <a:gd name="connsiteX3" fmla="*/ 1908020 w 1908020"/>
              <a:gd name="connsiteY3" fmla="*/ 3263660 h 3263704"/>
              <a:gd name="connsiteX4" fmla="*/ 5535 w 1908020"/>
              <a:gd name="connsiteY4" fmla="*/ 3263704 h 3263704"/>
              <a:gd name="connsiteX0" fmla="*/ 1738 w 1908020"/>
              <a:gd name="connsiteY0" fmla="*/ 3263705 h 3263705"/>
              <a:gd name="connsiteX1" fmla="*/ 2179 w 1908020"/>
              <a:gd name="connsiteY1" fmla="*/ 1112692 h 3263705"/>
              <a:gd name="connsiteX2" fmla="*/ 0 w 1908020"/>
              <a:gd name="connsiteY2" fmla="*/ 0 h 3263705"/>
              <a:gd name="connsiteX3" fmla="*/ 1908020 w 1908020"/>
              <a:gd name="connsiteY3" fmla="*/ 3263660 h 3263705"/>
              <a:gd name="connsiteX4" fmla="*/ 1738 w 1908020"/>
              <a:gd name="connsiteY4" fmla="*/ 3263705 h 3263705"/>
              <a:gd name="connsiteX0" fmla="*/ 1738 w 1908020"/>
              <a:gd name="connsiteY0" fmla="*/ 3263705 h 3263705"/>
              <a:gd name="connsiteX1" fmla="*/ 2179 w 1908020"/>
              <a:gd name="connsiteY1" fmla="*/ 1112692 h 3263705"/>
              <a:gd name="connsiteX2" fmla="*/ 0 w 1908020"/>
              <a:gd name="connsiteY2" fmla="*/ 0 h 3263705"/>
              <a:gd name="connsiteX3" fmla="*/ 1496340 w 1908020"/>
              <a:gd name="connsiteY3" fmla="*/ 2567300 h 3263705"/>
              <a:gd name="connsiteX4" fmla="*/ 1908020 w 1908020"/>
              <a:gd name="connsiteY4" fmla="*/ 3263660 h 3263705"/>
              <a:gd name="connsiteX5" fmla="*/ 1738 w 1908020"/>
              <a:gd name="connsiteY5" fmla="*/ 3263705 h 3263705"/>
              <a:gd name="connsiteX0" fmla="*/ 1738 w 1496340"/>
              <a:gd name="connsiteY0" fmla="*/ 3263705 h 3263705"/>
              <a:gd name="connsiteX1" fmla="*/ 2179 w 1496340"/>
              <a:gd name="connsiteY1" fmla="*/ 1112692 h 3263705"/>
              <a:gd name="connsiteX2" fmla="*/ 0 w 1496340"/>
              <a:gd name="connsiteY2" fmla="*/ 0 h 3263705"/>
              <a:gd name="connsiteX3" fmla="*/ 1496340 w 1496340"/>
              <a:gd name="connsiteY3" fmla="*/ 2567300 h 3263705"/>
              <a:gd name="connsiteX4" fmla="*/ 1073803 w 1496340"/>
              <a:gd name="connsiteY4" fmla="*/ 3260031 h 3263705"/>
              <a:gd name="connsiteX5" fmla="*/ 1738 w 1496340"/>
              <a:gd name="connsiteY5" fmla="*/ 3263705 h 3263705"/>
              <a:gd name="connsiteX0" fmla="*/ 1738 w 1481640"/>
              <a:gd name="connsiteY0" fmla="*/ 3263705 h 3263705"/>
              <a:gd name="connsiteX1" fmla="*/ 2179 w 1481640"/>
              <a:gd name="connsiteY1" fmla="*/ 1112692 h 3263705"/>
              <a:gd name="connsiteX2" fmla="*/ 0 w 1481640"/>
              <a:gd name="connsiteY2" fmla="*/ 0 h 3263705"/>
              <a:gd name="connsiteX3" fmla="*/ 1481640 w 1481640"/>
              <a:gd name="connsiteY3" fmla="*/ 2541897 h 3263705"/>
              <a:gd name="connsiteX4" fmla="*/ 1073803 w 1481640"/>
              <a:gd name="connsiteY4" fmla="*/ 3260031 h 3263705"/>
              <a:gd name="connsiteX5" fmla="*/ 1738 w 1481640"/>
              <a:gd name="connsiteY5" fmla="*/ 3263705 h 3263705"/>
              <a:gd name="connsiteX0" fmla="*/ 1738 w 1481640"/>
              <a:gd name="connsiteY0" fmla="*/ 3263705 h 3267291"/>
              <a:gd name="connsiteX1" fmla="*/ 2179 w 1481640"/>
              <a:gd name="connsiteY1" fmla="*/ 1112692 h 3267291"/>
              <a:gd name="connsiteX2" fmla="*/ 0 w 1481640"/>
              <a:gd name="connsiteY2" fmla="*/ 0 h 3267291"/>
              <a:gd name="connsiteX3" fmla="*/ 1481640 w 1481640"/>
              <a:gd name="connsiteY3" fmla="*/ 2541897 h 3267291"/>
              <a:gd name="connsiteX4" fmla="*/ 1055428 w 1481640"/>
              <a:gd name="connsiteY4" fmla="*/ 3267291 h 3267291"/>
              <a:gd name="connsiteX5" fmla="*/ 1738 w 1481640"/>
              <a:gd name="connsiteY5" fmla="*/ 3263705 h 3267291"/>
              <a:gd name="connsiteX0" fmla="*/ 147309 w 1627211"/>
              <a:gd name="connsiteY0" fmla="*/ 3508089 h 3511675"/>
              <a:gd name="connsiteX1" fmla="*/ 147750 w 1627211"/>
              <a:gd name="connsiteY1" fmla="*/ 1357076 h 3511675"/>
              <a:gd name="connsiteX2" fmla="*/ 0 w 1627211"/>
              <a:gd name="connsiteY2" fmla="*/ 0 h 3511675"/>
              <a:gd name="connsiteX3" fmla="*/ 1627211 w 1627211"/>
              <a:gd name="connsiteY3" fmla="*/ 2786281 h 3511675"/>
              <a:gd name="connsiteX4" fmla="*/ 1200999 w 1627211"/>
              <a:gd name="connsiteY4" fmla="*/ 3511675 h 3511675"/>
              <a:gd name="connsiteX5" fmla="*/ 147309 w 1627211"/>
              <a:gd name="connsiteY5" fmla="*/ 3508089 h 3511675"/>
              <a:gd name="connsiteX0" fmla="*/ 26 w 1632778"/>
              <a:gd name="connsiteY0" fmla="*/ 3500902 h 3511675"/>
              <a:gd name="connsiteX1" fmla="*/ 153317 w 1632778"/>
              <a:gd name="connsiteY1" fmla="*/ 1357076 h 3511675"/>
              <a:gd name="connsiteX2" fmla="*/ 5567 w 1632778"/>
              <a:gd name="connsiteY2" fmla="*/ 0 h 3511675"/>
              <a:gd name="connsiteX3" fmla="*/ 1632778 w 1632778"/>
              <a:gd name="connsiteY3" fmla="*/ 2786281 h 3511675"/>
              <a:gd name="connsiteX4" fmla="*/ 1206566 w 1632778"/>
              <a:gd name="connsiteY4" fmla="*/ 3511675 h 3511675"/>
              <a:gd name="connsiteX5" fmla="*/ 26 w 1632778"/>
              <a:gd name="connsiteY5" fmla="*/ 3500902 h 3511675"/>
              <a:gd name="connsiteX0" fmla="*/ 26 w 1632778"/>
              <a:gd name="connsiteY0" fmla="*/ 3504496 h 3511675"/>
              <a:gd name="connsiteX1" fmla="*/ 153317 w 1632778"/>
              <a:gd name="connsiteY1" fmla="*/ 1357076 h 3511675"/>
              <a:gd name="connsiteX2" fmla="*/ 5567 w 1632778"/>
              <a:gd name="connsiteY2" fmla="*/ 0 h 3511675"/>
              <a:gd name="connsiteX3" fmla="*/ 1632778 w 1632778"/>
              <a:gd name="connsiteY3" fmla="*/ 2786281 h 3511675"/>
              <a:gd name="connsiteX4" fmla="*/ 1206566 w 1632778"/>
              <a:gd name="connsiteY4" fmla="*/ 3511675 h 3511675"/>
              <a:gd name="connsiteX5" fmla="*/ 26 w 1632778"/>
              <a:gd name="connsiteY5" fmla="*/ 3504496 h 3511675"/>
              <a:gd name="connsiteX0" fmla="*/ 28 w 1629141"/>
              <a:gd name="connsiteY0" fmla="*/ 3511685 h 3511685"/>
              <a:gd name="connsiteX1" fmla="*/ 149680 w 1629141"/>
              <a:gd name="connsiteY1" fmla="*/ 1357076 h 3511685"/>
              <a:gd name="connsiteX2" fmla="*/ 1930 w 1629141"/>
              <a:gd name="connsiteY2" fmla="*/ 0 h 3511685"/>
              <a:gd name="connsiteX3" fmla="*/ 1629141 w 1629141"/>
              <a:gd name="connsiteY3" fmla="*/ 2786281 h 3511685"/>
              <a:gd name="connsiteX4" fmla="*/ 1202929 w 1629141"/>
              <a:gd name="connsiteY4" fmla="*/ 3511675 h 3511685"/>
              <a:gd name="connsiteX5" fmla="*/ 28 w 1629141"/>
              <a:gd name="connsiteY5" fmla="*/ 3511685 h 3511685"/>
              <a:gd name="connsiteX0" fmla="*/ 3254 w 1632367"/>
              <a:gd name="connsiteY0" fmla="*/ 3511685 h 3511685"/>
              <a:gd name="connsiteX1" fmla="*/ 56 w 1632367"/>
              <a:gd name="connsiteY1" fmla="*/ 1371452 h 3511685"/>
              <a:gd name="connsiteX2" fmla="*/ 5156 w 1632367"/>
              <a:gd name="connsiteY2" fmla="*/ 0 h 3511685"/>
              <a:gd name="connsiteX3" fmla="*/ 1632367 w 1632367"/>
              <a:gd name="connsiteY3" fmla="*/ 2786281 h 3511685"/>
              <a:gd name="connsiteX4" fmla="*/ 1206155 w 1632367"/>
              <a:gd name="connsiteY4" fmla="*/ 3511675 h 3511685"/>
              <a:gd name="connsiteX5" fmla="*/ 3254 w 1632367"/>
              <a:gd name="connsiteY5" fmla="*/ 3511685 h 3511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2367" h="3511685">
                <a:moveTo>
                  <a:pt x="3254" y="3511685"/>
                </a:moveTo>
                <a:cubicBezTo>
                  <a:pt x="870" y="2794681"/>
                  <a:pt x="2440" y="2088456"/>
                  <a:pt x="56" y="1371452"/>
                </a:cubicBezTo>
                <a:cubicBezTo>
                  <a:pt x="-670" y="1000555"/>
                  <a:pt x="5882" y="370897"/>
                  <a:pt x="5156" y="0"/>
                </a:cubicBezTo>
                <a:lnTo>
                  <a:pt x="1632367" y="2786281"/>
                </a:lnTo>
                <a:lnTo>
                  <a:pt x="1206155" y="3511675"/>
                </a:lnTo>
                <a:lnTo>
                  <a:pt x="3254" y="35116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Google Shape;9;p21">
            <a:extLst>
              <a:ext uri="{FF2B5EF4-FFF2-40B4-BE49-F238E27FC236}">
                <a16:creationId xmlns:a16="http://schemas.microsoft.com/office/drawing/2014/main" id="{FDFD6F36-D0FC-4DC1-AC8D-141845A3659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639605" y="5407186"/>
            <a:ext cx="4230367" cy="936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181C1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18" name="Google Shape;10;p21">
            <a:extLst>
              <a:ext uri="{FF2B5EF4-FFF2-40B4-BE49-F238E27FC236}">
                <a16:creationId xmlns:a16="http://schemas.microsoft.com/office/drawing/2014/main" id="{98B25F14-ADA5-4562-8FEA-8BA37F238CD0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5791231" y="4190261"/>
            <a:ext cx="3078740" cy="121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0" lvl="0" indent="-171450" algn="r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marL="685800" lvl="1" indent="-171450" algn="l">
              <a:spcBef>
                <a:spcPts val="270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350">
                <a:solidFill>
                  <a:srgbClr val="898989"/>
                </a:solidFill>
              </a:defRPr>
            </a:lvl2pPr>
            <a:lvl3pPr marL="1028700" lvl="2" indent="-17145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3pPr>
            <a:lvl4pPr marL="1371600" lvl="3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4pPr>
            <a:lvl5pPr marL="1714500" lvl="4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5pPr>
            <a:lvl6pPr marL="2057400" lvl="5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6pPr>
            <a:lvl7pPr marL="2400300" lvl="6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7pPr>
            <a:lvl8pPr marL="2743200" lvl="7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8pPr>
            <a:lvl9pPr marL="3086100" lvl="8" indent="-171450" algn="l">
              <a:spcBef>
                <a:spcPts val="21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050">
                <a:solidFill>
                  <a:srgbClr val="898989"/>
                </a:solidFill>
              </a:defRPr>
            </a:lvl9pPr>
          </a:lstStyle>
          <a:p>
            <a:r>
              <a:rPr lang="en-ZA" dirty="0"/>
              <a:t>Click to add text</a:t>
            </a:r>
            <a:endParaRPr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14F1F846-1415-4E33-B758-EAA4F09D3D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00118"/>
            <a:ext cx="20446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212121">
                    <a:tint val="75000"/>
                  </a:srgbClr>
                </a:solidFill>
              </a:rPr>
              <a:pPr defTabSz="685800"/>
              <a:t>‹#›</a:t>
            </a:fld>
            <a:endParaRPr lang="en-ZA" dirty="0">
              <a:solidFill>
                <a:srgbClr val="21212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386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4560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2;p9">
            <a:extLst>
              <a:ext uri="{FF2B5EF4-FFF2-40B4-BE49-F238E27FC236}">
                <a16:creationId xmlns:a16="http://schemas.microsoft.com/office/drawing/2014/main" id="{6FFB5657-87E8-4EA7-A145-4245EFE5434F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107;p9" descr="ZUT030_NewPayoff_1.emf">
            <a:extLst>
              <a:ext uri="{FF2B5EF4-FFF2-40B4-BE49-F238E27FC236}">
                <a16:creationId xmlns:a16="http://schemas.microsoft.com/office/drawing/2014/main" id="{9E7CBE7B-D28D-4B75-97BF-984E2DE823A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45EA6D-D42B-4193-9FB0-D21DE0122E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80576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5" name="Google Shape;105;p9" descr="zLogo.emf">
            <a:extLst>
              <a:ext uri="{FF2B5EF4-FFF2-40B4-BE49-F238E27FC236}">
                <a16:creationId xmlns:a16="http://schemas.microsoft.com/office/drawing/2014/main" id="{25B064DC-58EF-4A26-85E8-F25084129588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87421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;p24">
            <a:extLst>
              <a:ext uri="{FF2B5EF4-FFF2-40B4-BE49-F238E27FC236}">
                <a16:creationId xmlns:a16="http://schemas.microsoft.com/office/drawing/2014/main" id="{25AE3702-C0CA-4EAA-AB37-2E3565F7430C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81C16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105;p9" descr="zLogo.emf">
            <a:extLst>
              <a:ext uri="{FF2B5EF4-FFF2-40B4-BE49-F238E27FC236}">
                <a16:creationId xmlns:a16="http://schemas.microsoft.com/office/drawing/2014/main" id="{E0533FDB-5F91-4343-BCDB-115D889FBDC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898434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02;p9">
            <a:extLst>
              <a:ext uri="{FF2B5EF4-FFF2-40B4-BE49-F238E27FC236}">
                <a16:creationId xmlns:a16="http://schemas.microsoft.com/office/drawing/2014/main" id="{9D3A68AD-2346-4633-882B-E663F783F89F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07;p9" descr="ZUT030_NewPayoff_1.emf">
            <a:extLst>
              <a:ext uri="{FF2B5EF4-FFF2-40B4-BE49-F238E27FC236}">
                <a16:creationId xmlns:a16="http://schemas.microsoft.com/office/drawing/2014/main" id="{0E6CB125-D66D-4D9C-804C-E973A24972F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CAD7482-96A0-4ADC-A85B-6467CC534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81921"/>
            <a:ext cx="2044639" cy="3442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212121">
                    <a:tint val="75000"/>
                  </a:srgbClr>
                </a:solidFill>
              </a:rPr>
              <a:pPr defTabSz="685800"/>
              <a:t>‹#›</a:t>
            </a:fld>
            <a:endParaRPr lang="en-ZA" dirty="0">
              <a:solidFill>
                <a:srgbClr val="21212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2004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0;p24">
            <a:extLst>
              <a:ext uri="{FF2B5EF4-FFF2-40B4-BE49-F238E27FC236}">
                <a16:creationId xmlns:a16="http://schemas.microsoft.com/office/drawing/2014/main" id="{505FAEF7-36F7-45FB-BB85-9C811B149F15}"/>
              </a:ext>
            </a:extLst>
          </p:cNvPr>
          <p:cNvSpPr/>
          <p:nvPr userDrawn="1"/>
        </p:nvSpPr>
        <p:spPr>
          <a:xfrm>
            <a:off x="-6726" y="0"/>
            <a:ext cx="9144000" cy="6858000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05;p9" descr="zLogo.emf">
            <a:extLst>
              <a:ext uri="{FF2B5EF4-FFF2-40B4-BE49-F238E27FC236}">
                <a16:creationId xmlns:a16="http://schemas.microsoft.com/office/drawing/2014/main" id="{F74E4D44-D4CF-4290-84E2-83FD065B9BA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2;p9">
            <a:extLst>
              <a:ext uri="{FF2B5EF4-FFF2-40B4-BE49-F238E27FC236}">
                <a16:creationId xmlns:a16="http://schemas.microsoft.com/office/drawing/2014/main" id="{FD5B2A13-4569-4469-947B-1F2C6FC0D632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107;p9" descr="ZUT030_NewPayoff_1.emf">
            <a:extLst>
              <a:ext uri="{FF2B5EF4-FFF2-40B4-BE49-F238E27FC236}">
                <a16:creationId xmlns:a16="http://schemas.microsoft.com/office/drawing/2014/main" id="{CF5EF04D-5040-41B6-94C7-EE89C44AC8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D1F913F-DBD6-4AAA-8C5F-103FEDA731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80575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1300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8521B6-533D-4DA0-AB64-E4CA5FF160ED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Google Shape;105;p9" descr="zLogo.emf">
            <a:extLst>
              <a:ext uri="{FF2B5EF4-FFF2-40B4-BE49-F238E27FC236}">
                <a16:creationId xmlns:a16="http://schemas.microsoft.com/office/drawing/2014/main" id="{9C60DFBA-6368-4D71-8074-445351C87AF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898434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39788BF-56CA-4E1E-BAB8-0A01D0D39874}"/>
              </a:ext>
            </a:extLst>
          </p:cNvPr>
          <p:cNvGrpSpPr/>
          <p:nvPr userDrawn="1"/>
        </p:nvGrpSpPr>
        <p:grpSpPr>
          <a:xfrm>
            <a:off x="-11966" y="-9426"/>
            <a:ext cx="1150528" cy="1049088"/>
            <a:chOff x="-15955" y="-9427"/>
            <a:chExt cx="1791489" cy="1225153"/>
          </a:xfrm>
        </p:grpSpPr>
        <p:sp>
          <p:nvSpPr>
            <p:cNvPr id="10" name="Isosceles Triangle 11">
              <a:extLst>
                <a:ext uri="{FF2B5EF4-FFF2-40B4-BE49-F238E27FC236}">
                  <a16:creationId xmlns:a16="http://schemas.microsoft.com/office/drawing/2014/main" id="{90C78DC2-B120-4596-94F9-A8AAC9077134}"/>
                </a:ext>
              </a:extLst>
            </p:cNvPr>
            <p:cNvSpPr/>
            <p:nvPr userDrawn="1"/>
          </p:nvSpPr>
          <p:spPr>
            <a:xfrm rot="16200000" flipH="1" flipV="1">
              <a:off x="267213" y="-292595"/>
              <a:ext cx="1225153" cy="1791489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  <a:gd name="connsiteX0" fmla="*/ 0 w 3795609"/>
                <a:gd name="connsiteY0" fmla="*/ 3263675 h 3263675"/>
                <a:gd name="connsiteX1" fmla="*/ 1439106 w 3795609"/>
                <a:gd name="connsiteY1" fmla="*/ 790058 h 3263675"/>
                <a:gd name="connsiteX2" fmla="*/ 1887589 w 3795609"/>
                <a:gd name="connsiteY2" fmla="*/ 0 h 3263675"/>
                <a:gd name="connsiteX3" fmla="*/ 3795609 w 3795609"/>
                <a:gd name="connsiteY3" fmla="*/ 3263660 h 3263675"/>
                <a:gd name="connsiteX4" fmla="*/ 0 w 3795609"/>
                <a:gd name="connsiteY4" fmla="*/ 3263675 h 3263675"/>
                <a:gd name="connsiteX0" fmla="*/ 35955 w 2356503"/>
                <a:gd name="connsiteY0" fmla="*/ 3254338 h 3263659"/>
                <a:gd name="connsiteX1" fmla="*/ 0 w 2356503"/>
                <a:gd name="connsiteY1" fmla="*/ 790058 h 3263659"/>
                <a:gd name="connsiteX2" fmla="*/ 448483 w 2356503"/>
                <a:gd name="connsiteY2" fmla="*/ 0 h 3263659"/>
                <a:gd name="connsiteX3" fmla="*/ 2356503 w 2356503"/>
                <a:gd name="connsiteY3" fmla="*/ 3263660 h 3263659"/>
                <a:gd name="connsiteX4" fmla="*/ 35955 w 2356503"/>
                <a:gd name="connsiteY4" fmla="*/ 3254338 h 3263659"/>
                <a:gd name="connsiteX0" fmla="*/ 17285 w 2356503"/>
                <a:gd name="connsiteY0" fmla="*/ 3254343 h 3263661"/>
                <a:gd name="connsiteX1" fmla="*/ 0 w 2356503"/>
                <a:gd name="connsiteY1" fmla="*/ 790058 h 3263661"/>
                <a:gd name="connsiteX2" fmla="*/ 448483 w 2356503"/>
                <a:gd name="connsiteY2" fmla="*/ 0 h 3263661"/>
                <a:gd name="connsiteX3" fmla="*/ 2356503 w 2356503"/>
                <a:gd name="connsiteY3" fmla="*/ 3263660 h 3263661"/>
                <a:gd name="connsiteX4" fmla="*/ 17285 w 2356503"/>
                <a:gd name="connsiteY4" fmla="*/ 3254343 h 3263661"/>
                <a:gd name="connsiteX0" fmla="*/ 17285 w 2356503"/>
                <a:gd name="connsiteY0" fmla="*/ 3254343 h 3263659"/>
                <a:gd name="connsiteX1" fmla="*/ 0 w 2356503"/>
                <a:gd name="connsiteY1" fmla="*/ 818065 h 3263659"/>
                <a:gd name="connsiteX2" fmla="*/ 448483 w 2356503"/>
                <a:gd name="connsiteY2" fmla="*/ 0 h 3263659"/>
                <a:gd name="connsiteX3" fmla="*/ 2356503 w 2356503"/>
                <a:gd name="connsiteY3" fmla="*/ 3263660 h 3263659"/>
                <a:gd name="connsiteX4" fmla="*/ 17285 w 2356503"/>
                <a:gd name="connsiteY4" fmla="*/ 3254343 h 3263659"/>
                <a:gd name="connsiteX0" fmla="*/ 7950 w 2356503"/>
                <a:gd name="connsiteY0" fmla="*/ 3254349 h 3263661"/>
                <a:gd name="connsiteX1" fmla="*/ 0 w 2356503"/>
                <a:gd name="connsiteY1" fmla="*/ 818065 h 3263661"/>
                <a:gd name="connsiteX2" fmla="*/ 448483 w 2356503"/>
                <a:gd name="connsiteY2" fmla="*/ 0 h 3263661"/>
                <a:gd name="connsiteX3" fmla="*/ 2356503 w 2356503"/>
                <a:gd name="connsiteY3" fmla="*/ 3263660 h 3263661"/>
                <a:gd name="connsiteX4" fmla="*/ 7950 w 2356503"/>
                <a:gd name="connsiteY4" fmla="*/ 3254349 h 3263661"/>
                <a:gd name="connsiteX0" fmla="*/ -1 w 2348552"/>
                <a:gd name="connsiteY0" fmla="*/ 3254349 h 3263659"/>
                <a:gd name="connsiteX1" fmla="*/ 1386 w 2348552"/>
                <a:gd name="connsiteY1" fmla="*/ 818065 h 3263659"/>
                <a:gd name="connsiteX2" fmla="*/ 440532 w 2348552"/>
                <a:gd name="connsiteY2" fmla="*/ 0 h 3263659"/>
                <a:gd name="connsiteX3" fmla="*/ 2348552 w 2348552"/>
                <a:gd name="connsiteY3" fmla="*/ 3263660 h 3263659"/>
                <a:gd name="connsiteX4" fmla="*/ -1 w 2348552"/>
                <a:gd name="connsiteY4" fmla="*/ 3254349 h 3263659"/>
                <a:gd name="connsiteX0" fmla="*/ 0 w 2348553"/>
                <a:gd name="connsiteY0" fmla="*/ 3254349 h 3263660"/>
                <a:gd name="connsiteX1" fmla="*/ 1387 w 2348553"/>
                <a:gd name="connsiteY1" fmla="*/ 818065 h 3263660"/>
                <a:gd name="connsiteX2" fmla="*/ 152164 w 2348553"/>
                <a:gd name="connsiteY2" fmla="*/ 542364 h 3263660"/>
                <a:gd name="connsiteX3" fmla="*/ 440533 w 2348553"/>
                <a:gd name="connsiteY3" fmla="*/ 0 h 3263660"/>
                <a:gd name="connsiteX4" fmla="*/ 2348553 w 2348553"/>
                <a:gd name="connsiteY4" fmla="*/ 3263660 h 3263660"/>
                <a:gd name="connsiteX5" fmla="*/ 0 w 2348553"/>
                <a:gd name="connsiteY5" fmla="*/ 3254349 h 3263660"/>
                <a:gd name="connsiteX0" fmla="*/ 0 w 2348553"/>
                <a:gd name="connsiteY0" fmla="*/ 3254349 h 3263660"/>
                <a:gd name="connsiteX1" fmla="*/ 1387 w 2348553"/>
                <a:gd name="connsiteY1" fmla="*/ 818065 h 3263660"/>
                <a:gd name="connsiteX2" fmla="*/ 152164 w 2348553"/>
                <a:gd name="connsiteY2" fmla="*/ 542364 h 3263660"/>
                <a:gd name="connsiteX3" fmla="*/ 152164 w 2348553"/>
                <a:gd name="connsiteY3" fmla="*/ 542364 h 3263660"/>
                <a:gd name="connsiteX4" fmla="*/ 440533 w 2348553"/>
                <a:gd name="connsiteY4" fmla="*/ 0 h 3263660"/>
                <a:gd name="connsiteX5" fmla="*/ 2348553 w 2348553"/>
                <a:gd name="connsiteY5" fmla="*/ 3263660 h 3263660"/>
                <a:gd name="connsiteX6" fmla="*/ 0 w 2348553"/>
                <a:gd name="connsiteY6" fmla="*/ 3254349 h 3263660"/>
                <a:gd name="connsiteX0" fmla="*/ 0 w 2348553"/>
                <a:gd name="connsiteY0" fmla="*/ 3254349 h 3263660"/>
                <a:gd name="connsiteX1" fmla="*/ 163750 w 2348553"/>
                <a:gd name="connsiteY1" fmla="*/ 1073206 h 3263660"/>
                <a:gd name="connsiteX2" fmla="*/ 152164 w 2348553"/>
                <a:gd name="connsiteY2" fmla="*/ 542364 h 3263660"/>
                <a:gd name="connsiteX3" fmla="*/ 152164 w 2348553"/>
                <a:gd name="connsiteY3" fmla="*/ 542364 h 3263660"/>
                <a:gd name="connsiteX4" fmla="*/ 440533 w 2348553"/>
                <a:gd name="connsiteY4" fmla="*/ 0 h 3263660"/>
                <a:gd name="connsiteX5" fmla="*/ 2348553 w 2348553"/>
                <a:gd name="connsiteY5" fmla="*/ 3263660 h 3263660"/>
                <a:gd name="connsiteX6" fmla="*/ 0 w 2348553"/>
                <a:gd name="connsiteY6" fmla="*/ 3254349 h 3263660"/>
                <a:gd name="connsiteX0" fmla="*/ 134774 w 2483327"/>
                <a:gd name="connsiteY0" fmla="*/ 3254349 h 3263660"/>
                <a:gd name="connsiteX1" fmla="*/ 286938 w 2483327"/>
                <a:gd name="connsiteY1" fmla="*/ 542364 h 3263660"/>
                <a:gd name="connsiteX2" fmla="*/ 286938 w 2483327"/>
                <a:gd name="connsiteY2" fmla="*/ 542364 h 3263660"/>
                <a:gd name="connsiteX3" fmla="*/ 575307 w 2483327"/>
                <a:gd name="connsiteY3" fmla="*/ 0 h 3263660"/>
                <a:gd name="connsiteX4" fmla="*/ 2483327 w 2483327"/>
                <a:gd name="connsiteY4" fmla="*/ 3263660 h 3263660"/>
                <a:gd name="connsiteX5" fmla="*/ 134774 w 2483327"/>
                <a:gd name="connsiteY5" fmla="*/ 3254349 h 3263660"/>
                <a:gd name="connsiteX0" fmla="*/ 134774 w 2274575"/>
                <a:gd name="connsiteY0" fmla="*/ 3254349 h 3254349"/>
                <a:gd name="connsiteX1" fmla="*/ 286938 w 2274575"/>
                <a:gd name="connsiteY1" fmla="*/ 542364 h 3254349"/>
                <a:gd name="connsiteX2" fmla="*/ 286938 w 2274575"/>
                <a:gd name="connsiteY2" fmla="*/ 542364 h 3254349"/>
                <a:gd name="connsiteX3" fmla="*/ 575307 w 2274575"/>
                <a:gd name="connsiteY3" fmla="*/ 0 h 3254349"/>
                <a:gd name="connsiteX4" fmla="*/ 2274575 w 2274575"/>
                <a:gd name="connsiteY4" fmla="*/ 2904143 h 3254349"/>
                <a:gd name="connsiteX5" fmla="*/ 134774 w 2274575"/>
                <a:gd name="connsiteY5" fmla="*/ 3254349 h 3254349"/>
                <a:gd name="connsiteX0" fmla="*/ 171331 w 2148769"/>
                <a:gd name="connsiteY0" fmla="*/ 2912229 h 2912229"/>
                <a:gd name="connsiteX1" fmla="*/ 161132 w 2148769"/>
                <a:gd name="connsiteY1" fmla="*/ 542364 h 2912229"/>
                <a:gd name="connsiteX2" fmla="*/ 161132 w 2148769"/>
                <a:gd name="connsiteY2" fmla="*/ 542364 h 2912229"/>
                <a:gd name="connsiteX3" fmla="*/ 449501 w 2148769"/>
                <a:gd name="connsiteY3" fmla="*/ 0 h 2912229"/>
                <a:gd name="connsiteX4" fmla="*/ 2148769 w 2148769"/>
                <a:gd name="connsiteY4" fmla="*/ 2904143 h 2912229"/>
                <a:gd name="connsiteX5" fmla="*/ 171331 w 2148769"/>
                <a:gd name="connsiteY5" fmla="*/ 2912229 h 2912229"/>
                <a:gd name="connsiteX0" fmla="*/ 10199 w 1987637"/>
                <a:gd name="connsiteY0" fmla="*/ 2912229 h 2912229"/>
                <a:gd name="connsiteX1" fmla="*/ 0 w 1987637"/>
                <a:gd name="connsiteY1" fmla="*/ 542364 h 2912229"/>
                <a:gd name="connsiteX2" fmla="*/ 0 w 1987637"/>
                <a:gd name="connsiteY2" fmla="*/ 542364 h 2912229"/>
                <a:gd name="connsiteX3" fmla="*/ 288369 w 1987637"/>
                <a:gd name="connsiteY3" fmla="*/ 0 h 2912229"/>
                <a:gd name="connsiteX4" fmla="*/ 1987637 w 1987637"/>
                <a:gd name="connsiteY4" fmla="*/ 2904143 h 2912229"/>
                <a:gd name="connsiteX5" fmla="*/ 10199 w 1987637"/>
                <a:gd name="connsiteY5" fmla="*/ 2912229 h 2912229"/>
                <a:gd name="connsiteX0" fmla="*/ 844 w 1989879"/>
                <a:gd name="connsiteY0" fmla="*/ 2906432 h 2906432"/>
                <a:gd name="connsiteX1" fmla="*/ 2242 w 1989879"/>
                <a:gd name="connsiteY1" fmla="*/ 542364 h 2906432"/>
                <a:gd name="connsiteX2" fmla="*/ 2242 w 1989879"/>
                <a:gd name="connsiteY2" fmla="*/ 542364 h 2906432"/>
                <a:gd name="connsiteX3" fmla="*/ 290611 w 1989879"/>
                <a:gd name="connsiteY3" fmla="*/ 0 h 2906432"/>
                <a:gd name="connsiteX4" fmla="*/ 1989879 w 1989879"/>
                <a:gd name="connsiteY4" fmla="*/ 2904143 h 2906432"/>
                <a:gd name="connsiteX5" fmla="*/ 844 w 1989879"/>
                <a:gd name="connsiteY5" fmla="*/ 2906432 h 2906432"/>
                <a:gd name="connsiteX0" fmla="*/ 4401 w 1987637"/>
                <a:gd name="connsiteY0" fmla="*/ 2906432 h 2906432"/>
                <a:gd name="connsiteX1" fmla="*/ 0 w 1987637"/>
                <a:gd name="connsiteY1" fmla="*/ 542364 h 2906432"/>
                <a:gd name="connsiteX2" fmla="*/ 0 w 1987637"/>
                <a:gd name="connsiteY2" fmla="*/ 542364 h 2906432"/>
                <a:gd name="connsiteX3" fmla="*/ 288369 w 1987637"/>
                <a:gd name="connsiteY3" fmla="*/ 0 h 2906432"/>
                <a:gd name="connsiteX4" fmla="*/ 1987637 w 1987637"/>
                <a:gd name="connsiteY4" fmla="*/ 2904143 h 2906432"/>
                <a:gd name="connsiteX5" fmla="*/ 4401 w 1987637"/>
                <a:gd name="connsiteY5" fmla="*/ 2906432 h 2906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7637" h="2906432">
                  <a:moveTo>
                    <a:pt x="4401" y="2906432"/>
                  </a:moveTo>
                  <a:cubicBezTo>
                    <a:pt x="1001" y="2116477"/>
                    <a:pt x="3400" y="1332319"/>
                    <a:pt x="0" y="542364"/>
                  </a:cubicBezTo>
                  <a:lnTo>
                    <a:pt x="0" y="542364"/>
                  </a:lnTo>
                  <a:lnTo>
                    <a:pt x="288369" y="0"/>
                  </a:lnTo>
                  <a:lnTo>
                    <a:pt x="1987637" y="2904143"/>
                  </a:lnTo>
                  <a:lnTo>
                    <a:pt x="4401" y="2906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Isosceles Triangle 11">
              <a:extLst>
                <a:ext uri="{FF2B5EF4-FFF2-40B4-BE49-F238E27FC236}">
                  <a16:creationId xmlns:a16="http://schemas.microsoft.com/office/drawing/2014/main" id="{8972F5C2-AAA2-42B9-908E-B29BA396A5B5}"/>
                </a:ext>
              </a:extLst>
            </p:cNvPr>
            <p:cNvSpPr/>
            <p:nvPr userDrawn="1"/>
          </p:nvSpPr>
          <p:spPr>
            <a:xfrm rot="16200000" flipH="1" flipV="1">
              <a:off x="216020" y="-240656"/>
              <a:ext cx="1043583" cy="1507275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  <a:gd name="connsiteX0" fmla="*/ 0 w 3795609"/>
                <a:gd name="connsiteY0" fmla="*/ 3263675 h 3263675"/>
                <a:gd name="connsiteX1" fmla="*/ 1384359 w 3795609"/>
                <a:gd name="connsiteY1" fmla="*/ 867015 h 3263675"/>
                <a:gd name="connsiteX2" fmla="*/ 1887589 w 3795609"/>
                <a:gd name="connsiteY2" fmla="*/ 0 h 3263675"/>
                <a:gd name="connsiteX3" fmla="*/ 3795609 w 3795609"/>
                <a:gd name="connsiteY3" fmla="*/ 3263660 h 3263675"/>
                <a:gd name="connsiteX4" fmla="*/ 0 w 3795609"/>
                <a:gd name="connsiteY4" fmla="*/ 3263675 h 3263675"/>
                <a:gd name="connsiteX0" fmla="*/ 0 w 2433148"/>
                <a:gd name="connsiteY0" fmla="*/ 3263675 h 3263675"/>
                <a:gd name="connsiteX1" fmla="*/ 21898 w 2433148"/>
                <a:gd name="connsiteY1" fmla="*/ 867015 h 3263675"/>
                <a:gd name="connsiteX2" fmla="*/ 525128 w 2433148"/>
                <a:gd name="connsiteY2" fmla="*/ 0 h 3263675"/>
                <a:gd name="connsiteX3" fmla="*/ 2433148 w 2433148"/>
                <a:gd name="connsiteY3" fmla="*/ 3263660 h 3263675"/>
                <a:gd name="connsiteX4" fmla="*/ 0 w 2433148"/>
                <a:gd name="connsiteY4" fmla="*/ 3263675 h 3263675"/>
                <a:gd name="connsiteX0" fmla="*/ 1 w 2421887"/>
                <a:gd name="connsiteY0" fmla="*/ 3263681 h 3263682"/>
                <a:gd name="connsiteX1" fmla="*/ 10637 w 2421887"/>
                <a:gd name="connsiteY1" fmla="*/ 867015 h 3263682"/>
                <a:gd name="connsiteX2" fmla="*/ 513867 w 2421887"/>
                <a:gd name="connsiteY2" fmla="*/ 0 h 3263682"/>
                <a:gd name="connsiteX3" fmla="*/ 2421887 w 2421887"/>
                <a:gd name="connsiteY3" fmla="*/ 3263660 h 3263682"/>
                <a:gd name="connsiteX4" fmla="*/ 1 w 2421887"/>
                <a:gd name="connsiteY4" fmla="*/ 3263681 h 3263682"/>
                <a:gd name="connsiteX0" fmla="*/ 12328 w 2434214"/>
                <a:gd name="connsiteY0" fmla="*/ 3263681 h 3263682"/>
                <a:gd name="connsiteX1" fmla="*/ 443 w 2434214"/>
                <a:gd name="connsiteY1" fmla="*/ 900795 h 3263682"/>
                <a:gd name="connsiteX2" fmla="*/ 526194 w 2434214"/>
                <a:gd name="connsiteY2" fmla="*/ 0 h 3263682"/>
                <a:gd name="connsiteX3" fmla="*/ 2434214 w 2434214"/>
                <a:gd name="connsiteY3" fmla="*/ 3263660 h 3263682"/>
                <a:gd name="connsiteX4" fmla="*/ 12328 w 2434214"/>
                <a:gd name="connsiteY4" fmla="*/ 3263681 h 3263682"/>
                <a:gd name="connsiteX0" fmla="*/ 1583 w 2434727"/>
                <a:gd name="connsiteY0" fmla="*/ 3263688 h 3263689"/>
                <a:gd name="connsiteX1" fmla="*/ 956 w 2434727"/>
                <a:gd name="connsiteY1" fmla="*/ 900795 h 3263689"/>
                <a:gd name="connsiteX2" fmla="*/ 526707 w 2434727"/>
                <a:gd name="connsiteY2" fmla="*/ 0 h 3263689"/>
                <a:gd name="connsiteX3" fmla="*/ 2434727 w 2434727"/>
                <a:gd name="connsiteY3" fmla="*/ 3263660 h 3263689"/>
                <a:gd name="connsiteX4" fmla="*/ 1583 w 2434727"/>
                <a:gd name="connsiteY4" fmla="*/ 3263688 h 3263689"/>
                <a:gd name="connsiteX0" fmla="*/ 1585 w 2434727"/>
                <a:gd name="connsiteY0" fmla="*/ 3263695 h 3263696"/>
                <a:gd name="connsiteX1" fmla="*/ 956 w 2434727"/>
                <a:gd name="connsiteY1" fmla="*/ 900795 h 3263696"/>
                <a:gd name="connsiteX2" fmla="*/ 526707 w 2434727"/>
                <a:gd name="connsiteY2" fmla="*/ 0 h 3263696"/>
                <a:gd name="connsiteX3" fmla="*/ 2434727 w 2434727"/>
                <a:gd name="connsiteY3" fmla="*/ 3263660 h 3263696"/>
                <a:gd name="connsiteX4" fmla="*/ 1585 w 2434727"/>
                <a:gd name="connsiteY4" fmla="*/ 3263695 h 3263696"/>
                <a:gd name="connsiteX0" fmla="*/ 0 w 2444404"/>
                <a:gd name="connsiteY0" fmla="*/ 3263696 h 3263696"/>
                <a:gd name="connsiteX1" fmla="*/ 10633 w 2444404"/>
                <a:gd name="connsiteY1" fmla="*/ 900795 h 3263696"/>
                <a:gd name="connsiteX2" fmla="*/ 536384 w 2444404"/>
                <a:gd name="connsiteY2" fmla="*/ 0 h 3263696"/>
                <a:gd name="connsiteX3" fmla="*/ 2444404 w 2444404"/>
                <a:gd name="connsiteY3" fmla="*/ 3263660 h 3263696"/>
                <a:gd name="connsiteX4" fmla="*/ 0 w 2444404"/>
                <a:gd name="connsiteY4" fmla="*/ 3263696 h 3263696"/>
                <a:gd name="connsiteX0" fmla="*/ 0 w 2444404"/>
                <a:gd name="connsiteY0" fmla="*/ 3263696 h 3263696"/>
                <a:gd name="connsiteX1" fmla="*/ 10631 w 2444404"/>
                <a:gd name="connsiteY1" fmla="*/ 889532 h 3263696"/>
                <a:gd name="connsiteX2" fmla="*/ 536384 w 2444404"/>
                <a:gd name="connsiteY2" fmla="*/ 0 h 3263696"/>
                <a:gd name="connsiteX3" fmla="*/ 2444404 w 2444404"/>
                <a:gd name="connsiteY3" fmla="*/ 3263660 h 3263696"/>
                <a:gd name="connsiteX4" fmla="*/ 0 w 2444404"/>
                <a:gd name="connsiteY4" fmla="*/ 3263696 h 3263696"/>
                <a:gd name="connsiteX0" fmla="*/ 157277 w 2433830"/>
                <a:gd name="connsiteY0" fmla="*/ 3263696 h 3263696"/>
                <a:gd name="connsiteX1" fmla="*/ 57 w 2433830"/>
                <a:gd name="connsiteY1" fmla="*/ 889532 h 3263696"/>
                <a:gd name="connsiteX2" fmla="*/ 525810 w 2433830"/>
                <a:gd name="connsiteY2" fmla="*/ 0 h 3263696"/>
                <a:gd name="connsiteX3" fmla="*/ 2433830 w 2433830"/>
                <a:gd name="connsiteY3" fmla="*/ 3263660 h 3263696"/>
                <a:gd name="connsiteX4" fmla="*/ 157277 w 2433830"/>
                <a:gd name="connsiteY4" fmla="*/ 3263696 h 3263696"/>
                <a:gd name="connsiteX0" fmla="*/ 0 w 2276553"/>
                <a:gd name="connsiteY0" fmla="*/ 3263696 h 3263696"/>
                <a:gd name="connsiteX1" fmla="*/ 24619 w 2276553"/>
                <a:gd name="connsiteY1" fmla="*/ 588799 h 3263696"/>
                <a:gd name="connsiteX2" fmla="*/ 368533 w 2276553"/>
                <a:gd name="connsiteY2" fmla="*/ 0 h 3263696"/>
                <a:gd name="connsiteX3" fmla="*/ 2276553 w 2276553"/>
                <a:gd name="connsiteY3" fmla="*/ 3263660 h 3263696"/>
                <a:gd name="connsiteX4" fmla="*/ 0 w 2276553"/>
                <a:gd name="connsiteY4" fmla="*/ 3263696 h 3263696"/>
                <a:gd name="connsiteX0" fmla="*/ 10829 w 2252413"/>
                <a:gd name="connsiteY0" fmla="*/ 3263698 h 3263698"/>
                <a:gd name="connsiteX1" fmla="*/ 479 w 2252413"/>
                <a:gd name="connsiteY1" fmla="*/ 588799 h 3263698"/>
                <a:gd name="connsiteX2" fmla="*/ 344393 w 2252413"/>
                <a:gd name="connsiteY2" fmla="*/ 0 h 3263698"/>
                <a:gd name="connsiteX3" fmla="*/ 2252413 w 2252413"/>
                <a:gd name="connsiteY3" fmla="*/ 3263660 h 3263698"/>
                <a:gd name="connsiteX4" fmla="*/ 10829 w 2252413"/>
                <a:gd name="connsiteY4" fmla="*/ 3263698 h 3263698"/>
                <a:gd name="connsiteX0" fmla="*/ 0 w 2255571"/>
                <a:gd name="connsiteY0" fmla="*/ 3263698 h 3263698"/>
                <a:gd name="connsiteX1" fmla="*/ 3637 w 2255571"/>
                <a:gd name="connsiteY1" fmla="*/ 588799 h 3263698"/>
                <a:gd name="connsiteX2" fmla="*/ 347551 w 2255571"/>
                <a:gd name="connsiteY2" fmla="*/ 0 h 3263698"/>
                <a:gd name="connsiteX3" fmla="*/ 2255571 w 2255571"/>
                <a:gd name="connsiteY3" fmla="*/ 3263660 h 3263698"/>
                <a:gd name="connsiteX4" fmla="*/ 0 w 2255571"/>
                <a:gd name="connsiteY4" fmla="*/ 3263698 h 3263698"/>
                <a:gd name="connsiteX0" fmla="*/ 0 w 2255571"/>
                <a:gd name="connsiteY0" fmla="*/ 3263700 h 3263700"/>
                <a:gd name="connsiteX1" fmla="*/ 3637 w 2255571"/>
                <a:gd name="connsiteY1" fmla="*/ 588799 h 3263700"/>
                <a:gd name="connsiteX2" fmla="*/ 347551 w 2255571"/>
                <a:gd name="connsiteY2" fmla="*/ 0 h 3263700"/>
                <a:gd name="connsiteX3" fmla="*/ 2255571 w 2255571"/>
                <a:gd name="connsiteY3" fmla="*/ 3263660 h 3263700"/>
                <a:gd name="connsiteX4" fmla="*/ 0 w 2255571"/>
                <a:gd name="connsiteY4" fmla="*/ 3263700 h 3263700"/>
                <a:gd name="connsiteX0" fmla="*/ 4102 w 2259673"/>
                <a:gd name="connsiteY0" fmla="*/ 3263700 h 3263700"/>
                <a:gd name="connsiteX1" fmla="*/ 745 w 2259673"/>
                <a:gd name="connsiteY1" fmla="*/ 602786 h 3263700"/>
                <a:gd name="connsiteX2" fmla="*/ 351653 w 2259673"/>
                <a:gd name="connsiteY2" fmla="*/ 0 h 3263700"/>
                <a:gd name="connsiteX3" fmla="*/ 2259673 w 2259673"/>
                <a:gd name="connsiteY3" fmla="*/ 3263660 h 3263700"/>
                <a:gd name="connsiteX4" fmla="*/ 4102 w 2259673"/>
                <a:gd name="connsiteY4" fmla="*/ 3263700 h 326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9673" h="3263700">
                  <a:moveTo>
                    <a:pt x="4102" y="3263700"/>
                  </a:moveTo>
                  <a:cubicBezTo>
                    <a:pt x="7647" y="2464811"/>
                    <a:pt x="-2800" y="1401675"/>
                    <a:pt x="745" y="602786"/>
                  </a:cubicBezTo>
                  <a:lnTo>
                    <a:pt x="351653" y="0"/>
                  </a:lnTo>
                  <a:lnTo>
                    <a:pt x="2259673" y="3263660"/>
                  </a:lnTo>
                  <a:lnTo>
                    <a:pt x="4102" y="326370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" name="Google Shape;102;p9">
            <a:extLst>
              <a:ext uri="{FF2B5EF4-FFF2-40B4-BE49-F238E27FC236}">
                <a16:creationId xmlns:a16="http://schemas.microsoft.com/office/drawing/2014/main" id="{A9406483-82D1-4664-8DD3-5630F9D0B692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07;p9" descr="ZUT030_NewPayoff_1.emf">
            <a:extLst>
              <a:ext uri="{FF2B5EF4-FFF2-40B4-BE49-F238E27FC236}">
                <a16:creationId xmlns:a16="http://schemas.microsoft.com/office/drawing/2014/main" id="{1B8437A9-67CE-4BDF-96E0-90FC0AA41D25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5C96C3-F55B-4436-AE91-7BB0B2523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8237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3ACB6BF-57CA-4FB2-88EB-7F270C568374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Google Shape;105;p9" descr="zLogo.emf">
            <a:extLst>
              <a:ext uri="{FF2B5EF4-FFF2-40B4-BE49-F238E27FC236}">
                <a16:creationId xmlns:a16="http://schemas.microsoft.com/office/drawing/2014/main" id="{9C60DFBA-6368-4D71-8074-445351C87AF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898434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DDEEBCE-EC2E-454B-97D5-FC87A0A235D2}"/>
              </a:ext>
            </a:extLst>
          </p:cNvPr>
          <p:cNvGrpSpPr/>
          <p:nvPr userDrawn="1"/>
        </p:nvGrpSpPr>
        <p:grpSpPr>
          <a:xfrm>
            <a:off x="-11966" y="-9426"/>
            <a:ext cx="1150528" cy="1049088"/>
            <a:chOff x="-15955" y="-9427"/>
            <a:chExt cx="1791489" cy="1225153"/>
          </a:xfrm>
        </p:grpSpPr>
        <p:sp>
          <p:nvSpPr>
            <p:cNvPr id="9" name="Isosceles Triangle 11">
              <a:extLst>
                <a:ext uri="{FF2B5EF4-FFF2-40B4-BE49-F238E27FC236}">
                  <a16:creationId xmlns:a16="http://schemas.microsoft.com/office/drawing/2014/main" id="{174EAA56-7740-4FA2-A44A-803244054458}"/>
                </a:ext>
              </a:extLst>
            </p:cNvPr>
            <p:cNvSpPr/>
            <p:nvPr userDrawn="1"/>
          </p:nvSpPr>
          <p:spPr>
            <a:xfrm rot="16200000" flipH="1" flipV="1">
              <a:off x="267213" y="-292595"/>
              <a:ext cx="1225153" cy="1791489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  <a:gd name="connsiteX0" fmla="*/ 0 w 3795609"/>
                <a:gd name="connsiteY0" fmla="*/ 3263675 h 3263675"/>
                <a:gd name="connsiteX1" fmla="*/ 1439106 w 3795609"/>
                <a:gd name="connsiteY1" fmla="*/ 790058 h 3263675"/>
                <a:gd name="connsiteX2" fmla="*/ 1887589 w 3795609"/>
                <a:gd name="connsiteY2" fmla="*/ 0 h 3263675"/>
                <a:gd name="connsiteX3" fmla="*/ 3795609 w 3795609"/>
                <a:gd name="connsiteY3" fmla="*/ 3263660 h 3263675"/>
                <a:gd name="connsiteX4" fmla="*/ 0 w 3795609"/>
                <a:gd name="connsiteY4" fmla="*/ 3263675 h 3263675"/>
                <a:gd name="connsiteX0" fmla="*/ 35955 w 2356503"/>
                <a:gd name="connsiteY0" fmla="*/ 3254338 h 3263659"/>
                <a:gd name="connsiteX1" fmla="*/ 0 w 2356503"/>
                <a:gd name="connsiteY1" fmla="*/ 790058 h 3263659"/>
                <a:gd name="connsiteX2" fmla="*/ 448483 w 2356503"/>
                <a:gd name="connsiteY2" fmla="*/ 0 h 3263659"/>
                <a:gd name="connsiteX3" fmla="*/ 2356503 w 2356503"/>
                <a:gd name="connsiteY3" fmla="*/ 3263660 h 3263659"/>
                <a:gd name="connsiteX4" fmla="*/ 35955 w 2356503"/>
                <a:gd name="connsiteY4" fmla="*/ 3254338 h 3263659"/>
                <a:gd name="connsiteX0" fmla="*/ 17285 w 2356503"/>
                <a:gd name="connsiteY0" fmla="*/ 3254343 h 3263661"/>
                <a:gd name="connsiteX1" fmla="*/ 0 w 2356503"/>
                <a:gd name="connsiteY1" fmla="*/ 790058 h 3263661"/>
                <a:gd name="connsiteX2" fmla="*/ 448483 w 2356503"/>
                <a:gd name="connsiteY2" fmla="*/ 0 h 3263661"/>
                <a:gd name="connsiteX3" fmla="*/ 2356503 w 2356503"/>
                <a:gd name="connsiteY3" fmla="*/ 3263660 h 3263661"/>
                <a:gd name="connsiteX4" fmla="*/ 17285 w 2356503"/>
                <a:gd name="connsiteY4" fmla="*/ 3254343 h 3263661"/>
                <a:gd name="connsiteX0" fmla="*/ 17285 w 2356503"/>
                <a:gd name="connsiteY0" fmla="*/ 3254343 h 3263659"/>
                <a:gd name="connsiteX1" fmla="*/ 0 w 2356503"/>
                <a:gd name="connsiteY1" fmla="*/ 818065 h 3263659"/>
                <a:gd name="connsiteX2" fmla="*/ 448483 w 2356503"/>
                <a:gd name="connsiteY2" fmla="*/ 0 h 3263659"/>
                <a:gd name="connsiteX3" fmla="*/ 2356503 w 2356503"/>
                <a:gd name="connsiteY3" fmla="*/ 3263660 h 3263659"/>
                <a:gd name="connsiteX4" fmla="*/ 17285 w 2356503"/>
                <a:gd name="connsiteY4" fmla="*/ 3254343 h 3263659"/>
                <a:gd name="connsiteX0" fmla="*/ 7950 w 2356503"/>
                <a:gd name="connsiteY0" fmla="*/ 3254349 h 3263661"/>
                <a:gd name="connsiteX1" fmla="*/ 0 w 2356503"/>
                <a:gd name="connsiteY1" fmla="*/ 818065 h 3263661"/>
                <a:gd name="connsiteX2" fmla="*/ 448483 w 2356503"/>
                <a:gd name="connsiteY2" fmla="*/ 0 h 3263661"/>
                <a:gd name="connsiteX3" fmla="*/ 2356503 w 2356503"/>
                <a:gd name="connsiteY3" fmla="*/ 3263660 h 3263661"/>
                <a:gd name="connsiteX4" fmla="*/ 7950 w 2356503"/>
                <a:gd name="connsiteY4" fmla="*/ 3254349 h 3263661"/>
                <a:gd name="connsiteX0" fmla="*/ -1 w 2348552"/>
                <a:gd name="connsiteY0" fmla="*/ 3254349 h 3263659"/>
                <a:gd name="connsiteX1" fmla="*/ 1386 w 2348552"/>
                <a:gd name="connsiteY1" fmla="*/ 818065 h 3263659"/>
                <a:gd name="connsiteX2" fmla="*/ 440532 w 2348552"/>
                <a:gd name="connsiteY2" fmla="*/ 0 h 3263659"/>
                <a:gd name="connsiteX3" fmla="*/ 2348552 w 2348552"/>
                <a:gd name="connsiteY3" fmla="*/ 3263660 h 3263659"/>
                <a:gd name="connsiteX4" fmla="*/ -1 w 2348552"/>
                <a:gd name="connsiteY4" fmla="*/ 3254349 h 3263659"/>
                <a:gd name="connsiteX0" fmla="*/ 0 w 2348553"/>
                <a:gd name="connsiteY0" fmla="*/ 3254349 h 3263660"/>
                <a:gd name="connsiteX1" fmla="*/ 1387 w 2348553"/>
                <a:gd name="connsiteY1" fmla="*/ 818065 h 3263660"/>
                <a:gd name="connsiteX2" fmla="*/ 152164 w 2348553"/>
                <a:gd name="connsiteY2" fmla="*/ 542364 h 3263660"/>
                <a:gd name="connsiteX3" fmla="*/ 440533 w 2348553"/>
                <a:gd name="connsiteY3" fmla="*/ 0 h 3263660"/>
                <a:gd name="connsiteX4" fmla="*/ 2348553 w 2348553"/>
                <a:gd name="connsiteY4" fmla="*/ 3263660 h 3263660"/>
                <a:gd name="connsiteX5" fmla="*/ 0 w 2348553"/>
                <a:gd name="connsiteY5" fmla="*/ 3254349 h 3263660"/>
                <a:gd name="connsiteX0" fmla="*/ 0 w 2348553"/>
                <a:gd name="connsiteY0" fmla="*/ 3254349 h 3263660"/>
                <a:gd name="connsiteX1" fmla="*/ 1387 w 2348553"/>
                <a:gd name="connsiteY1" fmla="*/ 818065 h 3263660"/>
                <a:gd name="connsiteX2" fmla="*/ 152164 w 2348553"/>
                <a:gd name="connsiteY2" fmla="*/ 542364 h 3263660"/>
                <a:gd name="connsiteX3" fmla="*/ 152164 w 2348553"/>
                <a:gd name="connsiteY3" fmla="*/ 542364 h 3263660"/>
                <a:gd name="connsiteX4" fmla="*/ 440533 w 2348553"/>
                <a:gd name="connsiteY4" fmla="*/ 0 h 3263660"/>
                <a:gd name="connsiteX5" fmla="*/ 2348553 w 2348553"/>
                <a:gd name="connsiteY5" fmla="*/ 3263660 h 3263660"/>
                <a:gd name="connsiteX6" fmla="*/ 0 w 2348553"/>
                <a:gd name="connsiteY6" fmla="*/ 3254349 h 3263660"/>
                <a:gd name="connsiteX0" fmla="*/ 0 w 2348553"/>
                <a:gd name="connsiteY0" fmla="*/ 3254349 h 3263660"/>
                <a:gd name="connsiteX1" fmla="*/ 163750 w 2348553"/>
                <a:gd name="connsiteY1" fmla="*/ 1073206 h 3263660"/>
                <a:gd name="connsiteX2" fmla="*/ 152164 w 2348553"/>
                <a:gd name="connsiteY2" fmla="*/ 542364 h 3263660"/>
                <a:gd name="connsiteX3" fmla="*/ 152164 w 2348553"/>
                <a:gd name="connsiteY3" fmla="*/ 542364 h 3263660"/>
                <a:gd name="connsiteX4" fmla="*/ 440533 w 2348553"/>
                <a:gd name="connsiteY4" fmla="*/ 0 h 3263660"/>
                <a:gd name="connsiteX5" fmla="*/ 2348553 w 2348553"/>
                <a:gd name="connsiteY5" fmla="*/ 3263660 h 3263660"/>
                <a:gd name="connsiteX6" fmla="*/ 0 w 2348553"/>
                <a:gd name="connsiteY6" fmla="*/ 3254349 h 3263660"/>
                <a:gd name="connsiteX0" fmla="*/ 134774 w 2483327"/>
                <a:gd name="connsiteY0" fmla="*/ 3254349 h 3263660"/>
                <a:gd name="connsiteX1" fmla="*/ 286938 w 2483327"/>
                <a:gd name="connsiteY1" fmla="*/ 542364 h 3263660"/>
                <a:gd name="connsiteX2" fmla="*/ 286938 w 2483327"/>
                <a:gd name="connsiteY2" fmla="*/ 542364 h 3263660"/>
                <a:gd name="connsiteX3" fmla="*/ 575307 w 2483327"/>
                <a:gd name="connsiteY3" fmla="*/ 0 h 3263660"/>
                <a:gd name="connsiteX4" fmla="*/ 2483327 w 2483327"/>
                <a:gd name="connsiteY4" fmla="*/ 3263660 h 3263660"/>
                <a:gd name="connsiteX5" fmla="*/ 134774 w 2483327"/>
                <a:gd name="connsiteY5" fmla="*/ 3254349 h 3263660"/>
                <a:gd name="connsiteX0" fmla="*/ 134774 w 2274575"/>
                <a:gd name="connsiteY0" fmla="*/ 3254349 h 3254349"/>
                <a:gd name="connsiteX1" fmla="*/ 286938 w 2274575"/>
                <a:gd name="connsiteY1" fmla="*/ 542364 h 3254349"/>
                <a:gd name="connsiteX2" fmla="*/ 286938 w 2274575"/>
                <a:gd name="connsiteY2" fmla="*/ 542364 h 3254349"/>
                <a:gd name="connsiteX3" fmla="*/ 575307 w 2274575"/>
                <a:gd name="connsiteY3" fmla="*/ 0 h 3254349"/>
                <a:gd name="connsiteX4" fmla="*/ 2274575 w 2274575"/>
                <a:gd name="connsiteY4" fmla="*/ 2904143 h 3254349"/>
                <a:gd name="connsiteX5" fmla="*/ 134774 w 2274575"/>
                <a:gd name="connsiteY5" fmla="*/ 3254349 h 3254349"/>
                <a:gd name="connsiteX0" fmla="*/ 171331 w 2148769"/>
                <a:gd name="connsiteY0" fmla="*/ 2912229 h 2912229"/>
                <a:gd name="connsiteX1" fmla="*/ 161132 w 2148769"/>
                <a:gd name="connsiteY1" fmla="*/ 542364 h 2912229"/>
                <a:gd name="connsiteX2" fmla="*/ 161132 w 2148769"/>
                <a:gd name="connsiteY2" fmla="*/ 542364 h 2912229"/>
                <a:gd name="connsiteX3" fmla="*/ 449501 w 2148769"/>
                <a:gd name="connsiteY3" fmla="*/ 0 h 2912229"/>
                <a:gd name="connsiteX4" fmla="*/ 2148769 w 2148769"/>
                <a:gd name="connsiteY4" fmla="*/ 2904143 h 2912229"/>
                <a:gd name="connsiteX5" fmla="*/ 171331 w 2148769"/>
                <a:gd name="connsiteY5" fmla="*/ 2912229 h 2912229"/>
                <a:gd name="connsiteX0" fmla="*/ 10199 w 1987637"/>
                <a:gd name="connsiteY0" fmla="*/ 2912229 h 2912229"/>
                <a:gd name="connsiteX1" fmla="*/ 0 w 1987637"/>
                <a:gd name="connsiteY1" fmla="*/ 542364 h 2912229"/>
                <a:gd name="connsiteX2" fmla="*/ 0 w 1987637"/>
                <a:gd name="connsiteY2" fmla="*/ 542364 h 2912229"/>
                <a:gd name="connsiteX3" fmla="*/ 288369 w 1987637"/>
                <a:gd name="connsiteY3" fmla="*/ 0 h 2912229"/>
                <a:gd name="connsiteX4" fmla="*/ 1987637 w 1987637"/>
                <a:gd name="connsiteY4" fmla="*/ 2904143 h 2912229"/>
                <a:gd name="connsiteX5" fmla="*/ 10199 w 1987637"/>
                <a:gd name="connsiteY5" fmla="*/ 2912229 h 2912229"/>
                <a:gd name="connsiteX0" fmla="*/ 844 w 1989879"/>
                <a:gd name="connsiteY0" fmla="*/ 2906432 h 2906432"/>
                <a:gd name="connsiteX1" fmla="*/ 2242 w 1989879"/>
                <a:gd name="connsiteY1" fmla="*/ 542364 h 2906432"/>
                <a:gd name="connsiteX2" fmla="*/ 2242 w 1989879"/>
                <a:gd name="connsiteY2" fmla="*/ 542364 h 2906432"/>
                <a:gd name="connsiteX3" fmla="*/ 290611 w 1989879"/>
                <a:gd name="connsiteY3" fmla="*/ 0 h 2906432"/>
                <a:gd name="connsiteX4" fmla="*/ 1989879 w 1989879"/>
                <a:gd name="connsiteY4" fmla="*/ 2904143 h 2906432"/>
                <a:gd name="connsiteX5" fmla="*/ 844 w 1989879"/>
                <a:gd name="connsiteY5" fmla="*/ 2906432 h 2906432"/>
                <a:gd name="connsiteX0" fmla="*/ 4401 w 1987637"/>
                <a:gd name="connsiteY0" fmla="*/ 2906432 h 2906432"/>
                <a:gd name="connsiteX1" fmla="*/ 0 w 1987637"/>
                <a:gd name="connsiteY1" fmla="*/ 542364 h 2906432"/>
                <a:gd name="connsiteX2" fmla="*/ 0 w 1987637"/>
                <a:gd name="connsiteY2" fmla="*/ 542364 h 2906432"/>
                <a:gd name="connsiteX3" fmla="*/ 288369 w 1987637"/>
                <a:gd name="connsiteY3" fmla="*/ 0 h 2906432"/>
                <a:gd name="connsiteX4" fmla="*/ 1987637 w 1987637"/>
                <a:gd name="connsiteY4" fmla="*/ 2904143 h 2906432"/>
                <a:gd name="connsiteX5" fmla="*/ 4401 w 1987637"/>
                <a:gd name="connsiteY5" fmla="*/ 2906432 h 2906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7637" h="2906432">
                  <a:moveTo>
                    <a:pt x="4401" y="2906432"/>
                  </a:moveTo>
                  <a:cubicBezTo>
                    <a:pt x="1001" y="2116477"/>
                    <a:pt x="3400" y="1332319"/>
                    <a:pt x="0" y="542364"/>
                  </a:cubicBezTo>
                  <a:lnTo>
                    <a:pt x="0" y="542364"/>
                  </a:lnTo>
                  <a:lnTo>
                    <a:pt x="288369" y="0"/>
                  </a:lnTo>
                  <a:lnTo>
                    <a:pt x="1987637" y="2904143"/>
                  </a:lnTo>
                  <a:lnTo>
                    <a:pt x="4401" y="2906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Isosceles Triangle 11">
              <a:extLst>
                <a:ext uri="{FF2B5EF4-FFF2-40B4-BE49-F238E27FC236}">
                  <a16:creationId xmlns:a16="http://schemas.microsoft.com/office/drawing/2014/main" id="{E3F5636E-C71C-4854-81E1-717BE3696A6B}"/>
                </a:ext>
              </a:extLst>
            </p:cNvPr>
            <p:cNvSpPr/>
            <p:nvPr userDrawn="1"/>
          </p:nvSpPr>
          <p:spPr>
            <a:xfrm rot="16200000" flipH="1" flipV="1">
              <a:off x="216020" y="-240656"/>
              <a:ext cx="1043583" cy="1507275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  <a:gd name="connsiteX0" fmla="*/ 0 w 3795609"/>
                <a:gd name="connsiteY0" fmla="*/ 3263675 h 3263675"/>
                <a:gd name="connsiteX1" fmla="*/ 1384359 w 3795609"/>
                <a:gd name="connsiteY1" fmla="*/ 867015 h 3263675"/>
                <a:gd name="connsiteX2" fmla="*/ 1887589 w 3795609"/>
                <a:gd name="connsiteY2" fmla="*/ 0 h 3263675"/>
                <a:gd name="connsiteX3" fmla="*/ 3795609 w 3795609"/>
                <a:gd name="connsiteY3" fmla="*/ 3263660 h 3263675"/>
                <a:gd name="connsiteX4" fmla="*/ 0 w 3795609"/>
                <a:gd name="connsiteY4" fmla="*/ 3263675 h 3263675"/>
                <a:gd name="connsiteX0" fmla="*/ 0 w 2433148"/>
                <a:gd name="connsiteY0" fmla="*/ 3263675 h 3263675"/>
                <a:gd name="connsiteX1" fmla="*/ 21898 w 2433148"/>
                <a:gd name="connsiteY1" fmla="*/ 867015 h 3263675"/>
                <a:gd name="connsiteX2" fmla="*/ 525128 w 2433148"/>
                <a:gd name="connsiteY2" fmla="*/ 0 h 3263675"/>
                <a:gd name="connsiteX3" fmla="*/ 2433148 w 2433148"/>
                <a:gd name="connsiteY3" fmla="*/ 3263660 h 3263675"/>
                <a:gd name="connsiteX4" fmla="*/ 0 w 2433148"/>
                <a:gd name="connsiteY4" fmla="*/ 3263675 h 3263675"/>
                <a:gd name="connsiteX0" fmla="*/ 1 w 2421887"/>
                <a:gd name="connsiteY0" fmla="*/ 3263681 h 3263682"/>
                <a:gd name="connsiteX1" fmla="*/ 10637 w 2421887"/>
                <a:gd name="connsiteY1" fmla="*/ 867015 h 3263682"/>
                <a:gd name="connsiteX2" fmla="*/ 513867 w 2421887"/>
                <a:gd name="connsiteY2" fmla="*/ 0 h 3263682"/>
                <a:gd name="connsiteX3" fmla="*/ 2421887 w 2421887"/>
                <a:gd name="connsiteY3" fmla="*/ 3263660 h 3263682"/>
                <a:gd name="connsiteX4" fmla="*/ 1 w 2421887"/>
                <a:gd name="connsiteY4" fmla="*/ 3263681 h 3263682"/>
                <a:gd name="connsiteX0" fmla="*/ 12328 w 2434214"/>
                <a:gd name="connsiteY0" fmla="*/ 3263681 h 3263682"/>
                <a:gd name="connsiteX1" fmla="*/ 443 w 2434214"/>
                <a:gd name="connsiteY1" fmla="*/ 900795 h 3263682"/>
                <a:gd name="connsiteX2" fmla="*/ 526194 w 2434214"/>
                <a:gd name="connsiteY2" fmla="*/ 0 h 3263682"/>
                <a:gd name="connsiteX3" fmla="*/ 2434214 w 2434214"/>
                <a:gd name="connsiteY3" fmla="*/ 3263660 h 3263682"/>
                <a:gd name="connsiteX4" fmla="*/ 12328 w 2434214"/>
                <a:gd name="connsiteY4" fmla="*/ 3263681 h 3263682"/>
                <a:gd name="connsiteX0" fmla="*/ 1583 w 2434727"/>
                <a:gd name="connsiteY0" fmla="*/ 3263688 h 3263689"/>
                <a:gd name="connsiteX1" fmla="*/ 956 w 2434727"/>
                <a:gd name="connsiteY1" fmla="*/ 900795 h 3263689"/>
                <a:gd name="connsiteX2" fmla="*/ 526707 w 2434727"/>
                <a:gd name="connsiteY2" fmla="*/ 0 h 3263689"/>
                <a:gd name="connsiteX3" fmla="*/ 2434727 w 2434727"/>
                <a:gd name="connsiteY3" fmla="*/ 3263660 h 3263689"/>
                <a:gd name="connsiteX4" fmla="*/ 1583 w 2434727"/>
                <a:gd name="connsiteY4" fmla="*/ 3263688 h 3263689"/>
                <a:gd name="connsiteX0" fmla="*/ 1585 w 2434727"/>
                <a:gd name="connsiteY0" fmla="*/ 3263695 h 3263696"/>
                <a:gd name="connsiteX1" fmla="*/ 956 w 2434727"/>
                <a:gd name="connsiteY1" fmla="*/ 900795 h 3263696"/>
                <a:gd name="connsiteX2" fmla="*/ 526707 w 2434727"/>
                <a:gd name="connsiteY2" fmla="*/ 0 h 3263696"/>
                <a:gd name="connsiteX3" fmla="*/ 2434727 w 2434727"/>
                <a:gd name="connsiteY3" fmla="*/ 3263660 h 3263696"/>
                <a:gd name="connsiteX4" fmla="*/ 1585 w 2434727"/>
                <a:gd name="connsiteY4" fmla="*/ 3263695 h 3263696"/>
                <a:gd name="connsiteX0" fmla="*/ 0 w 2444404"/>
                <a:gd name="connsiteY0" fmla="*/ 3263696 h 3263696"/>
                <a:gd name="connsiteX1" fmla="*/ 10633 w 2444404"/>
                <a:gd name="connsiteY1" fmla="*/ 900795 h 3263696"/>
                <a:gd name="connsiteX2" fmla="*/ 536384 w 2444404"/>
                <a:gd name="connsiteY2" fmla="*/ 0 h 3263696"/>
                <a:gd name="connsiteX3" fmla="*/ 2444404 w 2444404"/>
                <a:gd name="connsiteY3" fmla="*/ 3263660 h 3263696"/>
                <a:gd name="connsiteX4" fmla="*/ 0 w 2444404"/>
                <a:gd name="connsiteY4" fmla="*/ 3263696 h 3263696"/>
                <a:gd name="connsiteX0" fmla="*/ 0 w 2444404"/>
                <a:gd name="connsiteY0" fmla="*/ 3263696 h 3263696"/>
                <a:gd name="connsiteX1" fmla="*/ 10631 w 2444404"/>
                <a:gd name="connsiteY1" fmla="*/ 889532 h 3263696"/>
                <a:gd name="connsiteX2" fmla="*/ 536384 w 2444404"/>
                <a:gd name="connsiteY2" fmla="*/ 0 h 3263696"/>
                <a:gd name="connsiteX3" fmla="*/ 2444404 w 2444404"/>
                <a:gd name="connsiteY3" fmla="*/ 3263660 h 3263696"/>
                <a:gd name="connsiteX4" fmla="*/ 0 w 2444404"/>
                <a:gd name="connsiteY4" fmla="*/ 3263696 h 3263696"/>
                <a:gd name="connsiteX0" fmla="*/ 157277 w 2433830"/>
                <a:gd name="connsiteY0" fmla="*/ 3263696 h 3263696"/>
                <a:gd name="connsiteX1" fmla="*/ 57 w 2433830"/>
                <a:gd name="connsiteY1" fmla="*/ 889532 h 3263696"/>
                <a:gd name="connsiteX2" fmla="*/ 525810 w 2433830"/>
                <a:gd name="connsiteY2" fmla="*/ 0 h 3263696"/>
                <a:gd name="connsiteX3" fmla="*/ 2433830 w 2433830"/>
                <a:gd name="connsiteY3" fmla="*/ 3263660 h 3263696"/>
                <a:gd name="connsiteX4" fmla="*/ 157277 w 2433830"/>
                <a:gd name="connsiteY4" fmla="*/ 3263696 h 3263696"/>
                <a:gd name="connsiteX0" fmla="*/ 0 w 2276553"/>
                <a:gd name="connsiteY0" fmla="*/ 3263696 h 3263696"/>
                <a:gd name="connsiteX1" fmla="*/ 24619 w 2276553"/>
                <a:gd name="connsiteY1" fmla="*/ 588799 h 3263696"/>
                <a:gd name="connsiteX2" fmla="*/ 368533 w 2276553"/>
                <a:gd name="connsiteY2" fmla="*/ 0 h 3263696"/>
                <a:gd name="connsiteX3" fmla="*/ 2276553 w 2276553"/>
                <a:gd name="connsiteY3" fmla="*/ 3263660 h 3263696"/>
                <a:gd name="connsiteX4" fmla="*/ 0 w 2276553"/>
                <a:gd name="connsiteY4" fmla="*/ 3263696 h 3263696"/>
                <a:gd name="connsiteX0" fmla="*/ 10829 w 2252413"/>
                <a:gd name="connsiteY0" fmla="*/ 3263698 h 3263698"/>
                <a:gd name="connsiteX1" fmla="*/ 479 w 2252413"/>
                <a:gd name="connsiteY1" fmla="*/ 588799 h 3263698"/>
                <a:gd name="connsiteX2" fmla="*/ 344393 w 2252413"/>
                <a:gd name="connsiteY2" fmla="*/ 0 h 3263698"/>
                <a:gd name="connsiteX3" fmla="*/ 2252413 w 2252413"/>
                <a:gd name="connsiteY3" fmla="*/ 3263660 h 3263698"/>
                <a:gd name="connsiteX4" fmla="*/ 10829 w 2252413"/>
                <a:gd name="connsiteY4" fmla="*/ 3263698 h 3263698"/>
                <a:gd name="connsiteX0" fmla="*/ 0 w 2255571"/>
                <a:gd name="connsiteY0" fmla="*/ 3263698 h 3263698"/>
                <a:gd name="connsiteX1" fmla="*/ 3637 w 2255571"/>
                <a:gd name="connsiteY1" fmla="*/ 588799 h 3263698"/>
                <a:gd name="connsiteX2" fmla="*/ 347551 w 2255571"/>
                <a:gd name="connsiteY2" fmla="*/ 0 h 3263698"/>
                <a:gd name="connsiteX3" fmla="*/ 2255571 w 2255571"/>
                <a:gd name="connsiteY3" fmla="*/ 3263660 h 3263698"/>
                <a:gd name="connsiteX4" fmla="*/ 0 w 2255571"/>
                <a:gd name="connsiteY4" fmla="*/ 3263698 h 3263698"/>
                <a:gd name="connsiteX0" fmla="*/ 0 w 2255571"/>
                <a:gd name="connsiteY0" fmla="*/ 3263700 h 3263700"/>
                <a:gd name="connsiteX1" fmla="*/ 3637 w 2255571"/>
                <a:gd name="connsiteY1" fmla="*/ 588799 h 3263700"/>
                <a:gd name="connsiteX2" fmla="*/ 347551 w 2255571"/>
                <a:gd name="connsiteY2" fmla="*/ 0 h 3263700"/>
                <a:gd name="connsiteX3" fmla="*/ 2255571 w 2255571"/>
                <a:gd name="connsiteY3" fmla="*/ 3263660 h 3263700"/>
                <a:gd name="connsiteX4" fmla="*/ 0 w 2255571"/>
                <a:gd name="connsiteY4" fmla="*/ 3263700 h 3263700"/>
                <a:gd name="connsiteX0" fmla="*/ 4102 w 2259673"/>
                <a:gd name="connsiteY0" fmla="*/ 3263700 h 3263700"/>
                <a:gd name="connsiteX1" fmla="*/ 745 w 2259673"/>
                <a:gd name="connsiteY1" fmla="*/ 602786 h 3263700"/>
                <a:gd name="connsiteX2" fmla="*/ 351653 w 2259673"/>
                <a:gd name="connsiteY2" fmla="*/ 0 h 3263700"/>
                <a:gd name="connsiteX3" fmla="*/ 2259673 w 2259673"/>
                <a:gd name="connsiteY3" fmla="*/ 3263660 h 3263700"/>
                <a:gd name="connsiteX4" fmla="*/ 4102 w 2259673"/>
                <a:gd name="connsiteY4" fmla="*/ 3263700 h 326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9673" h="3263700">
                  <a:moveTo>
                    <a:pt x="4102" y="3263700"/>
                  </a:moveTo>
                  <a:cubicBezTo>
                    <a:pt x="7647" y="2464811"/>
                    <a:pt x="-2800" y="1401675"/>
                    <a:pt x="745" y="602786"/>
                  </a:cubicBezTo>
                  <a:lnTo>
                    <a:pt x="351653" y="0"/>
                  </a:lnTo>
                  <a:lnTo>
                    <a:pt x="2259673" y="3263660"/>
                  </a:lnTo>
                  <a:lnTo>
                    <a:pt x="4102" y="32637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" name="Google Shape;102;p9">
            <a:extLst>
              <a:ext uri="{FF2B5EF4-FFF2-40B4-BE49-F238E27FC236}">
                <a16:creationId xmlns:a16="http://schemas.microsoft.com/office/drawing/2014/main" id="{15ACE803-5A12-4D82-8D36-AE1FC4B725E0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07;p9" descr="ZUT030_NewPayoff_1.emf">
            <a:extLst>
              <a:ext uri="{FF2B5EF4-FFF2-40B4-BE49-F238E27FC236}">
                <a16:creationId xmlns:a16="http://schemas.microsoft.com/office/drawing/2014/main" id="{F67FED51-F520-40A2-9F1A-89B3E5F340A8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C656968-C66F-4E02-B072-677B49DE9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3057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DCE5262-D775-4263-BF80-8DE0335EE408}"/>
              </a:ext>
            </a:extLst>
          </p:cNvPr>
          <p:cNvSpPr/>
          <p:nvPr userDrawn="1"/>
        </p:nvSpPr>
        <p:spPr>
          <a:xfrm>
            <a:off x="1" y="0"/>
            <a:ext cx="9144000" cy="6419614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AAC938C6-951D-420A-A029-222E3BE6EFC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7461739" cy="6419614"/>
          </a:xfrm>
          <a:custGeom>
            <a:avLst/>
            <a:gdLst>
              <a:gd name="connsiteX0" fmla="*/ 0 w 8083550"/>
              <a:gd name="connsiteY0" fmla="*/ 0 h 6873875"/>
              <a:gd name="connsiteX1" fmla="*/ 8083550 w 8083550"/>
              <a:gd name="connsiteY1" fmla="*/ 0 h 6873875"/>
              <a:gd name="connsiteX2" fmla="*/ 8083550 w 8083550"/>
              <a:gd name="connsiteY2" fmla="*/ 6873875 h 6873875"/>
              <a:gd name="connsiteX3" fmla="*/ 0 w 8083550"/>
              <a:gd name="connsiteY3" fmla="*/ 6873875 h 6873875"/>
              <a:gd name="connsiteX4" fmla="*/ 0 w 8083550"/>
              <a:gd name="connsiteY4" fmla="*/ 0 h 6873875"/>
              <a:gd name="connsiteX0" fmla="*/ 0 w 8083550"/>
              <a:gd name="connsiteY0" fmla="*/ 0 h 6873875"/>
              <a:gd name="connsiteX1" fmla="*/ 8083550 w 8083550"/>
              <a:gd name="connsiteY1" fmla="*/ 0 h 6873875"/>
              <a:gd name="connsiteX2" fmla="*/ 4149905 w 8083550"/>
              <a:gd name="connsiteY2" fmla="*/ 6865249 h 6873875"/>
              <a:gd name="connsiteX3" fmla="*/ 0 w 8083550"/>
              <a:gd name="connsiteY3" fmla="*/ 6873875 h 6873875"/>
              <a:gd name="connsiteX4" fmla="*/ 0 w 8083550"/>
              <a:gd name="connsiteY4" fmla="*/ 0 h 6873875"/>
              <a:gd name="connsiteX0" fmla="*/ 0 w 8083550"/>
              <a:gd name="connsiteY0" fmla="*/ 1378 h 6875253"/>
              <a:gd name="connsiteX1" fmla="*/ 1699404 w 8083550"/>
              <a:gd name="connsiteY1" fmla="*/ 0 h 6875253"/>
              <a:gd name="connsiteX2" fmla="*/ 8083550 w 8083550"/>
              <a:gd name="connsiteY2" fmla="*/ 1378 h 6875253"/>
              <a:gd name="connsiteX3" fmla="*/ 4149905 w 8083550"/>
              <a:gd name="connsiteY3" fmla="*/ 6866627 h 6875253"/>
              <a:gd name="connsiteX4" fmla="*/ 0 w 8083550"/>
              <a:gd name="connsiteY4" fmla="*/ 6875253 h 6875253"/>
              <a:gd name="connsiteX5" fmla="*/ 0 w 8083550"/>
              <a:gd name="connsiteY5" fmla="*/ 1378 h 6875253"/>
              <a:gd name="connsiteX0" fmla="*/ 0 w 8083550"/>
              <a:gd name="connsiteY0" fmla="*/ 1378 h 6875253"/>
              <a:gd name="connsiteX1" fmla="*/ 258792 w 8083550"/>
              <a:gd name="connsiteY1" fmla="*/ 0 h 6875253"/>
              <a:gd name="connsiteX2" fmla="*/ 1699404 w 8083550"/>
              <a:gd name="connsiteY2" fmla="*/ 0 h 6875253"/>
              <a:gd name="connsiteX3" fmla="*/ 8083550 w 8083550"/>
              <a:gd name="connsiteY3" fmla="*/ 1378 h 6875253"/>
              <a:gd name="connsiteX4" fmla="*/ 4149905 w 8083550"/>
              <a:gd name="connsiteY4" fmla="*/ 6866627 h 6875253"/>
              <a:gd name="connsiteX5" fmla="*/ 0 w 8083550"/>
              <a:gd name="connsiteY5" fmla="*/ 6875253 h 6875253"/>
              <a:gd name="connsiteX6" fmla="*/ 0 w 8083550"/>
              <a:gd name="connsiteY6" fmla="*/ 1378 h 6875253"/>
              <a:gd name="connsiteX0" fmla="*/ 0 w 8083550"/>
              <a:gd name="connsiteY0" fmla="*/ 10004 h 6883879"/>
              <a:gd name="connsiteX1" fmla="*/ 258792 w 8083550"/>
              <a:gd name="connsiteY1" fmla="*/ 8626 h 6883879"/>
              <a:gd name="connsiteX2" fmla="*/ 1017917 w 8083550"/>
              <a:gd name="connsiteY2" fmla="*/ 0 h 6883879"/>
              <a:gd name="connsiteX3" fmla="*/ 1699404 w 8083550"/>
              <a:gd name="connsiteY3" fmla="*/ 8626 h 6883879"/>
              <a:gd name="connsiteX4" fmla="*/ 8083550 w 8083550"/>
              <a:gd name="connsiteY4" fmla="*/ 10004 h 6883879"/>
              <a:gd name="connsiteX5" fmla="*/ 4149905 w 8083550"/>
              <a:gd name="connsiteY5" fmla="*/ 6875253 h 6883879"/>
              <a:gd name="connsiteX6" fmla="*/ 0 w 8083550"/>
              <a:gd name="connsiteY6" fmla="*/ 6883879 h 6883879"/>
              <a:gd name="connsiteX7" fmla="*/ 0 w 8083550"/>
              <a:gd name="connsiteY7" fmla="*/ 10004 h 6883879"/>
              <a:gd name="connsiteX0" fmla="*/ 0 w 8083550"/>
              <a:gd name="connsiteY0" fmla="*/ 1378 h 6875253"/>
              <a:gd name="connsiteX1" fmla="*/ 258792 w 8083550"/>
              <a:gd name="connsiteY1" fmla="*/ 0 h 6875253"/>
              <a:gd name="connsiteX2" fmla="*/ 983412 w 8083550"/>
              <a:gd name="connsiteY2" fmla="*/ 1535502 h 6875253"/>
              <a:gd name="connsiteX3" fmla="*/ 1699404 w 8083550"/>
              <a:gd name="connsiteY3" fmla="*/ 0 h 6875253"/>
              <a:gd name="connsiteX4" fmla="*/ 8083550 w 8083550"/>
              <a:gd name="connsiteY4" fmla="*/ 1378 h 6875253"/>
              <a:gd name="connsiteX5" fmla="*/ 4149905 w 8083550"/>
              <a:gd name="connsiteY5" fmla="*/ 6866627 h 6875253"/>
              <a:gd name="connsiteX6" fmla="*/ 0 w 8083550"/>
              <a:gd name="connsiteY6" fmla="*/ 6875253 h 6875253"/>
              <a:gd name="connsiteX7" fmla="*/ 0 w 8083550"/>
              <a:gd name="connsiteY7" fmla="*/ 1378 h 6875253"/>
              <a:gd name="connsiteX0" fmla="*/ 0 w 8083550"/>
              <a:gd name="connsiteY0" fmla="*/ 1378 h 6866627"/>
              <a:gd name="connsiteX1" fmla="*/ 258792 w 8083550"/>
              <a:gd name="connsiteY1" fmla="*/ 0 h 6866627"/>
              <a:gd name="connsiteX2" fmla="*/ 983412 w 8083550"/>
              <a:gd name="connsiteY2" fmla="*/ 1535502 h 6866627"/>
              <a:gd name="connsiteX3" fmla="*/ 1699404 w 8083550"/>
              <a:gd name="connsiteY3" fmla="*/ 0 h 6866627"/>
              <a:gd name="connsiteX4" fmla="*/ 8083550 w 8083550"/>
              <a:gd name="connsiteY4" fmla="*/ 1378 h 6866627"/>
              <a:gd name="connsiteX5" fmla="*/ 4149905 w 8083550"/>
              <a:gd name="connsiteY5" fmla="*/ 6866627 h 6866627"/>
              <a:gd name="connsiteX6" fmla="*/ 0 w 8083550"/>
              <a:gd name="connsiteY6" fmla="*/ 6409427 h 6866627"/>
              <a:gd name="connsiteX7" fmla="*/ 0 w 8083550"/>
              <a:gd name="connsiteY7" fmla="*/ 1378 h 6866627"/>
              <a:gd name="connsiteX0" fmla="*/ 0 w 8083550"/>
              <a:gd name="connsiteY0" fmla="*/ 1378 h 6409427"/>
              <a:gd name="connsiteX1" fmla="*/ 258792 w 8083550"/>
              <a:gd name="connsiteY1" fmla="*/ 0 h 6409427"/>
              <a:gd name="connsiteX2" fmla="*/ 983412 w 8083550"/>
              <a:gd name="connsiteY2" fmla="*/ 1535502 h 6409427"/>
              <a:gd name="connsiteX3" fmla="*/ 1699404 w 8083550"/>
              <a:gd name="connsiteY3" fmla="*/ 0 h 6409427"/>
              <a:gd name="connsiteX4" fmla="*/ 8083550 w 8083550"/>
              <a:gd name="connsiteY4" fmla="*/ 1378 h 6409427"/>
              <a:gd name="connsiteX5" fmla="*/ 4417324 w 8083550"/>
              <a:gd name="connsiteY5" fmla="*/ 6400801 h 6409427"/>
              <a:gd name="connsiteX6" fmla="*/ 0 w 8083550"/>
              <a:gd name="connsiteY6" fmla="*/ 6409427 h 6409427"/>
              <a:gd name="connsiteX7" fmla="*/ 0 w 8083550"/>
              <a:gd name="connsiteY7" fmla="*/ 1378 h 6409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83550" h="6409427">
                <a:moveTo>
                  <a:pt x="0" y="1378"/>
                </a:moveTo>
                <a:lnTo>
                  <a:pt x="258792" y="0"/>
                </a:lnTo>
                <a:lnTo>
                  <a:pt x="983412" y="1535502"/>
                </a:lnTo>
                <a:lnTo>
                  <a:pt x="1699404" y="0"/>
                </a:lnTo>
                <a:lnTo>
                  <a:pt x="8083550" y="1378"/>
                </a:lnTo>
                <a:lnTo>
                  <a:pt x="4417324" y="6400801"/>
                </a:lnTo>
                <a:lnTo>
                  <a:pt x="0" y="6409427"/>
                </a:lnTo>
                <a:lnTo>
                  <a:pt x="0" y="1378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Isosceles Triangle 10">
            <a:extLst>
              <a:ext uri="{FF2B5EF4-FFF2-40B4-BE49-F238E27FC236}">
                <a16:creationId xmlns:a16="http://schemas.microsoft.com/office/drawing/2014/main" id="{90412712-C020-4683-8D0D-176CE624EBAE}"/>
              </a:ext>
            </a:extLst>
          </p:cNvPr>
          <p:cNvSpPr/>
          <p:nvPr userDrawn="1"/>
        </p:nvSpPr>
        <p:spPr>
          <a:xfrm rot="10800000">
            <a:off x="8209693" y="-26500"/>
            <a:ext cx="946404" cy="1763692"/>
          </a:xfrm>
          <a:custGeom>
            <a:avLst/>
            <a:gdLst>
              <a:gd name="connsiteX0" fmla="*/ 0 w 4047821"/>
              <a:gd name="connsiteY0" fmla="*/ 3461890 h 3461890"/>
              <a:gd name="connsiteX1" fmla="*/ 2023911 w 4047821"/>
              <a:gd name="connsiteY1" fmla="*/ 0 h 3461890"/>
              <a:gd name="connsiteX2" fmla="*/ 4047821 w 4047821"/>
              <a:gd name="connsiteY2" fmla="*/ 3461890 h 3461890"/>
              <a:gd name="connsiteX3" fmla="*/ 0 w 4047821"/>
              <a:gd name="connsiteY3" fmla="*/ 3461890 h 3461890"/>
              <a:gd name="connsiteX0" fmla="*/ 0 w 4047821"/>
              <a:gd name="connsiteY0" fmla="*/ 3556779 h 3556779"/>
              <a:gd name="connsiteX1" fmla="*/ 1972153 w 4047821"/>
              <a:gd name="connsiteY1" fmla="*/ 0 h 3556779"/>
              <a:gd name="connsiteX2" fmla="*/ 4047821 w 4047821"/>
              <a:gd name="connsiteY2" fmla="*/ 3556779 h 3556779"/>
              <a:gd name="connsiteX3" fmla="*/ 0 w 4047821"/>
              <a:gd name="connsiteY3" fmla="*/ 3556779 h 3556779"/>
              <a:gd name="connsiteX0" fmla="*/ 0 w 2080998"/>
              <a:gd name="connsiteY0" fmla="*/ 3556779 h 3556779"/>
              <a:gd name="connsiteX1" fmla="*/ 5330 w 2080998"/>
              <a:gd name="connsiteY1" fmla="*/ 0 h 3556779"/>
              <a:gd name="connsiteX2" fmla="*/ 2080998 w 2080998"/>
              <a:gd name="connsiteY2" fmla="*/ 3556779 h 3556779"/>
              <a:gd name="connsiteX3" fmla="*/ 0 w 2080998"/>
              <a:gd name="connsiteY3" fmla="*/ 3556779 h 3556779"/>
              <a:gd name="connsiteX0" fmla="*/ 0 w 2080998"/>
              <a:gd name="connsiteY0" fmla="*/ 2450776 h 2450776"/>
              <a:gd name="connsiteX1" fmla="*/ 666651 w 2080998"/>
              <a:gd name="connsiteY1" fmla="*/ 0 h 2450776"/>
              <a:gd name="connsiteX2" fmla="*/ 2080998 w 2080998"/>
              <a:gd name="connsiteY2" fmla="*/ 2450776 h 2450776"/>
              <a:gd name="connsiteX3" fmla="*/ 0 w 2080998"/>
              <a:gd name="connsiteY3" fmla="*/ 2450776 h 2450776"/>
              <a:gd name="connsiteX0" fmla="*/ 0 w 1887161"/>
              <a:gd name="connsiteY0" fmla="*/ 2450776 h 2450776"/>
              <a:gd name="connsiteX1" fmla="*/ 666651 w 1887161"/>
              <a:gd name="connsiteY1" fmla="*/ 0 h 2450776"/>
              <a:gd name="connsiteX2" fmla="*/ 1887161 w 1887161"/>
              <a:gd name="connsiteY2" fmla="*/ 2108712 h 2450776"/>
              <a:gd name="connsiteX3" fmla="*/ 0 w 1887161"/>
              <a:gd name="connsiteY3" fmla="*/ 2450776 h 2450776"/>
              <a:gd name="connsiteX0" fmla="*/ 0 w 1248643"/>
              <a:gd name="connsiteY0" fmla="*/ 2074508 h 2108712"/>
              <a:gd name="connsiteX1" fmla="*/ 28133 w 1248643"/>
              <a:gd name="connsiteY1" fmla="*/ 0 h 2108712"/>
              <a:gd name="connsiteX2" fmla="*/ 1248643 w 1248643"/>
              <a:gd name="connsiteY2" fmla="*/ 2108712 h 2108712"/>
              <a:gd name="connsiteX3" fmla="*/ 0 w 1248643"/>
              <a:gd name="connsiteY3" fmla="*/ 2074508 h 2108712"/>
              <a:gd name="connsiteX0" fmla="*/ 0 w 1248643"/>
              <a:gd name="connsiteY0" fmla="*/ 2074508 h 2108712"/>
              <a:gd name="connsiteX1" fmla="*/ 28133 w 1248643"/>
              <a:gd name="connsiteY1" fmla="*/ 0 h 2108712"/>
              <a:gd name="connsiteX2" fmla="*/ 1248643 w 1248643"/>
              <a:gd name="connsiteY2" fmla="*/ 2108712 h 2108712"/>
              <a:gd name="connsiteX3" fmla="*/ 0 w 1248643"/>
              <a:gd name="connsiteY3" fmla="*/ 2074508 h 2108712"/>
              <a:gd name="connsiteX0" fmla="*/ 0 w 1225839"/>
              <a:gd name="connsiteY0" fmla="*/ 2097313 h 2108712"/>
              <a:gd name="connsiteX1" fmla="*/ 5329 w 1225839"/>
              <a:gd name="connsiteY1" fmla="*/ 0 h 2108712"/>
              <a:gd name="connsiteX2" fmla="*/ 1225839 w 1225839"/>
              <a:gd name="connsiteY2" fmla="*/ 2108712 h 2108712"/>
              <a:gd name="connsiteX3" fmla="*/ 0 w 1225839"/>
              <a:gd name="connsiteY3" fmla="*/ 2097313 h 210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839" h="2108712">
                <a:moveTo>
                  <a:pt x="0" y="2097313"/>
                </a:moveTo>
                <a:cubicBezTo>
                  <a:pt x="1776" y="1398209"/>
                  <a:pt x="3553" y="699104"/>
                  <a:pt x="5329" y="0"/>
                </a:cubicBezTo>
                <a:lnTo>
                  <a:pt x="1225839" y="2108712"/>
                </a:lnTo>
                <a:lnTo>
                  <a:pt x="0" y="20973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Isosceles Triangle 11">
            <a:extLst>
              <a:ext uri="{FF2B5EF4-FFF2-40B4-BE49-F238E27FC236}">
                <a16:creationId xmlns:a16="http://schemas.microsoft.com/office/drawing/2014/main" id="{47330BCF-2B16-43CB-B91A-3DF837AF3AE1}"/>
              </a:ext>
            </a:extLst>
          </p:cNvPr>
          <p:cNvSpPr/>
          <p:nvPr userDrawn="1"/>
        </p:nvSpPr>
        <p:spPr>
          <a:xfrm rot="10800000">
            <a:off x="8357209" y="-35725"/>
            <a:ext cx="797285" cy="1475550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7081 w 1719758"/>
              <a:gd name="connsiteY0" fmla="*/ 3263672 h 3263672"/>
              <a:gd name="connsiteX1" fmla="*/ 25 w 1719758"/>
              <a:gd name="connsiteY1" fmla="*/ 0 h 3263672"/>
              <a:gd name="connsiteX2" fmla="*/ 1719758 w 1719758"/>
              <a:gd name="connsiteY2" fmla="*/ 2922388 h 3263672"/>
              <a:gd name="connsiteX3" fmla="*/ 7081 w 1719758"/>
              <a:gd name="connsiteY3" fmla="*/ 3263672 h 3263672"/>
              <a:gd name="connsiteX0" fmla="*/ 0 w 1712677"/>
              <a:gd name="connsiteY0" fmla="*/ 2192786 h 2192786"/>
              <a:gd name="connsiteX1" fmla="*/ 616646 w 1712677"/>
              <a:gd name="connsiteY1" fmla="*/ 0 h 2192786"/>
              <a:gd name="connsiteX2" fmla="*/ 1712677 w 1712677"/>
              <a:gd name="connsiteY2" fmla="*/ 1851502 h 2192786"/>
              <a:gd name="connsiteX3" fmla="*/ 0 w 1712677"/>
              <a:gd name="connsiteY3" fmla="*/ 2192786 h 2192786"/>
              <a:gd name="connsiteX0" fmla="*/ 0 w 1712677"/>
              <a:gd name="connsiteY0" fmla="*/ 2192786 h 2192786"/>
              <a:gd name="connsiteX1" fmla="*/ 616646 w 1712677"/>
              <a:gd name="connsiteY1" fmla="*/ 0 h 2192786"/>
              <a:gd name="connsiteX2" fmla="*/ 1712677 w 1712677"/>
              <a:gd name="connsiteY2" fmla="*/ 1851502 h 2192786"/>
              <a:gd name="connsiteX3" fmla="*/ 0 w 1712677"/>
              <a:gd name="connsiteY3" fmla="*/ 2192786 h 2192786"/>
              <a:gd name="connsiteX0" fmla="*/ 0 w 1712677"/>
              <a:gd name="connsiteY0" fmla="*/ 2192786 h 2192786"/>
              <a:gd name="connsiteX1" fmla="*/ 616646 w 1712677"/>
              <a:gd name="connsiteY1" fmla="*/ 0 h 2192786"/>
              <a:gd name="connsiteX2" fmla="*/ 1712677 w 1712677"/>
              <a:gd name="connsiteY2" fmla="*/ 1851502 h 2192786"/>
              <a:gd name="connsiteX3" fmla="*/ 0 w 1712677"/>
              <a:gd name="connsiteY3" fmla="*/ 2192786 h 2192786"/>
              <a:gd name="connsiteX0" fmla="*/ 0 w 1147814"/>
              <a:gd name="connsiteY0" fmla="*/ 1486707 h 1851502"/>
              <a:gd name="connsiteX1" fmla="*/ 51783 w 1147814"/>
              <a:gd name="connsiteY1" fmla="*/ 0 h 1851502"/>
              <a:gd name="connsiteX2" fmla="*/ 1147814 w 1147814"/>
              <a:gd name="connsiteY2" fmla="*/ 1851502 h 1851502"/>
              <a:gd name="connsiteX3" fmla="*/ 0 w 1147814"/>
              <a:gd name="connsiteY3" fmla="*/ 1486707 h 1851502"/>
              <a:gd name="connsiteX0" fmla="*/ 0 w 1124278"/>
              <a:gd name="connsiteY0" fmla="*/ 1827978 h 1851502"/>
              <a:gd name="connsiteX1" fmla="*/ 28247 w 1124278"/>
              <a:gd name="connsiteY1" fmla="*/ 0 h 1851502"/>
              <a:gd name="connsiteX2" fmla="*/ 1124278 w 1124278"/>
              <a:gd name="connsiteY2" fmla="*/ 1851502 h 1851502"/>
              <a:gd name="connsiteX3" fmla="*/ 0 w 1124278"/>
              <a:gd name="connsiteY3" fmla="*/ 1827978 h 1851502"/>
              <a:gd name="connsiteX0" fmla="*/ 0 w 1100742"/>
              <a:gd name="connsiteY0" fmla="*/ 1827978 h 1839733"/>
              <a:gd name="connsiteX1" fmla="*/ 28247 w 1100742"/>
              <a:gd name="connsiteY1" fmla="*/ 0 h 1839733"/>
              <a:gd name="connsiteX2" fmla="*/ 1100742 w 1100742"/>
              <a:gd name="connsiteY2" fmla="*/ 1839733 h 1839733"/>
              <a:gd name="connsiteX3" fmla="*/ 0 w 1100742"/>
              <a:gd name="connsiteY3" fmla="*/ 1827978 h 1839733"/>
              <a:gd name="connsiteX0" fmla="*/ 0 w 1077206"/>
              <a:gd name="connsiteY0" fmla="*/ 1816210 h 1839733"/>
              <a:gd name="connsiteX1" fmla="*/ 4711 w 1077206"/>
              <a:gd name="connsiteY1" fmla="*/ 0 h 1839733"/>
              <a:gd name="connsiteX2" fmla="*/ 1077206 w 1077206"/>
              <a:gd name="connsiteY2" fmla="*/ 1839733 h 1839733"/>
              <a:gd name="connsiteX3" fmla="*/ 0 w 1077206"/>
              <a:gd name="connsiteY3" fmla="*/ 1816210 h 1839733"/>
              <a:gd name="connsiteX0" fmla="*/ 0 w 1077206"/>
              <a:gd name="connsiteY0" fmla="*/ 1837728 h 1840251"/>
              <a:gd name="connsiteX1" fmla="*/ 4711 w 1077206"/>
              <a:gd name="connsiteY1" fmla="*/ 0 h 1840251"/>
              <a:gd name="connsiteX2" fmla="*/ 1077206 w 1077206"/>
              <a:gd name="connsiteY2" fmla="*/ 1839733 h 1840251"/>
              <a:gd name="connsiteX3" fmla="*/ 0 w 1077206"/>
              <a:gd name="connsiteY3" fmla="*/ 1837728 h 1840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206" h="1840251">
                <a:moveTo>
                  <a:pt x="0" y="1837728"/>
                </a:moveTo>
                <a:cubicBezTo>
                  <a:pt x="1570" y="1232325"/>
                  <a:pt x="3141" y="605403"/>
                  <a:pt x="4711" y="0"/>
                </a:cubicBezTo>
                <a:lnTo>
                  <a:pt x="1077206" y="1839733"/>
                </a:lnTo>
                <a:cubicBezTo>
                  <a:pt x="718137" y="1831892"/>
                  <a:pt x="359069" y="1845569"/>
                  <a:pt x="0" y="1837728"/>
                </a:cubicBezTo>
                <a:close/>
              </a:path>
            </a:pathLst>
          </a:custGeom>
          <a:solidFill>
            <a:srgbClr val="181C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77CFAF-62C8-451E-9B77-06452B5A49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25" y="0"/>
            <a:ext cx="1318146" cy="1527264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5A6B0B9-AFDC-42D8-A3FB-DD08214E9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29732" y="3614477"/>
            <a:ext cx="3388205" cy="1853228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70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  <a:lvl2pPr algn="r">
              <a:defRPr sz="1219">
                <a:solidFill>
                  <a:srgbClr val="D5A6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>
              <a:defRPr sz="1219">
                <a:solidFill>
                  <a:srgbClr val="D5A6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>
              <a:defRPr sz="1219">
                <a:solidFill>
                  <a:srgbClr val="D5A6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>
              <a:defRPr sz="1219">
                <a:solidFill>
                  <a:srgbClr val="D5A6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5F24FBBE-E46E-4AF8-ADDB-40FA77BAE714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4639009" y="5591394"/>
            <a:ext cx="4292712" cy="190848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500" b="1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6C2057DB-1B43-4C3B-B2BD-68C41383AC99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637639" y="5994064"/>
            <a:ext cx="4292712" cy="301860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50" b="0" cap="all" baseline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designation</a:t>
            </a:r>
          </a:p>
        </p:txBody>
      </p:sp>
      <p:sp>
        <p:nvSpPr>
          <p:cNvPr id="14" name="Isosceles Triangle 11">
            <a:extLst>
              <a:ext uri="{FF2B5EF4-FFF2-40B4-BE49-F238E27FC236}">
                <a16:creationId xmlns:a16="http://schemas.microsoft.com/office/drawing/2014/main" id="{FEE76F7B-CFEE-4FC3-9D8E-1BDA214CB4E8}"/>
              </a:ext>
            </a:extLst>
          </p:cNvPr>
          <p:cNvSpPr/>
          <p:nvPr userDrawn="1"/>
        </p:nvSpPr>
        <p:spPr>
          <a:xfrm flipV="1">
            <a:off x="395357" y="0"/>
            <a:ext cx="1016875" cy="116582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Google Shape;102;p9">
            <a:extLst>
              <a:ext uri="{FF2B5EF4-FFF2-40B4-BE49-F238E27FC236}">
                <a16:creationId xmlns:a16="http://schemas.microsoft.com/office/drawing/2014/main" id="{A14E2446-2212-412A-96D9-77FF4428329C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07;p9" descr="ZUT030_NewPayoff_1.emf">
            <a:extLst>
              <a:ext uri="{FF2B5EF4-FFF2-40B4-BE49-F238E27FC236}">
                <a16:creationId xmlns:a16="http://schemas.microsoft.com/office/drawing/2014/main" id="{54846C0F-A7F1-4C1F-8603-CD3A729D4E27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B6012C8-3ACB-4DAD-8CC6-E744291AC6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715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3ADB92F-F845-46B5-ADE6-C8A1009EB55B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4E3D20-50CE-46E1-9EEA-2BB8E51348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4566" y="1992313"/>
            <a:ext cx="4549409" cy="372903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A062C1F-A319-42EF-B7E3-E8D6C37E32C4}"/>
              </a:ext>
            </a:extLst>
          </p:cNvPr>
          <p:cNvCxnSpPr>
            <a:cxnSpLocks/>
          </p:cNvCxnSpPr>
          <p:nvPr userDrawn="1"/>
        </p:nvCxnSpPr>
        <p:spPr>
          <a:xfrm>
            <a:off x="7903714" y="943583"/>
            <a:ext cx="0" cy="512340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Isosceles Triangle 11">
            <a:extLst>
              <a:ext uri="{FF2B5EF4-FFF2-40B4-BE49-F238E27FC236}">
                <a16:creationId xmlns:a16="http://schemas.microsoft.com/office/drawing/2014/main" id="{BBDD8430-0E6E-4C41-A54B-6B8E75721BD7}"/>
              </a:ext>
            </a:extLst>
          </p:cNvPr>
          <p:cNvSpPr/>
          <p:nvPr userDrawn="1"/>
        </p:nvSpPr>
        <p:spPr>
          <a:xfrm rot="5400000" flipV="1">
            <a:off x="7191490" y="5524784"/>
            <a:ext cx="659259" cy="42515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DEDFFE-C20D-4F60-8534-6681225F19A8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4977271" y="925024"/>
            <a:ext cx="2762294" cy="4798129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190" h="4397956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287919" y="2683286"/>
                  <a:pt x="5283784" y="3949454"/>
                </a:cubicBezTo>
                <a:lnTo>
                  <a:pt x="4186501" y="4386152"/>
                </a:lnTo>
                <a:lnTo>
                  <a:pt x="12407" y="4397956"/>
                </a:lnTo>
                <a:cubicBezTo>
                  <a:pt x="8271" y="2931971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947FD556-F709-4865-AABB-C8883FF6A472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334921" y="1276497"/>
            <a:ext cx="4548229" cy="612688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050" b="0" i="0" cap="all" smtClean="0">
                <a:solidFill>
                  <a:srgbClr val="181C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DESIGNATION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8E6EAE9D-EB7D-4552-AAA4-F23FE232A676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34921" y="721789"/>
            <a:ext cx="4548222" cy="446709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pic>
        <p:nvPicPr>
          <p:cNvPr id="14" name="Google Shape;106;p9" descr="ZUT030_triangle.emf">
            <a:extLst>
              <a:ext uri="{FF2B5EF4-FFF2-40B4-BE49-F238E27FC236}">
                <a16:creationId xmlns:a16="http://schemas.microsoft.com/office/drawing/2014/main" id="{A2B06B6B-9C99-4270-BE2E-D4D7B0FE049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02;p9">
            <a:extLst>
              <a:ext uri="{FF2B5EF4-FFF2-40B4-BE49-F238E27FC236}">
                <a16:creationId xmlns:a16="http://schemas.microsoft.com/office/drawing/2014/main" id="{FCEB327E-51D5-4D7D-AAF7-5649F5B878EB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07;p9" descr="ZUT030_NewPayoff_1.emf">
            <a:extLst>
              <a:ext uri="{FF2B5EF4-FFF2-40B4-BE49-F238E27FC236}">
                <a16:creationId xmlns:a16="http://schemas.microsoft.com/office/drawing/2014/main" id="{643E3BF3-32AC-4CEC-9269-3B3B0548D4A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0BD3829C-6D15-4030-9976-EEA4A3E8F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19" name="Google Shape;105;p9" descr="zLogo.emf">
            <a:extLst>
              <a:ext uri="{FF2B5EF4-FFF2-40B4-BE49-F238E27FC236}">
                <a16:creationId xmlns:a16="http://schemas.microsoft.com/office/drawing/2014/main" id="{44483BB4-C949-49DB-9823-B73BEAE7A607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407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52F56A0-680C-4ABC-816E-8A730C862B54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C081D8F-2EC4-42B4-B3ED-80CA160404D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58989" y="2501586"/>
            <a:ext cx="5943026" cy="310736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0"/>
          <p:cNvSpPr>
            <a:spLocks noGrp="1"/>
          </p:cNvSpPr>
          <p:nvPr>
            <p:ph type="body" sz="quarter" idx="17" hasCustomPrompt="1"/>
          </p:nvPr>
        </p:nvSpPr>
        <p:spPr>
          <a:xfrm>
            <a:off x="2958989" y="5730243"/>
            <a:ext cx="5943027" cy="548949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450"/>
              </a:spcBef>
              <a:buNone/>
              <a:defRPr sz="1500" b="0" baseline="0">
                <a:solidFill>
                  <a:schemeClr val="tx2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quote</a:t>
            </a:r>
            <a:endParaRPr lang="en-GB" dirty="0"/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3537622F-1092-421C-8F24-5EEA22BDE2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59040" y="1749213"/>
            <a:ext cx="5943027" cy="302558"/>
          </a:xfrm>
          <a:prstGeom prst="rect">
            <a:avLst/>
          </a:prstGeom>
        </p:spPr>
        <p:txBody>
          <a:bodyPr l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C8085CE4-2BB9-4B58-B7A6-1CFD18CD666C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2959040" y="2074962"/>
            <a:ext cx="5943027" cy="360593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DESIGNATION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6AA9F81-39FF-40DD-8702-1B161FBB06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3301" y="1819101"/>
            <a:ext cx="2466149" cy="4451463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92BBB022-9B8F-4E1C-959E-F570536133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2" y="686955"/>
            <a:ext cx="8567094" cy="548949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13" name="Google Shape;106;p9" descr="ZUT030_triangle.emf">
            <a:extLst>
              <a:ext uri="{FF2B5EF4-FFF2-40B4-BE49-F238E27FC236}">
                <a16:creationId xmlns:a16="http://schemas.microsoft.com/office/drawing/2014/main" id="{F9DBCB58-29B3-4DFE-9BE4-D4AE191BF87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02;p9">
            <a:extLst>
              <a:ext uri="{FF2B5EF4-FFF2-40B4-BE49-F238E27FC236}">
                <a16:creationId xmlns:a16="http://schemas.microsoft.com/office/drawing/2014/main" id="{387A76D5-5039-460B-9346-996F3321B67A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07;p9" descr="ZUT030_NewPayoff_1.emf">
            <a:extLst>
              <a:ext uri="{FF2B5EF4-FFF2-40B4-BE49-F238E27FC236}">
                <a16:creationId xmlns:a16="http://schemas.microsoft.com/office/drawing/2014/main" id="{A8EEB764-527F-4892-A4AF-5C202E53047B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F2E539FA-A1EE-41CA-AEE2-2C3D3D1322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19" name="Google Shape;105;p9" descr="zLogo.emf">
            <a:extLst>
              <a:ext uri="{FF2B5EF4-FFF2-40B4-BE49-F238E27FC236}">
                <a16:creationId xmlns:a16="http://schemas.microsoft.com/office/drawing/2014/main" id="{3B7EE8B5-25F2-406D-B3D2-B6250ED8FE3B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23352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89533F9-D7F1-41EA-8890-2FBE23090DD9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4980FA0C-AC20-458F-BBC1-86EAAE348B6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9457" y="4117280"/>
            <a:ext cx="1220110" cy="2105405"/>
          </a:xfrm>
          <a:prstGeom prst="rect">
            <a:avLst/>
          </a:prstGeom>
        </p:spPr>
        <p:txBody>
          <a:bodyPr lIns="0" rIns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quote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3906C843-1CE9-43DE-AB19-04007DF0B085}"/>
              </a:ext>
            </a:extLst>
          </p:cNvPr>
          <p:cNvSpPr/>
          <p:nvPr userDrawn="1"/>
        </p:nvSpPr>
        <p:spPr>
          <a:xfrm rot="16200000">
            <a:off x="1354035" y="3795111"/>
            <a:ext cx="266421" cy="170892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4F978B8-5EB9-4A28-A1AA-4E67EF4AF210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1743719" y="1745916"/>
            <a:ext cx="7121990" cy="44767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ED4B373-9D2E-41FB-B864-0FCCE04E2F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1272" y="1822121"/>
            <a:ext cx="1228295" cy="2033260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190" h="4397956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287919" y="2683286"/>
                  <a:pt x="5283784" y="3949454"/>
                </a:cubicBezTo>
                <a:lnTo>
                  <a:pt x="4186501" y="4386152"/>
                </a:lnTo>
                <a:lnTo>
                  <a:pt x="12407" y="4397956"/>
                </a:lnTo>
                <a:cubicBezTo>
                  <a:pt x="8271" y="2931971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101A4214-EF68-43DA-8720-90DC5BCED4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5D4724C-8A0A-48DD-8CE7-4BA66CC1E0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pic>
        <p:nvPicPr>
          <p:cNvPr id="14" name="Google Shape;106;p9" descr="ZUT030_triangle.emf">
            <a:extLst>
              <a:ext uri="{FF2B5EF4-FFF2-40B4-BE49-F238E27FC236}">
                <a16:creationId xmlns:a16="http://schemas.microsoft.com/office/drawing/2014/main" id="{08F11363-6C25-49CC-9FCB-9924C2B6A6E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02;p9">
            <a:extLst>
              <a:ext uri="{FF2B5EF4-FFF2-40B4-BE49-F238E27FC236}">
                <a16:creationId xmlns:a16="http://schemas.microsoft.com/office/drawing/2014/main" id="{878F9FA9-AB6E-4778-8232-85B5E74CAB38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07;p9" descr="ZUT030_NewPayoff_1.emf">
            <a:extLst>
              <a:ext uri="{FF2B5EF4-FFF2-40B4-BE49-F238E27FC236}">
                <a16:creationId xmlns:a16="http://schemas.microsoft.com/office/drawing/2014/main" id="{06CDC445-4185-45BE-A47B-646865B6B3E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11C15ADB-9E5A-4728-8FB7-E48CEBBFEB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19" name="Google Shape;105;p9" descr="zLogo.emf">
            <a:extLst>
              <a:ext uri="{FF2B5EF4-FFF2-40B4-BE49-F238E27FC236}">
                <a16:creationId xmlns:a16="http://schemas.microsoft.com/office/drawing/2014/main" id="{127EE827-8A44-4DB3-8119-5A2A40E14559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88673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7D89ECC7-3E71-4DFC-AA83-84AD030CC773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30D974C-EA88-45F0-9E11-E6151CCE71C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958844" y="2501585"/>
            <a:ext cx="5943027" cy="217738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20"/>
          <p:cNvSpPr>
            <a:spLocks noGrp="1"/>
          </p:cNvSpPr>
          <p:nvPr>
            <p:ph type="body" sz="quarter" idx="18" hasCustomPrompt="1"/>
          </p:nvPr>
        </p:nvSpPr>
        <p:spPr>
          <a:xfrm>
            <a:off x="2950649" y="5841605"/>
            <a:ext cx="1144403" cy="42723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88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Project name, Location</a:t>
            </a:r>
            <a:endParaRPr lang="en-GB"/>
          </a:p>
        </p:txBody>
      </p:sp>
      <p:sp>
        <p:nvSpPr>
          <p:cNvPr id="11" name="Text Placeholder 20"/>
          <p:cNvSpPr>
            <a:spLocks noGrp="1"/>
          </p:cNvSpPr>
          <p:nvPr>
            <p:ph type="body" sz="quarter" idx="21" hasCustomPrompt="1"/>
          </p:nvPr>
        </p:nvSpPr>
        <p:spPr>
          <a:xfrm>
            <a:off x="4156045" y="5841605"/>
            <a:ext cx="1133294" cy="42723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88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Project name, Location</a:t>
            </a:r>
            <a:endParaRPr lang="en-GB"/>
          </a:p>
        </p:txBody>
      </p:sp>
      <p:sp>
        <p:nvSpPr>
          <p:cNvPr id="12" name="Text Placeholder 20"/>
          <p:cNvSpPr>
            <a:spLocks noGrp="1"/>
          </p:cNvSpPr>
          <p:nvPr>
            <p:ph type="body" sz="quarter" idx="22" hasCustomPrompt="1"/>
          </p:nvPr>
        </p:nvSpPr>
        <p:spPr>
          <a:xfrm>
            <a:off x="5368699" y="5841605"/>
            <a:ext cx="1133294" cy="42723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88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Project name, Location</a:t>
            </a:r>
            <a:endParaRPr lang="en-GB"/>
          </a:p>
        </p:txBody>
      </p:sp>
      <p:sp>
        <p:nvSpPr>
          <p:cNvPr id="20" name="Text Placeholder 20"/>
          <p:cNvSpPr>
            <a:spLocks noGrp="1"/>
          </p:cNvSpPr>
          <p:nvPr>
            <p:ph type="body" sz="quarter" idx="24" hasCustomPrompt="1"/>
          </p:nvPr>
        </p:nvSpPr>
        <p:spPr>
          <a:xfrm>
            <a:off x="6578475" y="5841605"/>
            <a:ext cx="1133294" cy="42723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88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Project name, Location</a:t>
            </a:r>
            <a:endParaRPr lang="en-GB"/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26" hasCustomPrompt="1"/>
          </p:nvPr>
        </p:nvSpPr>
        <p:spPr>
          <a:xfrm>
            <a:off x="7781989" y="5841605"/>
            <a:ext cx="1133294" cy="42723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88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Project name, Location</a:t>
            </a:r>
            <a:endParaRPr lang="en-GB"/>
          </a:p>
        </p:txBody>
      </p:sp>
      <p:sp>
        <p:nvSpPr>
          <p:cNvPr id="30" name="Isosceles Triangle 11">
            <a:extLst>
              <a:ext uri="{FF2B5EF4-FFF2-40B4-BE49-F238E27FC236}">
                <a16:creationId xmlns:a16="http://schemas.microsoft.com/office/drawing/2014/main" id="{CB72C00F-4E48-4BC9-8BB5-684E760EEBF5}"/>
              </a:ext>
            </a:extLst>
          </p:cNvPr>
          <p:cNvSpPr/>
          <p:nvPr userDrawn="1"/>
        </p:nvSpPr>
        <p:spPr>
          <a:xfrm rot="5400000" flipV="1">
            <a:off x="2374427" y="5883520"/>
            <a:ext cx="526470" cy="339516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CB0844D6-D174-4CBA-AA1C-CC3FD871E9EA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959040" y="1722737"/>
            <a:ext cx="5943027" cy="329034"/>
          </a:xfrm>
          <a:prstGeom prst="rect">
            <a:avLst/>
          </a:prstGeom>
        </p:spPr>
        <p:txBody>
          <a:bodyPr l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8397C310-AA04-42BE-B27C-3849827D02D8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2959040" y="2074962"/>
            <a:ext cx="5943027" cy="360593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DESIGNATION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F744D5C8-FFBD-4A4A-8BB4-FFAC92455DA8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343301" y="1819102"/>
            <a:ext cx="2462869" cy="4230022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190" h="4397956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287919" y="2683286"/>
                  <a:pt x="5283784" y="3949454"/>
                </a:cubicBezTo>
                <a:lnTo>
                  <a:pt x="4186501" y="4386152"/>
                </a:lnTo>
                <a:lnTo>
                  <a:pt x="12407" y="4397956"/>
                </a:lnTo>
                <a:cubicBezTo>
                  <a:pt x="8271" y="2931971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6B919C8B-2038-4533-9460-9D5D892B9CB0}"/>
              </a:ext>
            </a:extLst>
          </p:cNvPr>
          <p:cNvSpPr>
            <a:spLocks noGrp="1"/>
          </p:cNvSpPr>
          <p:nvPr userDrawn="1">
            <p:ph type="pic" sz="quarter" idx="64" hasCustomPrompt="1"/>
          </p:nvPr>
        </p:nvSpPr>
        <p:spPr>
          <a:xfrm>
            <a:off x="2943591" y="4839499"/>
            <a:ext cx="1151462" cy="1002103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9DE99011-534F-4EA8-84B1-965B0A564CCE}"/>
              </a:ext>
            </a:extLst>
          </p:cNvPr>
          <p:cNvSpPr>
            <a:spLocks noGrp="1"/>
          </p:cNvSpPr>
          <p:nvPr userDrawn="1">
            <p:ph type="pic" sz="quarter" idx="85" hasCustomPrompt="1"/>
          </p:nvPr>
        </p:nvSpPr>
        <p:spPr>
          <a:xfrm>
            <a:off x="4156044" y="4839499"/>
            <a:ext cx="1136172" cy="1002103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352F2084-5E2D-47B6-9779-596265D86630}"/>
              </a:ext>
            </a:extLst>
          </p:cNvPr>
          <p:cNvSpPr>
            <a:spLocks noGrp="1"/>
          </p:cNvSpPr>
          <p:nvPr userDrawn="1">
            <p:ph type="pic" sz="quarter" idx="86" hasCustomPrompt="1"/>
          </p:nvPr>
        </p:nvSpPr>
        <p:spPr>
          <a:xfrm>
            <a:off x="5365821" y="4839499"/>
            <a:ext cx="1142433" cy="1002103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6E5325F5-8787-40A2-B362-15D24BFA1655}"/>
              </a:ext>
            </a:extLst>
          </p:cNvPr>
          <p:cNvSpPr>
            <a:spLocks noGrp="1"/>
          </p:cNvSpPr>
          <p:nvPr userDrawn="1">
            <p:ph type="pic" sz="quarter" idx="87" hasCustomPrompt="1"/>
          </p:nvPr>
        </p:nvSpPr>
        <p:spPr>
          <a:xfrm>
            <a:off x="6581351" y="4839499"/>
            <a:ext cx="1136172" cy="1002103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FF7C9779-071A-454C-A9C0-7994AB25943B}"/>
              </a:ext>
            </a:extLst>
          </p:cNvPr>
          <p:cNvSpPr>
            <a:spLocks noGrp="1"/>
          </p:cNvSpPr>
          <p:nvPr userDrawn="1">
            <p:ph type="pic" sz="quarter" idx="88" hasCustomPrompt="1"/>
          </p:nvPr>
        </p:nvSpPr>
        <p:spPr>
          <a:xfrm>
            <a:off x="7778954" y="4839499"/>
            <a:ext cx="1133294" cy="1002103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457DC691-BD3F-4AC0-8CD0-BE564ACA53B7}"/>
              </a:ext>
            </a:extLst>
          </p:cNvPr>
          <p:cNvSpPr>
            <a:spLocks noGrp="1"/>
          </p:cNvSpPr>
          <p:nvPr userDrawn="1">
            <p:ph type="body" sz="quarter" idx="89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B9C87F87-B2B2-4610-8048-A96F97112FFF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pic>
        <p:nvPicPr>
          <p:cNvPr id="35" name="Google Shape;106;p9" descr="ZUT030_triangle.emf">
            <a:extLst>
              <a:ext uri="{FF2B5EF4-FFF2-40B4-BE49-F238E27FC236}">
                <a16:creationId xmlns:a16="http://schemas.microsoft.com/office/drawing/2014/main" id="{D219CE96-7D88-4E71-9879-8D86937285A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102;p9">
            <a:extLst>
              <a:ext uri="{FF2B5EF4-FFF2-40B4-BE49-F238E27FC236}">
                <a16:creationId xmlns:a16="http://schemas.microsoft.com/office/drawing/2014/main" id="{C106FCE0-0876-4DC9-9DDE-D519CC1EAA6B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107;p9" descr="ZUT030_NewPayoff_1.emf">
            <a:extLst>
              <a:ext uri="{FF2B5EF4-FFF2-40B4-BE49-F238E27FC236}">
                <a16:creationId xmlns:a16="http://schemas.microsoft.com/office/drawing/2014/main" id="{B8028D50-B31C-45A5-891C-735417625B15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14F2149B-9D18-42E3-A9CF-49C9012533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36" name="Google Shape;105;p9" descr="zLogo.emf">
            <a:extLst>
              <a:ext uri="{FF2B5EF4-FFF2-40B4-BE49-F238E27FC236}">
                <a16:creationId xmlns:a16="http://schemas.microsoft.com/office/drawing/2014/main" id="{6B2D9E55-B7C4-46F5-941B-3B639109E67A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865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187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93B7A785-7A7B-4A87-99F2-26E89BA3A7A2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8A7F984D-660C-4BFD-A1B5-1F26498E1BDA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1743719" y="1745917"/>
            <a:ext cx="7121990" cy="241851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4F11A1B3-29F2-43D1-8DB1-438BC93BD71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9457" y="4232614"/>
            <a:ext cx="1220110" cy="2040873"/>
          </a:xfrm>
          <a:prstGeom prst="rect">
            <a:avLst/>
          </a:prstGeom>
        </p:spPr>
        <p:txBody>
          <a:bodyPr lIns="0" rIns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quote</a:t>
            </a:r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A1074692-EC7B-4E31-B721-627A031723D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193080" y="4291268"/>
            <a:ext cx="1672629" cy="35974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C87F979-5204-46B9-AC86-D4106646545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193080" y="4651011"/>
            <a:ext cx="1672629" cy="1943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6BC814D0-F2AB-45A6-AF19-125156B150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193080" y="4845357"/>
            <a:ext cx="1672629" cy="29670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76E30C55-EE6B-4C7D-AD5A-3066357D089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193080" y="5367622"/>
            <a:ext cx="1672629" cy="35974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F22AE41F-49A9-488D-80A1-35881DD0491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193080" y="5727365"/>
            <a:ext cx="1672629" cy="1943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95" name="Text Placeholder 2">
            <a:extLst>
              <a:ext uri="{FF2B5EF4-FFF2-40B4-BE49-F238E27FC236}">
                <a16:creationId xmlns:a16="http://schemas.microsoft.com/office/drawing/2014/main" id="{96742B12-99F3-42F8-9C0E-2BA428F408D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193080" y="5921711"/>
            <a:ext cx="1672629" cy="29670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43E303A3-1911-4C46-8C6D-50A3FFDD29E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366435" y="4285879"/>
            <a:ext cx="1672629" cy="35974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97" name="Text Placeholder 2">
            <a:extLst>
              <a:ext uri="{FF2B5EF4-FFF2-40B4-BE49-F238E27FC236}">
                <a16:creationId xmlns:a16="http://schemas.microsoft.com/office/drawing/2014/main" id="{4CB2C25F-388B-471A-9A98-864869C0FF5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366435" y="4645622"/>
            <a:ext cx="1672629" cy="1943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98" name="Text Placeholder 2">
            <a:extLst>
              <a:ext uri="{FF2B5EF4-FFF2-40B4-BE49-F238E27FC236}">
                <a16:creationId xmlns:a16="http://schemas.microsoft.com/office/drawing/2014/main" id="{7A57F6B8-6C18-4DB9-9222-2190578ADD2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366435" y="4839968"/>
            <a:ext cx="1672629" cy="29670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99" name="Text Placeholder 2">
            <a:extLst>
              <a:ext uri="{FF2B5EF4-FFF2-40B4-BE49-F238E27FC236}">
                <a16:creationId xmlns:a16="http://schemas.microsoft.com/office/drawing/2014/main" id="{FACD0BF2-B88A-46DE-8C2B-92816598E44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366435" y="5362233"/>
            <a:ext cx="1672629" cy="35974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00" name="Text Placeholder 2">
            <a:extLst>
              <a:ext uri="{FF2B5EF4-FFF2-40B4-BE49-F238E27FC236}">
                <a16:creationId xmlns:a16="http://schemas.microsoft.com/office/drawing/2014/main" id="{476B1787-98F9-4A65-8A0E-72D39831924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366435" y="5721976"/>
            <a:ext cx="1672629" cy="1943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AF0C02C9-23BF-45CB-9FF4-C5091C2B2A66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366435" y="5916322"/>
            <a:ext cx="1672629" cy="29670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102" name="Text Placeholder 2">
            <a:extLst>
              <a:ext uri="{FF2B5EF4-FFF2-40B4-BE49-F238E27FC236}">
                <a16:creationId xmlns:a16="http://schemas.microsoft.com/office/drawing/2014/main" id="{585E8421-0A43-4B3F-84C0-5761D982F87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539789" y="4285879"/>
            <a:ext cx="1672629" cy="35974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1332FC63-0605-41C2-BABA-C163583F4368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539789" y="4645622"/>
            <a:ext cx="1672629" cy="1943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104" name="Text Placeholder 2">
            <a:extLst>
              <a:ext uri="{FF2B5EF4-FFF2-40B4-BE49-F238E27FC236}">
                <a16:creationId xmlns:a16="http://schemas.microsoft.com/office/drawing/2014/main" id="{7AFBC82B-0063-420B-A30A-4E32AEB1ABB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539789" y="4839968"/>
            <a:ext cx="1672629" cy="29670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105" name="Text Placeholder 2">
            <a:extLst>
              <a:ext uri="{FF2B5EF4-FFF2-40B4-BE49-F238E27FC236}">
                <a16:creationId xmlns:a16="http://schemas.microsoft.com/office/drawing/2014/main" id="{F8B29FBD-D6B4-4374-AF27-124A80E00A7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3539789" y="5362233"/>
            <a:ext cx="1672629" cy="35974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06" name="Text Placeholder 2">
            <a:extLst>
              <a:ext uri="{FF2B5EF4-FFF2-40B4-BE49-F238E27FC236}">
                <a16:creationId xmlns:a16="http://schemas.microsoft.com/office/drawing/2014/main" id="{D7A67449-F511-4BA0-879A-9D8E4D6AC2D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3539789" y="5721976"/>
            <a:ext cx="1672629" cy="1943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107" name="Text Placeholder 2">
            <a:extLst>
              <a:ext uri="{FF2B5EF4-FFF2-40B4-BE49-F238E27FC236}">
                <a16:creationId xmlns:a16="http://schemas.microsoft.com/office/drawing/2014/main" id="{4B1A1514-98D1-4206-B989-BD7EEC430F9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539789" y="5916322"/>
            <a:ext cx="1672629" cy="29670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108" name="Text Placeholder 2">
            <a:extLst>
              <a:ext uri="{FF2B5EF4-FFF2-40B4-BE49-F238E27FC236}">
                <a16:creationId xmlns:a16="http://schemas.microsoft.com/office/drawing/2014/main" id="{4A90F606-A5A8-4CB3-BDA1-999CC9E565BC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746850" y="4295539"/>
            <a:ext cx="1672629" cy="35974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2574B00D-D7C2-4C55-A16F-025103FECC3C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746850" y="4655282"/>
            <a:ext cx="1672629" cy="1943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110" name="Text Placeholder 2">
            <a:extLst>
              <a:ext uri="{FF2B5EF4-FFF2-40B4-BE49-F238E27FC236}">
                <a16:creationId xmlns:a16="http://schemas.microsoft.com/office/drawing/2014/main" id="{75DA52F7-7166-40D1-A068-2E3E2098BF8F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1746850" y="4849628"/>
            <a:ext cx="1672629" cy="29670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0ACC2E1-699D-4266-B51F-8CAED292B3D0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746850" y="5371893"/>
            <a:ext cx="1672629" cy="35974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A2F3B5E1-C02D-4C25-9ED7-CEC30AC9B59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1746850" y="5731636"/>
            <a:ext cx="1672629" cy="1943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B6664A72-1BD3-491F-BB07-8579F6BF69DC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1746850" y="5925982"/>
            <a:ext cx="1672629" cy="29670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114" name="Isosceles Triangle 113">
            <a:extLst>
              <a:ext uri="{FF2B5EF4-FFF2-40B4-BE49-F238E27FC236}">
                <a16:creationId xmlns:a16="http://schemas.microsoft.com/office/drawing/2014/main" id="{F722BDF9-7F55-4DB4-90B7-3294BB06043A}"/>
              </a:ext>
            </a:extLst>
          </p:cNvPr>
          <p:cNvSpPr/>
          <p:nvPr userDrawn="1"/>
        </p:nvSpPr>
        <p:spPr>
          <a:xfrm rot="16200000">
            <a:off x="1339772" y="3948892"/>
            <a:ext cx="283800" cy="182039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BC591D2D-05F7-4220-BE04-2E76DC7FDA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1272" y="1822121"/>
            <a:ext cx="1228295" cy="2215041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190" h="4397956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287919" y="2683286"/>
                  <a:pt x="5283784" y="3949454"/>
                </a:cubicBezTo>
                <a:lnTo>
                  <a:pt x="4186501" y="4386152"/>
                </a:lnTo>
                <a:lnTo>
                  <a:pt x="12407" y="4397956"/>
                </a:lnTo>
                <a:cubicBezTo>
                  <a:pt x="8271" y="2931971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327B46E3-D5DC-4E07-BF2F-1D06A2173E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25AFC702-FCE0-4CB3-AFB8-B15818D717F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pic>
        <p:nvPicPr>
          <p:cNvPr id="37" name="Google Shape;106;p9" descr="ZUT030_triangle.emf">
            <a:extLst>
              <a:ext uri="{FF2B5EF4-FFF2-40B4-BE49-F238E27FC236}">
                <a16:creationId xmlns:a16="http://schemas.microsoft.com/office/drawing/2014/main" id="{066CB214-FEBD-4DE5-88DE-8D24FABF835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102;p9">
            <a:extLst>
              <a:ext uri="{FF2B5EF4-FFF2-40B4-BE49-F238E27FC236}">
                <a16:creationId xmlns:a16="http://schemas.microsoft.com/office/drawing/2014/main" id="{DE45F6C5-C8F1-496E-B134-130AAA2FCA11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" name="Google Shape;107;p9" descr="ZUT030_NewPayoff_1.emf">
            <a:extLst>
              <a:ext uri="{FF2B5EF4-FFF2-40B4-BE49-F238E27FC236}">
                <a16:creationId xmlns:a16="http://schemas.microsoft.com/office/drawing/2014/main" id="{A762BC90-5636-453A-9680-6E97A2FA2EF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FF4CAABD-B0E4-4E82-9387-A47F260B2C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43" name="Google Shape;105;p9" descr="zLogo.emf">
            <a:extLst>
              <a:ext uri="{FF2B5EF4-FFF2-40B4-BE49-F238E27FC236}">
                <a16:creationId xmlns:a16="http://schemas.microsoft.com/office/drawing/2014/main" id="{80DF5395-6085-4F73-B645-00087F6CCEC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92737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92FADC57-76BB-4344-91A9-DAF6B58509CB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9810F15B-19B8-4A0C-A63D-0B63B4C7CE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0EF77FE7-C275-4AF3-8D88-1EA476EC0D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pic>
        <p:nvPicPr>
          <p:cNvPr id="27" name="Google Shape;106;p9" descr="ZUT030_triangle.emf">
            <a:extLst>
              <a:ext uri="{FF2B5EF4-FFF2-40B4-BE49-F238E27FC236}">
                <a16:creationId xmlns:a16="http://schemas.microsoft.com/office/drawing/2014/main" id="{A318D79E-23E8-4449-89F7-E2789BE2A3D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Picture Placeholder 47">
            <a:extLst>
              <a:ext uri="{FF2B5EF4-FFF2-40B4-BE49-F238E27FC236}">
                <a16:creationId xmlns:a16="http://schemas.microsoft.com/office/drawing/2014/main" id="{38443ADB-3BCA-42A4-9D30-1B47CE31A011}"/>
              </a:ext>
            </a:extLst>
          </p:cNvPr>
          <p:cNvSpPr>
            <a:spLocks noGrp="1"/>
          </p:cNvSpPr>
          <p:nvPr>
            <p:ph type="pic" sz="quarter" idx="106" hasCustomPrompt="1"/>
          </p:nvPr>
        </p:nvSpPr>
        <p:spPr>
          <a:xfrm>
            <a:off x="349903" y="1701356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29" name="Isosceles Triangle 11">
            <a:extLst>
              <a:ext uri="{FF2B5EF4-FFF2-40B4-BE49-F238E27FC236}">
                <a16:creationId xmlns:a16="http://schemas.microsoft.com/office/drawing/2014/main" id="{9E64462B-E51B-4F78-AA9A-B5A5FD1A08F1}"/>
              </a:ext>
            </a:extLst>
          </p:cNvPr>
          <p:cNvSpPr/>
          <p:nvPr userDrawn="1"/>
        </p:nvSpPr>
        <p:spPr>
          <a:xfrm rot="16200000" flipH="1" flipV="1">
            <a:off x="327950" y="3203419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Isosceles Triangle 11">
            <a:extLst>
              <a:ext uri="{FF2B5EF4-FFF2-40B4-BE49-F238E27FC236}">
                <a16:creationId xmlns:a16="http://schemas.microsoft.com/office/drawing/2014/main" id="{1A451DD3-2D16-4B32-8CEC-DE91CE2A9CDF}"/>
              </a:ext>
            </a:extLst>
          </p:cNvPr>
          <p:cNvSpPr/>
          <p:nvPr userDrawn="1"/>
        </p:nvSpPr>
        <p:spPr>
          <a:xfrm rot="16200000" flipH="1" flipV="1">
            <a:off x="302095" y="3365615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Picture Placeholder 47">
            <a:extLst>
              <a:ext uri="{FF2B5EF4-FFF2-40B4-BE49-F238E27FC236}">
                <a16:creationId xmlns:a16="http://schemas.microsoft.com/office/drawing/2014/main" id="{96159907-3A73-482C-9951-01A220D700D9}"/>
              </a:ext>
            </a:extLst>
          </p:cNvPr>
          <p:cNvSpPr>
            <a:spLocks noGrp="1"/>
          </p:cNvSpPr>
          <p:nvPr>
            <p:ph type="pic" sz="quarter" idx="107" hasCustomPrompt="1"/>
          </p:nvPr>
        </p:nvSpPr>
        <p:spPr>
          <a:xfrm>
            <a:off x="2042837" y="1710699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32" name="Isosceles Triangle 11">
            <a:extLst>
              <a:ext uri="{FF2B5EF4-FFF2-40B4-BE49-F238E27FC236}">
                <a16:creationId xmlns:a16="http://schemas.microsoft.com/office/drawing/2014/main" id="{38173E9E-8B62-4040-8F89-3E5619181BA7}"/>
              </a:ext>
            </a:extLst>
          </p:cNvPr>
          <p:cNvSpPr/>
          <p:nvPr userDrawn="1"/>
        </p:nvSpPr>
        <p:spPr>
          <a:xfrm rot="16200000" flipH="1" flipV="1">
            <a:off x="2020884" y="3212762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Isosceles Triangle 11">
            <a:extLst>
              <a:ext uri="{FF2B5EF4-FFF2-40B4-BE49-F238E27FC236}">
                <a16:creationId xmlns:a16="http://schemas.microsoft.com/office/drawing/2014/main" id="{DCD545C0-EAEC-4BF2-A31C-52EBC1527968}"/>
              </a:ext>
            </a:extLst>
          </p:cNvPr>
          <p:cNvSpPr/>
          <p:nvPr userDrawn="1"/>
        </p:nvSpPr>
        <p:spPr>
          <a:xfrm rot="16200000" flipH="1" flipV="1">
            <a:off x="1995029" y="3374958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CE45E82-C748-4D30-82E7-9CEEC3023F16}"/>
              </a:ext>
            </a:extLst>
          </p:cNvPr>
          <p:cNvCxnSpPr>
            <a:cxnSpLocks/>
          </p:cNvCxnSpPr>
          <p:nvPr userDrawn="1"/>
        </p:nvCxnSpPr>
        <p:spPr>
          <a:xfrm>
            <a:off x="356472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0B777842-062F-4A49-9402-02C4D508C2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6473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506A06F2-2D3A-4C9C-BC8D-9AF11D0D781B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56473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3BC2015-35BD-4961-A195-5AFD14FC0F8E}"/>
              </a:ext>
            </a:extLst>
          </p:cNvPr>
          <p:cNvCxnSpPr>
            <a:cxnSpLocks/>
          </p:cNvCxnSpPr>
          <p:nvPr userDrawn="1"/>
        </p:nvCxnSpPr>
        <p:spPr>
          <a:xfrm>
            <a:off x="356472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073E385-B4ED-43EC-8A7F-2A519602EB3E}"/>
              </a:ext>
            </a:extLst>
          </p:cNvPr>
          <p:cNvCxnSpPr>
            <a:cxnSpLocks/>
          </p:cNvCxnSpPr>
          <p:nvPr userDrawn="1"/>
        </p:nvCxnSpPr>
        <p:spPr>
          <a:xfrm>
            <a:off x="2061510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BA42240-AB30-4D38-AD17-7A0F97AF75ED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061510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0FE5E28-D865-4DAB-8242-34FC52E00C2D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2061510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C8B15DF-B934-42A9-B160-BD49EAC25A85}"/>
              </a:ext>
            </a:extLst>
          </p:cNvPr>
          <p:cNvCxnSpPr>
            <a:cxnSpLocks/>
          </p:cNvCxnSpPr>
          <p:nvPr userDrawn="1"/>
        </p:nvCxnSpPr>
        <p:spPr>
          <a:xfrm>
            <a:off x="2061510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Google Shape;102;p9">
            <a:extLst>
              <a:ext uri="{FF2B5EF4-FFF2-40B4-BE49-F238E27FC236}">
                <a16:creationId xmlns:a16="http://schemas.microsoft.com/office/drawing/2014/main" id="{8F3CD767-8923-42B1-8195-2C48B771A0DD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107;p9" descr="ZUT030_NewPayoff_1.emf">
            <a:extLst>
              <a:ext uri="{FF2B5EF4-FFF2-40B4-BE49-F238E27FC236}">
                <a16:creationId xmlns:a16="http://schemas.microsoft.com/office/drawing/2014/main" id="{6406A776-6CC2-4DDF-8EC0-CE74F509115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82378629-69A6-4A1C-88BB-D717BFFBE2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34" name="Google Shape;105;p9" descr="zLogo.emf">
            <a:extLst>
              <a:ext uri="{FF2B5EF4-FFF2-40B4-BE49-F238E27FC236}">
                <a16:creationId xmlns:a16="http://schemas.microsoft.com/office/drawing/2014/main" id="{901119B4-CECC-48BB-AF3B-812FD6B56059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9595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C3FFCED-6B73-495A-87CC-BD1B8D47D6FA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Picture Placeholder 11">
            <a:extLst>
              <a:ext uri="{FF2B5EF4-FFF2-40B4-BE49-F238E27FC236}">
                <a16:creationId xmlns:a16="http://schemas.microsoft.com/office/drawing/2014/main" id="{F1B82246-0F10-4016-9035-B1CA941B7D6B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5159924" y="-43132"/>
            <a:ext cx="3986607" cy="6458528"/>
          </a:xfrm>
          <a:custGeom>
            <a:avLst/>
            <a:gdLst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0 w 8916785"/>
              <a:gd name="connsiteY3" fmla="*/ 0 h 6858000"/>
              <a:gd name="connsiteX4" fmla="*/ 4991216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6409112 w 8916785"/>
              <a:gd name="connsiteY10" fmla="*/ 6409113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4991216 w 8916785"/>
              <a:gd name="connsiteY5" fmla="*/ 0 h 6858000"/>
              <a:gd name="connsiteX6" fmla="*/ 6926001 w 8916785"/>
              <a:gd name="connsiteY6" fmla="*/ 1932522 h 6858000"/>
              <a:gd name="connsiteX7" fmla="*/ 8860785 w 8916785"/>
              <a:gd name="connsiteY7" fmla="*/ 0 h 6858000"/>
              <a:gd name="connsiteX8" fmla="*/ 8916785 w 8916785"/>
              <a:gd name="connsiteY8" fmla="*/ 0 h 6858000"/>
              <a:gd name="connsiteX9" fmla="*/ 8916785 w 8916785"/>
              <a:gd name="connsiteY9" fmla="*/ 4809639 h 6858000"/>
              <a:gd name="connsiteX10" fmla="*/ 7290263 w 8916785"/>
              <a:gd name="connsiteY10" fmla="*/ 6417425 h 6858000"/>
              <a:gd name="connsiteX11" fmla="*/ 2432335 w 8916785"/>
              <a:gd name="connsiteY11" fmla="*/ 6426365 h 6858000"/>
              <a:gd name="connsiteX12" fmla="*/ 0 w 8916785"/>
              <a:gd name="connsiteY12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2432335 w 8916785"/>
              <a:gd name="connsiteY10" fmla="*/ 6426365 h 6858000"/>
              <a:gd name="connsiteX11" fmla="*/ 0 w 8916785"/>
              <a:gd name="connsiteY11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8860785 w 8916785"/>
              <a:gd name="connsiteY5" fmla="*/ 0 h 6858000"/>
              <a:gd name="connsiteX6" fmla="*/ 8916785 w 8916785"/>
              <a:gd name="connsiteY6" fmla="*/ 0 h 6858000"/>
              <a:gd name="connsiteX7" fmla="*/ 8916785 w 8916785"/>
              <a:gd name="connsiteY7" fmla="*/ 4809639 h 6858000"/>
              <a:gd name="connsiteX8" fmla="*/ 7290263 w 8916785"/>
              <a:gd name="connsiteY8" fmla="*/ 6417425 h 6858000"/>
              <a:gd name="connsiteX9" fmla="*/ 2432335 w 8916785"/>
              <a:gd name="connsiteY9" fmla="*/ 6426365 h 6858000"/>
              <a:gd name="connsiteX10" fmla="*/ 0 w 8916785"/>
              <a:gd name="connsiteY10" fmla="*/ 0 h 6858000"/>
              <a:gd name="connsiteX0" fmla="*/ 4894717 w 6827685"/>
              <a:gd name="connsiteY0" fmla="*/ 6737845 h 6858000"/>
              <a:gd name="connsiteX1" fmla="*/ 4776927 w 6827685"/>
              <a:gd name="connsiteY1" fmla="*/ 6858000 h 6858000"/>
              <a:gd name="connsiteX2" fmla="*/ 4672439 w 6827685"/>
              <a:gd name="connsiteY2" fmla="*/ 6742488 h 6858000"/>
              <a:gd name="connsiteX3" fmla="*/ 4894717 w 6827685"/>
              <a:gd name="connsiteY3" fmla="*/ 6737845 h 6858000"/>
              <a:gd name="connsiteX4" fmla="*/ 4691262 w 6827685"/>
              <a:gd name="connsiteY4" fmla="*/ 43132 h 6858000"/>
              <a:gd name="connsiteX5" fmla="*/ 6771685 w 6827685"/>
              <a:gd name="connsiteY5" fmla="*/ 0 h 6858000"/>
              <a:gd name="connsiteX6" fmla="*/ 6827685 w 6827685"/>
              <a:gd name="connsiteY6" fmla="*/ 0 h 6858000"/>
              <a:gd name="connsiteX7" fmla="*/ 6827685 w 6827685"/>
              <a:gd name="connsiteY7" fmla="*/ 4809639 h 6858000"/>
              <a:gd name="connsiteX8" fmla="*/ 5201163 w 6827685"/>
              <a:gd name="connsiteY8" fmla="*/ 6417425 h 6858000"/>
              <a:gd name="connsiteX9" fmla="*/ 343235 w 6827685"/>
              <a:gd name="connsiteY9" fmla="*/ 6426365 h 6858000"/>
              <a:gd name="connsiteX10" fmla="*/ 4691262 w 6827685"/>
              <a:gd name="connsiteY10" fmla="*/ 43132 h 6858000"/>
              <a:gd name="connsiteX0" fmla="*/ 4918072 w 6851040"/>
              <a:gd name="connsiteY0" fmla="*/ 6737845 h 6858000"/>
              <a:gd name="connsiteX1" fmla="*/ 4800282 w 6851040"/>
              <a:gd name="connsiteY1" fmla="*/ 6858000 h 6858000"/>
              <a:gd name="connsiteX2" fmla="*/ 4695794 w 6851040"/>
              <a:gd name="connsiteY2" fmla="*/ 6742488 h 6858000"/>
              <a:gd name="connsiteX3" fmla="*/ 4918072 w 6851040"/>
              <a:gd name="connsiteY3" fmla="*/ 6737845 h 6858000"/>
              <a:gd name="connsiteX4" fmla="*/ 4084889 w 6851040"/>
              <a:gd name="connsiteY4" fmla="*/ 0 h 6858000"/>
              <a:gd name="connsiteX5" fmla="*/ 6795040 w 6851040"/>
              <a:gd name="connsiteY5" fmla="*/ 0 h 6858000"/>
              <a:gd name="connsiteX6" fmla="*/ 6851040 w 6851040"/>
              <a:gd name="connsiteY6" fmla="*/ 0 h 6858000"/>
              <a:gd name="connsiteX7" fmla="*/ 6851040 w 6851040"/>
              <a:gd name="connsiteY7" fmla="*/ 4809639 h 6858000"/>
              <a:gd name="connsiteX8" fmla="*/ 5224518 w 6851040"/>
              <a:gd name="connsiteY8" fmla="*/ 6417425 h 6858000"/>
              <a:gd name="connsiteX9" fmla="*/ 366590 w 6851040"/>
              <a:gd name="connsiteY9" fmla="*/ 6426365 h 6858000"/>
              <a:gd name="connsiteX10" fmla="*/ 4084889 w 6851040"/>
              <a:gd name="connsiteY10" fmla="*/ 0 h 6858000"/>
              <a:gd name="connsiteX0" fmla="*/ 4551482 w 6484450"/>
              <a:gd name="connsiteY0" fmla="*/ 6737845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4551482 w 6484450"/>
              <a:gd name="connsiteY3" fmla="*/ 6737845 h 6858000"/>
              <a:gd name="connsiteX4" fmla="*/ 3718299 w 6484450"/>
              <a:gd name="connsiteY4" fmla="*/ 0 h 6858000"/>
              <a:gd name="connsiteX5" fmla="*/ 6428450 w 6484450"/>
              <a:gd name="connsiteY5" fmla="*/ 0 h 6858000"/>
              <a:gd name="connsiteX6" fmla="*/ 6484450 w 6484450"/>
              <a:gd name="connsiteY6" fmla="*/ 0 h 6858000"/>
              <a:gd name="connsiteX7" fmla="*/ 6484450 w 6484450"/>
              <a:gd name="connsiteY7" fmla="*/ 4809639 h 6858000"/>
              <a:gd name="connsiteX8" fmla="*/ 4857928 w 6484450"/>
              <a:gd name="connsiteY8" fmla="*/ 6417425 h 6858000"/>
              <a:gd name="connsiteX9" fmla="*/ 0 w 6484450"/>
              <a:gd name="connsiteY9" fmla="*/ 6426365 h 6858000"/>
              <a:gd name="connsiteX10" fmla="*/ 3718299 w 6484450"/>
              <a:gd name="connsiteY10" fmla="*/ 0 h 6858000"/>
              <a:gd name="connsiteX0" fmla="*/ 4329204 w 6484450"/>
              <a:gd name="connsiteY0" fmla="*/ 6742488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3718299 w 6484450"/>
              <a:gd name="connsiteY3" fmla="*/ 0 h 6858000"/>
              <a:gd name="connsiteX4" fmla="*/ 6428450 w 6484450"/>
              <a:gd name="connsiteY4" fmla="*/ 0 h 6858000"/>
              <a:gd name="connsiteX5" fmla="*/ 6484450 w 6484450"/>
              <a:gd name="connsiteY5" fmla="*/ 0 h 6858000"/>
              <a:gd name="connsiteX6" fmla="*/ 6484450 w 6484450"/>
              <a:gd name="connsiteY6" fmla="*/ 4809639 h 6858000"/>
              <a:gd name="connsiteX7" fmla="*/ 4857928 w 6484450"/>
              <a:gd name="connsiteY7" fmla="*/ 6417425 h 6858000"/>
              <a:gd name="connsiteX8" fmla="*/ 0 w 6484450"/>
              <a:gd name="connsiteY8" fmla="*/ 6426365 h 6858000"/>
              <a:gd name="connsiteX9" fmla="*/ 3718299 w 6484450"/>
              <a:gd name="connsiteY9" fmla="*/ 0 h 6858000"/>
              <a:gd name="connsiteX0" fmla="*/ 3718299 w 6484450"/>
              <a:gd name="connsiteY0" fmla="*/ 0 h 6426365"/>
              <a:gd name="connsiteX1" fmla="*/ 6428450 w 6484450"/>
              <a:gd name="connsiteY1" fmla="*/ 0 h 6426365"/>
              <a:gd name="connsiteX2" fmla="*/ 6484450 w 6484450"/>
              <a:gd name="connsiteY2" fmla="*/ 0 h 6426365"/>
              <a:gd name="connsiteX3" fmla="*/ 6484450 w 6484450"/>
              <a:gd name="connsiteY3" fmla="*/ 4809639 h 6426365"/>
              <a:gd name="connsiteX4" fmla="*/ 4857928 w 6484450"/>
              <a:gd name="connsiteY4" fmla="*/ 6417425 h 6426365"/>
              <a:gd name="connsiteX5" fmla="*/ 0 w 6484450"/>
              <a:gd name="connsiteY5" fmla="*/ 6426365 h 6426365"/>
              <a:gd name="connsiteX6" fmla="*/ 3718299 w 6484450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0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001371 w 6488321"/>
              <a:gd name="connsiteY2" fmla="*/ 1777042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4685914 w 6488321"/>
              <a:gd name="connsiteY1" fmla="*/ 103517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26925 w 6496947"/>
              <a:gd name="connsiteY0" fmla="*/ 0 h 6443304"/>
              <a:gd name="connsiteX1" fmla="*/ 5574434 w 6496947"/>
              <a:gd name="connsiteY1" fmla="*/ 8626 h 6443304"/>
              <a:gd name="connsiteX2" fmla="*/ 6493076 w 6496947"/>
              <a:gd name="connsiteY2" fmla="*/ 1604514 h 6443304"/>
              <a:gd name="connsiteX3" fmla="*/ 6493076 w 6496947"/>
              <a:gd name="connsiteY3" fmla="*/ 4809639 h 6443304"/>
              <a:gd name="connsiteX4" fmla="*/ 6496947 w 6496947"/>
              <a:gd name="connsiteY4" fmla="*/ 6443304 h 6443304"/>
              <a:gd name="connsiteX5" fmla="*/ 0 w 6496947"/>
              <a:gd name="connsiteY5" fmla="*/ 6434991 h 6443304"/>
              <a:gd name="connsiteX6" fmla="*/ 3726925 w 6496947"/>
              <a:gd name="connsiteY6" fmla="*/ 0 h 6443304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26052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5369865 w 6488321"/>
              <a:gd name="connsiteY1" fmla="*/ 1795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26052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4451"/>
              <a:gd name="connsiteY0" fmla="*/ 0 h 6426365"/>
              <a:gd name="connsiteX1" fmla="*/ 5369865 w 6484451"/>
              <a:gd name="connsiteY1" fmla="*/ 17956 h 6426365"/>
              <a:gd name="connsiteX2" fmla="*/ 6484450 w 6484451"/>
              <a:gd name="connsiteY2" fmla="*/ 1604514 h 6426365"/>
              <a:gd name="connsiteX3" fmla="*/ 6484450 w 6484451"/>
              <a:gd name="connsiteY3" fmla="*/ 4809639 h 6426365"/>
              <a:gd name="connsiteX4" fmla="*/ 5396639 w 6484451"/>
              <a:gd name="connsiteY4" fmla="*/ 6416722 h 6426365"/>
              <a:gd name="connsiteX5" fmla="*/ 0 w 6484451"/>
              <a:gd name="connsiteY5" fmla="*/ 6426365 h 6426365"/>
              <a:gd name="connsiteX6" fmla="*/ 3718299 w 6484451"/>
              <a:gd name="connsiteY6" fmla="*/ 0 h 6426365"/>
              <a:gd name="connsiteX0" fmla="*/ 3718299 w 6484450"/>
              <a:gd name="connsiteY0" fmla="*/ 0 h 6426365"/>
              <a:gd name="connsiteX1" fmla="*/ 5369865 w 6484450"/>
              <a:gd name="connsiteY1" fmla="*/ 17956 h 6426365"/>
              <a:gd name="connsiteX2" fmla="*/ 6484450 w 6484450"/>
              <a:gd name="connsiteY2" fmla="*/ 1604514 h 6426365"/>
              <a:gd name="connsiteX3" fmla="*/ 5396639 w 6484450"/>
              <a:gd name="connsiteY3" fmla="*/ 6416722 h 6426365"/>
              <a:gd name="connsiteX4" fmla="*/ 0 w 6484450"/>
              <a:gd name="connsiteY4" fmla="*/ 6426365 h 6426365"/>
              <a:gd name="connsiteX5" fmla="*/ 3718299 w 6484450"/>
              <a:gd name="connsiteY5" fmla="*/ 0 h 6426365"/>
              <a:gd name="connsiteX0" fmla="*/ 3718299 w 5396639"/>
              <a:gd name="connsiteY0" fmla="*/ 0 h 6426365"/>
              <a:gd name="connsiteX1" fmla="*/ 5369865 w 5396639"/>
              <a:gd name="connsiteY1" fmla="*/ 17956 h 6426365"/>
              <a:gd name="connsiteX2" fmla="*/ 5396639 w 5396639"/>
              <a:gd name="connsiteY2" fmla="*/ 6416722 h 6426365"/>
              <a:gd name="connsiteX3" fmla="*/ 0 w 5396639"/>
              <a:gd name="connsiteY3" fmla="*/ 6426365 h 6426365"/>
              <a:gd name="connsiteX4" fmla="*/ 3718299 w 5396639"/>
              <a:gd name="connsiteY4" fmla="*/ 0 h 6426365"/>
              <a:gd name="connsiteX0" fmla="*/ 3718299 w 5387308"/>
              <a:gd name="connsiteY0" fmla="*/ 0 h 6435383"/>
              <a:gd name="connsiteX1" fmla="*/ 5369865 w 5387308"/>
              <a:gd name="connsiteY1" fmla="*/ 17956 h 6435383"/>
              <a:gd name="connsiteX2" fmla="*/ 5387308 w 5387308"/>
              <a:gd name="connsiteY2" fmla="*/ 6435383 h 6435383"/>
              <a:gd name="connsiteX3" fmla="*/ 0 w 5387308"/>
              <a:gd name="connsiteY3" fmla="*/ 6426365 h 6435383"/>
              <a:gd name="connsiteX4" fmla="*/ 3718299 w 5387308"/>
              <a:gd name="connsiteY4" fmla="*/ 0 h 6435383"/>
              <a:gd name="connsiteX0" fmla="*/ 3718299 w 5390075"/>
              <a:gd name="connsiteY0" fmla="*/ 0 h 6435383"/>
              <a:gd name="connsiteX1" fmla="*/ 5388526 w 5390075"/>
              <a:gd name="connsiteY1" fmla="*/ 8625 h 6435383"/>
              <a:gd name="connsiteX2" fmla="*/ 5387308 w 5390075"/>
              <a:gd name="connsiteY2" fmla="*/ 6435383 h 6435383"/>
              <a:gd name="connsiteX3" fmla="*/ 0 w 5390075"/>
              <a:gd name="connsiteY3" fmla="*/ 6426365 h 6435383"/>
              <a:gd name="connsiteX4" fmla="*/ 3718299 w 5390075"/>
              <a:gd name="connsiteY4" fmla="*/ 0 h 6435383"/>
              <a:gd name="connsiteX0" fmla="*/ 3718299 w 5387308"/>
              <a:gd name="connsiteY0" fmla="*/ 0 h 6435383"/>
              <a:gd name="connsiteX1" fmla="*/ 5379196 w 5387308"/>
              <a:gd name="connsiteY1" fmla="*/ 8625 h 6435383"/>
              <a:gd name="connsiteX2" fmla="*/ 5387308 w 5387308"/>
              <a:gd name="connsiteY2" fmla="*/ 6435383 h 6435383"/>
              <a:gd name="connsiteX3" fmla="*/ 0 w 5387308"/>
              <a:gd name="connsiteY3" fmla="*/ 6426365 h 6435383"/>
              <a:gd name="connsiteX4" fmla="*/ 3718299 w 5387308"/>
              <a:gd name="connsiteY4" fmla="*/ 0 h 6435383"/>
              <a:gd name="connsiteX0" fmla="*/ 3718299 w 5390075"/>
              <a:gd name="connsiteY0" fmla="*/ 0 h 6435383"/>
              <a:gd name="connsiteX1" fmla="*/ 5388526 w 5390075"/>
              <a:gd name="connsiteY1" fmla="*/ 8625 h 6435383"/>
              <a:gd name="connsiteX2" fmla="*/ 5387308 w 5390075"/>
              <a:gd name="connsiteY2" fmla="*/ 6435383 h 6435383"/>
              <a:gd name="connsiteX3" fmla="*/ 0 w 5390075"/>
              <a:gd name="connsiteY3" fmla="*/ 6426365 h 6435383"/>
              <a:gd name="connsiteX4" fmla="*/ 3718299 w 5390075"/>
              <a:gd name="connsiteY4" fmla="*/ 0 h 6435383"/>
              <a:gd name="connsiteX0" fmla="*/ 3727630 w 5399406"/>
              <a:gd name="connsiteY0" fmla="*/ 0 h 6435696"/>
              <a:gd name="connsiteX1" fmla="*/ 5397857 w 5399406"/>
              <a:gd name="connsiteY1" fmla="*/ 8625 h 6435696"/>
              <a:gd name="connsiteX2" fmla="*/ 5396639 w 5399406"/>
              <a:gd name="connsiteY2" fmla="*/ 6435383 h 6435696"/>
              <a:gd name="connsiteX3" fmla="*/ 0 w 5399406"/>
              <a:gd name="connsiteY3" fmla="*/ 6435696 h 6435696"/>
              <a:gd name="connsiteX4" fmla="*/ 3727630 w 5399406"/>
              <a:gd name="connsiteY4" fmla="*/ 0 h 6435696"/>
              <a:gd name="connsiteX0" fmla="*/ 3727630 w 5398326"/>
              <a:gd name="connsiteY0" fmla="*/ 0 h 6435696"/>
              <a:gd name="connsiteX1" fmla="*/ 5397857 w 5398326"/>
              <a:gd name="connsiteY1" fmla="*/ 8625 h 6435696"/>
              <a:gd name="connsiteX2" fmla="*/ 5359317 w 5398326"/>
              <a:gd name="connsiteY2" fmla="*/ 6276763 h 6435696"/>
              <a:gd name="connsiteX3" fmla="*/ 0 w 5398326"/>
              <a:gd name="connsiteY3" fmla="*/ 6435696 h 6435696"/>
              <a:gd name="connsiteX4" fmla="*/ 3727630 w 5398326"/>
              <a:gd name="connsiteY4" fmla="*/ 0 h 6435696"/>
              <a:gd name="connsiteX0" fmla="*/ 3727630 w 5399406"/>
              <a:gd name="connsiteY0" fmla="*/ 0 h 6435696"/>
              <a:gd name="connsiteX1" fmla="*/ 5397857 w 5399406"/>
              <a:gd name="connsiteY1" fmla="*/ 8625 h 6435696"/>
              <a:gd name="connsiteX2" fmla="*/ 5396639 w 5399406"/>
              <a:gd name="connsiteY2" fmla="*/ 6435383 h 6435696"/>
              <a:gd name="connsiteX3" fmla="*/ 0 w 5399406"/>
              <a:gd name="connsiteY3" fmla="*/ 6435696 h 6435696"/>
              <a:gd name="connsiteX4" fmla="*/ 3727630 w 5399406"/>
              <a:gd name="connsiteY4" fmla="*/ 0 h 6435696"/>
              <a:gd name="connsiteX0" fmla="*/ 3727630 w 5398837"/>
              <a:gd name="connsiteY0" fmla="*/ 0 h 6435696"/>
              <a:gd name="connsiteX1" fmla="*/ 5397857 w 5398837"/>
              <a:gd name="connsiteY1" fmla="*/ 8625 h 6435696"/>
              <a:gd name="connsiteX2" fmla="*/ 5387309 w 5398837"/>
              <a:gd name="connsiteY2" fmla="*/ 6435383 h 6435696"/>
              <a:gd name="connsiteX3" fmla="*/ 0 w 5398837"/>
              <a:gd name="connsiteY3" fmla="*/ 6435696 h 6435696"/>
              <a:gd name="connsiteX4" fmla="*/ 3727630 w 5398837"/>
              <a:gd name="connsiteY4" fmla="*/ 0 h 6435696"/>
              <a:gd name="connsiteX0" fmla="*/ 3727630 w 5390075"/>
              <a:gd name="connsiteY0" fmla="*/ 0 h 6435696"/>
              <a:gd name="connsiteX1" fmla="*/ 5388526 w 5390075"/>
              <a:gd name="connsiteY1" fmla="*/ 8625 h 6435696"/>
              <a:gd name="connsiteX2" fmla="*/ 5387309 w 5390075"/>
              <a:gd name="connsiteY2" fmla="*/ 6435383 h 6435696"/>
              <a:gd name="connsiteX3" fmla="*/ 0 w 5390075"/>
              <a:gd name="connsiteY3" fmla="*/ 6435696 h 6435696"/>
              <a:gd name="connsiteX4" fmla="*/ 3727630 w 5390075"/>
              <a:gd name="connsiteY4" fmla="*/ 0 h 6435696"/>
              <a:gd name="connsiteX0" fmla="*/ 3727630 w 5788014"/>
              <a:gd name="connsiteY0" fmla="*/ 0 h 6435696"/>
              <a:gd name="connsiteX1" fmla="*/ 5388526 w 5788014"/>
              <a:gd name="connsiteY1" fmla="*/ 8625 h 6435696"/>
              <a:gd name="connsiteX2" fmla="*/ 5392370 w 5788014"/>
              <a:gd name="connsiteY2" fmla="*/ 1513641 h 6435696"/>
              <a:gd name="connsiteX3" fmla="*/ 5387309 w 5788014"/>
              <a:gd name="connsiteY3" fmla="*/ 6435383 h 6435696"/>
              <a:gd name="connsiteX4" fmla="*/ 0 w 5788014"/>
              <a:gd name="connsiteY4" fmla="*/ 6435696 h 6435696"/>
              <a:gd name="connsiteX5" fmla="*/ 3727630 w 5788014"/>
              <a:gd name="connsiteY5" fmla="*/ 0 h 6435696"/>
              <a:gd name="connsiteX0" fmla="*/ 3727630 w 5512890"/>
              <a:gd name="connsiteY0" fmla="*/ 0 h 6435696"/>
              <a:gd name="connsiteX1" fmla="*/ 5388526 w 5512890"/>
              <a:gd name="connsiteY1" fmla="*/ 8625 h 6435696"/>
              <a:gd name="connsiteX2" fmla="*/ 5392370 w 5512890"/>
              <a:gd name="connsiteY2" fmla="*/ 1513641 h 6435696"/>
              <a:gd name="connsiteX3" fmla="*/ 5387309 w 5512890"/>
              <a:gd name="connsiteY3" fmla="*/ 6435383 h 6435696"/>
              <a:gd name="connsiteX4" fmla="*/ 0 w 5512890"/>
              <a:gd name="connsiteY4" fmla="*/ 6435696 h 6435696"/>
              <a:gd name="connsiteX5" fmla="*/ 3727630 w 5512890"/>
              <a:gd name="connsiteY5" fmla="*/ 0 h 6435696"/>
              <a:gd name="connsiteX0" fmla="*/ 3727630 w 5392370"/>
              <a:gd name="connsiteY0" fmla="*/ 0 h 6435696"/>
              <a:gd name="connsiteX1" fmla="*/ 5388526 w 5392370"/>
              <a:gd name="connsiteY1" fmla="*/ 8625 h 6435696"/>
              <a:gd name="connsiteX2" fmla="*/ 5392370 w 5392370"/>
              <a:gd name="connsiteY2" fmla="*/ 1513641 h 6435696"/>
              <a:gd name="connsiteX3" fmla="*/ 5387309 w 5392370"/>
              <a:gd name="connsiteY3" fmla="*/ 6435383 h 6435696"/>
              <a:gd name="connsiteX4" fmla="*/ 0 w 5392370"/>
              <a:gd name="connsiteY4" fmla="*/ 6435696 h 6435696"/>
              <a:gd name="connsiteX5" fmla="*/ 3727630 w 5392370"/>
              <a:gd name="connsiteY5" fmla="*/ 0 h 6435696"/>
              <a:gd name="connsiteX0" fmla="*/ 3727630 w 5392370"/>
              <a:gd name="connsiteY0" fmla="*/ 11020 h 6446716"/>
              <a:gd name="connsiteX1" fmla="*/ 4514351 w 5392370"/>
              <a:gd name="connsiteY1" fmla="*/ 0 h 6446716"/>
              <a:gd name="connsiteX2" fmla="*/ 5392370 w 5392370"/>
              <a:gd name="connsiteY2" fmla="*/ 1524661 h 6446716"/>
              <a:gd name="connsiteX3" fmla="*/ 5387309 w 5392370"/>
              <a:gd name="connsiteY3" fmla="*/ 6446403 h 6446716"/>
              <a:gd name="connsiteX4" fmla="*/ 0 w 5392370"/>
              <a:gd name="connsiteY4" fmla="*/ 6446716 h 6446716"/>
              <a:gd name="connsiteX5" fmla="*/ 3727630 w 5392370"/>
              <a:gd name="connsiteY5" fmla="*/ 11020 h 6446716"/>
              <a:gd name="connsiteX0" fmla="*/ 3727630 w 5392370"/>
              <a:gd name="connsiteY0" fmla="*/ 11020 h 6446716"/>
              <a:gd name="connsiteX1" fmla="*/ 4514351 w 5392370"/>
              <a:gd name="connsiteY1" fmla="*/ 0 h 6446716"/>
              <a:gd name="connsiteX2" fmla="*/ 5392370 w 5392370"/>
              <a:gd name="connsiteY2" fmla="*/ 1524661 h 6446716"/>
              <a:gd name="connsiteX3" fmla="*/ 5387309 w 5392370"/>
              <a:gd name="connsiteY3" fmla="*/ 6446403 h 6446716"/>
              <a:gd name="connsiteX4" fmla="*/ 0 w 5392370"/>
              <a:gd name="connsiteY4" fmla="*/ 6446716 h 6446716"/>
              <a:gd name="connsiteX5" fmla="*/ 3727630 w 5392370"/>
              <a:gd name="connsiteY5" fmla="*/ 11020 h 6446716"/>
              <a:gd name="connsiteX0" fmla="*/ 3727630 w 5392370"/>
              <a:gd name="connsiteY0" fmla="*/ 11020 h 6446716"/>
              <a:gd name="connsiteX1" fmla="*/ 4494706 w 5392370"/>
              <a:gd name="connsiteY1" fmla="*/ 0 h 6446716"/>
              <a:gd name="connsiteX2" fmla="*/ 5392370 w 5392370"/>
              <a:gd name="connsiteY2" fmla="*/ 1524661 h 6446716"/>
              <a:gd name="connsiteX3" fmla="*/ 5387309 w 5392370"/>
              <a:gd name="connsiteY3" fmla="*/ 6446403 h 6446716"/>
              <a:gd name="connsiteX4" fmla="*/ 0 w 5392370"/>
              <a:gd name="connsiteY4" fmla="*/ 6446716 h 6446716"/>
              <a:gd name="connsiteX5" fmla="*/ 3727630 w 5392370"/>
              <a:gd name="connsiteY5" fmla="*/ 11020 h 6446716"/>
              <a:gd name="connsiteX0" fmla="*/ 3727630 w 5392370"/>
              <a:gd name="connsiteY0" fmla="*/ 11020 h 6446716"/>
              <a:gd name="connsiteX1" fmla="*/ 4455417 w 5392370"/>
              <a:gd name="connsiteY1" fmla="*/ 0 h 6446716"/>
              <a:gd name="connsiteX2" fmla="*/ 5392370 w 5392370"/>
              <a:gd name="connsiteY2" fmla="*/ 1524661 h 6446716"/>
              <a:gd name="connsiteX3" fmla="*/ 5387309 w 5392370"/>
              <a:gd name="connsiteY3" fmla="*/ 6446403 h 6446716"/>
              <a:gd name="connsiteX4" fmla="*/ 0 w 5392370"/>
              <a:gd name="connsiteY4" fmla="*/ 6446716 h 6446716"/>
              <a:gd name="connsiteX5" fmla="*/ 3727630 w 5392370"/>
              <a:gd name="connsiteY5" fmla="*/ 11020 h 6446716"/>
              <a:gd name="connsiteX0" fmla="*/ 3727630 w 5392370"/>
              <a:gd name="connsiteY0" fmla="*/ 11020 h 6446716"/>
              <a:gd name="connsiteX1" fmla="*/ 4455417 w 5392370"/>
              <a:gd name="connsiteY1" fmla="*/ 0 h 6446716"/>
              <a:gd name="connsiteX2" fmla="*/ 5392370 w 5392370"/>
              <a:gd name="connsiteY2" fmla="*/ 1613061 h 6446716"/>
              <a:gd name="connsiteX3" fmla="*/ 5387309 w 5392370"/>
              <a:gd name="connsiteY3" fmla="*/ 6446403 h 6446716"/>
              <a:gd name="connsiteX4" fmla="*/ 0 w 5392370"/>
              <a:gd name="connsiteY4" fmla="*/ 6446716 h 6446716"/>
              <a:gd name="connsiteX5" fmla="*/ 3727630 w 5392370"/>
              <a:gd name="connsiteY5" fmla="*/ 11020 h 6446716"/>
              <a:gd name="connsiteX0" fmla="*/ 3727630 w 5392370"/>
              <a:gd name="connsiteY0" fmla="*/ 11020 h 6446716"/>
              <a:gd name="connsiteX1" fmla="*/ 4455417 w 5392370"/>
              <a:gd name="connsiteY1" fmla="*/ 0 h 6446716"/>
              <a:gd name="connsiteX2" fmla="*/ 5392370 w 5392370"/>
              <a:gd name="connsiteY2" fmla="*/ 1603238 h 6446716"/>
              <a:gd name="connsiteX3" fmla="*/ 5387309 w 5392370"/>
              <a:gd name="connsiteY3" fmla="*/ 6446403 h 6446716"/>
              <a:gd name="connsiteX4" fmla="*/ 0 w 5392370"/>
              <a:gd name="connsiteY4" fmla="*/ 6446716 h 6446716"/>
              <a:gd name="connsiteX5" fmla="*/ 3727630 w 5392370"/>
              <a:gd name="connsiteY5" fmla="*/ 11020 h 6446716"/>
              <a:gd name="connsiteX0" fmla="*/ 3727630 w 5392370"/>
              <a:gd name="connsiteY0" fmla="*/ 11020 h 6446716"/>
              <a:gd name="connsiteX1" fmla="*/ 4455417 w 5392370"/>
              <a:gd name="connsiteY1" fmla="*/ 0 h 6446716"/>
              <a:gd name="connsiteX2" fmla="*/ 5392370 w 5392370"/>
              <a:gd name="connsiteY2" fmla="*/ 1603238 h 6446716"/>
              <a:gd name="connsiteX3" fmla="*/ 4266067 w 5392370"/>
              <a:gd name="connsiteY3" fmla="*/ 6436391 h 6446716"/>
              <a:gd name="connsiteX4" fmla="*/ 0 w 5392370"/>
              <a:gd name="connsiteY4" fmla="*/ 6446716 h 6446716"/>
              <a:gd name="connsiteX5" fmla="*/ 3727630 w 5392370"/>
              <a:gd name="connsiteY5" fmla="*/ 11020 h 6446716"/>
              <a:gd name="connsiteX0" fmla="*/ 3727630 w 4455417"/>
              <a:gd name="connsiteY0" fmla="*/ 11020 h 6446716"/>
              <a:gd name="connsiteX1" fmla="*/ 4455417 w 4455417"/>
              <a:gd name="connsiteY1" fmla="*/ 0 h 6446716"/>
              <a:gd name="connsiteX2" fmla="*/ 4261119 w 4455417"/>
              <a:gd name="connsiteY2" fmla="*/ 1573205 h 6446716"/>
              <a:gd name="connsiteX3" fmla="*/ 4266067 w 4455417"/>
              <a:gd name="connsiteY3" fmla="*/ 6436391 h 6446716"/>
              <a:gd name="connsiteX4" fmla="*/ 0 w 4455417"/>
              <a:gd name="connsiteY4" fmla="*/ 6446716 h 6446716"/>
              <a:gd name="connsiteX5" fmla="*/ 3727630 w 4455417"/>
              <a:gd name="connsiteY5" fmla="*/ 11020 h 6446716"/>
              <a:gd name="connsiteX0" fmla="*/ 3727630 w 4266067"/>
              <a:gd name="connsiteY0" fmla="*/ 1008 h 6436704"/>
              <a:gd name="connsiteX1" fmla="*/ 4265206 w 4266067"/>
              <a:gd name="connsiteY1" fmla="*/ 0 h 6436704"/>
              <a:gd name="connsiteX2" fmla="*/ 4261119 w 4266067"/>
              <a:gd name="connsiteY2" fmla="*/ 1563193 h 6436704"/>
              <a:gd name="connsiteX3" fmla="*/ 4266067 w 4266067"/>
              <a:gd name="connsiteY3" fmla="*/ 6426379 h 6436704"/>
              <a:gd name="connsiteX4" fmla="*/ 0 w 4266067"/>
              <a:gd name="connsiteY4" fmla="*/ 6436704 h 6436704"/>
              <a:gd name="connsiteX5" fmla="*/ 3727630 w 4266067"/>
              <a:gd name="connsiteY5" fmla="*/ 1008 h 6436704"/>
              <a:gd name="connsiteX0" fmla="*/ 3727630 w 4265206"/>
              <a:gd name="connsiteY0" fmla="*/ 1008 h 6446402"/>
              <a:gd name="connsiteX1" fmla="*/ 4265206 w 4265206"/>
              <a:gd name="connsiteY1" fmla="*/ 0 h 6446402"/>
              <a:gd name="connsiteX2" fmla="*/ 4261119 w 4265206"/>
              <a:gd name="connsiteY2" fmla="*/ 1563193 h 6446402"/>
              <a:gd name="connsiteX3" fmla="*/ 4256056 w 4265206"/>
              <a:gd name="connsiteY3" fmla="*/ 6446402 h 6446402"/>
              <a:gd name="connsiteX4" fmla="*/ 0 w 4265206"/>
              <a:gd name="connsiteY4" fmla="*/ 6436704 h 6446402"/>
              <a:gd name="connsiteX5" fmla="*/ 3727630 w 4265206"/>
              <a:gd name="connsiteY5" fmla="*/ 1008 h 6446402"/>
              <a:gd name="connsiteX0" fmla="*/ 3727630 w 4266067"/>
              <a:gd name="connsiteY0" fmla="*/ 1008 h 6446402"/>
              <a:gd name="connsiteX1" fmla="*/ 4265206 w 4266067"/>
              <a:gd name="connsiteY1" fmla="*/ 0 h 6446402"/>
              <a:gd name="connsiteX2" fmla="*/ 4261119 w 4266067"/>
              <a:gd name="connsiteY2" fmla="*/ 1563193 h 6446402"/>
              <a:gd name="connsiteX3" fmla="*/ 4266067 w 4266067"/>
              <a:gd name="connsiteY3" fmla="*/ 6446402 h 6446402"/>
              <a:gd name="connsiteX4" fmla="*/ 0 w 4266067"/>
              <a:gd name="connsiteY4" fmla="*/ 6436704 h 6446402"/>
              <a:gd name="connsiteX5" fmla="*/ 3727630 w 4266067"/>
              <a:gd name="connsiteY5" fmla="*/ 1008 h 6446402"/>
              <a:gd name="connsiteX0" fmla="*/ 3727630 w 4266067"/>
              <a:gd name="connsiteY0" fmla="*/ 1008 h 6446402"/>
              <a:gd name="connsiteX1" fmla="*/ 4265206 w 4266067"/>
              <a:gd name="connsiteY1" fmla="*/ 0 h 6446402"/>
              <a:gd name="connsiteX2" fmla="*/ 4261119 w 4266067"/>
              <a:gd name="connsiteY2" fmla="*/ 1563193 h 6446402"/>
              <a:gd name="connsiteX3" fmla="*/ 4266067 w 4266067"/>
              <a:gd name="connsiteY3" fmla="*/ 6446402 h 6446402"/>
              <a:gd name="connsiteX4" fmla="*/ 0 w 4266067"/>
              <a:gd name="connsiteY4" fmla="*/ 6436704 h 6446402"/>
              <a:gd name="connsiteX5" fmla="*/ 3727630 w 4266067"/>
              <a:gd name="connsiteY5" fmla="*/ 1008 h 6446402"/>
              <a:gd name="connsiteX0" fmla="*/ 3537420 w 4266067"/>
              <a:gd name="connsiteY0" fmla="*/ 331374 h 6446402"/>
              <a:gd name="connsiteX1" fmla="*/ 4265206 w 4266067"/>
              <a:gd name="connsiteY1" fmla="*/ 0 h 6446402"/>
              <a:gd name="connsiteX2" fmla="*/ 4261119 w 4266067"/>
              <a:gd name="connsiteY2" fmla="*/ 1563193 h 6446402"/>
              <a:gd name="connsiteX3" fmla="*/ 4266067 w 4266067"/>
              <a:gd name="connsiteY3" fmla="*/ 6446402 h 6446402"/>
              <a:gd name="connsiteX4" fmla="*/ 0 w 4266067"/>
              <a:gd name="connsiteY4" fmla="*/ 6436704 h 6446402"/>
              <a:gd name="connsiteX5" fmla="*/ 3537420 w 4266067"/>
              <a:gd name="connsiteY5" fmla="*/ 331374 h 6446402"/>
              <a:gd name="connsiteX0" fmla="*/ 3537420 w 4266067"/>
              <a:gd name="connsiteY0" fmla="*/ 0 h 6115028"/>
              <a:gd name="connsiteX1" fmla="*/ 4245184 w 4266067"/>
              <a:gd name="connsiteY1" fmla="*/ 1230355 h 6115028"/>
              <a:gd name="connsiteX2" fmla="*/ 4261119 w 4266067"/>
              <a:gd name="connsiteY2" fmla="*/ 1231819 h 6115028"/>
              <a:gd name="connsiteX3" fmla="*/ 4266067 w 4266067"/>
              <a:gd name="connsiteY3" fmla="*/ 6115028 h 6115028"/>
              <a:gd name="connsiteX4" fmla="*/ 0 w 4266067"/>
              <a:gd name="connsiteY4" fmla="*/ 6105330 h 6115028"/>
              <a:gd name="connsiteX5" fmla="*/ 3537420 w 4266067"/>
              <a:gd name="connsiteY5" fmla="*/ 0 h 6115028"/>
              <a:gd name="connsiteX0" fmla="*/ 3537420 w 4266067"/>
              <a:gd name="connsiteY0" fmla="*/ 0 h 6115028"/>
              <a:gd name="connsiteX1" fmla="*/ 4245184 w 4266067"/>
              <a:gd name="connsiteY1" fmla="*/ 1230355 h 6115028"/>
              <a:gd name="connsiteX2" fmla="*/ 4261119 w 4266067"/>
              <a:gd name="connsiteY2" fmla="*/ 1231819 h 6115028"/>
              <a:gd name="connsiteX3" fmla="*/ 4266067 w 4266067"/>
              <a:gd name="connsiteY3" fmla="*/ 6115028 h 6115028"/>
              <a:gd name="connsiteX4" fmla="*/ 0 w 4266067"/>
              <a:gd name="connsiteY4" fmla="*/ 6105330 h 6115028"/>
              <a:gd name="connsiteX5" fmla="*/ 3537420 w 4266067"/>
              <a:gd name="connsiteY5" fmla="*/ 0 h 6115028"/>
              <a:gd name="connsiteX0" fmla="*/ 3537420 w 4603139"/>
              <a:gd name="connsiteY0" fmla="*/ 0 h 6115028"/>
              <a:gd name="connsiteX1" fmla="*/ 4245184 w 4603139"/>
              <a:gd name="connsiteY1" fmla="*/ 1230355 h 6115028"/>
              <a:gd name="connsiteX2" fmla="*/ 4266067 w 4603139"/>
              <a:gd name="connsiteY2" fmla="*/ 6115028 h 6115028"/>
              <a:gd name="connsiteX3" fmla="*/ 0 w 4603139"/>
              <a:gd name="connsiteY3" fmla="*/ 6105330 h 6115028"/>
              <a:gd name="connsiteX4" fmla="*/ 3537420 w 4603139"/>
              <a:gd name="connsiteY4" fmla="*/ 0 h 6115028"/>
              <a:gd name="connsiteX0" fmla="*/ 3537420 w 4266067"/>
              <a:gd name="connsiteY0" fmla="*/ 0 h 6115028"/>
              <a:gd name="connsiteX1" fmla="*/ 4245184 w 4266067"/>
              <a:gd name="connsiteY1" fmla="*/ 1230355 h 6115028"/>
              <a:gd name="connsiteX2" fmla="*/ 4266067 w 4266067"/>
              <a:gd name="connsiteY2" fmla="*/ 6115028 h 6115028"/>
              <a:gd name="connsiteX3" fmla="*/ 0 w 4266067"/>
              <a:gd name="connsiteY3" fmla="*/ 6105330 h 6115028"/>
              <a:gd name="connsiteX4" fmla="*/ 3537420 w 4266067"/>
              <a:gd name="connsiteY4" fmla="*/ 0 h 6115028"/>
              <a:gd name="connsiteX0" fmla="*/ 3537420 w 4266067"/>
              <a:gd name="connsiteY0" fmla="*/ 0 h 6115028"/>
              <a:gd name="connsiteX1" fmla="*/ 4255195 w 4266067"/>
              <a:gd name="connsiteY1" fmla="*/ 1240367 h 6115028"/>
              <a:gd name="connsiteX2" fmla="*/ 4266067 w 4266067"/>
              <a:gd name="connsiteY2" fmla="*/ 6115028 h 6115028"/>
              <a:gd name="connsiteX3" fmla="*/ 0 w 4266067"/>
              <a:gd name="connsiteY3" fmla="*/ 6105330 h 6115028"/>
              <a:gd name="connsiteX4" fmla="*/ 3537420 w 4266067"/>
              <a:gd name="connsiteY4" fmla="*/ 0 h 6115028"/>
              <a:gd name="connsiteX0" fmla="*/ 3537420 w 4255195"/>
              <a:gd name="connsiteY0" fmla="*/ 0 h 6105330"/>
              <a:gd name="connsiteX1" fmla="*/ 4255195 w 4255195"/>
              <a:gd name="connsiteY1" fmla="*/ 1240367 h 6105330"/>
              <a:gd name="connsiteX2" fmla="*/ 3178457 w 4255195"/>
              <a:gd name="connsiteY2" fmla="*/ 6090496 h 6105330"/>
              <a:gd name="connsiteX3" fmla="*/ 0 w 4255195"/>
              <a:gd name="connsiteY3" fmla="*/ 6105330 h 6105330"/>
              <a:gd name="connsiteX4" fmla="*/ 3537420 w 4255195"/>
              <a:gd name="connsiteY4" fmla="*/ 0 h 6105330"/>
              <a:gd name="connsiteX0" fmla="*/ 3537420 w 4255195"/>
              <a:gd name="connsiteY0" fmla="*/ 0 h 6115029"/>
              <a:gd name="connsiteX1" fmla="*/ 4255195 w 4255195"/>
              <a:gd name="connsiteY1" fmla="*/ 1240367 h 6115029"/>
              <a:gd name="connsiteX2" fmla="*/ 3538268 w 4255195"/>
              <a:gd name="connsiteY2" fmla="*/ 6115029 h 6115029"/>
              <a:gd name="connsiteX3" fmla="*/ 0 w 4255195"/>
              <a:gd name="connsiteY3" fmla="*/ 6105330 h 6115029"/>
              <a:gd name="connsiteX4" fmla="*/ 3537420 w 4255195"/>
              <a:gd name="connsiteY4" fmla="*/ 0 h 6115029"/>
              <a:gd name="connsiteX0" fmla="*/ 3537420 w 3538268"/>
              <a:gd name="connsiteY0" fmla="*/ 0 h 6115029"/>
              <a:gd name="connsiteX1" fmla="*/ 3126697 w 3538268"/>
              <a:gd name="connsiteY1" fmla="*/ 1771906 h 6115029"/>
              <a:gd name="connsiteX2" fmla="*/ 3538268 w 3538268"/>
              <a:gd name="connsiteY2" fmla="*/ 6115029 h 6115029"/>
              <a:gd name="connsiteX3" fmla="*/ 0 w 3538268"/>
              <a:gd name="connsiteY3" fmla="*/ 6105330 h 6115029"/>
              <a:gd name="connsiteX4" fmla="*/ 3537420 w 3538268"/>
              <a:gd name="connsiteY4" fmla="*/ 0 h 6115029"/>
              <a:gd name="connsiteX0" fmla="*/ 3537420 w 3568283"/>
              <a:gd name="connsiteY0" fmla="*/ 0 h 6115029"/>
              <a:gd name="connsiteX1" fmla="*/ 3568283 w 3568283"/>
              <a:gd name="connsiteY1" fmla="*/ 1755551 h 6115029"/>
              <a:gd name="connsiteX2" fmla="*/ 3538268 w 3568283"/>
              <a:gd name="connsiteY2" fmla="*/ 6115029 h 6115029"/>
              <a:gd name="connsiteX3" fmla="*/ 0 w 3568283"/>
              <a:gd name="connsiteY3" fmla="*/ 6105330 h 6115029"/>
              <a:gd name="connsiteX4" fmla="*/ 3537420 w 3568283"/>
              <a:gd name="connsiteY4" fmla="*/ 0 h 6115029"/>
              <a:gd name="connsiteX0" fmla="*/ 3545597 w 3568283"/>
              <a:gd name="connsiteY0" fmla="*/ 0 h 6123207"/>
              <a:gd name="connsiteX1" fmla="*/ 3568283 w 3568283"/>
              <a:gd name="connsiteY1" fmla="*/ 1763729 h 6123207"/>
              <a:gd name="connsiteX2" fmla="*/ 3538268 w 3568283"/>
              <a:gd name="connsiteY2" fmla="*/ 6123207 h 6123207"/>
              <a:gd name="connsiteX3" fmla="*/ 0 w 3568283"/>
              <a:gd name="connsiteY3" fmla="*/ 6113508 h 6123207"/>
              <a:gd name="connsiteX4" fmla="*/ 3545597 w 3568283"/>
              <a:gd name="connsiteY4" fmla="*/ 0 h 6123207"/>
              <a:gd name="connsiteX0" fmla="*/ 3545597 w 3545597"/>
              <a:gd name="connsiteY0" fmla="*/ 0 h 6123207"/>
              <a:gd name="connsiteX1" fmla="*/ 3538268 w 3545597"/>
              <a:gd name="connsiteY1" fmla="*/ 6123207 h 6123207"/>
              <a:gd name="connsiteX2" fmla="*/ 0 w 3545597"/>
              <a:gd name="connsiteY2" fmla="*/ 6113508 h 6123207"/>
              <a:gd name="connsiteX3" fmla="*/ 3545597 w 3545597"/>
              <a:gd name="connsiteY3" fmla="*/ 0 h 6123207"/>
              <a:gd name="connsiteX0" fmla="*/ 3545597 w 3545597"/>
              <a:gd name="connsiteY0" fmla="*/ 0 h 6123207"/>
              <a:gd name="connsiteX1" fmla="*/ 3538268 w 3545597"/>
              <a:gd name="connsiteY1" fmla="*/ 6123207 h 6123207"/>
              <a:gd name="connsiteX2" fmla="*/ 0 w 3545597"/>
              <a:gd name="connsiteY2" fmla="*/ 6113508 h 6123207"/>
              <a:gd name="connsiteX3" fmla="*/ 3074517 w 3545597"/>
              <a:gd name="connsiteY3" fmla="*/ 806312 h 6123207"/>
              <a:gd name="connsiteX4" fmla="*/ 3545597 w 3545597"/>
              <a:gd name="connsiteY4" fmla="*/ 0 h 6123207"/>
              <a:gd name="connsiteX0" fmla="*/ 3552665 w 3552665"/>
              <a:gd name="connsiteY0" fmla="*/ 10370 h 5316895"/>
              <a:gd name="connsiteX1" fmla="*/ 3538268 w 3552665"/>
              <a:gd name="connsiteY1" fmla="*/ 5316895 h 5316895"/>
              <a:gd name="connsiteX2" fmla="*/ 0 w 3552665"/>
              <a:gd name="connsiteY2" fmla="*/ 5307196 h 5316895"/>
              <a:gd name="connsiteX3" fmla="*/ 3074517 w 3552665"/>
              <a:gd name="connsiteY3" fmla="*/ 0 h 5316895"/>
              <a:gd name="connsiteX4" fmla="*/ 3552665 w 3552665"/>
              <a:gd name="connsiteY4" fmla="*/ 10370 h 5316895"/>
              <a:gd name="connsiteX0" fmla="*/ 3545597 w 3545597"/>
              <a:gd name="connsiteY0" fmla="*/ 17472 h 5316895"/>
              <a:gd name="connsiteX1" fmla="*/ 3538268 w 3545597"/>
              <a:gd name="connsiteY1" fmla="*/ 5316895 h 5316895"/>
              <a:gd name="connsiteX2" fmla="*/ 0 w 3545597"/>
              <a:gd name="connsiteY2" fmla="*/ 5307196 h 5316895"/>
              <a:gd name="connsiteX3" fmla="*/ 3074517 w 3545597"/>
              <a:gd name="connsiteY3" fmla="*/ 0 h 5316895"/>
              <a:gd name="connsiteX4" fmla="*/ 3545597 w 3545597"/>
              <a:gd name="connsiteY4" fmla="*/ 17472 h 5316895"/>
              <a:gd name="connsiteX0" fmla="*/ 3545597 w 3545597"/>
              <a:gd name="connsiteY0" fmla="*/ 10371 h 5316895"/>
              <a:gd name="connsiteX1" fmla="*/ 3538268 w 3545597"/>
              <a:gd name="connsiteY1" fmla="*/ 5316895 h 5316895"/>
              <a:gd name="connsiteX2" fmla="*/ 0 w 3545597"/>
              <a:gd name="connsiteY2" fmla="*/ 5307196 h 5316895"/>
              <a:gd name="connsiteX3" fmla="*/ 3074517 w 3545597"/>
              <a:gd name="connsiteY3" fmla="*/ 0 h 5316895"/>
              <a:gd name="connsiteX4" fmla="*/ 3545597 w 3545597"/>
              <a:gd name="connsiteY4" fmla="*/ 10371 h 5316895"/>
              <a:gd name="connsiteX0" fmla="*/ 3538529 w 3538529"/>
              <a:gd name="connsiteY0" fmla="*/ 10371 h 5316895"/>
              <a:gd name="connsiteX1" fmla="*/ 3538268 w 3538529"/>
              <a:gd name="connsiteY1" fmla="*/ 5316895 h 5316895"/>
              <a:gd name="connsiteX2" fmla="*/ 0 w 3538529"/>
              <a:gd name="connsiteY2" fmla="*/ 5307196 h 5316895"/>
              <a:gd name="connsiteX3" fmla="*/ 3074517 w 3538529"/>
              <a:gd name="connsiteY3" fmla="*/ 0 h 5316895"/>
              <a:gd name="connsiteX4" fmla="*/ 3538529 w 3538529"/>
              <a:gd name="connsiteY4" fmla="*/ 10371 h 5316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8529" h="5316895">
                <a:moveTo>
                  <a:pt x="3538529" y="10371"/>
                </a:moveTo>
                <a:lnTo>
                  <a:pt x="3538268" y="5316895"/>
                </a:lnTo>
                <a:lnTo>
                  <a:pt x="0" y="5307196"/>
                </a:lnTo>
                <a:lnTo>
                  <a:pt x="3074517" y="0"/>
                </a:lnTo>
                <a:lnTo>
                  <a:pt x="3538529" y="1037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Picture Placeholder 15">
            <a:extLst>
              <a:ext uri="{FF2B5EF4-FFF2-40B4-BE49-F238E27FC236}">
                <a16:creationId xmlns:a16="http://schemas.microsoft.com/office/drawing/2014/main" id="{7B537A1E-36F1-4B91-B85D-E84BE8B60CBF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-3951" y="-31467"/>
            <a:ext cx="3005943" cy="5146931"/>
          </a:xfrm>
          <a:custGeom>
            <a:avLst/>
            <a:gdLst>
              <a:gd name="connsiteX0" fmla="*/ 0 w 12182164"/>
              <a:gd name="connsiteY0" fmla="*/ 0 h 6857999"/>
              <a:gd name="connsiteX1" fmla="*/ 12182164 w 12182164"/>
              <a:gd name="connsiteY1" fmla="*/ 0 h 6857999"/>
              <a:gd name="connsiteX2" fmla="*/ 5324165 w 12182164"/>
              <a:gd name="connsiteY2" fmla="*/ 6857999 h 6857999"/>
              <a:gd name="connsiteX3" fmla="*/ 2700508 w 12182164"/>
              <a:gd name="connsiteY3" fmla="*/ 6857999 h 6857999"/>
              <a:gd name="connsiteX4" fmla="*/ 0 w 12182164"/>
              <a:gd name="connsiteY4" fmla="*/ 4157492 h 6857999"/>
              <a:gd name="connsiteX0" fmla="*/ 0 w 12182164"/>
              <a:gd name="connsiteY0" fmla="*/ 0 h 6857999"/>
              <a:gd name="connsiteX1" fmla="*/ 12182164 w 12182164"/>
              <a:gd name="connsiteY1" fmla="*/ 0 h 6857999"/>
              <a:gd name="connsiteX2" fmla="*/ 5324165 w 12182164"/>
              <a:gd name="connsiteY2" fmla="*/ 6857999 h 6857999"/>
              <a:gd name="connsiteX3" fmla="*/ 2277813 w 12182164"/>
              <a:gd name="connsiteY3" fmla="*/ 6426679 h 6857999"/>
              <a:gd name="connsiteX4" fmla="*/ 0 w 12182164"/>
              <a:gd name="connsiteY4" fmla="*/ 4157492 h 6857999"/>
              <a:gd name="connsiteX5" fmla="*/ 0 w 12182164"/>
              <a:gd name="connsiteY5" fmla="*/ 0 h 6857999"/>
              <a:gd name="connsiteX0" fmla="*/ 0 w 12182164"/>
              <a:gd name="connsiteY0" fmla="*/ 0 h 6435304"/>
              <a:gd name="connsiteX1" fmla="*/ 12182164 w 12182164"/>
              <a:gd name="connsiteY1" fmla="*/ 0 h 6435304"/>
              <a:gd name="connsiteX2" fmla="*/ 5738233 w 12182164"/>
              <a:gd name="connsiteY2" fmla="*/ 6435304 h 6435304"/>
              <a:gd name="connsiteX3" fmla="*/ 2277813 w 12182164"/>
              <a:gd name="connsiteY3" fmla="*/ 6426679 h 6435304"/>
              <a:gd name="connsiteX4" fmla="*/ 0 w 12182164"/>
              <a:gd name="connsiteY4" fmla="*/ 4157492 h 6435304"/>
              <a:gd name="connsiteX5" fmla="*/ 0 w 12182164"/>
              <a:gd name="connsiteY5" fmla="*/ 0 h 6435304"/>
              <a:gd name="connsiteX0" fmla="*/ 0 w 12182164"/>
              <a:gd name="connsiteY0" fmla="*/ 0 h 6435304"/>
              <a:gd name="connsiteX1" fmla="*/ 12182164 w 12182164"/>
              <a:gd name="connsiteY1" fmla="*/ 0 h 6435304"/>
              <a:gd name="connsiteX2" fmla="*/ 5738233 w 12182164"/>
              <a:gd name="connsiteY2" fmla="*/ 6435304 h 6435304"/>
              <a:gd name="connsiteX3" fmla="*/ 2277813 w 12182164"/>
              <a:gd name="connsiteY3" fmla="*/ 6426679 h 6435304"/>
              <a:gd name="connsiteX4" fmla="*/ 0 w 12182164"/>
              <a:gd name="connsiteY4" fmla="*/ 4157492 h 6435304"/>
              <a:gd name="connsiteX5" fmla="*/ 0 w 12182164"/>
              <a:gd name="connsiteY5" fmla="*/ 0 h 6435304"/>
              <a:gd name="connsiteX0" fmla="*/ 0 w 12182164"/>
              <a:gd name="connsiteY0" fmla="*/ 0 h 6426679"/>
              <a:gd name="connsiteX1" fmla="*/ 12182164 w 12182164"/>
              <a:gd name="connsiteY1" fmla="*/ 0 h 6426679"/>
              <a:gd name="connsiteX2" fmla="*/ 5746859 w 12182164"/>
              <a:gd name="connsiteY2" fmla="*/ 6426678 h 6426679"/>
              <a:gd name="connsiteX3" fmla="*/ 2277813 w 12182164"/>
              <a:gd name="connsiteY3" fmla="*/ 6426679 h 6426679"/>
              <a:gd name="connsiteX4" fmla="*/ 0 w 12182164"/>
              <a:gd name="connsiteY4" fmla="*/ 4157492 h 6426679"/>
              <a:gd name="connsiteX5" fmla="*/ 0 w 12182164"/>
              <a:gd name="connsiteY5" fmla="*/ 0 h 6426679"/>
              <a:gd name="connsiteX0" fmla="*/ 0 w 12182164"/>
              <a:gd name="connsiteY0" fmla="*/ 0 h 6426679"/>
              <a:gd name="connsiteX1" fmla="*/ 12182164 w 12182164"/>
              <a:gd name="connsiteY1" fmla="*/ 0 h 6426679"/>
              <a:gd name="connsiteX2" fmla="*/ 11420675 w 12182164"/>
              <a:gd name="connsiteY2" fmla="*/ 745744 h 6426679"/>
              <a:gd name="connsiteX3" fmla="*/ 5746859 w 12182164"/>
              <a:gd name="connsiteY3" fmla="*/ 6426678 h 6426679"/>
              <a:gd name="connsiteX4" fmla="*/ 2277813 w 12182164"/>
              <a:gd name="connsiteY4" fmla="*/ 6426679 h 6426679"/>
              <a:gd name="connsiteX5" fmla="*/ 0 w 12182164"/>
              <a:gd name="connsiteY5" fmla="*/ 4157492 h 6426679"/>
              <a:gd name="connsiteX6" fmla="*/ 0 w 12182164"/>
              <a:gd name="connsiteY6" fmla="*/ 0 h 6426679"/>
              <a:gd name="connsiteX0" fmla="*/ 3862874 w 12182164"/>
              <a:gd name="connsiteY0" fmla="*/ 289249 h 6426679"/>
              <a:gd name="connsiteX1" fmla="*/ 12182164 w 12182164"/>
              <a:gd name="connsiteY1" fmla="*/ 0 h 6426679"/>
              <a:gd name="connsiteX2" fmla="*/ 11420675 w 12182164"/>
              <a:gd name="connsiteY2" fmla="*/ 745744 h 6426679"/>
              <a:gd name="connsiteX3" fmla="*/ 5746859 w 12182164"/>
              <a:gd name="connsiteY3" fmla="*/ 6426678 h 6426679"/>
              <a:gd name="connsiteX4" fmla="*/ 2277813 w 12182164"/>
              <a:gd name="connsiteY4" fmla="*/ 6426679 h 6426679"/>
              <a:gd name="connsiteX5" fmla="*/ 0 w 12182164"/>
              <a:gd name="connsiteY5" fmla="*/ 4157492 h 6426679"/>
              <a:gd name="connsiteX6" fmla="*/ 3862874 w 12182164"/>
              <a:gd name="connsiteY6" fmla="*/ 289249 h 6426679"/>
              <a:gd name="connsiteX0" fmla="*/ 2313992 w 12182164"/>
              <a:gd name="connsiteY0" fmla="*/ 18662 h 6426679"/>
              <a:gd name="connsiteX1" fmla="*/ 12182164 w 12182164"/>
              <a:gd name="connsiteY1" fmla="*/ 0 h 6426679"/>
              <a:gd name="connsiteX2" fmla="*/ 11420675 w 12182164"/>
              <a:gd name="connsiteY2" fmla="*/ 745744 h 6426679"/>
              <a:gd name="connsiteX3" fmla="*/ 5746859 w 12182164"/>
              <a:gd name="connsiteY3" fmla="*/ 6426678 h 6426679"/>
              <a:gd name="connsiteX4" fmla="*/ 2277813 w 12182164"/>
              <a:gd name="connsiteY4" fmla="*/ 6426679 h 6426679"/>
              <a:gd name="connsiteX5" fmla="*/ 0 w 12182164"/>
              <a:gd name="connsiteY5" fmla="*/ 4157492 h 6426679"/>
              <a:gd name="connsiteX6" fmla="*/ 2313992 w 12182164"/>
              <a:gd name="connsiteY6" fmla="*/ 18662 h 6426679"/>
              <a:gd name="connsiteX0" fmla="*/ 363894 w 10232066"/>
              <a:gd name="connsiteY0" fmla="*/ 18662 h 6426679"/>
              <a:gd name="connsiteX1" fmla="*/ 10232066 w 10232066"/>
              <a:gd name="connsiteY1" fmla="*/ 0 h 6426679"/>
              <a:gd name="connsiteX2" fmla="*/ 9470577 w 10232066"/>
              <a:gd name="connsiteY2" fmla="*/ 745744 h 6426679"/>
              <a:gd name="connsiteX3" fmla="*/ 3796761 w 10232066"/>
              <a:gd name="connsiteY3" fmla="*/ 6426678 h 6426679"/>
              <a:gd name="connsiteX4" fmla="*/ 327715 w 10232066"/>
              <a:gd name="connsiteY4" fmla="*/ 6426679 h 6426679"/>
              <a:gd name="connsiteX5" fmla="*/ 0 w 10232066"/>
              <a:gd name="connsiteY5" fmla="*/ 2776562 h 6426679"/>
              <a:gd name="connsiteX6" fmla="*/ 363894 w 10232066"/>
              <a:gd name="connsiteY6" fmla="*/ 18662 h 6426679"/>
              <a:gd name="connsiteX0" fmla="*/ 36179 w 9904351"/>
              <a:gd name="connsiteY0" fmla="*/ 18662 h 6426679"/>
              <a:gd name="connsiteX1" fmla="*/ 9904351 w 9904351"/>
              <a:gd name="connsiteY1" fmla="*/ 0 h 6426679"/>
              <a:gd name="connsiteX2" fmla="*/ 9142862 w 9904351"/>
              <a:gd name="connsiteY2" fmla="*/ 745744 h 6426679"/>
              <a:gd name="connsiteX3" fmla="*/ 3469046 w 9904351"/>
              <a:gd name="connsiteY3" fmla="*/ 6426678 h 6426679"/>
              <a:gd name="connsiteX4" fmla="*/ 0 w 9904351"/>
              <a:gd name="connsiteY4" fmla="*/ 6426679 h 6426679"/>
              <a:gd name="connsiteX5" fmla="*/ 36179 w 9904351"/>
              <a:gd name="connsiteY5" fmla="*/ 18662 h 6426679"/>
              <a:gd name="connsiteX0" fmla="*/ 9019 w 9904351"/>
              <a:gd name="connsiteY0" fmla="*/ 555 h 6426679"/>
              <a:gd name="connsiteX1" fmla="*/ 9904351 w 9904351"/>
              <a:gd name="connsiteY1" fmla="*/ 0 h 6426679"/>
              <a:gd name="connsiteX2" fmla="*/ 9142862 w 9904351"/>
              <a:gd name="connsiteY2" fmla="*/ 745744 h 6426679"/>
              <a:gd name="connsiteX3" fmla="*/ 3469046 w 9904351"/>
              <a:gd name="connsiteY3" fmla="*/ 6426678 h 6426679"/>
              <a:gd name="connsiteX4" fmla="*/ 0 w 9904351"/>
              <a:gd name="connsiteY4" fmla="*/ 6426679 h 6426679"/>
              <a:gd name="connsiteX5" fmla="*/ 9019 w 9904351"/>
              <a:gd name="connsiteY5" fmla="*/ 555 h 6426679"/>
              <a:gd name="connsiteX0" fmla="*/ 9019 w 9142862"/>
              <a:gd name="connsiteY0" fmla="*/ 0 h 6426124"/>
              <a:gd name="connsiteX1" fmla="*/ 8908470 w 9142862"/>
              <a:gd name="connsiteY1" fmla="*/ 89979 h 6426124"/>
              <a:gd name="connsiteX2" fmla="*/ 9142862 w 9142862"/>
              <a:gd name="connsiteY2" fmla="*/ 745189 h 6426124"/>
              <a:gd name="connsiteX3" fmla="*/ 3469046 w 9142862"/>
              <a:gd name="connsiteY3" fmla="*/ 6426123 h 6426124"/>
              <a:gd name="connsiteX4" fmla="*/ 0 w 9142862"/>
              <a:gd name="connsiteY4" fmla="*/ 6426124 h 6426124"/>
              <a:gd name="connsiteX5" fmla="*/ 9019 w 9142862"/>
              <a:gd name="connsiteY5" fmla="*/ 0 h 6426124"/>
              <a:gd name="connsiteX0" fmla="*/ 9019 w 9152914"/>
              <a:gd name="connsiteY0" fmla="*/ 0 h 6426124"/>
              <a:gd name="connsiteX1" fmla="*/ 9152914 w 9152914"/>
              <a:gd name="connsiteY1" fmla="*/ 17551 h 6426124"/>
              <a:gd name="connsiteX2" fmla="*/ 9142862 w 9152914"/>
              <a:gd name="connsiteY2" fmla="*/ 745189 h 6426124"/>
              <a:gd name="connsiteX3" fmla="*/ 3469046 w 9152914"/>
              <a:gd name="connsiteY3" fmla="*/ 6426123 h 6426124"/>
              <a:gd name="connsiteX4" fmla="*/ 0 w 9152914"/>
              <a:gd name="connsiteY4" fmla="*/ 6426124 h 6426124"/>
              <a:gd name="connsiteX5" fmla="*/ 9019 w 9152914"/>
              <a:gd name="connsiteY5" fmla="*/ 0 h 6426124"/>
              <a:gd name="connsiteX0" fmla="*/ 6 w 9143901"/>
              <a:gd name="connsiteY0" fmla="*/ 0 h 6426123"/>
              <a:gd name="connsiteX1" fmla="*/ 9143901 w 9143901"/>
              <a:gd name="connsiteY1" fmla="*/ 17551 h 6426123"/>
              <a:gd name="connsiteX2" fmla="*/ 9133849 w 9143901"/>
              <a:gd name="connsiteY2" fmla="*/ 745189 h 6426123"/>
              <a:gd name="connsiteX3" fmla="*/ 3460033 w 9143901"/>
              <a:gd name="connsiteY3" fmla="*/ 6426123 h 6426123"/>
              <a:gd name="connsiteX4" fmla="*/ 1274356 w 9143901"/>
              <a:gd name="connsiteY4" fmla="*/ 6417392 h 6426123"/>
              <a:gd name="connsiteX5" fmla="*/ 6 w 9143901"/>
              <a:gd name="connsiteY5" fmla="*/ 0 h 6426123"/>
              <a:gd name="connsiteX0" fmla="*/ 6 w 9143901"/>
              <a:gd name="connsiteY0" fmla="*/ 0 h 6426125"/>
              <a:gd name="connsiteX1" fmla="*/ 9143901 w 9143901"/>
              <a:gd name="connsiteY1" fmla="*/ 17551 h 6426125"/>
              <a:gd name="connsiteX2" fmla="*/ 9133849 w 9143901"/>
              <a:gd name="connsiteY2" fmla="*/ 745189 h 6426125"/>
              <a:gd name="connsiteX3" fmla="*/ 3460033 w 9143901"/>
              <a:gd name="connsiteY3" fmla="*/ 6426123 h 6426125"/>
              <a:gd name="connsiteX4" fmla="*/ 1274356 w 9143901"/>
              <a:gd name="connsiteY4" fmla="*/ 6426125 h 6426125"/>
              <a:gd name="connsiteX5" fmla="*/ 6 w 9143901"/>
              <a:gd name="connsiteY5" fmla="*/ 0 h 6426125"/>
              <a:gd name="connsiteX0" fmla="*/ 2496539 w 7869545"/>
              <a:gd name="connsiteY0" fmla="*/ 2471308 h 6408574"/>
              <a:gd name="connsiteX1" fmla="*/ 7869545 w 7869545"/>
              <a:gd name="connsiteY1" fmla="*/ 0 h 6408574"/>
              <a:gd name="connsiteX2" fmla="*/ 7859493 w 7869545"/>
              <a:gd name="connsiteY2" fmla="*/ 727638 h 6408574"/>
              <a:gd name="connsiteX3" fmla="*/ 2185677 w 7869545"/>
              <a:gd name="connsiteY3" fmla="*/ 6408572 h 6408574"/>
              <a:gd name="connsiteX4" fmla="*/ 0 w 7869545"/>
              <a:gd name="connsiteY4" fmla="*/ 6408574 h 6408574"/>
              <a:gd name="connsiteX5" fmla="*/ 2496539 w 7869545"/>
              <a:gd name="connsiteY5" fmla="*/ 2471308 h 6408574"/>
              <a:gd name="connsiteX0" fmla="*/ 9018 w 7869545"/>
              <a:gd name="connsiteY0" fmla="*/ 733473 h 6408574"/>
              <a:gd name="connsiteX1" fmla="*/ 7869545 w 7869545"/>
              <a:gd name="connsiteY1" fmla="*/ 0 h 6408574"/>
              <a:gd name="connsiteX2" fmla="*/ 7859493 w 7869545"/>
              <a:gd name="connsiteY2" fmla="*/ 727638 h 6408574"/>
              <a:gd name="connsiteX3" fmla="*/ 2185677 w 7869545"/>
              <a:gd name="connsiteY3" fmla="*/ 6408572 h 6408574"/>
              <a:gd name="connsiteX4" fmla="*/ 0 w 7869545"/>
              <a:gd name="connsiteY4" fmla="*/ 6408574 h 6408574"/>
              <a:gd name="connsiteX5" fmla="*/ 9018 w 7869545"/>
              <a:gd name="connsiteY5" fmla="*/ 733473 h 6408574"/>
              <a:gd name="connsiteX0" fmla="*/ 9018 w 7859493"/>
              <a:gd name="connsiteY0" fmla="*/ 5835 h 5680936"/>
              <a:gd name="connsiteX1" fmla="*/ 7859493 w 7859493"/>
              <a:gd name="connsiteY1" fmla="*/ 0 h 5680936"/>
              <a:gd name="connsiteX2" fmla="*/ 2185677 w 7859493"/>
              <a:gd name="connsiteY2" fmla="*/ 5680934 h 5680936"/>
              <a:gd name="connsiteX3" fmla="*/ 0 w 7859493"/>
              <a:gd name="connsiteY3" fmla="*/ 5680936 h 5680936"/>
              <a:gd name="connsiteX4" fmla="*/ 9018 w 7859493"/>
              <a:gd name="connsiteY4" fmla="*/ 5835 h 5680936"/>
              <a:gd name="connsiteX0" fmla="*/ 9018 w 7827805"/>
              <a:gd name="connsiteY0" fmla="*/ 0 h 5675101"/>
              <a:gd name="connsiteX1" fmla="*/ 7827805 w 7827805"/>
              <a:gd name="connsiteY1" fmla="*/ 20364 h 5675101"/>
              <a:gd name="connsiteX2" fmla="*/ 2185677 w 7827805"/>
              <a:gd name="connsiteY2" fmla="*/ 5675099 h 5675101"/>
              <a:gd name="connsiteX3" fmla="*/ 0 w 7827805"/>
              <a:gd name="connsiteY3" fmla="*/ 5675101 h 5675101"/>
              <a:gd name="connsiteX4" fmla="*/ 9018 w 7827805"/>
              <a:gd name="connsiteY4" fmla="*/ 0 h 5675101"/>
              <a:gd name="connsiteX0" fmla="*/ 9018 w 7827805"/>
              <a:gd name="connsiteY0" fmla="*/ 0 h 5666369"/>
              <a:gd name="connsiteX1" fmla="*/ 7827805 w 7827805"/>
              <a:gd name="connsiteY1" fmla="*/ 11632 h 5666369"/>
              <a:gd name="connsiteX2" fmla="*/ 2185677 w 7827805"/>
              <a:gd name="connsiteY2" fmla="*/ 5666367 h 5666369"/>
              <a:gd name="connsiteX3" fmla="*/ 0 w 7827805"/>
              <a:gd name="connsiteY3" fmla="*/ 5666369 h 5666369"/>
              <a:gd name="connsiteX4" fmla="*/ 9018 w 7827805"/>
              <a:gd name="connsiteY4" fmla="*/ 0 h 5666369"/>
              <a:gd name="connsiteX0" fmla="*/ 9018 w 7827805"/>
              <a:gd name="connsiteY0" fmla="*/ 0 h 5657637"/>
              <a:gd name="connsiteX1" fmla="*/ 7827805 w 7827805"/>
              <a:gd name="connsiteY1" fmla="*/ 2900 h 5657637"/>
              <a:gd name="connsiteX2" fmla="*/ 2185677 w 7827805"/>
              <a:gd name="connsiteY2" fmla="*/ 5657635 h 5657637"/>
              <a:gd name="connsiteX3" fmla="*/ 0 w 7827805"/>
              <a:gd name="connsiteY3" fmla="*/ 5657637 h 5657637"/>
              <a:gd name="connsiteX4" fmla="*/ 9018 w 7827805"/>
              <a:gd name="connsiteY4" fmla="*/ 0 h 5657637"/>
              <a:gd name="connsiteX0" fmla="*/ 3375973 w 7827805"/>
              <a:gd name="connsiteY0" fmla="*/ 290073 h 5654737"/>
              <a:gd name="connsiteX1" fmla="*/ 7827805 w 7827805"/>
              <a:gd name="connsiteY1" fmla="*/ 0 h 5654737"/>
              <a:gd name="connsiteX2" fmla="*/ 2185677 w 7827805"/>
              <a:gd name="connsiteY2" fmla="*/ 5654735 h 5654737"/>
              <a:gd name="connsiteX3" fmla="*/ 0 w 7827805"/>
              <a:gd name="connsiteY3" fmla="*/ 5654737 h 5654737"/>
              <a:gd name="connsiteX4" fmla="*/ 3375973 w 7827805"/>
              <a:gd name="connsiteY4" fmla="*/ 290073 h 5654737"/>
              <a:gd name="connsiteX0" fmla="*/ 1327145 w 7827805"/>
              <a:gd name="connsiteY0" fmla="*/ 0 h 5665346"/>
              <a:gd name="connsiteX1" fmla="*/ 7827805 w 7827805"/>
              <a:gd name="connsiteY1" fmla="*/ 10609 h 5665346"/>
              <a:gd name="connsiteX2" fmla="*/ 2185677 w 7827805"/>
              <a:gd name="connsiteY2" fmla="*/ 5665344 h 5665346"/>
              <a:gd name="connsiteX3" fmla="*/ 0 w 7827805"/>
              <a:gd name="connsiteY3" fmla="*/ 5665346 h 5665346"/>
              <a:gd name="connsiteX4" fmla="*/ 1327145 w 7827805"/>
              <a:gd name="connsiteY4" fmla="*/ 0 h 5665346"/>
              <a:gd name="connsiteX0" fmla="*/ 514 w 6501174"/>
              <a:gd name="connsiteY0" fmla="*/ 0 h 5673056"/>
              <a:gd name="connsiteX1" fmla="*/ 6501174 w 6501174"/>
              <a:gd name="connsiteY1" fmla="*/ 10609 h 5673056"/>
              <a:gd name="connsiteX2" fmla="*/ 859046 w 6501174"/>
              <a:gd name="connsiteY2" fmla="*/ 5665344 h 5673056"/>
              <a:gd name="connsiteX3" fmla="*/ 5824 w 6501174"/>
              <a:gd name="connsiteY3" fmla="*/ 5673056 h 5673056"/>
              <a:gd name="connsiteX4" fmla="*/ 514 w 6501174"/>
              <a:gd name="connsiteY4" fmla="*/ 0 h 5673056"/>
              <a:gd name="connsiteX0" fmla="*/ 9 w 6500669"/>
              <a:gd name="connsiteY0" fmla="*/ 0 h 5665344"/>
              <a:gd name="connsiteX1" fmla="*/ 6500669 w 6500669"/>
              <a:gd name="connsiteY1" fmla="*/ 10609 h 5665344"/>
              <a:gd name="connsiteX2" fmla="*/ 858541 w 6500669"/>
              <a:gd name="connsiteY2" fmla="*/ 5665344 h 5665344"/>
              <a:gd name="connsiteX3" fmla="*/ 951260 w 6500669"/>
              <a:gd name="connsiteY3" fmla="*/ 2100284 h 5665344"/>
              <a:gd name="connsiteX4" fmla="*/ 9 w 6500669"/>
              <a:gd name="connsiteY4" fmla="*/ 0 h 5665344"/>
              <a:gd name="connsiteX0" fmla="*/ 9 w 6500669"/>
              <a:gd name="connsiteY0" fmla="*/ 0 h 5665344"/>
              <a:gd name="connsiteX1" fmla="*/ 6500669 w 6500669"/>
              <a:gd name="connsiteY1" fmla="*/ 10609 h 5665344"/>
              <a:gd name="connsiteX2" fmla="*/ 858541 w 6500669"/>
              <a:gd name="connsiteY2" fmla="*/ 5665344 h 5665344"/>
              <a:gd name="connsiteX3" fmla="*/ 862019 w 6500669"/>
              <a:gd name="connsiteY3" fmla="*/ 2100284 h 5665344"/>
              <a:gd name="connsiteX4" fmla="*/ 9 w 6500669"/>
              <a:gd name="connsiteY4" fmla="*/ 0 h 5665344"/>
              <a:gd name="connsiteX0" fmla="*/ 1229678 w 5642128"/>
              <a:gd name="connsiteY0" fmla="*/ 104642 h 5654735"/>
              <a:gd name="connsiteX1" fmla="*/ 5642128 w 5642128"/>
              <a:gd name="connsiteY1" fmla="*/ 0 h 5654735"/>
              <a:gd name="connsiteX2" fmla="*/ 0 w 5642128"/>
              <a:gd name="connsiteY2" fmla="*/ 5654735 h 5654735"/>
              <a:gd name="connsiteX3" fmla="*/ 3478 w 5642128"/>
              <a:gd name="connsiteY3" fmla="*/ 2089675 h 5654735"/>
              <a:gd name="connsiteX4" fmla="*/ 1229678 w 5642128"/>
              <a:gd name="connsiteY4" fmla="*/ 104642 h 5654735"/>
              <a:gd name="connsiteX0" fmla="*/ 218 w 5662024"/>
              <a:gd name="connsiteY0" fmla="*/ 18204 h 5654735"/>
              <a:gd name="connsiteX1" fmla="*/ 5662024 w 5662024"/>
              <a:gd name="connsiteY1" fmla="*/ 0 h 5654735"/>
              <a:gd name="connsiteX2" fmla="*/ 19896 w 5662024"/>
              <a:gd name="connsiteY2" fmla="*/ 5654735 h 5654735"/>
              <a:gd name="connsiteX3" fmla="*/ 23374 w 5662024"/>
              <a:gd name="connsiteY3" fmla="*/ 2089675 h 5654735"/>
              <a:gd name="connsiteX4" fmla="*/ 218 w 5662024"/>
              <a:gd name="connsiteY4" fmla="*/ 18204 h 5654735"/>
              <a:gd name="connsiteX0" fmla="*/ 696721 w 6358527"/>
              <a:gd name="connsiteY0" fmla="*/ 18204 h 5654736"/>
              <a:gd name="connsiteX1" fmla="*/ 6358527 w 6358527"/>
              <a:gd name="connsiteY1" fmla="*/ 0 h 5654736"/>
              <a:gd name="connsiteX2" fmla="*/ 716399 w 6358527"/>
              <a:gd name="connsiteY2" fmla="*/ 5654735 h 5654736"/>
              <a:gd name="connsiteX3" fmla="*/ 696721 w 6358527"/>
              <a:gd name="connsiteY3" fmla="*/ 18204 h 5654736"/>
              <a:gd name="connsiteX0" fmla="*/ 1 w 5661807"/>
              <a:gd name="connsiteY0" fmla="*/ 18204 h 5654735"/>
              <a:gd name="connsiteX1" fmla="*/ 5661807 w 5661807"/>
              <a:gd name="connsiteY1" fmla="*/ 0 h 5654735"/>
              <a:gd name="connsiteX2" fmla="*/ 19679 w 5661807"/>
              <a:gd name="connsiteY2" fmla="*/ 5654735 h 5654735"/>
              <a:gd name="connsiteX3" fmla="*/ 1 w 5661807"/>
              <a:gd name="connsiteY3" fmla="*/ 18204 h 5654735"/>
              <a:gd name="connsiteX0" fmla="*/ 0 w 5661807"/>
              <a:gd name="connsiteY0" fmla="*/ 8600 h 5654735"/>
              <a:gd name="connsiteX1" fmla="*/ 5661807 w 5661807"/>
              <a:gd name="connsiteY1" fmla="*/ 0 h 5654735"/>
              <a:gd name="connsiteX2" fmla="*/ 19679 w 5661807"/>
              <a:gd name="connsiteY2" fmla="*/ 5654735 h 5654735"/>
              <a:gd name="connsiteX3" fmla="*/ 0 w 5661807"/>
              <a:gd name="connsiteY3" fmla="*/ 8600 h 5654735"/>
              <a:gd name="connsiteX0" fmla="*/ 0 w 5661807"/>
              <a:gd name="connsiteY0" fmla="*/ 8600 h 5654735"/>
              <a:gd name="connsiteX1" fmla="*/ 5661807 w 5661807"/>
              <a:gd name="connsiteY1" fmla="*/ 0 h 5654735"/>
              <a:gd name="connsiteX2" fmla="*/ 19679 w 5661807"/>
              <a:gd name="connsiteY2" fmla="*/ 5654735 h 5654735"/>
              <a:gd name="connsiteX3" fmla="*/ 0 w 5661807"/>
              <a:gd name="connsiteY3" fmla="*/ 8600 h 5654735"/>
              <a:gd name="connsiteX0" fmla="*/ 0 w 5661807"/>
              <a:gd name="connsiteY0" fmla="*/ 8600 h 5654735"/>
              <a:gd name="connsiteX1" fmla="*/ 5661807 w 5661807"/>
              <a:gd name="connsiteY1" fmla="*/ 0 h 5654735"/>
              <a:gd name="connsiteX2" fmla="*/ 817350 w 5661807"/>
              <a:gd name="connsiteY2" fmla="*/ 4823493 h 5654735"/>
              <a:gd name="connsiteX3" fmla="*/ 19679 w 5661807"/>
              <a:gd name="connsiteY3" fmla="*/ 5654735 h 5654735"/>
              <a:gd name="connsiteX4" fmla="*/ 0 w 5661807"/>
              <a:gd name="connsiteY4" fmla="*/ 8600 h 5654735"/>
              <a:gd name="connsiteX0" fmla="*/ 417645 w 6079452"/>
              <a:gd name="connsiteY0" fmla="*/ 8600 h 5654735"/>
              <a:gd name="connsiteX1" fmla="*/ 6079452 w 6079452"/>
              <a:gd name="connsiteY1" fmla="*/ 0 h 5654735"/>
              <a:gd name="connsiteX2" fmla="*/ 1234995 w 6079452"/>
              <a:gd name="connsiteY2" fmla="*/ 4823493 h 5654735"/>
              <a:gd name="connsiteX3" fmla="*/ 437324 w 6079452"/>
              <a:gd name="connsiteY3" fmla="*/ 5654735 h 5654735"/>
              <a:gd name="connsiteX4" fmla="*/ 425086 w 6079452"/>
              <a:gd name="connsiteY4" fmla="*/ 4072909 h 5654735"/>
              <a:gd name="connsiteX5" fmla="*/ 417645 w 6079452"/>
              <a:gd name="connsiteY5" fmla="*/ 8600 h 5654735"/>
              <a:gd name="connsiteX0" fmla="*/ 417645 w 6079452"/>
              <a:gd name="connsiteY0" fmla="*/ 8600 h 4823493"/>
              <a:gd name="connsiteX1" fmla="*/ 6079452 w 6079452"/>
              <a:gd name="connsiteY1" fmla="*/ 0 h 4823493"/>
              <a:gd name="connsiteX2" fmla="*/ 1234995 w 6079452"/>
              <a:gd name="connsiteY2" fmla="*/ 4823493 h 4823493"/>
              <a:gd name="connsiteX3" fmla="*/ 425086 w 6079452"/>
              <a:gd name="connsiteY3" fmla="*/ 4072909 h 4823493"/>
              <a:gd name="connsiteX4" fmla="*/ 417645 w 6079452"/>
              <a:gd name="connsiteY4" fmla="*/ 8600 h 4823493"/>
              <a:gd name="connsiteX0" fmla="*/ 0 w 5661807"/>
              <a:gd name="connsiteY0" fmla="*/ 8600 h 4823493"/>
              <a:gd name="connsiteX1" fmla="*/ 5661807 w 5661807"/>
              <a:gd name="connsiteY1" fmla="*/ 0 h 4823493"/>
              <a:gd name="connsiteX2" fmla="*/ 817350 w 5661807"/>
              <a:gd name="connsiteY2" fmla="*/ 4823493 h 4823493"/>
              <a:gd name="connsiteX3" fmla="*/ 7441 w 5661807"/>
              <a:gd name="connsiteY3" fmla="*/ 4072909 h 4823493"/>
              <a:gd name="connsiteX4" fmla="*/ 0 w 5661807"/>
              <a:gd name="connsiteY4" fmla="*/ 8600 h 4823493"/>
              <a:gd name="connsiteX0" fmla="*/ 0 w 5661807"/>
              <a:gd name="connsiteY0" fmla="*/ 8600 h 4815423"/>
              <a:gd name="connsiteX1" fmla="*/ 5661807 w 5661807"/>
              <a:gd name="connsiteY1" fmla="*/ 0 h 4815423"/>
              <a:gd name="connsiteX2" fmla="*/ 829535 w 5661807"/>
              <a:gd name="connsiteY2" fmla="*/ 4815423 h 4815423"/>
              <a:gd name="connsiteX3" fmla="*/ 7441 w 5661807"/>
              <a:gd name="connsiteY3" fmla="*/ 4072909 h 4815423"/>
              <a:gd name="connsiteX4" fmla="*/ 0 w 5661807"/>
              <a:gd name="connsiteY4" fmla="*/ 8600 h 481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61807" h="4815423">
                <a:moveTo>
                  <a:pt x="0" y="8600"/>
                </a:moveTo>
                <a:lnTo>
                  <a:pt x="5661807" y="0"/>
                </a:lnTo>
                <a:lnTo>
                  <a:pt x="829535" y="4815423"/>
                </a:lnTo>
                <a:cubicBezTo>
                  <a:pt x="559565" y="4565228"/>
                  <a:pt x="277411" y="4323104"/>
                  <a:pt x="7441" y="4072909"/>
                </a:cubicBezTo>
                <a:cubicBezTo>
                  <a:pt x="4961" y="2718139"/>
                  <a:pt x="2480" y="1363370"/>
                  <a:pt x="0" y="860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dirty="0"/>
              <a:t>To add an image click on the Picture icon.  </a:t>
            </a:r>
            <a:br>
              <a:rPr lang="en-ZA" dirty="0"/>
            </a:br>
            <a:r>
              <a:rPr lang="en-ZA" dirty="0"/>
              <a:t>Do not copy &amp; paste images here!</a:t>
            </a:r>
            <a:endParaRPr lang="en-US" dirty="0"/>
          </a:p>
          <a:p>
            <a:endParaRPr lang="en-US" dirty="0"/>
          </a:p>
        </p:txBody>
      </p:sp>
      <p:sp>
        <p:nvSpPr>
          <p:cNvPr id="34" name="Isosceles Triangle 10">
            <a:extLst>
              <a:ext uri="{FF2B5EF4-FFF2-40B4-BE49-F238E27FC236}">
                <a16:creationId xmlns:a16="http://schemas.microsoft.com/office/drawing/2014/main" id="{3D4928F4-0071-446D-9F69-C83DAC73EE15}"/>
              </a:ext>
            </a:extLst>
          </p:cNvPr>
          <p:cNvSpPr/>
          <p:nvPr userDrawn="1"/>
        </p:nvSpPr>
        <p:spPr>
          <a:xfrm>
            <a:off x="0" y="4305013"/>
            <a:ext cx="1133572" cy="2112493"/>
          </a:xfrm>
          <a:custGeom>
            <a:avLst/>
            <a:gdLst>
              <a:gd name="connsiteX0" fmla="*/ 0 w 4047821"/>
              <a:gd name="connsiteY0" fmla="*/ 3461890 h 3461890"/>
              <a:gd name="connsiteX1" fmla="*/ 2023911 w 4047821"/>
              <a:gd name="connsiteY1" fmla="*/ 0 h 3461890"/>
              <a:gd name="connsiteX2" fmla="*/ 4047821 w 4047821"/>
              <a:gd name="connsiteY2" fmla="*/ 3461890 h 3461890"/>
              <a:gd name="connsiteX3" fmla="*/ 0 w 4047821"/>
              <a:gd name="connsiteY3" fmla="*/ 3461890 h 3461890"/>
              <a:gd name="connsiteX0" fmla="*/ 0 w 4047821"/>
              <a:gd name="connsiteY0" fmla="*/ 3556779 h 3556779"/>
              <a:gd name="connsiteX1" fmla="*/ 1972153 w 4047821"/>
              <a:gd name="connsiteY1" fmla="*/ 0 h 3556779"/>
              <a:gd name="connsiteX2" fmla="*/ 4047821 w 4047821"/>
              <a:gd name="connsiteY2" fmla="*/ 3556779 h 3556779"/>
              <a:gd name="connsiteX3" fmla="*/ 0 w 4047821"/>
              <a:gd name="connsiteY3" fmla="*/ 3556779 h 3556779"/>
              <a:gd name="connsiteX0" fmla="*/ 0 w 2080998"/>
              <a:gd name="connsiteY0" fmla="*/ 3556779 h 3556779"/>
              <a:gd name="connsiteX1" fmla="*/ 5330 w 2080998"/>
              <a:gd name="connsiteY1" fmla="*/ 0 h 3556779"/>
              <a:gd name="connsiteX2" fmla="*/ 2080998 w 2080998"/>
              <a:gd name="connsiteY2" fmla="*/ 3556779 h 3556779"/>
              <a:gd name="connsiteX3" fmla="*/ 0 w 2080998"/>
              <a:gd name="connsiteY3" fmla="*/ 3556779 h 3556779"/>
              <a:gd name="connsiteX0" fmla="*/ 0 w 2080998"/>
              <a:gd name="connsiteY0" fmla="*/ 2450776 h 2450776"/>
              <a:gd name="connsiteX1" fmla="*/ 666651 w 2080998"/>
              <a:gd name="connsiteY1" fmla="*/ 0 h 2450776"/>
              <a:gd name="connsiteX2" fmla="*/ 2080998 w 2080998"/>
              <a:gd name="connsiteY2" fmla="*/ 2450776 h 2450776"/>
              <a:gd name="connsiteX3" fmla="*/ 0 w 2080998"/>
              <a:gd name="connsiteY3" fmla="*/ 2450776 h 2450776"/>
              <a:gd name="connsiteX0" fmla="*/ 0 w 1887161"/>
              <a:gd name="connsiteY0" fmla="*/ 2450776 h 2450776"/>
              <a:gd name="connsiteX1" fmla="*/ 666651 w 1887161"/>
              <a:gd name="connsiteY1" fmla="*/ 0 h 2450776"/>
              <a:gd name="connsiteX2" fmla="*/ 1887161 w 1887161"/>
              <a:gd name="connsiteY2" fmla="*/ 2108712 h 2450776"/>
              <a:gd name="connsiteX3" fmla="*/ 0 w 1887161"/>
              <a:gd name="connsiteY3" fmla="*/ 2450776 h 2450776"/>
              <a:gd name="connsiteX0" fmla="*/ 0 w 1248643"/>
              <a:gd name="connsiteY0" fmla="*/ 2074508 h 2108712"/>
              <a:gd name="connsiteX1" fmla="*/ 28133 w 1248643"/>
              <a:gd name="connsiteY1" fmla="*/ 0 h 2108712"/>
              <a:gd name="connsiteX2" fmla="*/ 1248643 w 1248643"/>
              <a:gd name="connsiteY2" fmla="*/ 2108712 h 2108712"/>
              <a:gd name="connsiteX3" fmla="*/ 0 w 1248643"/>
              <a:gd name="connsiteY3" fmla="*/ 2074508 h 2108712"/>
              <a:gd name="connsiteX0" fmla="*/ 0 w 1248643"/>
              <a:gd name="connsiteY0" fmla="*/ 2074508 h 2108712"/>
              <a:gd name="connsiteX1" fmla="*/ 28133 w 1248643"/>
              <a:gd name="connsiteY1" fmla="*/ 0 h 2108712"/>
              <a:gd name="connsiteX2" fmla="*/ 1248643 w 1248643"/>
              <a:gd name="connsiteY2" fmla="*/ 2108712 h 2108712"/>
              <a:gd name="connsiteX3" fmla="*/ 0 w 1248643"/>
              <a:gd name="connsiteY3" fmla="*/ 2074508 h 2108712"/>
              <a:gd name="connsiteX0" fmla="*/ 0 w 1225839"/>
              <a:gd name="connsiteY0" fmla="*/ 2097313 h 2108712"/>
              <a:gd name="connsiteX1" fmla="*/ 5329 w 1225839"/>
              <a:gd name="connsiteY1" fmla="*/ 0 h 2108712"/>
              <a:gd name="connsiteX2" fmla="*/ 1225839 w 1225839"/>
              <a:gd name="connsiteY2" fmla="*/ 2108712 h 2108712"/>
              <a:gd name="connsiteX3" fmla="*/ 0 w 1225839"/>
              <a:gd name="connsiteY3" fmla="*/ 2097313 h 210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839" h="2108712">
                <a:moveTo>
                  <a:pt x="0" y="2097313"/>
                </a:moveTo>
                <a:cubicBezTo>
                  <a:pt x="1776" y="1398209"/>
                  <a:pt x="3553" y="699104"/>
                  <a:pt x="5329" y="0"/>
                </a:cubicBezTo>
                <a:lnTo>
                  <a:pt x="1225839" y="2108712"/>
                </a:lnTo>
                <a:lnTo>
                  <a:pt x="0" y="20973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Isosceles Triangle 11">
            <a:extLst>
              <a:ext uri="{FF2B5EF4-FFF2-40B4-BE49-F238E27FC236}">
                <a16:creationId xmlns:a16="http://schemas.microsoft.com/office/drawing/2014/main" id="{CAD8655F-10D0-46A0-A9FB-90AE8A9B676B}"/>
              </a:ext>
            </a:extLst>
          </p:cNvPr>
          <p:cNvSpPr/>
          <p:nvPr userDrawn="1"/>
        </p:nvSpPr>
        <p:spPr>
          <a:xfrm>
            <a:off x="0" y="4602789"/>
            <a:ext cx="989167" cy="181174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7081 w 1719758"/>
              <a:gd name="connsiteY0" fmla="*/ 3263672 h 3263672"/>
              <a:gd name="connsiteX1" fmla="*/ 25 w 1719758"/>
              <a:gd name="connsiteY1" fmla="*/ 0 h 3263672"/>
              <a:gd name="connsiteX2" fmla="*/ 1719758 w 1719758"/>
              <a:gd name="connsiteY2" fmla="*/ 2922388 h 3263672"/>
              <a:gd name="connsiteX3" fmla="*/ 7081 w 1719758"/>
              <a:gd name="connsiteY3" fmla="*/ 3263672 h 3263672"/>
              <a:gd name="connsiteX0" fmla="*/ 0 w 1712677"/>
              <a:gd name="connsiteY0" fmla="*/ 2192786 h 2192786"/>
              <a:gd name="connsiteX1" fmla="*/ 616646 w 1712677"/>
              <a:gd name="connsiteY1" fmla="*/ 0 h 2192786"/>
              <a:gd name="connsiteX2" fmla="*/ 1712677 w 1712677"/>
              <a:gd name="connsiteY2" fmla="*/ 1851502 h 2192786"/>
              <a:gd name="connsiteX3" fmla="*/ 0 w 1712677"/>
              <a:gd name="connsiteY3" fmla="*/ 2192786 h 2192786"/>
              <a:gd name="connsiteX0" fmla="*/ 0 w 1712677"/>
              <a:gd name="connsiteY0" fmla="*/ 2192786 h 2192786"/>
              <a:gd name="connsiteX1" fmla="*/ 616646 w 1712677"/>
              <a:gd name="connsiteY1" fmla="*/ 0 h 2192786"/>
              <a:gd name="connsiteX2" fmla="*/ 1712677 w 1712677"/>
              <a:gd name="connsiteY2" fmla="*/ 1851502 h 2192786"/>
              <a:gd name="connsiteX3" fmla="*/ 0 w 1712677"/>
              <a:gd name="connsiteY3" fmla="*/ 2192786 h 2192786"/>
              <a:gd name="connsiteX0" fmla="*/ 0 w 1712677"/>
              <a:gd name="connsiteY0" fmla="*/ 2192786 h 2192786"/>
              <a:gd name="connsiteX1" fmla="*/ 616646 w 1712677"/>
              <a:gd name="connsiteY1" fmla="*/ 0 h 2192786"/>
              <a:gd name="connsiteX2" fmla="*/ 1712677 w 1712677"/>
              <a:gd name="connsiteY2" fmla="*/ 1851502 h 2192786"/>
              <a:gd name="connsiteX3" fmla="*/ 0 w 1712677"/>
              <a:gd name="connsiteY3" fmla="*/ 2192786 h 2192786"/>
              <a:gd name="connsiteX0" fmla="*/ 0 w 1147814"/>
              <a:gd name="connsiteY0" fmla="*/ 1486707 h 1851502"/>
              <a:gd name="connsiteX1" fmla="*/ 51783 w 1147814"/>
              <a:gd name="connsiteY1" fmla="*/ 0 h 1851502"/>
              <a:gd name="connsiteX2" fmla="*/ 1147814 w 1147814"/>
              <a:gd name="connsiteY2" fmla="*/ 1851502 h 1851502"/>
              <a:gd name="connsiteX3" fmla="*/ 0 w 1147814"/>
              <a:gd name="connsiteY3" fmla="*/ 1486707 h 1851502"/>
              <a:gd name="connsiteX0" fmla="*/ 0 w 1124278"/>
              <a:gd name="connsiteY0" fmla="*/ 1827978 h 1851502"/>
              <a:gd name="connsiteX1" fmla="*/ 28247 w 1124278"/>
              <a:gd name="connsiteY1" fmla="*/ 0 h 1851502"/>
              <a:gd name="connsiteX2" fmla="*/ 1124278 w 1124278"/>
              <a:gd name="connsiteY2" fmla="*/ 1851502 h 1851502"/>
              <a:gd name="connsiteX3" fmla="*/ 0 w 1124278"/>
              <a:gd name="connsiteY3" fmla="*/ 1827978 h 1851502"/>
              <a:gd name="connsiteX0" fmla="*/ 0 w 1100742"/>
              <a:gd name="connsiteY0" fmla="*/ 1827978 h 1839733"/>
              <a:gd name="connsiteX1" fmla="*/ 28247 w 1100742"/>
              <a:gd name="connsiteY1" fmla="*/ 0 h 1839733"/>
              <a:gd name="connsiteX2" fmla="*/ 1100742 w 1100742"/>
              <a:gd name="connsiteY2" fmla="*/ 1839733 h 1839733"/>
              <a:gd name="connsiteX3" fmla="*/ 0 w 1100742"/>
              <a:gd name="connsiteY3" fmla="*/ 1827978 h 1839733"/>
              <a:gd name="connsiteX0" fmla="*/ 0 w 1077206"/>
              <a:gd name="connsiteY0" fmla="*/ 1816210 h 1839733"/>
              <a:gd name="connsiteX1" fmla="*/ 4711 w 1077206"/>
              <a:gd name="connsiteY1" fmla="*/ 0 h 1839733"/>
              <a:gd name="connsiteX2" fmla="*/ 1077206 w 1077206"/>
              <a:gd name="connsiteY2" fmla="*/ 1839733 h 1839733"/>
              <a:gd name="connsiteX3" fmla="*/ 0 w 1077206"/>
              <a:gd name="connsiteY3" fmla="*/ 1816210 h 1839733"/>
              <a:gd name="connsiteX0" fmla="*/ 0 w 1104005"/>
              <a:gd name="connsiteY0" fmla="*/ 1829609 h 1839733"/>
              <a:gd name="connsiteX1" fmla="*/ 31510 w 1104005"/>
              <a:gd name="connsiteY1" fmla="*/ 0 h 1839733"/>
              <a:gd name="connsiteX2" fmla="*/ 1104005 w 1104005"/>
              <a:gd name="connsiteY2" fmla="*/ 1839733 h 1839733"/>
              <a:gd name="connsiteX3" fmla="*/ 0 w 1104005"/>
              <a:gd name="connsiteY3" fmla="*/ 1829609 h 1839733"/>
              <a:gd name="connsiteX0" fmla="*/ 0 w 1104005"/>
              <a:gd name="connsiteY0" fmla="*/ 1883206 h 1893330"/>
              <a:gd name="connsiteX1" fmla="*/ 18111 w 1104005"/>
              <a:gd name="connsiteY1" fmla="*/ 0 h 1893330"/>
              <a:gd name="connsiteX2" fmla="*/ 1104005 w 1104005"/>
              <a:gd name="connsiteY2" fmla="*/ 1893330 h 1893330"/>
              <a:gd name="connsiteX3" fmla="*/ 0 w 1104005"/>
              <a:gd name="connsiteY3" fmla="*/ 1883206 h 1893330"/>
              <a:gd name="connsiteX0" fmla="*/ 0 w 1104005"/>
              <a:gd name="connsiteY0" fmla="*/ 1843009 h 1853133"/>
              <a:gd name="connsiteX1" fmla="*/ 4711 w 1104005"/>
              <a:gd name="connsiteY1" fmla="*/ 0 h 1853133"/>
              <a:gd name="connsiteX2" fmla="*/ 1104005 w 1104005"/>
              <a:gd name="connsiteY2" fmla="*/ 1853133 h 1853133"/>
              <a:gd name="connsiteX3" fmla="*/ 0 w 1104005"/>
              <a:gd name="connsiteY3" fmla="*/ 1843009 h 1853133"/>
              <a:gd name="connsiteX0" fmla="*/ 0 w 1104005"/>
              <a:gd name="connsiteY0" fmla="*/ 1843009 h 1866532"/>
              <a:gd name="connsiteX1" fmla="*/ 4711 w 1104005"/>
              <a:gd name="connsiteY1" fmla="*/ 0 h 1866532"/>
              <a:gd name="connsiteX2" fmla="*/ 1104005 w 1104005"/>
              <a:gd name="connsiteY2" fmla="*/ 1866532 h 1866532"/>
              <a:gd name="connsiteX3" fmla="*/ 0 w 1104005"/>
              <a:gd name="connsiteY3" fmla="*/ 1843009 h 1866532"/>
              <a:gd name="connsiteX0" fmla="*/ 0 w 1104005"/>
              <a:gd name="connsiteY0" fmla="*/ 1856409 h 1866532"/>
              <a:gd name="connsiteX1" fmla="*/ 4711 w 1104005"/>
              <a:gd name="connsiteY1" fmla="*/ 0 h 1866532"/>
              <a:gd name="connsiteX2" fmla="*/ 1104005 w 1104005"/>
              <a:gd name="connsiteY2" fmla="*/ 1866532 h 1866532"/>
              <a:gd name="connsiteX3" fmla="*/ 0 w 1104005"/>
              <a:gd name="connsiteY3" fmla="*/ 1856409 h 1866532"/>
              <a:gd name="connsiteX0" fmla="*/ 0 w 1104005"/>
              <a:gd name="connsiteY0" fmla="*/ 1865296 h 1866532"/>
              <a:gd name="connsiteX1" fmla="*/ 4711 w 1104005"/>
              <a:gd name="connsiteY1" fmla="*/ 0 h 1866532"/>
              <a:gd name="connsiteX2" fmla="*/ 1104005 w 1104005"/>
              <a:gd name="connsiteY2" fmla="*/ 1866532 h 1866532"/>
              <a:gd name="connsiteX3" fmla="*/ 0 w 1104005"/>
              <a:gd name="connsiteY3" fmla="*/ 1865296 h 186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4005" h="1866532">
                <a:moveTo>
                  <a:pt x="0" y="1865296"/>
                </a:moveTo>
                <a:cubicBezTo>
                  <a:pt x="1570" y="1259893"/>
                  <a:pt x="3141" y="605403"/>
                  <a:pt x="4711" y="0"/>
                </a:cubicBezTo>
                <a:lnTo>
                  <a:pt x="1104005" y="1866532"/>
                </a:lnTo>
                <a:lnTo>
                  <a:pt x="0" y="186529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Text Placeholder 20">
            <a:extLst>
              <a:ext uri="{FF2B5EF4-FFF2-40B4-BE49-F238E27FC236}">
                <a16:creationId xmlns:a16="http://schemas.microsoft.com/office/drawing/2014/main" id="{F3B23289-CD5A-4187-ADC6-22342A6DE0DA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3001993" y="1037928"/>
            <a:ext cx="3915299" cy="1964822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81" name="Text Placeholder 20">
            <a:extLst>
              <a:ext uri="{FF2B5EF4-FFF2-40B4-BE49-F238E27FC236}">
                <a16:creationId xmlns:a16="http://schemas.microsoft.com/office/drawing/2014/main" id="{3BA2B22F-1F3B-47D5-B8D6-B03BF7DE501A}"/>
              </a:ext>
            </a:extLst>
          </p:cNvPr>
          <p:cNvSpPr>
            <a:spLocks noGrp="1"/>
          </p:cNvSpPr>
          <p:nvPr userDrawn="1">
            <p:ph type="body" sz="quarter" idx="103" hasCustomPrompt="1"/>
          </p:nvPr>
        </p:nvSpPr>
        <p:spPr>
          <a:xfrm>
            <a:off x="1405461" y="4436813"/>
            <a:ext cx="3986608" cy="1283978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E8B83F9-98AF-46DF-9364-AFC49C3CC515}"/>
              </a:ext>
            </a:extLst>
          </p:cNvPr>
          <p:cNvCxnSpPr>
            <a:cxnSpLocks/>
          </p:cNvCxnSpPr>
          <p:nvPr userDrawn="1"/>
        </p:nvCxnSpPr>
        <p:spPr>
          <a:xfrm>
            <a:off x="2890843" y="477633"/>
            <a:ext cx="0" cy="44571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688FB405-3330-4AB5-A724-CECA35082404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3001993" y="409773"/>
            <a:ext cx="3915203" cy="309030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52A718C-5167-4797-A6DA-7D69B5F9C9EA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001993" y="720458"/>
            <a:ext cx="3915203" cy="309031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C83E5AB-3BD6-407D-A3FF-BA19A53E3C90}"/>
              </a:ext>
            </a:extLst>
          </p:cNvPr>
          <p:cNvCxnSpPr>
            <a:cxnSpLocks/>
          </p:cNvCxnSpPr>
          <p:nvPr userDrawn="1"/>
        </p:nvCxnSpPr>
        <p:spPr>
          <a:xfrm>
            <a:off x="5534659" y="3846768"/>
            <a:ext cx="0" cy="44571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4F718E33-3228-44EA-8153-D4BB8222D0BC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1405461" y="3789553"/>
            <a:ext cx="3986608" cy="309030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989F1DE9-9A5B-4B43-B8E2-B56F58C92353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1406065" y="4107024"/>
            <a:ext cx="3986003" cy="3095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designation</a:t>
            </a:r>
          </a:p>
        </p:txBody>
      </p:sp>
      <p:sp>
        <p:nvSpPr>
          <p:cNvPr id="16" name="Google Shape;102;p9">
            <a:extLst>
              <a:ext uri="{FF2B5EF4-FFF2-40B4-BE49-F238E27FC236}">
                <a16:creationId xmlns:a16="http://schemas.microsoft.com/office/drawing/2014/main" id="{C45D7FEC-B70C-4646-9E1E-CDBCB9F4B0B5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07;p9" descr="ZUT030_NewPayoff_1.emf">
            <a:extLst>
              <a:ext uri="{FF2B5EF4-FFF2-40B4-BE49-F238E27FC236}">
                <a16:creationId xmlns:a16="http://schemas.microsoft.com/office/drawing/2014/main" id="{F4C28918-5FB0-4FF2-A766-BE4C5439AB9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7329BD7-F210-4BEB-9319-14E7EB1894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0370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5DF60CD-CBBB-4DC8-9003-76F80E3C633D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Isosceles Triangle 10">
            <a:extLst>
              <a:ext uri="{FF2B5EF4-FFF2-40B4-BE49-F238E27FC236}">
                <a16:creationId xmlns:a16="http://schemas.microsoft.com/office/drawing/2014/main" id="{66E80CC0-6C5B-4A52-BD40-2CB5294E87F8}"/>
              </a:ext>
            </a:extLst>
          </p:cNvPr>
          <p:cNvSpPr/>
          <p:nvPr userDrawn="1"/>
        </p:nvSpPr>
        <p:spPr>
          <a:xfrm rot="10800000">
            <a:off x="8341857" y="-26498"/>
            <a:ext cx="814517" cy="1401151"/>
          </a:xfrm>
          <a:custGeom>
            <a:avLst/>
            <a:gdLst>
              <a:gd name="connsiteX0" fmla="*/ 0 w 4047821"/>
              <a:gd name="connsiteY0" fmla="*/ 3461890 h 3461890"/>
              <a:gd name="connsiteX1" fmla="*/ 2023911 w 4047821"/>
              <a:gd name="connsiteY1" fmla="*/ 0 h 3461890"/>
              <a:gd name="connsiteX2" fmla="*/ 4047821 w 4047821"/>
              <a:gd name="connsiteY2" fmla="*/ 3461890 h 3461890"/>
              <a:gd name="connsiteX3" fmla="*/ 0 w 4047821"/>
              <a:gd name="connsiteY3" fmla="*/ 3461890 h 3461890"/>
              <a:gd name="connsiteX0" fmla="*/ 0 w 4047821"/>
              <a:gd name="connsiteY0" fmla="*/ 3556779 h 3556779"/>
              <a:gd name="connsiteX1" fmla="*/ 1972153 w 4047821"/>
              <a:gd name="connsiteY1" fmla="*/ 0 h 3556779"/>
              <a:gd name="connsiteX2" fmla="*/ 4047821 w 4047821"/>
              <a:gd name="connsiteY2" fmla="*/ 3556779 h 3556779"/>
              <a:gd name="connsiteX3" fmla="*/ 0 w 4047821"/>
              <a:gd name="connsiteY3" fmla="*/ 3556779 h 3556779"/>
              <a:gd name="connsiteX0" fmla="*/ 0 w 2080998"/>
              <a:gd name="connsiteY0" fmla="*/ 3556779 h 3556779"/>
              <a:gd name="connsiteX1" fmla="*/ 5330 w 2080998"/>
              <a:gd name="connsiteY1" fmla="*/ 0 h 3556779"/>
              <a:gd name="connsiteX2" fmla="*/ 2080998 w 2080998"/>
              <a:gd name="connsiteY2" fmla="*/ 3556779 h 3556779"/>
              <a:gd name="connsiteX3" fmla="*/ 0 w 2080998"/>
              <a:gd name="connsiteY3" fmla="*/ 3556779 h 3556779"/>
              <a:gd name="connsiteX0" fmla="*/ 0 w 2080998"/>
              <a:gd name="connsiteY0" fmla="*/ 2450776 h 2450776"/>
              <a:gd name="connsiteX1" fmla="*/ 666651 w 2080998"/>
              <a:gd name="connsiteY1" fmla="*/ 0 h 2450776"/>
              <a:gd name="connsiteX2" fmla="*/ 2080998 w 2080998"/>
              <a:gd name="connsiteY2" fmla="*/ 2450776 h 2450776"/>
              <a:gd name="connsiteX3" fmla="*/ 0 w 2080998"/>
              <a:gd name="connsiteY3" fmla="*/ 2450776 h 2450776"/>
              <a:gd name="connsiteX0" fmla="*/ 0 w 1887161"/>
              <a:gd name="connsiteY0" fmla="*/ 2450776 h 2450776"/>
              <a:gd name="connsiteX1" fmla="*/ 666651 w 1887161"/>
              <a:gd name="connsiteY1" fmla="*/ 0 h 2450776"/>
              <a:gd name="connsiteX2" fmla="*/ 1887161 w 1887161"/>
              <a:gd name="connsiteY2" fmla="*/ 2108712 h 2450776"/>
              <a:gd name="connsiteX3" fmla="*/ 0 w 1887161"/>
              <a:gd name="connsiteY3" fmla="*/ 2450776 h 2450776"/>
              <a:gd name="connsiteX0" fmla="*/ 0 w 1248643"/>
              <a:gd name="connsiteY0" fmla="*/ 2074508 h 2108712"/>
              <a:gd name="connsiteX1" fmla="*/ 28133 w 1248643"/>
              <a:gd name="connsiteY1" fmla="*/ 0 h 2108712"/>
              <a:gd name="connsiteX2" fmla="*/ 1248643 w 1248643"/>
              <a:gd name="connsiteY2" fmla="*/ 2108712 h 2108712"/>
              <a:gd name="connsiteX3" fmla="*/ 0 w 1248643"/>
              <a:gd name="connsiteY3" fmla="*/ 2074508 h 2108712"/>
              <a:gd name="connsiteX0" fmla="*/ 0 w 1248643"/>
              <a:gd name="connsiteY0" fmla="*/ 2074508 h 2108712"/>
              <a:gd name="connsiteX1" fmla="*/ 28133 w 1248643"/>
              <a:gd name="connsiteY1" fmla="*/ 0 h 2108712"/>
              <a:gd name="connsiteX2" fmla="*/ 1248643 w 1248643"/>
              <a:gd name="connsiteY2" fmla="*/ 2108712 h 2108712"/>
              <a:gd name="connsiteX3" fmla="*/ 0 w 1248643"/>
              <a:gd name="connsiteY3" fmla="*/ 2074508 h 2108712"/>
              <a:gd name="connsiteX0" fmla="*/ 0 w 1225839"/>
              <a:gd name="connsiteY0" fmla="*/ 2097313 h 2108712"/>
              <a:gd name="connsiteX1" fmla="*/ 5329 w 1225839"/>
              <a:gd name="connsiteY1" fmla="*/ 0 h 2108712"/>
              <a:gd name="connsiteX2" fmla="*/ 1225839 w 1225839"/>
              <a:gd name="connsiteY2" fmla="*/ 2108712 h 2108712"/>
              <a:gd name="connsiteX3" fmla="*/ 0 w 1225839"/>
              <a:gd name="connsiteY3" fmla="*/ 2097313 h 210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839" h="2108712">
                <a:moveTo>
                  <a:pt x="0" y="2097313"/>
                </a:moveTo>
                <a:cubicBezTo>
                  <a:pt x="1776" y="1398209"/>
                  <a:pt x="3553" y="699104"/>
                  <a:pt x="5329" y="0"/>
                </a:cubicBezTo>
                <a:lnTo>
                  <a:pt x="1225839" y="2108712"/>
                </a:lnTo>
                <a:lnTo>
                  <a:pt x="0" y="20973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Picture Placeholder 11">
            <a:extLst>
              <a:ext uri="{FF2B5EF4-FFF2-40B4-BE49-F238E27FC236}">
                <a16:creationId xmlns:a16="http://schemas.microsoft.com/office/drawing/2014/main" id="{F1B82246-0F10-4016-9035-B1CA941B7D6B}"/>
              </a:ext>
            </a:extLst>
          </p:cNvPr>
          <p:cNvSpPr>
            <a:spLocks noGrp="1" noChangeAspect="1"/>
          </p:cNvSpPr>
          <p:nvPr>
            <p:ph type="pic" sz="quarter" idx="94"/>
          </p:nvPr>
        </p:nvSpPr>
        <p:spPr>
          <a:xfrm>
            <a:off x="3278428" y="-34008"/>
            <a:ext cx="5873603" cy="5725203"/>
          </a:xfrm>
          <a:custGeom>
            <a:avLst/>
            <a:gdLst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0 w 8916785"/>
              <a:gd name="connsiteY3" fmla="*/ 0 h 6858000"/>
              <a:gd name="connsiteX4" fmla="*/ 4991216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6409112 w 8916785"/>
              <a:gd name="connsiteY10" fmla="*/ 6409113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4991216 w 8916785"/>
              <a:gd name="connsiteY5" fmla="*/ 0 h 6858000"/>
              <a:gd name="connsiteX6" fmla="*/ 6926001 w 8916785"/>
              <a:gd name="connsiteY6" fmla="*/ 1932522 h 6858000"/>
              <a:gd name="connsiteX7" fmla="*/ 8860785 w 8916785"/>
              <a:gd name="connsiteY7" fmla="*/ 0 h 6858000"/>
              <a:gd name="connsiteX8" fmla="*/ 8916785 w 8916785"/>
              <a:gd name="connsiteY8" fmla="*/ 0 h 6858000"/>
              <a:gd name="connsiteX9" fmla="*/ 8916785 w 8916785"/>
              <a:gd name="connsiteY9" fmla="*/ 4809639 h 6858000"/>
              <a:gd name="connsiteX10" fmla="*/ 7290263 w 8916785"/>
              <a:gd name="connsiteY10" fmla="*/ 6417425 h 6858000"/>
              <a:gd name="connsiteX11" fmla="*/ 2432335 w 8916785"/>
              <a:gd name="connsiteY11" fmla="*/ 6426365 h 6858000"/>
              <a:gd name="connsiteX12" fmla="*/ 0 w 8916785"/>
              <a:gd name="connsiteY12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2432335 w 8916785"/>
              <a:gd name="connsiteY10" fmla="*/ 6426365 h 6858000"/>
              <a:gd name="connsiteX11" fmla="*/ 0 w 8916785"/>
              <a:gd name="connsiteY11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8860785 w 8916785"/>
              <a:gd name="connsiteY5" fmla="*/ 0 h 6858000"/>
              <a:gd name="connsiteX6" fmla="*/ 8916785 w 8916785"/>
              <a:gd name="connsiteY6" fmla="*/ 0 h 6858000"/>
              <a:gd name="connsiteX7" fmla="*/ 8916785 w 8916785"/>
              <a:gd name="connsiteY7" fmla="*/ 4809639 h 6858000"/>
              <a:gd name="connsiteX8" fmla="*/ 7290263 w 8916785"/>
              <a:gd name="connsiteY8" fmla="*/ 6417425 h 6858000"/>
              <a:gd name="connsiteX9" fmla="*/ 2432335 w 8916785"/>
              <a:gd name="connsiteY9" fmla="*/ 6426365 h 6858000"/>
              <a:gd name="connsiteX10" fmla="*/ 0 w 8916785"/>
              <a:gd name="connsiteY10" fmla="*/ 0 h 6858000"/>
              <a:gd name="connsiteX0" fmla="*/ 4894717 w 6827685"/>
              <a:gd name="connsiteY0" fmla="*/ 6737845 h 6858000"/>
              <a:gd name="connsiteX1" fmla="*/ 4776927 w 6827685"/>
              <a:gd name="connsiteY1" fmla="*/ 6858000 h 6858000"/>
              <a:gd name="connsiteX2" fmla="*/ 4672439 w 6827685"/>
              <a:gd name="connsiteY2" fmla="*/ 6742488 h 6858000"/>
              <a:gd name="connsiteX3" fmla="*/ 4894717 w 6827685"/>
              <a:gd name="connsiteY3" fmla="*/ 6737845 h 6858000"/>
              <a:gd name="connsiteX4" fmla="*/ 4691262 w 6827685"/>
              <a:gd name="connsiteY4" fmla="*/ 43132 h 6858000"/>
              <a:gd name="connsiteX5" fmla="*/ 6771685 w 6827685"/>
              <a:gd name="connsiteY5" fmla="*/ 0 h 6858000"/>
              <a:gd name="connsiteX6" fmla="*/ 6827685 w 6827685"/>
              <a:gd name="connsiteY6" fmla="*/ 0 h 6858000"/>
              <a:gd name="connsiteX7" fmla="*/ 6827685 w 6827685"/>
              <a:gd name="connsiteY7" fmla="*/ 4809639 h 6858000"/>
              <a:gd name="connsiteX8" fmla="*/ 5201163 w 6827685"/>
              <a:gd name="connsiteY8" fmla="*/ 6417425 h 6858000"/>
              <a:gd name="connsiteX9" fmla="*/ 343235 w 6827685"/>
              <a:gd name="connsiteY9" fmla="*/ 6426365 h 6858000"/>
              <a:gd name="connsiteX10" fmla="*/ 4691262 w 6827685"/>
              <a:gd name="connsiteY10" fmla="*/ 43132 h 6858000"/>
              <a:gd name="connsiteX0" fmla="*/ 4918072 w 6851040"/>
              <a:gd name="connsiteY0" fmla="*/ 6737845 h 6858000"/>
              <a:gd name="connsiteX1" fmla="*/ 4800282 w 6851040"/>
              <a:gd name="connsiteY1" fmla="*/ 6858000 h 6858000"/>
              <a:gd name="connsiteX2" fmla="*/ 4695794 w 6851040"/>
              <a:gd name="connsiteY2" fmla="*/ 6742488 h 6858000"/>
              <a:gd name="connsiteX3" fmla="*/ 4918072 w 6851040"/>
              <a:gd name="connsiteY3" fmla="*/ 6737845 h 6858000"/>
              <a:gd name="connsiteX4" fmla="*/ 4084889 w 6851040"/>
              <a:gd name="connsiteY4" fmla="*/ 0 h 6858000"/>
              <a:gd name="connsiteX5" fmla="*/ 6795040 w 6851040"/>
              <a:gd name="connsiteY5" fmla="*/ 0 h 6858000"/>
              <a:gd name="connsiteX6" fmla="*/ 6851040 w 6851040"/>
              <a:gd name="connsiteY6" fmla="*/ 0 h 6858000"/>
              <a:gd name="connsiteX7" fmla="*/ 6851040 w 6851040"/>
              <a:gd name="connsiteY7" fmla="*/ 4809639 h 6858000"/>
              <a:gd name="connsiteX8" fmla="*/ 5224518 w 6851040"/>
              <a:gd name="connsiteY8" fmla="*/ 6417425 h 6858000"/>
              <a:gd name="connsiteX9" fmla="*/ 366590 w 6851040"/>
              <a:gd name="connsiteY9" fmla="*/ 6426365 h 6858000"/>
              <a:gd name="connsiteX10" fmla="*/ 4084889 w 6851040"/>
              <a:gd name="connsiteY10" fmla="*/ 0 h 6858000"/>
              <a:gd name="connsiteX0" fmla="*/ 4551482 w 6484450"/>
              <a:gd name="connsiteY0" fmla="*/ 6737845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4551482 w 6484450"/>
              <a:gd name="connsiteY3" fmla="*/ 6737845 h 6858000"/>
              <a:gd name="connsiteX4" fmla="*/ 3718299 w 6484450"/>
              <a:gd name="connsiteY4" fmla="*/ 0 h 6858000"/>
              <a:gd name="connsiteX5" fmla="*/ 6428450 w 6484450"/>
              <a:gd name="connsiteY5" fmla="*/ 0 h 6858000"/>
              <a:gd name="connsiteX6" fmla="*/ 6484450 w 6484450"/>
              <a:gd name="connsiteY6" fmla="*/ 0 h 6858000"/>
              <a:gd name="connsiteX7" fmla="*/ 6484450 w 6484450"/>
              <a:gd name="connsiteY7" fmla="*/ 4809639 h 6858000"/>
              <a:gd name="connsiteX8" fmla="*/ 4857928 w 6484450"/>
              <a:gd name="connsiteY8" fmla="*/ 6417425 h 6858000"/>
              <a:gd name="connsiteX9" fmla="*/ 0 w 6484450"/>
              <a:gd name="connsiteY9" fmla="*/ 6426365 h 6858000"/>
              <a:gd name="connsiteX10" fmla="*/ 3718299 w 6484450"/>
              <a:gd name="connsiteY10" fmla="*/ 0 h 6858000"/>
              <a:gd name="connsiteX0" fmla="*/ 4329204 w 6484450"/>
              <a:gd name="connsiteY0" fmla="*/ 6742488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3718299 w 6484450"/>
              <a:gd name="connsiteY3" fmla="*/ 0 h 6858000"/>
              <a:gd name="connsiteX4" fmla="*/ 6428450 w 6484450"/>
              <a:gd name="connsiteY4" fmla="*/ 0 h 6858000"/>
              <a:gd name="connsiteX5" fmla="*/ 6484450 w 6484450"/>
              <a:gd name="connsiteY5" fmla="*/ 0 h 6858000"/>
              <a:gd name="connsiteX6" fmla="*/ 6484450 w 6484450"/>
              <a:gd name="connsiteY6" fmla="*/ 4809639 h 6858000"/>
              <a:gd name="connsiteX7" fmla="*/ 4857928 w 6484450"/>
              <a:gd name="connsiteY7" fmla="*/ 6417425 h 6858000"/>
              <a:gd name="connsiteX8" fmla="*/ 0 w 6484450"/>
              <a:gd name="connsiteY8" fmla="*/ 6426365 h 6858000"/>
              <a:gd name="connsiteX9" fmla="*/ 3718299 w 6484450"/>
              <a:gd name="connsiteY9" fmla="*/ 0 h 6858000"/>
              <a:gd name="connsiteX0" fmla="*/ 3718299 w 6484450"/>
              <a:gd name="connsiteY0" fmla="*/ 0 h 6426365"/>
              <a:gd name="connsiteX1" fmla="*/ 6428450 w 6484450"/>
              <a:gd name="connsiteY1" fmla="*/ 0 h 6426365"/>
              <a:gd name="connsiteX2" fmla="*/ 6484450 w 6484450"/>
              <a:gd name="connsiteY2" fmla="*/ 0 h 6426365"/>
              <a:gd name="connsiteX3" fmla="*/ 6484450 w 6484450"/>
              <a:gd name="connsiteY3" fmla="*/ 4809639 h 6426365"/>
              <a:gd name="connsiteX4" fmla="*/ 4857928 w 6484450"/>
              <a:gd name="connsiteY4" fmla="*/ 6417425 h 6426365"/>
              <a:gd name="connsiteX5" fmla="*/ 0 w 6484450"/>
              <a:gd name="connsiteY5" fmla="*/ 6426365 h 6426365"/>
              <a:gd name="connsiteX6" fmla="*/ 3718299 w 6484450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0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001371 w 6488321"/>
              <a:gd name="connsiteY2" fmla="*/ 1777042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4685914 w 6488321"/>
              <a:gd name="connsiteY1" fmla="*/ 103517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26925 w 6496947"/>
              <a:gd name="connsiteY0" fmla="*/ 0 h 6443304"/>
              <a:gd name="connsiteX1" fmla="*/ 5574434 w 6496947"/>
              <a:gd name="connsiteY1" fmla="*/ 8626 h 6443304"/>
              <a:gd name="connsiteX2" fmla="*/ 6493076 w 6496947"/>
              <a:gd name="connsiteY2" fmla="*/ 1604514 h 6443304"/>
              <a:gd name="connsiteX3" fmla="*/ 6493076 w 6496947"/>
              <a:gd name="connsiteY3" fmla="*/ 4809639 h 6443304"/>
              <a:gd name="connsiteX4" fmla="*/ 6496947 w 6496947"/>
              <a:gd name="connsiteY4" fmla="*/ 6443304 h 6443304"/>
              <a:gd name="connsiteX5" fmla="*/ 0 w 6496947"/>
              <a:gd name="connsiteY5" fmla="*/ 6434991 h 6443304"/>
              <a:gd name="connsiteX6" fmla="*/ 3726925 w 6496947"/>
              <a:gd name="connsiteY6" fmla="*/ 0 h 6443304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26052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5369865 w 6488321"/>
              <a:gd name="connsiteY1" fmla="*/ 1795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26052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4451"/>
              <a:gd name="connsiteY0" fmla="*/ 0 h 6426365"/>
              <a:gd name="connsiteX1" fmla="*/ 5369865 w 6484451"/>
              <a:gd name="connsiteY1" fmla="*/ 17956 h 6426365"/>
              <a:gd name="connsiteX2" fmla="*/ 6484450 w 6484451"/>
              <a:gd name="connsiteY2" fmla="*/ 1604514 h 6426365"/>
              <a:gd name="connsiteX3" fmla="*/ 6484450 w 6484451"/>
              <a:gd name="connsiteY3" fmla="*/ 4809639 h 6426365"/>
              <a:gd name="connsiteX4" fmla="*/ 5396639 w 6484451"/>
              <a:gd name="connsiteY4" fmla="*/ 6416722 h 6426365"/>
              <a:gd name="connsiteX5" fmla="*/ 0 w 6484451"/>
              <a:gd name="connsiteY5" fmla="*/ 6426365 h 6426365"/>
              <a:gd name="connsiteX6" fmla="*/ 3718299 w 6484451"/>
              <a:gd name="connsiteY6" fmla="*/ 0 h 6426365"/>
              <a:gd name="connsiteX0" fmla="*/ 3718299 w 6484450"/>
              <a:gd name="connsiteY0" fmla="*/ 0 h 6426365"/>
              <a:gd name="connsiteX1" fmla="*/ 5369865 w 6484450"/>
              <a:gd name="connsiteY1" fmla="*/ 17956 h 6426365"/>
              <a:gd name="connsiteX2" fmla="*/ 6484450 w 6484450"/>
              <a:gd name="connsiteY2" fmla="*/ 1604514 h 6426365"/>
              <a:gd name="connsiteX3" fmla="*/ 5396639 w 6484450"/>
              <a:gd name="connsiteY3" fmla="*/ 6416722 h 6426365"/>
              <a:gd name="connsiteX4" fmla="*/ 0 w 6484450"/>
              <a:gd name="connsiteY4" fmla="*/ 6426365 h 6426365"/>
              <a:gd name="connsiteX5" fmla="*/ 3718299 w 6484450"/>
              <a:gd name="connsiteY5" fmla="*/ 0 h 6426365"/>
              <a:gd name="connsiteX0" fmla="*/ 3718299 w 5396639"/>
              <a:gd name="connsiteY0" fmla="*/ 0 h 6426365"/>
              <a:gd name="connsiteX1" fmla="*/ 5369865 w 5396639"/>
              <a:gd name="connsiteY1" fmla="*/ 17956 h 6426365"/>
              <a:gd name="connsiteX2" fmla="*/ 5396639 w 5396639"/>
              <a:gd name="connsiteY2" fmla="*/ 6416722 h 6426365"/>
              <a:gd name="connsiteX3" fmla="*/ 0 w 5396639"/>
              <a:gd name="connsiteY3" fmla="*/ 6426365 h 6426365"/>
              <a:gd name="connsiteX4" fmla="*/ 3718299 w 5396639"/>
              <a:gd name="connsiteY4" fmla="*/ 0 h 6426365"/>
              <a:gd name="connsiteX0" fmla="*/ 3718299 w 5387308"/>
              <a:gd name="connsiteY0" fmla="*/ 0 h 6435383"/>
              <a:gd name="connsiteX1" fmla="*/ 5369865 w 5387308"/>
              <a:gd name="connsiteY1" fmla="*/ 17956 h 6435383"/>
              <a:gd name="connsiteX2" fmla="*/ 5387308 w 5387308"/>
              <a:gd name="connsiteY2" fmla="*/ 6435383 h 6435383"/>
              <a:gd name="connsiteX3" fmla="*/ 0 w 5387308"/>
              <a:gd name="connsiteY3" fmla="*/ 6426365 h 6435383"/>
              <a:gd name="connsiteX4" fmla="*/ 3718299 w 5387308"/>
              <a:gd name="connsiteY4" fmla="*/ 0 h 6435383"/>
              <a:gd name="connsiteX0" fmla="*/ 3718299 w 5390075"/>
              <a:gd name="connsiteY0" fmla="*/ 0 h 6435383"/>
              <a:gd name="connsiteX1" fmla="*/ 5388526 w 5390075"/>
              <a:gd name="connsiteY1" fmla="*/ 8625 h 6435383"/>
              <a:gd name="connsiteX2" fmla="*/ 5387308 w 5390075"/>
              <a:gd name="connsiteY2" fmla="*/ 6435383 h 6435383"/>
              <a:gd name="connsiteX3" fmla="*/ 0 w 5390075"/>
              <a:gd name="connsiteY3" fmla="*/ 6426365 h 6435383"/>
              <a:gd name="connsiteX4" fmla="*/ 3718299 w 5390075"/>
              <a:gd name="connsiteY4" fmla="*/ 0 h 6435383"/>
              <a:gd name="connsiteX0" fmla="*/ 3718299 w 5387308"/>
              <a:gd name="connsiteY0" fmla="*/ 0 h 6435383"/>
              <a:gd name="connsiteX1" fmla="*/ 5379196 w 5387308"/>
              <a:gd name="connsiteY1" fmla="*/ 8625 h 6435383"/>
              <a:gd name="connsiteX2" fmla="*/ 5387308 w 5387308"/>
              <a:gd name="connsiteY2" fmla="*/ 6435383 h 6435383"/>
              <a:gd name="connsiteX3" fmla="*/ 0 w 5387308"/>
              <a:gd name="connsiteY3" fmla="*/ 6426365 h 6435383"/>
              <a:gd name="connsiteX4" fmla="*/ 3718299 w 5387308"/>
              <a:gd name="connsiteY4" fmla="*/ 0 h 6435383"/>
              <a:gd name="connsiteX0" fmla="*/ 3718299 w 5390075"/>
              <a:gd name="connsiteY0" fmla="*/ 0 h 6435383"/>
              <a:gd name="connsiteX1" fmla="*/ 5388526 w 5390075"/>
              <a:gd name="connsiteY1" fmla="*/ 8625 h 6435383"/>
              <a:gd name="connsiteX2" fmla="*/ 5387308 w 5390075"/>
              <a:gd name="connsiteY2" fmla="*/ 6435383 h 6435383"/>
              <a:gd name="connsiteX3" fmla="*/ 0 w 5390075"/>
              <a:gd name="connsiteY3" fmla="*/ 6426365 h 6435383"/>
              <a:gd name="connsiteX4" fmla="*/ 3718299 w 5390075"/>
              <a:gd name="connsiteY4" fmla="*/ 0 h 6435383"/>
              <a:gd name="connsiteX0" fmla="*/ 3727630 w 5399406"/>
              <a:gd name="connsiteY0" fmla="*/ 0 h 6435696"/>
              <a:gd name="connsiteX1" fmla="*/ 5397857 w 5399406"/>
              <a:gd name="connsiteY1" fmla="*/ 8625 h 6435696"/>
              <a:gd name="connsiteX2" fmla="*/ 5396639 w 5399406"/>
              <a:gd name="connsiteY2" fmla="*/ 6435383 h 6435696"/>
              <a:gd name="connsiteX3" fmla="*/ 0 w 5399406"/>
              <a:gd name="connsiteY3" fmla="*/ 6435696 h 6435696"/>
              <a:gd name="connsiteX4" fmla="*/ 3727630 w 5399406"/>
              <a:gd name="connsiteY4" fmla="*/ 0 h 6435696"/>
              <a:gd name="connsiteX0" fmla="*/ 3727630 w 5398326"/>
              <a:gd name="connsiteY0" fmla="*/ 0 h 6435696"/>
              <a:gd name="connsiteX1" fmla="*/ 5397857 w 5398326"/>
              <a:gd name="connsiteY1" fmla="*/ 8625 h 6435696"/>
              <a:gd name="connsiteX2" fmla="*/ 5359317 w 5398326"/>
              <a:gd name="connsiteY2" fmla="*/ 6276763 h 6435696"/>
              <a:gd name="connsiteX3" fmla="*/ 0 w 5398326"/>
              <a:gd name="connsiteY3" fmla="*/ 6435696 h 6435696"/>
              <a:gd name="connsiteX4" fmla="*/ 3727630 w 5398326"/>
              <a:gd name="connsiteY4" fmla="*/ 0 h 6435696"/>
              <a:gd name="connsiteX0" fmla="*/ 3727630 w 5399406"/>
              <a:gd name="connsiteY0" fmla="*/ 0 h 6435696"/>
              <a:gd name="connsiteX1" fmla="*/ 5397857 w 5399406"/>
              <a:gd name="connsiteY1" fmla="*/ 8625 h 6435696"/>
              <a:gd name="connsiteX2" fmla="*/ 5396639 w 5399406"/>
              <a:gd name="connsiteY2" fmla="*/ 6435383 h 6435696"/>
              <a:gd name="connsiteX3" fmla="*/ 0 w 5399406"/>
              <a:gd name="connsiteY3" fmla="*/ 6435696 h 6435696"/>
              <a:gd name="connsiteX4" fmla="*/ 3727630 w 5399406"/>
              <a:gd name="connsiteY4" fmla="*/ 0 h 6435696"/>
              <a:gd name="connsiteX0" fmla="*/ 3727630 w 5398837"/>
              <a:gd name="connsiteY0" fmla="*/ 0 h 6435696"/>
              <a:gd name="connsiteX1" fmla="*/ 5397857 w 5398837"/>
              <a:gd name="connsiteY1" fmla="*/ 8625 h 6435696"/>
              <a:gd name="connsiteX2" fmla="*/ 5387309 w 5398837"/>
              <a:gd name="connsiteY2" fmla="*/ 6435383 h 6435696"/>
              <a:gd name="connsiteX3" fmla="*/ 0 w 5398837"/>
              <a:gd name="connsiteY3" fmla="*/ 6435696 h 6435696"/>
              <a:gd name="connsiteX4" fmla="*/ 3727630 w 5398837"/>
              <a:gd name="connsiteY4" fmla="*/ 0 h 6435696"/>
              <a:gd name="connsiteX0" fmla="*/ 3727630 w 5390075"/>
              <a:gd name="connsiteY0" fmla="*/ 0 h 6435696"/>
              <a:gd name="connsiteX1" fmla="*/ 5388526 w 5390075"/>
              <a:gd name="connsiteY1" fmla="*/ 8625 h 6435696"/>
              <a:gd name="connsiteX2" fmla="*/ 5387309 w 5390075"/>
              <a:gd name="connsiteY2" fmla="*/ 6435383 h 6435696"/>
              <a:gd name="connsiteX3" fmla="*/ 0 w 5390075"/>
              <a:gd name="connsiteY3" fmla="*/ 6435696 h 6435696"/>
              <a:gd name="connsiteX4" fmla="*/ 3727630 w 5390075"/>
              <a:gd name="connsiteY4" fmla="*/ 0 h 6435696"/>
              <a:gd name="connsiteX0" fmla="*/ 3727630 w 5788014"/>
              <a:gd name="connsiteY0" fmla="*/ 0 h 6435696"/>
              <a:gd name="connsiteX1" fmla="*/ 5388526 w 5788014"/>
              <a:gd name="connsiteY1" fmla="*/ 8625 h 6435696"/>
              <a:gd name="connsiteX2" fmla="*/ 5392370 w 5788014"/>
              <a:gd name="connsiteY2" fmla="*/ 1513641 h 6435696"/>
              <a:gd name="connsiteX3" fmla="*/ 5387309 w 5788014"/>
              <a:gd name="connsiteY3" fmla="*/ 6435383 h 6435696"/>
              <a:gd name="connsiteX4" fmla="*/ 0 w 5788014"/>
              <a:gd name="connsiteY4" fmla="*/ 6435696 h 6435696"/>
              <a:gd name="connsiteX5" fmla="*/ 3727630 w 5788014"/>
              <a:gd name="connsiteY5" fmla="*/ 0 h 6435696"/>
              <a:gd name="connsiteX0" fmla="*/ 3727630 w 5512890"/>
              <a:gd name="connsiteY0" fmla="*/ 0 h 6435696"/>
              <a:gd name="connsiteX1" fmla="*/ 5388526 w 5512890"/>
              <a:gd name="connsiteY1" fmla="*/ 8625 h 6435696"/>
              <a:gd name="connsiteX2" fmla="*/ 5392370 w 5512890"/>
              <a:gd name="connsiteY2" fmla="*/ 1513641 h 6435696"/>
              <a:gd name="connsiteX3" fmla="*/ 5387309 w 5512890"/>
              <a:gd name="connsiteY3" fmla="*/ 6435383 h 6435696"/>
              <a:gd name="connsiteX4" fmla="*/ 0 w 5512890"/>
              <a:gd name="connsiteY4" fmla="*/ 6435696 h 6435696"/>
              <a:gd name="connsiteX5" fmla="*/ 3727630 w 5512890"/>
              <a:gd name="connsiteY5" fmla="*/ 0 h 6435696"/>
              <a:gd name="connsiteX0" fmla="*/ 3727630 w 5392370"/>
              <a:gd name="connsiteY0" fmla="*/ 0 h 6435696"/>
              <a:gd name="connsiteX1" fmla="*/ 5388526 w 5392370"/>
              <a:gd name="connsiteY1" fmla="*/ 8625 h 6435696"/>
              <a:gd name="connsiteX2" fmla="*/ 5392370 w 5392370"/>
              <a:gd name="connsiteY2" fmla="*/ 1513641 h 6435696"/>
              <a:gd name="connsiteX3" fmla="*/ 5387309 w 5392370"/>
              <a:gd name="connsiteY3" fmla="*/ 6435383 h 6435696"/>
              <a:gd name="connsiteX4" fmla="*/ 0 w 5392370"/>
              <a:gd name="connsiteY4" fmla="*/ 6435696 h 6435696"/>
              <a:gd name="connsiteX5" fmla="*/ 3727630 w 5392370"/>
              <a:gd name="connsiteY5" fmla="*/ 0 h 6435696"/>
              <a:gd name="connsiteX0" fmla="*/ 3727630 w 5392370"/>
              <a:gd name="connsiteY0" fmla="*/ 11020 h 6446716"/>
              <a:gd name="connsiteX1" fmla="*/ 4514351 w 5392370"/>
              <a:gd name="connsiteY1" fmla="*/ 0 h 6446716"/>
              <a:gd name="connsiteX2" fmla="*/ 5392370 w 5392370"/>
              <a:gd name="connsiteY2" fmla="*/ 1524661 h 6446716"/>
              <a:gd name="connsiteX3" fmla="*/ 5387309 w 5392370"/>
              <a:gd name="connsiteY3" fmla="*/ 6446403 h 6446716"/>
              <a:gd name="connsiteX4" fmla="*/ 0 w 5392370"/>
              <a:gd name="connsiteY4" fmla="*/ 6446716 h 6446716"/>
              <a:gd name="connsiteX5" fmla="*/ 3727630 w 5392370"/>
              <a:gd name="connsiteY5" fmla="*/ 11020 h 6446716"/>
              <a:gd name="connsiteX0" fmla="*/ 3727630 w 5392370"/>
              <a:gd name="connsiteY0" fmla="*/ 11020 h 6446716"/>
              <a:gd name="connsiteX1" fmla="*/ 4514351 w 5392370"/>
              <a:gd name="connsiteY1" fmla="*/ 0 h 6446716"/>
              <a:gd name="connsiteX2" fmla="*/ 5392370 w 5392370"/>
              <a:gd name="connsiteY2" fmla="*/ 1524661 h 6446716"/>
              <a:gd name="connsiteX3" fmla="*/ 5387309 w 5392370"/>
              <a:gd name="connsiteY3" fmla="*/ 6446403 h 6446716"/>
              <a:gd name="connsiteX4" fmla="*/ 0 w 5392370"/>
              <a:gd name="connsiteY4" fmla="*/ 6446716 h 6446716"/>
              <a:gd name="connsiteX5" fmla="*/ 3727630 w 5392370"/>
              <a:gd name="connsiteY5" fmla="*/ 11020 h 6446716"/>
              <a:gd name="connsiteX0" fmla="*/ 3727630 w 5392370"/>
              <a:gd name="connsiteY0" fmla="*/ 11020 h 6446716"/>
              <a:gd name="connsiteX1" fmla="*/ 4494706 w 5392370"/>
              <a:gd name="connsiteY1" fmla="*/ 0 h 6446716"/>
              <a:gd name="connsiteX2" fmla="*/ 5392370 w 5392370"/>
              <a:gd name="connsiteY2" fmla="*/ 1524661 h 6446716"/>
              <a:gd name="connsiteX3" fmla="*/ 5387309 w 5392370"/>
              <a:gd name="connsiteY3" fmla="*/ 6446403 h 6446716"/>
              <a:gd name="connsiteX4" fmla="*/ 0 w 5392370"/>
              <a:gd name="connsiteY4" fmla="*/ 6446716 h 6446716"/>
              <a:gd name="connsiteX5" fmla="*/ 3727630 w 5392370"/>
              <a:gd name="connsiteY5" fmla="*/ 11020 h 6446716"/>
              <a:gd name="connsiteX0" fmla="*/ 3727630 w 5392370"/>
              <a:gd name="connsiteY0" fmla="*/ 11020 h 6446716"/>
              <a:gd name="connsiteX1" fmla="*/ 4455417 w 5392370"/>
              <a:gd name="connsiteY1" fmla="*/ 0 h 6446716"/>
              <a:gd name="connsiteX2" fmla="*/ 5392370 w 5392370"/>
              <a:gd name="connsiteY2" fmla="*/ 1524661 h 6446716"/>
              <a:gd name="connsiteX3" fmla="*/ 5387309 w 5392370"/>
              <a:gd name="connsiteY3" fmla="*/ 6446403 h 6446716"/>
              <a:gd name="connsiteX4" fmla="*/ 0 w 5392370"/>
              <a:gd name="connsiteY4" fmla="*/ 6446716 h 6446716"/>
              <a:gd name="connsiteX5" fmla="*/ 3727630 w 5392370"/>
              <a:gd name="connsiteY5" fmla="*/ 11020 h 6446716"/>
              <a:gd name="connsiteX0" fmla="*/ 3727630 w 5392370"/>
              <a:gd name="connsiteY0" fmla="*/ 11020 h 6446716"/>
              <a:gd name="connsiteX1" fmla="*/ 4455417 w 5392370"/>
              <a:gd name="connsiteY1" fmla="*/ 0 h 6446716"/>
              <a:gd name="connsiteX2" fmla="*/ 5392370 w 5392370"/>
              <a:gd name="connsiteY2" fmla="*/ 1613061 h 6446716"/>
              <a:gd name="connsiteX3" fmla="*/ 5387309 w 5392370"/>
              <a:gd name="connsiteY3" fmla="*/ 6446403 h 6446716"/>
              <a:gd name="connsiteX4" fmla="*/ 0 w 5392370"/>
              <a:gd name="connsiteY4" fmla="*/ 6446716 h 6446716"/>
              <a:gd name="connsiteX5" fmla="*/ 3727630 w 5392370"/>
              <a:gd name="connsiteY5" fmla="*/ 11020 h 6446716"/>
              <a:gd name="connsiteX0" fmla="*/ 3727630 w 5392370"/>
              <a:gd name="connsiteY0" fmla="*/ 11020 h 6446716"/>
              <a:gd name="connsiteX1" fmla="*/ 4455417 w 5392370"/>
              <a:gd name="connsiteY1" fmla="*/ 0 h 6446716"/>
              <a:gd name="connsiteX2" fmla="*/ 5392370 w 5392370"/>
              <a:gd name="connsiteY2" fmla="*/ 1603238 h 6446716"/>
              <a:gd name="connsiteX3" fmla="*/ 5387309 w 5392370"/>
              <a:gd name="connsiteY3" fmla="*/ 6446403 h 6446716"/>
              <a:gd name="connsiteX4" fmla="*/ 0 w 5392370"/>
              <a:gd name="connsiteY4" fmla="*/ 6446716 h 6446716"/>
              <a:gd name="connsiteX5" fmla="*/ 3727630 w 5392370"/>
              <a:gd name="connsiteY5" fmla="*/ 11020 h 6446716"/>
              <a:gd name="connsiteX0" fmla="*/ 3196824 w 5392370"/>
              <a:gd name="connsiteY0" fmla="*/ 773450 h 6446716"/>
              <a:gd name="connsiteX1" fmla="*/ 4455417 w 5392370"/>
              <a:gd name="connsiteY1" fmla="*/ 0 h 6446716"/>
              <a:gd name="connsiteX2" fmla="*/ 5392370 w 5392370"/>
              <a:gd name="connsiteY2" fmla="*/ 1603238 h 6446716"/>
              <a:gd name="connsiteX3" fmla="*/ 5387309 w 5392370"/>
              <a:gd name="connsiteY3" fmla="*/ 6446403 h 6446716"/>
              <a:gd name="connsiteX4" fmla="*/ 0 w 5392370"/>
              <a:gd name="connsiteY4" fmla="*/ 6446716 h 6446716"/>
              <a:gd name="connsiteX5" fmla="*/ 3196824 w 5392370"/>
              <a:gd name="connsiteY5" fmla="*/ 773450 h 6446716"/>
              <a:gd name="connsiteX0" fmla="*/ 3196824 w 5392370"/>
              <a:gd name="connsiteY0" fmla="*/ 6194 h 5679460"/>
              <a:gd name="connsiteX1" fmla="*/ 4571229 w 5392370"/>
              <a:gd name="connsiteY1" fmla="*/ 0 h 5679460"/>
              <a:gd name="connsiteX2" fmla="*/ 5392370 w 5392370"/>
              <a:gd name="connsiteY2" fmla="*/ 835982 h 5679460"/>
              <a:gd name="connsiteX3" fmla="*/ 5387309 w 5392370"/>
              <a:gd name="connsiteY3" fmla="*/ 5679147 h 5679460"/>
              <a:gd name="connsiteX4" fmla="*/ 0 w 5392370"/>
              <a:gd name="connsiteY4" fmla="*/ 5679460 h 5679460"/>
              <a:gd name="connsiteX5" fmla="*/ 3196824 w 5392370"/>
              <a:gd name="connsiteY5" fmla="*/ 6194 h 5679460"/>
              <a:gd name="connsiteX0" fmla="*/ 3196824 w 5387309"/>
              <a:gd name="connsiteY0" fmla="*/ 6194 h 5679460"/>
              <a:gd name="connsiteX1" fmla="*/ 4571229 w 5387309"/>
              <a:gd name="connsiteY1" fmla="*/ 0 h 5679460"/>
              <a:gd name="connsiteX2" fmla="*/ 5015980 w 5387309"/>
              <a:gd name="connsiteY2" fmla="*/ 778076 h 5679460"/>
              <a:gd name="connsiteX3" fmla="*/ 5387309 w 5387309"/>
              <a:gd name="connsiteY3" fmla="*/ 5679147 h 5679460"/>
              <a:gd name="connsiteX4" fmla="*/ 0 w 5387309"/>
              <a:gd name="connsiteY4" fmla="*/ 5679460 h 5679460"/>
              <a:gd name="connsiteX5" fmla="*/ 3196824 w 5387309"/>
              <a:gd name="connsiteY5" fmla="*/ 6194 h 5679460"/>
              <a:gd name="connsiteX0" fmla="*/ 3206474 w 5387309"/>
              <a:gd name="connsiteY0" fmla="*/ 0 h 5682917"/>
              <a:gd name="connsiteX1" fmla="*/ 4571229 w 5387309"/>
              <a:gd name="connsiteY1" fmla="*/ 3457 h 5682917"/>
              <a:gd name="connsiteX2" fmla="*/ 5015980 w 5387309"/>
              <a:gd name="connsiteY2" fmla="*/ 781533 h 5682917"/>
              <a:gd name="connsiteX3" fmla="*/ 5387309 w 5387309"/>
              <a:gd name="connsiteY3" fmla="*/ 5682604 h 5682917"/>
              <a:gd name="connsiteX4" fmla="*/ 0 w 5387309"/>
              <a:gd name="connsiteY4" fmla="*/ 5682917 h 5682917"/>
              <a:gd name="connsiteX5" fmla="*/ 3206474 w 5387309"/>
              <a:gd name="connsiteY5" fmla="*/ 0 h 5682917"/>
              <a:gd name="connsiteX0" fmla="*/ 2009748 w 4190583"/>
              <a:gd name="connsiteY0" fmla="*/ 0 h 5682604"/>
              <a:gd name="connsiteX1" fmla="*/ 3374503 w 4190583"/>
              <a:gd name="connsiteY1" fmla="*/ 3457 h 5682604"/>
              <a:gd name="connsiteX2" fmla="*/ 3819254 w 4190583"/>
              <a:gd name="connsiteY2" fmla="*/ 781533 h 5682604"/>
              <a:gd name="connsiteX3" fmla="*/ 4190583 w 4190583"/>
              <a:gd name="connsiteY3" fmla="*/ 5682604 h 5682604"/>
              <a:gd name="connsiteX4" fmla="*/ 0 w 4190583"/>
              <a:gd name="connsiteY4" fmla="*/ 4524795 h 5682604"/>
              <a:gd name="connsiteX5" fmla="*/ 2009748 w 4190583"/>
              <a:gd name="connsiteY5" fmla="*/ 0 h 5682604"/>
              <a:gd name="connsiteX0" fmla="*/ 1975969 w 4156804"/>
              <a:gd name="connsiteY0" fmla="*/ 0 h 5682604"/>
              <a:gd name="connsiteX1" fmla="*/ 3340724 w 4156804"/>
              <a:gd name="connsiteY1" fmla="*/ 3457 h 5682604"/>
              <a:gd name="connsiteX2" fmla="*/ 3785475 w 4156804"/>
              <a:gd name="connsiteY2" fmla="*/ 781533 h 5682604"/>
              <a:gd name="connsiteX3" fmla="*/ 4156804 w 4156804"/>
              <a:gd name="connsiteY3" fmla="*/ 5682604 h 5682604"/>
              <a:gd name="connsiteX4" fmla="*/ 0 w 4156804"/>
              <a:gd name="connsiteY4" fmla="*/ 3607949 h 5682604"/>
              <a:gd name="connsiteX5" fmla="*/ 1975969 w 4156804"/>
              <a:gd name="connsiteY5" fmla="*/ 0 h 5682604"/>
              <a:gd name="connsiteX0" fmla="*/ 1922889 w 4156804"/>
              <a:gd name="connsiteY0" fmla="*/ 0 h 5687429"/>
              <a:gd name="connsiteX1" fmla="*/ 3340724 w 4156804"/>
              <a:gd name="connsiteY1" fmla="*/ 8282 h 5687429"/>
              <a:gd name="connsiteX2" fmla="*/ 3785475 w 4156804"/>
              <a:gd name="connsiteY2" fmla="*/ 786358 h 5687429"/>
              <a:gd name="connsiteX3" fmla="*/ 4156804 w 4156804"/>
              <a:gd name="connsiteY3" fmla="*/ 5687429 h 5687429"/>
              <a:gd name="connsiteX4" fmla="*/ 0 w 4156804"/>
              <a:gd name="connsiteY4" fmla="*/ 3612774 h 5687429"/>
              <a:gd name="connsiteX5" fmla="*/ 1922889 w 4156804"/>
              <a:gd name="connsiteY5" fmla="*/ 0 h 5687429"/>
              <a:gd name="connsiteX0" fmla="*/ 1922889 w 3785475"/>
              <a:gd name="connsiteY0" fmla="*/ 0 h 3612774"/>
              <a:gd name="connsiteX1" fmla="*/ 3340724 w 3785475"/>
              <a:gd name="connsiteY1" fmla="*/ 8282 h 3612774"/>
              <a:gd name="connsiteX2" fmla="*/ 3785475 w 3785475"/>
              <a:gd name="connsiteY2" fmla="*/ 786358 h 3612774"/>
              <a:gd name="connsiteX3" fmla="*/ 3727334 w 3785475"/>
              <a:gd name="connsiteY3" fmla="*/ 2946542 h 3612774"/>
              <a:gd name="connsiteX4" fmla="*/ 0 w 3785475"/>
              <a:gd name="connsiteY4" fmla="*/ 3612774 h 3612774"/>
              <a:gd name="connsiteX5" fmla="*/ 1922889 w 3785475"/>
              <a:gd name="connsiteY5" fmla="*/ 0 h 3612774"/>
              <a:gd name="connsiteX0" fmla="*/ 1922889 w 3785475"/>
              <a:gd name="connsiteY0" fmla="*/ 0 h 3612774"/>
              <a:gd name="connsiteX1" fmla="*/ 3340724 w 3785475"/>
              <a:gd name="connsiteY1" fmla="*/ 8282 h 3612774"/>
              <a:gd name="connsiteX2" fmla="*/ 3785475 w 3785475"/>
              <a:gd name="connsiteY2" fmla="*/ 786358 h 3612774"/>
              <a:gd name="connsiteX3" fmla="*/ 3775589 w 3785475"/>
              <a:gd name="connsiteY3" fmla="*/ 3612462 h 3612774"/>
              <a:gd name="connsiteX4" fmla="*/ 0 w 3785475"/>
              <a:gd name="connsiteY4" fmla="*/ 3612774 h 3612774"/>
              <a:gd name="connsiteX5" fmla="*/ 1922889 w 3785475"/>
              <a:gd name="connsiteY5" fmla="*/ 0 h 3612774"/>
              <a:gd name="connsiteX0" fmla="*/ 1922889 w 3785475"/>
              <a:gd name="connsiteY0" fmla="*/ 0 h 3612774"/>
              <a:gd name="connsiteX1" fmla="*/ 3340724 w 3785475"/>
              <a:gd name="connsiteY1" fmla="*/ 8282 h 3612774"/>
              <a:gd name="connsiteX2" fmla="*/ 3785475 w 3785475"/>
              <a:gd name="connsiteY2" fmla="*/ 786358 h 3612774"/>
              <a:gd name="connsiteX3" fmla="*/ 3775589 w 3785475"/>
              <a:gd name="connsiteY3" fmla="*/ 3612462 h 3612774"/>
              <a:gd name="connsiteX4" fmla="*/ 0 w 3785475"/>
              <a:gd name="connsiteY4" fmla="*/ 3612774 h 3612774"/>
              <a:gd name="connsiteX5" fmla="*/ 1922889 w 3785475"/>
              <a:gd name="connsiteY5" fmla="*/ 0 h 3612774"/>
              <a:gd name="connsiteX0" fmla="*/ 1696090 w 3558676"/>
              <a:gd name="connsiteY0" fmla="*/ 0 h 3612462"/>
              <a:gd name="connsiteX1" fmla="*/ 3113925 w 3558676"/>
              <a:gd name="connsiteY1" fmla="*/ 8282 h 3612462"/>
              <a:gd name="connsiteX2" fmla="*/ 3558676 w 3558676"/>
              <a:gd name="connsiteY2" fmla="*/ 786358 h 3612462"/>
              <a:gd name="connsiteX3" fmla="*/ 3548790 w 3558676"/>
              <a:gd name="connsiteY3" fmla="*/ 3612462 h 3612462"/>
              <a:gd name="connsiteX4" fmla="*/ 0 w 3558676"/>
              <a:gd name="connsiteY4" fmla="*/ 3202606 h 3612462"/>
              <a:gd name="connsiteX5" fmla="*/ 1696090 w 3558676"/>
              <a:gd name="connsiteY5" fmla="*/ 0 h 3612462"/>
              <a:gd name="connsiteX0" fmla="*/ 1696090 w 3558676"/>
              <a:gd name="connsiteY0" fmla="*/ 0 h 3303630"/>
              <a:gd name="connsiteX1" fmla="*/ 3113925 w 3558676"/>
              <a:gd name="connsiteY1" fmla="*/ 8282 h 3303630"/>
              <a:gd name="connsiteX2" fmla="*/ 3558676 w 3558676"/>
              <a:gd name="connsiteY2" fmla="*/ 786358 h 3303630"/>
              <a:gd name="connsiteX3" fmla="*/ 3553616 w 3558676"/>
              <a:gd name="connsiteY3" fmla="*/ 3303630 h 3303630"/>
              <a:gd name="connsiteX4" fmla="*/ 0 w 3558676"/>
              <a:gd name="connsiteY4" fmla="*/ 3202606 h 3303630"/>
              <a:gd name="connsiteX5" fmla="*/ 1696090 w 3558676"/>
              <a:gd name="connsiteY5" fmla="*/ 0 h 3303630"/>
              <a:gd name="connsiteX0" fmla="*/ 1696090 w 3559420"/>
              <a:gd name="connsiteY0" fmla="*/ 0 h 3202606"/>
              <a:gd name="connsiteX1" fmla="*/ 3113925 w 3559420"/>
              <a:gd name="connsiteY1" fmla="*/ 8282 h 3202606"/>
              <a:gd name="connsiteX2" fmla="*/ 3558676 w 3559420"/>
              <a:gd name="connsiteY2" fmla="*/ 786358 h 3202606"/>
              <a:gd name="connsiteX3" fmla="*/ 3558442 w 3559420"/>
              <a:gd name="connsiteY3" fmla="*/ 3182992 h 3202606"/>
              <a:gd name="connsiteX4" fmla="*/ 0 w 3559420"/>
              <a:gd name="connsiteY4" fmla="*/ 3202606 h 3202606"/>
              <a:gd name="connsiteX5" fmla="*/ 1696090 w 3559420"/>
              <a:gd name="connsiteY5" fmla="*/ 0 h 3202606"/>
              <a:gd name="connsiteX0" fmla="*/ 1696090 w 3559420"/>
              <a:gd name="connsiteY0" fmla="*/ 0 h 3202606"/>
              <a:gd name="connsiteX1" fmla="*/ 3113925 w 3559420"/>
              <a:gd name="connsiteY1" fmla="*/ 8282 h 3202606"/>
              <a:gd name="connsiteX2" fmla="*/ 3558676 w 3559420"/>
              <a:gd name="connsiteY2" fmla="*/ 786358 h 3202606"/>
              <a:gd name="connsiteX3" fmla="*/ 3558442 w 3559420"/>
              <a:gd name="connsiteY3" fmla="*/ 3192643 h 3202606"/>
              <a:gd name="connsiteX4" fmla="*/ 0 w 3559420"/>
              <a:gd name="connsiteY4" fmla="*/ 3202606 h 3202606"/>
              <a:gd name="connsiteX5" fmla="*/ 1696090 w 3559420"/>
              <a:gd name="connsiteY5" fmla="*/ 0 h 3202606"/>
              <a:gd name="connsiteX0" fmla="*/ 1696090 w 3559420"/>
              <a:gd name="connsiteY0" fmla="*/ 0 h 3202606"/>
              <a:gd name="connsiteX1" fmla="*/ 3113925 w 3559420"/>
              <a:gd name="connsiteY1" fmla="*/ 8282 h 3202606"/>
              <a:gd name="connsiteX2" fmla="*/ 3558676 w 3559420"/>
              <a:gd name="connsiteY2" fmla="*/ 786358 h 3202606"/>
              <a:gd name="connsiteX3" fmla="*/ 3558442 w 3559420"/>
              <a:gd name="connsiteY3" fmla="*/ 3197469 h 3202606"/>
              <a:gd name="connsiteX4" fmla="*/ 0 w 3559420"/>
              <a:gd name="connsiteY4" fmla="*/ 3202606 h 3202606"/>
              <a:gd name="connsiteX5" fmla="*/ 1696090 w 3559420"/>
              <a:gd name="connsiteY5" fmla="*/ 0 h 3202606"/>
              <a:gd name="connsiteX0" fmla="*/ 1696090 w 3559420"/>
              <a:gd name="connsiteY0" fmla="*/ 0 h 3202606"/>
              <a:gd name="connsiteX1" fmla="*/ 3113925 w 3559420"/>
              <a:gd name="connsiteY1" fmla="*/ 8282 h 3202606"/>
              <a:gd name="connsiteX2" fmla="*/ 3558676 w 3559420"/>
              <a:gd name="connsiteY2" fmla="*/ 786358 h 3202606"/>
              <a:gd name="connsiteX3" fmla="*/ 3558442 w 3559420"/>
              <a:gd name="connsiteY3" fmla="*/ 3197469 h 3202606"/>
              <a:gd name="connsiteX4" fmla="*/ 0 w 3559420"/>
              <a:gd name="connsiteY4" fmla="*/ 3202606 h 3202606"/>
              <a:gd name="connsiteX5" fmla="*/ 1696090 w 3559420"/>
              <a:gd name="connsiteY5" fmla="*/ 0 h 320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59420" h="3202606">
                <a:moveTo>
                  <a:pt x="1696090" y="0"/>
                </a:moveTo>
                <a:lnTo>
                  <a:pt x="3113925" y="8282"/>
                </a:lnTo>
                <a:lnTo>
                  <a:pt x="3558676" y="786358"/>
                </a:lnTo>
                <a:cubicBezTo>
                  <a:pt x="3555381" y="1728393"/>
                  <a:pt x="3561737" y="2255434"/>
                  <a:pt x="3558442" y="3197469"/>
                </a:cubicBezTo>
                <a:lnTo>
                  <a:pt x="0" y="3202606"/>
                </a:lnTo>
                <a:lnTo>
                  <a:pt x="169609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Isosceles Triangle 10">
            <a:extLst>
              <a:ext uri="{FF2B5EF4-FFF2-40B4-BE49-F238E27FC236}">
                <a16:creationId xmlns:a16="http://schemas.microsoft.com/office/drawing/2014/main" id="{3D4928F4-0071-446D-9F69-C83DAC73EE15}"/>
              </a:ext>
            </a:extLst>
          </p:cNvPr>
          <p:cNvSpPr/>
          <p:nvPr userDrawn="1"/>
        </p:nvSpPr>
        <p:spPr>
          <a:xfrm rot="10800000">
            <a:off x="8420159" y="-43750"/>
            <a:ext cx="751863" cy="1401151"/>
          </a:xfrm>
          <a:custGeom>
            <a:avLst/>
            <a:gdLst>
              <a:gd name="connsiteX0" fmla="*/ 0 w 4047821"/>
              <a:gd name="connsiteY0" fmla="*/ 3461890 h 3461890"/>
              <a:gd name="connsiteX1" fmla="*/ 2023911 w 4047821"/>
              <a:gd name="connsiteY1" fmla="*/ 0 h 3461890"/>
              <a:gd name="connsiteX2" fmla="*/ 4047821 w 4047821"/>
              <a:gd name="connsiteY2" fmla="*/ 3461890 h 3461890"/>
              <a:gd name="connsiteX3" fmla="*/ 0 w 4047821"/>
              <a:gd name="connsiteY3" fmla="*/ 3461890 h 3461890"/>
              <a:gd name="connsiteX0" fmla="*/ 0 w 4047821"/>
              <a:gd name="connsiteY0" fmla="*/ 3556779 h 3556779"/>
              <a:gd name="connsiteX1" fmla="*/ 1972153 w 4047821"/>
              <a:gd name="connsiteY1" fmla="*/ 0 h 3556779"/>
              <a:gd name="connsiteX2" fmla="*/ 4047821 w 4047821"/>
              <a:gd name="connsiteY2" fmla="*/ 3556779 h 3556779"/>
              <a:gd name="connsiteX3" fmla="*/ 0 w 4047821"/>
              <a:gd name="connsiteY3" fmla="*/ 3556779 h 3556779"/>
              <a:gd name="connsiteX0" fmla="*/ 0 w 2080998"/>
              <a:gd name="connsiteY0" fmla="*/ 3556779 h 3556779"/>
              <a:gd name="connsiteX1" fmla="*/ 5330 w 2080998"/>
              <a:gd name="connsiteY1" fmla="*/ 0 h 3556779"/>
              <a:gd name="connsiteX2" fmla="*/ 2080998 w 2080998"/>
              <a:gd name="connsiteY2" fmla="*/ 3556779 h 3556779"/>
              <a:gd name="connsiteX3" fmla="*/ 0 w 2080998"/>
              <a:gd name="connsiteY3" fmla="*/ 3556779 h 3556779"/>
              <a:gd name="connsiteX0" fmla="*/ 0 w 2080998"/>
              <a:gd name="connsiteY0" fmla="*/ 2450776 h 2450776"/>
              <a:gd name="connsiteX1" fmla="*/ 666651 w 2080998"/>
              <a:gd name="connsiteY1" fmla="*/ 0 h 2450776"/>
              <a:gd name="connsiteX2" fmla="*/ 2080998 w 2080998"/>
              <a:gd name="connsiteY2" fmla="*/ 2450776 h 2450776"/>
              <a:gd name="connsiteX3" fmla="*/ 0 w 2080998"/>
              <a:gd name="connsiteY3" fmla="*/ 2450776 h 2450776"/>
              <a:gd name="connsiteX0" fmla="*/ 0 w 1887161"/>
              <a:gd name="connsiteY0" fmla="*/ 2450776 h 2450776"/>
              <a:gd name="connsiteX1" fmla="*/ 666651 w 1887161"/>
              <a:gd name="connsiteY1" fmla="*/ 0 h 2450776"/>
              <a:gd name="connsiteX2" fmla="*/ 1887161 w 1887161"/>
              <a:gd name="connsiteY2" fmla="*/ 2108712 h 2450776"/>
              <a:gd name="connsiteX3" fmla="*/ 0 w 1887161"/>
              <a:gd name="connsiteY3" fmla="*/ 2450776 h 2450776"/>
              <a:gd name="connsiteX0" fmla="*/ 0 w 1248643"/>
              <a:gd name="connsiteY0" fmla="*/ 2074508 h 2108712"/>
              <a:gd name="connsiteX1" fmla="*/ 28133 w 1248643"/>
              <a:gd name="connsiteY1" fmla="*/ 0 h 2108712"/>
              <a:gd name="connsiteX2" fmla="*/ 1248643 w 1248643"/>
              <a:gd name="connsiteY2" fmla="*/ 2108712 h 2108712"/>
              <a:gd name="connsiteX3" fmla="*/ 0 w 1248643"/>
              <a:gd name="connsiteY3" fmla="*/ 2074508 h 2108712"/>
              <a:gd name="connsiteX0" fmla="*/ 0 w 1248643"/>
              <a:gd name="connsiteY0" fmla="*/ 2074508 h 2108712"/>
              <a:gd name="connsiteX1" fmla="*/ 28133 w 1248643"/>
              <a:gd name="connsiteY1" fmla="*/ 0 h 2108712"/>
              <a:gd name="connsiteX2" fmla="*/ 1248643 w 1248643"/>
              <a:gd name="connsiteY2" fmla="*/ 2108712 h 2108712"/>
              <a:gd name="connsiteX3" fmla="*/ 0 w 1248643"/>
              <a:gd name="connsiteY3" fmla="*/ 2074508 h 2108712"/>
              <a:gd name="connsiteX0" fmla="*/ 0 w 1225839"/>
              <a:gd name="connsiteY0" fmla="*/ 2097313 h 2108712"/>
              <a:gd name="connsiteX1" fmla="*/ 5329 w 1225839"/>
              <a:gd name="connsiteY1" fmla="*/ 0 h 2108712"/>
              <a:gd name="connsiteX2" fmla="*/ 1225839 w 1225839"/>
              <a:gd name="connsiteY2" fmla="*/ 2108712 h 2108712"/>
              <a:gd name="connsiteX3" fmla="*/ 0 w 1225839"/>
              <a:gd name="connsiteY3" fmla="*/ 2097313 h 210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839" h="2108712">
                <a:moveTo>
                  <a:pt x="0" y="2097313"/>
                </a:moveTo>
                <a:cubicBezTo>
                  <a:pt x="1776" y="1398209"/>
                  <a:pt x="3553" y="699104"/>
                  <a:pt x="5329" y="0"/>
                </a:cubicBezTo>
                <a:lnTo>
                  <a:pt x="1225839" y="2108712"/>
                </a:lnTo>
                <a:lnTo>
                  <a:pt x="0" y="20973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Isosceles Triangle 11">
            <a:extLst>
              <a:ext uri="{FF2B5EF4-FFF2-40B4-BE49-F238E27FC236}">
                <a16:creationId xmlns:a16="http://schemas.microsoft.com/office/drawing/2014/main" id="{CAD8655F-10D0-46A0-A9FB-90AE8A9B676B}"/>
              </a:ext>
            </a:extLst>
          </p:cNvPr>
          <p:cNvSpPr/>
          <p:nvPr userDrawn="1"/>
        </p:nvSpPr>
        <p:spPr>
          <a:xfrm rot="10800000">
            <a:off x="8514337" y="-43934"/>
            <a:ext cx="656084" cy="120167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7081 w 1719758"/>
              <a:gd name="connsiteY0" fmla="*/ 3263672 h 3263672"/>
              <a:gd name="connsiteX1" fmla="*/ 25 w 1719758"/>
              <a:gd name="connsiteY1" fmla="*/ 0 h 3263672"/>
              <a:gd name="connsiteX2" fmla="*/ 1719758 w 1719758"/>
              <a:gd name="connsiteY2" fmla="*/ 2922388 h 3263672"/>
              <a:gd name="connsiteX3" fmla="*/ 7081 w 1719758"/>
              <a:gd name="connsiteY3" fmla="*/ 3263672 h 3263672"/>
              <a:gd name="connsiteX0" fmla="*/ 0 w 1712677"/>
              <a:gd name="connsiteY0" fmla="*/ 2192786 h 2192786"/>
              <a:gd name="connsiteX1" fmla="*/ 616646 w 1712677"/>
              <a:gd name="connsiteY1" fmla="*/ 0 h 2192786"/>
              <a:gd name="connsiteX2" fmla="*/ 1712677 w 1712677"/>
              <a:gd name="connsiteY2" fmla="*/ 1851502 h 2192786"/>
              <a:gd name="connsiteX3" fmla="*/ 0 w 1712677"/>
              <a:gd name="connsiteY3" fmla="*/ 2192786 h 2192786"/>
              <a:gd name="connsiteX0" fmla="*/ 0 w 1712677"/>
              <a:gd name="connsiteY0" fmla="*/ 2192786 h 2192786"/>
              <a:gd name="connsiteX1" fmla="*/ 616646 w 1712677"/>
              <a:gd name="connsiteY1" fmla="*/ 0 h 2192786"/>
              <a:gd name="connsiteX2" fmla="*/ 1712677 w 1712677"/>
              <a:gd name="connsiteY2" fmla="*/ 1851502 h 2192786"/>
              <a:gd name="connsiteX3" fmla="*/ 0 w 1712677"/>
              <a:gd name="connsiteY3" fmla="*/ 2192786 h 2192786"/>
              <a:gd name="connsiteX0" fmla="*/ 0 w 1712677"/>
              <a:gd name="connsiteY0" fmla="*/ 2192786 h 2192786"/>
              <a:gd name="connsiteX1" fmla="*/ 616646 w 1712677"/>
              <a:gd name="connsiteY1" fmla="*/ 0 h 2192786"/>
              <a:gd name="connsiteX2" fmla="*/ 1712677 w 1712677"/>
              <a:gd name="connsiteY2" fmla="*/ 1851502 h 2192786"/>
              <a:gd name="connsiteX3" fmla="*/ 0 w 1712677"/>
              <a:gd name="connsiteY3" fmla="*/ 2192786 h 2192786"/>
              <a:gd name="connsiteX0" fmla="*/ 0 w 1147814"/>
              <a:gd name="connsiteY0" fmla="*/ 1486707 h 1851502"/>
              <a:gd name="connsiteX1" fmla="*/ 51783 w 1147814"/>
              <a:gd name="connsiteY1" fmla="*/ 0 h 1851502"/>
              <a:gd name="connsiteX2" fmla="*/ 1147814 w 1147814"/>
              <a:gd name="connsiteY2" fmla="*/ 1851502 h 1851502"/>
              <a:gd name="connsiteX3" fmla="*/ 0 w 1147814"/>
              <a:gd name="connsiteY3" fmla="*/ 1486707 h 1851502"/>
              <a:gd name="connsiteX0" fmla="*/ 0 w 1124278"/>
              <a:gd name="connsiteY0" fmla="*/ 1827978 h 1851502"/>
              <a:gd name="connsiteX1" fmla="*/ 28247 w 1124278"/>
              <a:gd name="connsiteY1" fmla="*/ 0 h 1851502"/>
              <a:gd name="connsiteX2" fmla="*/ 1124278 w 1124278"/>
              <a:gd name="connsiteY2" fmla="*/ 1851502 h 1851502"/>
              <a:gd name="connsiteX3" fmla="*/ 0 w 1124278"/>
              <a:gd name="connsiteY3" fmla="*/ 1827978 h 1851502"/>
              <a:gd name="connsiteX0" fmla="*/ 0 w 1100742"/>
              <a:gd name="connsiteY0" fmla="*/ 1827978 h 1839733"/>
              <a:gd name="connsiteX1" fmla="*/ 28247 w 1100742"/>
              <a:gd name="connsiteY1" fmla="*/ 0 h 1839733"/>
              <a:gd name="connsiteX2" fmla="*/ 1100742 w 1100742"/>
              <a:gd name="connsiteY2" fmla="*/ 1839733 h 1839733"/>
              <a:gd name="connsiteX3" fmla="*/ 0 w 1100742"/>
              <a:gd name="connsiteY3" fmla="*/ 1827978 h 1839733"/>
              <a:gd name="connsiteX0" fmla="*/ 0 w 1077206"/>
              <a:gd name="connsiteY0" fmla="*/ 1816210 h 1839733"/>
              <a:gd name="connsiteX1" fmla="*/ 4711 w 1077206"/>
              <a:gd name="connsiteY1" fmla="*/ 0 h 1839733"/>
              <a:gd name="connsiteX2" fmla="*/ 1077206 w 1077206"/>
              <a:gd name="connsiteY2" fmla="*/ 1839733 h 1839733"/>
              <a:gd name="connsiteX3" fmla="*/ 0 w 1077206"/>
              <a:gd name="connsiteY3" fmla="*/ 1816210 h 1839733"/>
              <a:gd name="connsiteX0" fmla="*/ 0 w 1104005"/>
              <a:gd name="connsiteY0" fmla="*/ 1829609 h 1839733"/>
              <a:gd name="connsiteX1" fmla="*/ 31510 w 1104005"/>
              <a:gd name="connsiteY1" fmla="*/ 0 h 1839733"/>
              <a:gd name="connsiteX2" fmla="*/ 1104005 w 1104005"/>
              <a:gd name="connsiteY2" fmla="*/ 1839733 h 1839733"/>
              <a:gd name="connsiteX3" fmla="*/ 0 w 1104005"/>
              <a:gd name="connsiteY3" fmla="*/ 1829609 h 1839733"/>
              <a:gd name="connsiteX0" fmla="*/ 0 w 1104005"/>
              <a:gd name="connsiteY0" fmla="*/ 1883206 h 1893330"/>
              <a:gd name="connsiteX1" fmla="*/ 18111 w 1104005"/>
              <a:gd name="connsiteY1" fmla="*/ 0 h 1893330"/>
              <a:gd name="connsiteX2" fmla="*/ 1104005 w 1104005"/>
              <a:gd name="connsiteY2" fmla="*/ 1893330 h 1893330"/>
              <a:gd name="connsiteX3" fmla="*/ 0 w 1104005"/>
              <a:gd name="connsiteY3" fmla="*/ 1883206 h 1893330"/>
              <a:gd name="connsiteX0" fmla="*/ 0 w 1104005"/>
              <a:gd name="connsiteY0" fmla="*/ 1843009 h 1853133"/>
              <a:gd name="connsiteX1" fmla="*/ 4711 w 1104005"/>
              <a:gd name="connsiteY1" fmla="*/ 0 h 1853133"/>
              <a:gd name="connsiteX2" fmla="*/ 1104005 w 1104005"/>
              <a:gd name="connsiteY2" fmla="*/ 1853133 h 1853133"/>
              <a:gd name="connsiteX3" fmla="*/ 0 w 1104005"/>
              <a:gd name="connsiteY3" fmla="*/ 1843009 h 1853133"/>
              <a:gd name="connsiteX0" fmla="*/ 0 w 1104005"/>
              <a:gd name="connsiteY0" fmla="*/ 1843009 h 1866532"/>
              <a:gd name="connsiteX1" fmla="*/ 4711 w 1104005"/>
              <a:gd name="connsiteY1" fmla="*/ 0 h 1866532"/>
              <a:gd name="connsiteX2" fmla="*/ 1104005 w 1104005"/>
              <a:gd name="connsiteY2" fmla="*/ 1866532 h 1866532"/>
              <a:gd name="connsiteX3" fmla="*/ 0 w 1104005"/>
              <a:gd name="connsiteY3" fmla="*/ 1843009 h 1866532"/>
              <a:gd name="connsiteX0" fmla="*/ 0 w 1104005"/>
              <a:gd name="connsiteY0" fmla="*/ 1856409 h 1866532"/>
              <a:gd name="connsiteX1" fmla="*/ 4711 w 1104005"/>
              <a:gd name="connsiteY1" fmla="*/ 0 h 1866532"/>
              <a:gd name="connsiteX2" fmla="*/ 1104005 w 1104005"/>
              <a:gd name="connsiteY2" fmla="*/ 1866532 h 1866532"/>
              <a:gd name="connsiteX3" fmla="*/ 0 w 1104005"/>
              <a:gd name="connsiteY3" fmla="*/ 1856409 h 186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4005" h="1866532">
                <a:moveTo>
                  <a:pt x="0" y="1856409"/>
                </a:moveTo>
                <a:cubicBezTo>
                  <a:pt x="1570" y="1251006"/>
                  <a:pt x="3141" y="605403"/>
                  <a:pt x="4711" y="0"/>
                </a:cubicBezTo>
                <a:lnTo>
                  <a:pt x="1104005" y="1866532"/>
                </a:lnTo>
                <a:lnTo>
                  <a:pt x="0" y="18564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0B43C4B-67E4-4484-93A7-909A4CEB2019}"/>
              </a:ext>
            </a:extLst>
          </p:cNvPr>
          <p:cNvCxnSpPr>
            <a:cxnSpLocks/>
          </p:cNvCxnSpPr>
          <p:nvPr userDrawn="1"/>
        </p:nvCxnSpPr>
        <p:spPr>
          <a:xfrm>
            <a:off x="243236" y="208231"/>
            <a:ext cx="0" cy="44571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Picture Placeholder 15">
            <a:extLst>
              <a:ext uri="{FF2B5EF4-FFF2-40B4-BE49-F238E27FC236}">
                <a16:creationId xmlns:a16="http://schemas.microsoft.com/office/drawing/2014/main" id="{7B537A1E-36F1-4B91-B85D-E84BE8B60CB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3006" y="799376"/>
            <a:ext cx="5601060" cy="5622445"/>
          </a:xfrm>
          <a:custGeom>
            <a:avLst/>
            <a:gdLst>
              <a:gd name="connsiteX0" fmla="*/ 0 w 12182164"/>
              <a:gd name="connsiteY0" fmla="*/ 0 h 6857999"/>
              <a:gd name="connsiteX1" fmla="*/ 12182164 w 12182164"/>
              <a:gd name="connsiteY1" fmla="*/ 0 h 6857999"/>
              <a:gd name="connsiteX2" fmla="*/ 5324165 w 12182164"/>
              <a:gd name="connsiteY2" fmla="*/ 6857999 h 6857999"/>
              <a:gd name="connsiteX3" fmla="*/ 2700508 w 12182164"/>
              <a:gd name="connsiteY3" fmla="*/ 6857999 h 6857999"/>
              <a:gd name="connsiteX4" fmla="*/ 0 w 12182164"/>
              <a:gd name="connsiteY4" fmla="*/ 4157492 h 6857999"/>
              <a:gd name="connsiteX0" fmla="*/ 0 w 12182164"/>
              <a:gd name="connsiteY0" fmla="*/ 0 h 6857999"/>
              <a:gd name="connsiteX1" fmla="*/ 12182164 w 12182164"/>
              <a:gd name="connsiteY1" fmla="*/ 0 h 6857999"/>
              <a:gd name="connsiteX2" fmla="*/ 5324165 w 12182164"/>
              <a:gd name="connsiteY2" fmla="*/ 6857999 h 6857999"/>
              <a:gd name="connsiteX3" fmla="*/ 2277813 w 12182164"/>
              <a:gd name="connsiteY3" fmla="*/ 6426679 h 6857999"/>
              <a:gd name="connsiteX4" fmla="*/ 0 w 12182164"/>
              <a:gd name="connsiteY4" fmla="*/ 4157492 h 6857999"/>
              <a:gd name="connsiteX5" fmla="*/ 0 w 12182164"/>
              <a:gd name="connsiteY5" fmla="*/ 0 h 6857999"/>
              <a:gd name="connsiteX0" fmla="*/ 0 w 12182164"/>
              <a:gd name="connsiteY0" fmla="*/ 0 h 6435304"/>
              <a:gd name="connsiteX1" fmla="*/ 12182164 w 12182164"/>
              <a:gd name="connsiteY1" fmla="*/ 0 h 6435304"/>
              <a:gd name="connsiteX2" fmla="*/ 5738233 w 12182164"/>
              <a:gd name="connsiteY2" fmla="*/ 6435304 h 6435304"/>
              <a:gd name="connsiteX3" fmla="*/ 2277813 w 12182164"/>
              <a:gd name="connsiteY3" fmla="*/ 6426679 h 6435304"/>
              <a:gd name="connsiteX4" fmla="*/ 0 w 12182164"/>
              <a:gd name="connsiteY4" fmla="*/ 4157492 h 6435304"/>
              <a:gd name="connsiteX5" fmla="*/ 0 w 12182164"/>
              <a:gd name="connsiteY5" fmla="*/ 0 h 6435304"/>
              <a:gd name="connsiteX0" fmla="*/ 0 w 12182164"/>
              <a:gd name="connsiteY0" fmla="*/ 0 h 6435304"/>
              <a:gd name="connsiteX1" fmla="*/ 12182164 w 12182164"/>
              <a:gd name="connsiteY1" fmla="*/ 0 h 6435304"/>
              <a:gd name="connsiteX2" fmla="*/ 5738233 w 12182164"/>
              <a:gd name="connsiteY2" fmla="*/ 6435304 h 6435304"/>
              <a:gd name="connsiteX3" fmla="*/ 2277813 w 12182164"/>
              <a:gd name="connsiteY3" fmla="*/ 6426679 h 6435304"/>
              <a:gd name="connsiteX4" fmla="*/ 0 w 12182164"/>
              <a:gd name="connsiteY4" fmla="*/ 4157492 h 6435304"/>
              <a:gd name="connsiteX5" fmla="*/ 0 w 12182164"/>
              <a:gd name="connsiteY5" fmla="*/ 0 h 6435304"/>
              <a:gd name="connsiteX0" fmla="*/ 0 w 12182164"/>
              <a:gd name="connsiteY0" fmla="*/ 0 h 6426679"/>
              <a:gd name="connsiteX1" fmla="*/ 12182164 w 12182164"/>
              <a:gd name="connsiteY1" fmla="*/ 0 h 6426679"/>
              <a:gd name="connsiteX2" fmla="*/ 5746859 w 12182164"/>
              <a:gd name="connsiteY2" fmla="*/ 6426678 h 6426679"/>
              <a:gd name="connsiteX3" fmla="*/ 2277813 w 12182164"/>
              <a:gd name="connsiteY3" fmla="*/ 6426679 h 6426679"/>
              <a:gd name="connsiteX4" fmla="*/ 0 w 12182164"/>
              <a:gd name="connsiteY4" fmla="*/ 4157492 h 6426679"/>
              <a:gd name="connsiteX5" fmla="*/ 0 w 12182164"/>
              <a:gd name="connsiteY5" fmla="*/ 0 h 6426679"/>
              <a:gd name="connsiteX0" fmla="*/ 0 w 12182164"/>
              <a:gd name="connsiteY0" fmla="*/ 0 h 6426679"/>
              <a:gd name="connsiteX1" fmla="*/ 12182164 w 12182164"/>
              <a:gd name="connsiteY1" fmla="*/ 0 h 6426679"/>
              <a:gd name="connsiteX2" fmla="*/ 11420675 w 12182164"/>
              <a:gd name="connsiteY2" fmla="*/ 745744 h 6426679"/>
              <a:gd name="connsiteX3" fmla="*/ 5746859 w 12182164"/>
              <a:gd name="connsiteY3" fmla="*/ 6426678 h 6426679"/>
              <a:gd name="connsiteX4" fmla="*/ 2277813 w 12182164"/>
              <a:gd name="connsiteY4" fmla="*/ 6426679 h 6426679"/>
              <a:gd name="connsiteX5" fmla="*/ 0 w 12182164"/>
              <a:gd name="connsiteY5" fmla="*/ 4157492 h 6426679"/>
              <a:gd name="connsiteX6" fmla="*/ 0 w 12182164"/>
              <a:gd name="connsiteY6" fmla="*/ 0 h 6426679"/>
              <a:gd name="connsiteX0" fmla="*/ 3862874 w 12182164"/>
              <a:gd name="connsiteY0" fmla="*/ 289249 h 6426679"/>
              <a:gd name="connsiteX1" fmla="*/ 12182164 w 12182164"/>
              <a:gd name="connsiteY1" fmla="*/ 0 h 6426679"/>
              <a:gd name="connsiteX2" fmla="*/ 11420675 w 12182164"/>
              <a:gd name="connsiteY2" fmla="*/ 745744 h 6426679"/>
              <a:gd name="connsiteX3" fmla="*/ 5746859 w 12182164"/>
              <a:gd name="connsiteY3" fmla="*/ 6426678 h 6426679"/>
              <a:gd name="connsiteX4" fmla="*/ 2277813 w 12182164"/>
              <a:gd name="connsiteY4" fmla="*/ 6426679 h 6426679"/>
              <a:gd name="connsiteX5" fmla="*/ 0 w 12182164"/>
              <a:gd name="connsiteY5" fmla="*/ 4157492 h 6426679"/>
              <a:gd name="connsiteX6" fmla="*/ 3862874 w 12182164"/>
              <a:gd name="connsiteY6" fmla="*/ 289249 h 6426679"/>
              <a:gd name="connsiteX0" fmla="*/ 2313992 w 12182164"/>
              <a:gd name="connsiteY0" fmla="*/ 18662 h 6426679"/>
              <a:gd name="connsiteX1" fmla="*/ 12182164 w 12182164"/>
              <a:gd name="connsiteY1" fmla="*/ 0 h 6426679"/>
              <a:gd name="connsiteX2" fmla="*/ 11420675 w 12182164"/>
              <a:gd name="connsiteY2" fmla="*/ 745744 h 6426679"/>
              <a:gd name="connsiteX3" fmla="*/ 5746859 w 12182164"/>
              <a:gd name="connsiteY3" fmla="*/ 6426678 h 6426679"/>
              <a:gd name="connsiteX4" fmla="*/ 2277813 w 12182164"/>
              <a:gd name="connsiteY4" fmla="*/ 6426679 h 6426679"/>
              <a:gd name="connsiteX5" fmla="*/ 0 w 12182164"/>
              <a:gd name="connsiteY5" fmla="*/ 4157492 h 6426679"/>
              <a:gd name="connsiteX6" fmla="*/ 2313992 w 12182164"/>
              <a:gd name="connsiteY6" fmla="*/ 18662 h 6426679"/>
              <a:gd name="connsiteX0" fmla="*/ 363894 w 10232066"/>
              <a:gd name="connsiteY0" fmla="*/ 18662 h 6426679"/>
              <a:gd name="connsiteX1" fmla="*/ 10232066 w 10232066"/>
              <a:gd name="connsiteY1" fmla="*/ 0 h 6426679"/>
              <a:gd name="connsiteX2" fmla="*/ 9470577 w 10232066"/>
              <a:gd name="connsiteY2" fmla="*/ 745744 h 6426679"/>
              <a:gd name="connsiteX3" fmla="*/ 3796761 w 10232066"/>
              <a:gd name="connsiteY3" fmla="*/ 6426678 h 6426679"/>
              <a:gd name="connsiteX4" fmla="*/ 327715 w 10232066"/>
              <a:gd name="connsiteY4" fmla="*/ 6426679 h 6426679"/>
              <a:gd name="connsiteX5" fmla="*/ 0 w 10232066"/>
              <a:gd name="connsiteY5" fmla="*/ 2776562 h 6426679"/>
              <a:gd name="connsiteX6" fmla="*/ 363894 w 10232066"/>
              <a:gd name="connsiteY6" fmla="*/ 18662 h 6426679"/>
              <a:gd name="connsiteX0" fmla="*/ 36179 w 9904351"/>
              <a:gd name="connsiteY0" fmla="*/ 18662 h 6426679"/>
              <a:gd name="connsiteX1" fmla="*/ 9904351 w 9904351"/>
              <a:gd name="connsiteY1" fmla="*/ 0 h 6426679"/>
              <a:gd name="connsiteX2" fmla="*/ 9142862 w 9904351"/>
              <a:gd name="connsiteY2" fmla="*/ 745744 h 6426679"/>
              <a:gd name="connsiteX3" fmla="*/ 3469046 w 9904351"/>
              <a:gd name="connsiteY3" fmla="*/ 6426678 h 6426679"/>
              <a:gd name="connsiteX4" fmla="*/ 0 w 9904351"/>
              <a:gd name="connsiteY4" fmla="*/ 6426679 h 6426679"/>
              <a:gd name="connsiteX5" fmla="*/ 36179 w 9904351"/>
              <a:gd name="connsiteY5" fmla="*/ 18662 h 6426679"/>
              <a:gd name="connsiteX0" fmla="*/ 9019 w 9904351"/>
              <a:gd name="connsiteY0" fmla="*/ 555 h 6426679"/>
              <a:gd name="connsiteX1" fmla="*/ 9904351 w 9904351"/>
              <a:gd name="connsiteY1" fmla="*/ 0 h 6426679"/>
              <a:gd name="connsiteX2" fmla="*/ 9142862 w 9904351"/>
              <a:gd name="connsiteY2" fmla="*/ 745744 h 6426679"/>
              <a:gd name="connsiteX3" fmla="*/ 3469046 w 9904351"/>
              <a:gd name="connsiteY3" fmla="*/ 6426678 h 6426679"/>
              <a:gd name="connsiteX4" fmla="*/ 0 w 9904351"/>
              <a:gd name="connsiteY4" fmla="*/ 6426679 h 6426679"/>
              <a:gd name="connsiteX5" fmla="*/ 9019 w 9904351"/>
              <a:gd name="connsiteY5" fmla="*/ 555 h 6426679"/>
              <a:gd name="connsiteX0" fmla="*/ 9019 w 9142862"/>
              <a:gd name="connsiteY0" fmla="*/ 0 h 6426124"/>
              <a:gd name="connsiteX1" fmla="*/ 8908470 w 9142862"/>
              <a:gd name="connsiteY1" fmla="*/ 89979 h 6426124"/>
              <a:gd name="connsiteX2" fmla="*/ 9142862 w 9142862"/>
              <a:gd name="connsiteY2" fmla="*/ 745189 h 6426124"/>
              <a:gd name="connsiteX3" fmla="*/ 3469046 w 9142862"/>
              <a:gd name="connsiteY3" fmla="*/ 6426123 h 6426124"/>
              <a:gd name="connsiteX4" fmla="*/ 0 w 9142862"/>
              <a:gd name="connsiteY4" fmla="*/ 6426124 h 6426124"/>
              <a:gd name="connsiteX5" fmla="*/ 9019 w 9142862"/>
              <a:gd name="connsiteY5" fmla="*/ 0 h 6426124"/>
              <a:gd name="connsiteX0" fmla="*/ 9019 w 9152914"/>
              <a:gd name="connsiteY0" fmla="*/ 0 h 6426124"/>
              <a:gd name="connsiteX1" fmla="*/ 9152914 w 9152914"/>
              <a:gd name="connsiteY1" fmla="*/ 17551 h 6426124"/>
              <a:gd name="connsiteX2" fmla="*/ 9142862 w 9152914"/>
              <a:gd name="connsiteY2" fmla="*/ 745189 h 6426124"/>
              <a:gd name="connsiteX3" fmla="*/ 3469046 w 9152914"/>
              <a:gd name="connsiteY3" fmla="*/ 6426123 h 6426124"/>
              <a:gd name="connsiteX4" fmla="*/ 0 w 9152914"/>
              <a:gd name="connsiteY4" fmla="*/ 6426124 h 6426124"/>
              <a:gd name="connsiteX5" fmla="*/ 9019 w 9152914"/>
              <a:gd name="connsiteY5" fmla="*/ 0 h 6426124"/>
              <a:gd name="connsiteX0" fmla="*/ 6 w 9143901"/>
              <a:gd name="connsiteY0" fmla="*/ 0 h 6426123"/>
              <a:gd name="connsiteX1" fmla="*/ 9143901 w 9143901"/>
              <a:gd name="connsiteY1" fmla="*/ 17551 h 6426123"/>
              <a:gd name="connsiteX2" fmla="*/ 9133849 w 9143901"/>
              <a:gd name="connsiteY2" fmla="*/ 745189 h 6426123"/>
              <a:gd name="connsiteX3" fmla="*/ 3460033 w 9143901"/>
              <a:gd name="connsiteY3" fmla="*/ 6426123 h 6426123"/>
              <a:gd name="connsiteX4" fmla="*/ 1274356 w 9143901"/>
              <a:gd name="connsiteY4" fmla="*/ 6417392 h 6426123"/>
              <a:gd name="connsiteX5" fmla="*/ 6 w 9143901"/>
              <a:gd name="connsiteY5" fmla="*/ 0 h 6426123"/>
              <a:gd name="connsiteX0" fmla="*/ 6 w 9143901"/>
              <a:gd name="connsiteY0" fmla="*/ 0 h 6426125"/>
              <a:gd name="connsiteX1" fmla="*/ 9143901 w 9143901"/>
              <a:gd name="connsiteY1" fmla="*/ 17551 h 6426125"/>
              <a:gd name="connsiteX2" fmla="*/ 9133849 w 9143901"/>
              <a:gd name="connsiteY2" fmla="*/ 745189 h 6426125"/>
              <a:gd name="connsiteX3" fmla="*/ 3460033 w 9143901"/>
              <a:gd name="connsiteY3" fmla="*/ 6426123 h 6426125"/>
              <a:gd name="connsiteX4" fmla="*/ 1274356 w 9143901"/>
              <a:gd name="connsiteY4" fmla="*/ 6426125 h 6426125"/>
              <a:gd name="connsiteX5" fmla="*/ 6 w 9143901"/>
              <a:gd name="connsiteY5" fmla="*/ 0 h 6426125"/>
              <a:gd name="connsiteX0" fmla="*/ 2496539 w 7869545"/>
              <a:gd name="connsiteY0" fmla="*/ 2471308 h 6408574"/>
              <a:gd name="connsiteX1" fmla="*/ 7869545 w 7869545"/>
              <a:gd name="connsiteY1" fmla="*/ 0 h 6408574"/>
              <a:gd name="connsiteX2" fmla="*/ 7859493 w 7869545"/>
              <a:gd name="connsiteY2" fmla="*/ 727638 h 6408574"/>
              <a:gd name="connsiteX3" fmla="*/ 2185677 w 7869545"/>
              <a:gd name="connsiteY3" fmla="*/ 6408572 h 6408574"/>
              <a:gd name="connsiteX4" fmla="*/ 0 w 7869545"/>
              <a:gd name="connsiteY4" fmla="*/ 6408574 h 6408574"/>
              <a:gd name="connsiteX5" fmla="*/ 2496539 w 7869545"/>
              <a:gd name="connsiteY5" fmla="*/ 2471308 h 6408574"/>
              <a:gd name="connsiteX0" fmla="*/ 9018 w 7869545"/>
              <a:gd name="connsiteY0" fmla="*/ 733473 h 6408574"/>
              <a:gd name="connsiteX1" fmla="*/ 7869545 w 7869545"/>
              <a:gd name="connsiteY1" fmla="*/ 0 h 6408574"/>
              <a:gd name="connsiteX2" fmla="*/ 7859493 w 7869545"/>
              <a:gd name="connsiteY2" fmla="*/ 727638 h 6408574"/>
              <a:gd name="connsiteX3" fmla="*/ 2185677 w 7869545"/>
              <a:gd name="connsiteY3" fmla="*/ 6408572 h 6408574"/>
              <a:gd name="connsiteX4" fmla="*/ 0 w 7869545"/>
              <a:gd name="connsiteY4" fmla="*/ 6408574 h 6408574"/>
              <a:gd name="connsiteX5" fmla="*/ 9018 w 7869545"/>
              <a:gd name="connsiteY5" fmla="*/ 733473 h 6408574"/>
              <a:gd name="connsiteX0" fmla="*/ 9018 w 7859493"/>
              <a:gd name="connsiteY0" fmla="*/ 5835 h 5680936"/>
              <a:gd name="connsiteX1" fmla="*/ 7859493 w 7859493"/>
              <a:gd name="connsiteY1" fmla="*/ 0 h 5680936"/>
              <a:gd name="connsiteX2" fmla="*/ 2185677 w 7859493"/>
              <a:gd name="connsiteY2" fmla="*/ 5680934 h 5680936"/>
              <a:gd name="connsiteX3" fmla="*/ 0 w 7859493"/>
              <a:gd name="connsiteY3" fmla="*/ 5680936 h 5680936"/>
              <a:gd name="connsiteX4" fmla="*/ 9018 w 7859493"/>
              <a:gd name="connsiteY4" fmla="*/ 5835 h 5680936"/>
              <a:gd name="connsiteX0" fmla="*/ 9018 w 7827805"/>
              <a:gd name="connsiteY0" fmla="*/ 0 h 5675101"/>
              <a:gd name="connsiteX1" fmla="*/ 7827805 w 7827805"/>
              <a:gd name="connsiteY1" fmla="*/ 20364 h 5675101"/>
              <a:gd name="connsiteX2" fmla="*/ 2185677 w 7827805"/>
              <a:gd name="connsiteY2" fmla="*/ 5675099 h 5675101"/>
              <a:gd name="connsiteX3" fmla="*/ 0 w 7827805"/>
              <a:gd name="connsiteY3" fmla="*/ 5675101 h 5675101"/>
              <a:gd name="connsiteX4" fmla="*/ 9018 w 7827805"/>
              <a:gd name="connsiteY4" fmla="*/ 0 h 5675101"/>
              <a:gd name="connsiteX0" fmla="*/ 9018 w 7827805"/>
              <a:gd name="connsiteY0" fmla="*/ 0 h 5666369"/>
              <a:gd name="connsiteX1" fmla="*/ 7827805 w 7827805"/>
              <a:gd name="connsiteY1" fmla="*/ 11632 h 5666369"/>
              <a:gd name="connsiteX2" fmla="*/ 2185677 w 7827805"/>
              <a:gd name="connsiteY2" fmla="*/ 5666367 h 5666369"/>
              <a:gd name="connsiteX3" fmla="*/ 0 w 7827805"/>
              <a:gd name="connsiteY3" fmla="*/ 5666369 h 5666369"/>
              <a:gd name="connsiteX4" fmla="*/ 9018 w 7827805"/>
              <a:gd name="connsiteY4" fmla="*/ 0 h 5666369"/>
              <a:gd name="connsiteX0" fmla="*/ 9018 w 7827805"/>
              <a:gd name="connsiteY0" fmla="*/ 0 h 5657637"/>
              <a:gd name="connsiteX1" fmla="*/ 7827805 w 7827805"/>
              <a:gd name="connsiteY1" fmla="*/ 2900 h 5657637"/>
              <a:gd name="connsiteX2" fmla="*/ 2185677 w 7827805"/>
              <a:gd name="connsiteY2" fmla="*/ 5657635 h 5657637"/>
              <a:gd name="connsiteX3" fmla="*/ 0 w 7827805"/>
              <a:gd name="connsiteY3" fmla="*/ 5657637 h 5657637"/>
              <a:gd name="connsiteX4" fmla="*/ 9018 w 7827805"/>
              <a:gd name="connsiteY4" fmla="*/ 0 h 5657637"/>
              <a:gd name="connsiteX0" fmla="*/ 9018 w 7827805"/>
              <a:gd name="connsiteY0" fmla="*/ 0 h 5657637"/>
              <a:gd name="connsiteX1" fmla="*/ 7827805 w 7827805"/>
              <a:gd name="connsiteY1" fmla="*/ 2900 h 5657637"/>
              <a:gd name="connsiteX2" fmla="*/ 3942114 w 7827805"/>
              <a:gd name="connsiteY2" fmla="*/ 3898915 h 5657637"/>
              <a:gd name="connsiteX3" fmla="*/ 0 w 7827805"/>
              <a:gd name="connsiteY3" fmla="*/ 5657637 h 5657637"/>
              <a:gd name="connsiteX4" fmla="*/ 9018 w 7827805"/>
              <a:gd name="connsiteY4" fmla="*/ 0 h 5657637"/>
              <a:gd name="connsiteX0" fmla="*/ 682 w 7819469"/>
              <a:gd name="connsiteY0" fmla="*/ 0 h 3898915"/>
              <a:gd name="connsiteX1" fmla="*/ 7819469 w 7819469"/>
              <a:gd name="connsiteY1" fmla="*/ 2900 h 3898915"/>
              <a:gd name="connsiteX2" fmla="*/ 3933778 w 7819469"/>
              <a:gd name="connsiteY2" fmla="*/ 3898915 h 3898915"/>
              <a:gd name="connsiteX3" fmla="*/ 2780 w 7819469"/>
              <a:gd name="connsiteY3" fmla="*/ 3294731 h 3898915"/>
              <a:gd name="connsiteX4" fmla="*/ 682 w 7819469"/>
              <a:gd name="connsiteY4" fmla="*/ 0 h 3898915"/>
              <a:gd name="connsiteX0" fmla="*/ 681 w 7819468"/>
              <a:gd name="connsiteY0" fmla="*/ 0 h 3904899"/>
              <a:gd name="connsiteX1" fmla="*/ 7819468 w 7819468"/>
              <a:gd name="connsiteY1" fmla="*/ 2900 h 3904899"/>
              <a:gd name="connsiteX2" fmla="*/ 3933777 w 7819468"/>
              <a:gd name="connsiteY2" fmla="*/ 3898915 h 3904899"/>
              <a:gd name="connsiteX3" fmla="*/ 2779 w 7819468"/>
              <a:gd name="connsiteY3" fmla="*/ 3904899 h 3904899"/>
              <a:gd name="connsiteX4" fmla="*/ 681 w 7819468"/>
              <a:gd name="connsiteY4" fmla="*/ 0 h 3904899"/>
              <a:gd name="connsiteX0" fmla="*/ 681 w 7819468"/>
              <a:gd name="connsiteY0" fmla="*/ 0 h 3898915"/>
              <a:gd name="connsiteX1" fmla="*/ 7819468 w 7819468"/>
              <a:gd name="connsiteY1" fmla="*/ 2900 h 3898915"/>
              <a:gd name="connsiteX2" fmla="*/ 3933777 w 7819468"/>
              <a:gd name="connsiteY2" fmla="*/ 3898915 h 3898915"/>
              <a:gd name="connsiteX3" fmla="*/ 2778 w 7819468"/>
              <a:gd name="connsiteY3" fmla="*/ 3892935 h 3898915"/>
              <a:gd name="connsiteX4" fmla="*/ 681 w 7819468"/>
              <a:gd name="connsiteY4" fmla="*/ 0 h 3898915"/>
              <a:gd name="connsiteX0" fmla="*/ 681 w 7819468"/>
              <a:gd name="connsiteY0" fmla="*/ 0 h 3904900"/>
              <a:gd name="connsiteX1" fmla="*/ 7819468 w 7819468"/>
              <a:gd name="connsiteY1" fmla="*/ 2900 h 3904900"/>
              <a:gd name="connsiteX2" fmla="*/ 3933777 w 7819468"/>
              <a:gd name="connsiteY2" fmla="*/ 3898915 h 3904900"/>
              <a:gd name="connsiteX3" fmla="*/ 2778 w 7819468"/>
              <a:gd name="connsiteY3" fmla="*/ 3904900 h 3904900"/>
              <a:gd name="connsiteX4" fmla="*/ 681 w 7819468"/>
              <a:gd name="connsiteY4" fmla="*/ 0 h 3904900"/>
              <a:gd name="connsiteX0" fmla="*/ 681 w 7819468"/>
              <a:gd name="connsiteY0" fmla="*/ 0 h 3904900"/>
              <a:gd name="connsiteX1" fmla="*/ 7819468 w 7819468"/>
              <a:gd name="connsiteY1" fmla="*/ 2900 h 3904900"/>
              <a:gd name="connsiteX2" fmla="*/ 3933777 w 7819468"/>
              <a:gd name="connsiteY2" fmla="*/ 3898915 h 3904900"/>
              <a:gd name="connsiteX3" fmla="*/ 2778 w 7819468"/>
              <a:gd name="connsiteY3" fmla="*/ 3904900 h 3904900"/>
              <a:gd name="connsiteX4" fmla="*/ 681 w 7819468"/>
              <a:gd name="connsiteY4" fmla="*/ 0 h 3904900"/>
              <a:gd name="connsiteX0" fmla="*/ 681 w 7819468"/>
              <a:gd name="connsiteY0" fmla="*/ 0 h 3898918"/>
              <a:gd name="connsiteX1" fmla="*/ 7819468 w 7819468"/>
              <a:gd name="connsiteY1" fmla="*/ 2900 h 3898918"/>
              <a:gd name="connsiteX2" fmla="*/ 3933777 w 7819468"/>
              <a:gd name="connsiteY2" fmla="*/ 3898915 h 3898918"/>
              <a:gd name="connsiteX3" fmla="*/ 2778 w 7819468"/>
              <a:gd name="connsiteY3" fmla="*/ 3898918 h 3898918"/>
              <a:gd name="connsiteX4" fmla="*/ 681 w 7819468"/>
              <a:gd name="connsiteY4" fmla="*/ 0 h 3898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9468" h="3898918">
                <a:moveTo>
                  <a:pt x="681" y="0"/>
                </a:moveTo>
                <a:lnTo>
                  <a:pt x="7819468" y="2900"/>
                </a:lnTo>
                <a:lnTo>
                  <a:pt x="3933777" y="3898915"/>
                </a:lnTo>
                <a:lnTo>
                  <a:pt x="2778" y="3898918"/>
                </a:lnTo>
                <a:cubicBezTo>
                  <a:pt x="5784" y="1756877"/>
                  <a:pt x="-2325" y="2142041"/>
                  <a:pt x="681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dirty="0"/>
              <a:t>To add an image click on the Picture icon.  Do not copy &amp; paste images here!</a:t>
            </a:r>
            <a:endParaRPr lang="en-US" dirty="0"/>
          </a:p>
          <a:p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77AEFB4-E2F6-4EBA-AF86-A5A92B89486D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354386" y="140371"/>
            <a:ext cx="4092799" cy="309030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DB923B45-5116-4DB2-A378-5A168206FD45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54386" y="451056"/>
            <a:ext cx="4092799" cy="309031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0FB7A51-FC8A-4845-88A9-3912D693EDBC}"/>
              </a:ext>
            </a:extLst>
          </p:cNvPr>
          <p:cNvCxnSpPr>
            <a:cxnSpLocks/>
          </p:cNvCxnSpPr>
          <p:nvPr userDrawn="1"/>
        </p:nvCxnSpPr>
        <p:spPr>
          <a:xfrm>
            <a:off x="8934308" y="5813029"/>
            <a:ext cx="0" cy="44571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7330BD0B-7CCF-43D0-B9A6-D1E0EB21FE47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698919" y="5755814"/>
            <a:ext cx="4092799" cy="309030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F3EC90-6FBD-41A1-9035-6ED6B748B40B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4699539" y="6073285"/>
            <a:ext cx="4092179" cy="3095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designation</a:t>
            </a:r>
          </a:p>
        </p:txBody>
      </p:sp>
      <p:sp>
        <p:nvSpPr>
          <p:cNvPr id="15" name="Google Shape;102;p9">
            <a:extLst>
              <a:ext uri="{FF2B5EF4-FFF2-40B4-BE49-F238E27FC236}">
                <a16:creationId xmlns:a16="http://schemas.microsoft.com/office/drawing/2014/main" id="{F6F146A0-0263-4932-8D42-DA0E0703C17F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07;p9" descr="ZUT030_NewPayoff_1.emf">
            <a:extLst>
              <a:ext uri="{FF2B5EF4-FFF2-40B4-BE49-F238E27FC236}">
                <a16:creationId xmlns:a16="http://schemas.microsoft.com/office/drawing/2014/main" id="{CDBFEC0D-649F-4EFB-8028-14070CEC7547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3C82CA9-EA2B-4E5C-88EB-124262A7E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0813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1C5C24BA-4CA8-43C2-8F53-497E5BC3BA47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5055BDD-F4A2-4ED4-B59D-D2760A40CC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D247AFBC-7ED4-4D46-8332-B0D27BBEE9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pic>
        <p:nvPicPr>
          <p:cNvPr id="40" name="Google Shape;106;p9" descr="ZUT030_triangle.emf">
            <a:extLst>
              <a:ext uri="{FF2B5EF4-FFF2-40B4-BE49-F238E27FC236}">
                <a16:creationId xmlns:a16="http://schemas.microsoft.com/office/drawing/2014/main" id="{E608B0C4-4422-4E20-AF66-0CD6403B463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Picture Placeholder 47">
            <a:extLst>
              <a:ext uri="{FF2B5EF4-FFF2-40B4-BE49-F238E27FC236}">
                <a16:creationId xmlns:a16="http://schemas.microsoft.com/office/drawing/2014/main" id="{FEB06A68-840D-4AE6-9AAF-DFACC42D334E}"/>
              </a:ext>
            </a:extLst>
          </p:cNvPr>
          <p:cNvSpPr>
            <a:spLocks noGrp="1"/>
          </p:cNvSpPr>
          <p:nvPr>
            <p:ph type="pic" sz="quarter" idx="106" hasCustomPrompt="1"/>
          </p:nvPr>
        </p:nvSpPr>
        <p:spPr>
          <a:xfrm>
            <a:off x="349903" y="1701356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61" name="Isosceles Triangle 11">
            <a:extLst>
              <a:ext uri="{FF2B5EF4-FFF2-40B4-BE49-F238E27FC236}">
                <a16:creationId xmlns:a16="http://schemas.microsoft.com/office/drawing/2014/main" id="{39A035D7-022D-4510-8C7D-165BAA127936}"/>
              </a:ext>
            </a:extLst>
          </p:cNvPr>
          <p:cNvSpPr/>
          <p:nvPr userDrawn="1"/>
        </p:nvSpPr>
        <p:spPr>
          <a:xfrm rot="16200000" flipH="1" flipV="1">
            <a:off x="327950" y="3203419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Isosceles Triangle 11">
            <a:extLst>
              <a:ext uri="{FF2B5EF4-FFF2-40B4-BE49-F238E27FC236}">
                <a16:creationId xmlns:a16="http://schemas.microsoft.com/office/drawing/2014/main" id="{A2B993BF-C464-4E49-82D1-82D6C5D63474}"/>
              </a:ext>
            </a:extLst>
          </p:cNvPr>
          <p:cNvSpPr/>
          <p:nvPr userDrawn="1"/>
        </p:nvSpPr>
        <p:spPr>
          <a:xfrm rot="16200000" flipH="1" flipV="1">
            <a:off x="302095" y="3365615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Picture Placeholder 47">
            <a:extLst>
              <a:ext uri="{FF2B5EF4-FFF2-40B4-BE49-F238E27FC236}">
                <a16:creationId xmlns:a16="http://schemas.microsoft.com/office/drawing/2014/main" id="{A545A985-5E74-41FC-A402-C62145817395}"/>
              </a:ext>
            </a:extLst>
          </p:cNvPr>
          <p:cNvSpPr>
            <a:spLocks noGrp="1"/>
          </p:cNvSpPr>
          <p:nvPr>
            <p:ph type="pic" sz="quarter" idx="107" hasCustomPrompt="1"/>
          </p:nvPr>
        </p:nvSpPr>
        <p:spPr>
          <a:xfrm>
            <a:off x="2042837" y="1710699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66" name="Isosceles Triangle 11">
            <a:extLst>
              <a:ext uri="{FF2B5EF4-FFF2-40B4-BE49-F238E27FC236}">
                <a16:creationId xmlns:a16="http://schemas.microsoft.com/office/drawing/2014/main" id="{269F7080-986B-439A-9D8F-AA161E3C4FE5}"/>
              </a:ext>
            </a:extLst>
          </p:cNvPr>
          <p:cNvSpPr/>
          <p:nvPr userDrawn="1"/>
        </p:nvSpPr>
        <p:spPr>
          <a:xfrm rot="16200000" flipH="1" flipV="1">
            <a:off x="2020884" y="3212762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Isosceles Triangle 11">
            <a:extLst>
              <a:ext uri="{FF2B5EF4-FFF2-40B4-BE49-F238E27FC236}">
                <a16:creationId xmlns:a16="http://schemas.microsoft.com/office/drawing/2014/main" id="{1B822305-7236-4DD8-BFA7-706C5214E4DB}"/>
              </a:ext>
            </a:extLst>
          </p:cNvPr>
          <p:cNvSpPr/>
          <p:nvPr userDrawn="1"/>
        </p:nvSpPr>
        <p:spPr>
          <a:xfrm rot="16200000" flipH="1" flipV="1">
            <a:off x="1995029" y="3374958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Picture Placeholder 47">
            <a:extLst>
              <a:ext uri="{FF2B5EF4-FFF2-40B4-BE49-F238E27FC236}">
                <a16:creationId xmlns:a16="http://schemas.microsoft.com/office/drawing/2014/main" id="{88B997DA-3D36-468A-AFEE-EF01F0EDFA97}"/>
              </a:ext>
            </a:extLst>
          </p:cNvPr>
          <p:cNvSpPr>
            <a:spLocks noGrp="1"/>
          </p:cNvSpPr>
          <p:nvPr>
            <p:ph type="pic" sz="quarter" idx="110" hasCustomPrompt="1"/>
          </p:nvPr>
        </p:nvSpPr>
        <p:spPr>
          <a:xfrm>
            <a:off x="3742341" y="1712005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70" name="Isosceles Triangle 11">
            <a:extLst>
              <a:ext uri="{FF2B5EF4-FFF2-40B4-BE49-F238E27FC236}">
                <a16:creationId xmlns:a16="http://schemas.microsoft.com/office/drawing/2014/main" id="{EFEB6D43-B137-40CB-AB0D-1A7A0DBDAE9B}"/>
              </a:ext>
            </a:extLst>
          </p:cNvPr>
          <p:cNvSpPr/>
          <p:nvPr userDrawn="1"/>
        </p:nvSpPr>
        <p:spPr>
          <a:xfrm rot="16200000" flipH="1" flipV="1">
            <a:off x="3720388" y="3214068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Isosceles Triangle 11">
            <a:extLst>
              <a:ext uri="{FF2B5EF4-FFF2-40B4-BE49-F238E27FC236}">
                <a16:creationId xmlns:a16="http://schemas.microsoft.com/office/drawing/2014/main" id="{DAA1707A-57C0-4B07-8D77-67A348D7D721}"/>
              </a:ext>
            </a:extLst>
          </p:cNvPr>
          <p:cNvSpPr/>
          <p:nvPr userDrawn="1"/>
        </p:nvSpPr>
        <p:spPr>
          <a:xfrm rot="16200000" flipH="1" flipV="1">
            <a:off x="3694532" y="3376264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7947A0F-07D3-46BC-A2C1-9C87F9A7C861}"/>
              </a:ext>
            </a:extLst>
          </p:cNvPr>
          <p:cNvCxnSpPr>
            <a:cxnSpLocks/>
          </p:cNvCxnSpPr>
          <p:nvPr userDrawn="1"/>
        </p:nvCxnSpPr>
        <p:spPr>
          <a:xfrm>
            <a:off x="356472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 Placeholder 20">
            <a:extLst>
              <a:ext uri="{FF2B5EF4-FFF2-40B4-BE49-F238E27FC236}">
                <a16:creationId xmlns:a16="http://schemas.microsoft.com/office/drawing/2014/main" id="{4B2CB719-756D-48A7-A510-E95EC12B6F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6473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77" name="Text Placeholder 20">
            <a:extLst>
              <a:ext uri="{FF2B5EF4-FFF2-40B4-BE49-F238E27FC236}">
                <a16:creationId xmlns:a16="http://schemas.microsoft.com/office/drawing/2014/main" id="{EECC68A6-F7C7-4356-9A2C-4D09249B76C5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56473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64AA32C-59C2-44F6-9C7C-EA4F246BBBCC}"/>
              </a:ext>
            </a:extLst>
          </p:cNvPr>
          <p:cNvCxnSpPr>
            <a:cxnSpLocks/>
          </p:cNvCxnSpPr>
          <p:nvPr userDrawn="1"/>
        </p:nvCxnSpPr>
        <p:spPr>
          <a:xfrm>
            <a:off x="356472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C1C2A67-6DF6-4500-ACC2-760F44D23A64}"/>
              </a:ext>
            </a:extLst>
          </p:cNvPr>
          <p:cNvCxnSpPr>
            <a:cxnSpLocks/>
          </p:cNvCxnSpPr>
          <p:nvPr userDrawn="1"/>
        </p:nvCxnSpPr>
        <p:spPr>
          <a:xfrm>
            <a:off x="2061510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 Placeholder 20">
            <a:extLst>
              <a:ext uri="{FF2B5EF4-FFF2-40B4-BE49-F238E27FC236}">
                <a16:creationId xmlns:a16="http://schemas.microsoft.com/office/drawing/2014/main" id="{B1EEB0E6-D7D1-4529-A828-532D252E58A0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061510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1" name="Text Placeholder 20">
            <a:extLst>
              <a:ext uri="{FF2B5EF4-FFF2-40B4-BE49-F238E27FC236}">
                <a16:creationId xmlns:a16="http://schemas.microsoft.com/office/drawing/2014/main" id="{5CCC23E4-8EE1-408D-B6B3-F6C7620B3378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2061510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BD971A1-3C01-4BCD-A7C4-5403E235FC91}"/>
              </a:ext>
            </a:extLst>
          </p:cNvPr>
          <p:cNvCxnSpPr>
            <a:cxnSpLocks/>
          </p:cNvCxnSpPr>
          <p:nvPr userDrawn="1"/>
        </p:nvCxnSpPr>
        <p:spPr>
          <a:xfrm>
            <a:off x="2061510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360D3017-724D-4CBB-ADED-35171E8A565D}"/>
              </a:ext>
            </a:extLst>
          </p:cNvPr>
          <p:cNvCxnSpPr>
            <a:cxnSpLocks/>
          </p:cNvCxnSpPr>
          <p:nvPr userDrawn="1"/>
        </p:nvCxnSpPr>
        <p:spPr>
          <a:xfrm>
            <a:off x="3742341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 Placeholder 20">
            <a:extLst>
              <a:ext uri="{FF2B5EF4-FFF2-40B4-BE49-F238E27FC236}">
                <a16:creationId xmlns:a16="http://schemas.microsoft.com/office/drawing/2014/main" id="{500FC114-1FD9-45CF-864C-FFB420D7DEB0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3742341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5" name="Text Placeholder 20">
            <a:extLst>
              <a:ext uri="{FF2B5EF4-FFF2-40B4-BE49-F238E27FC236}">
                <a16:creationId xmlns:a16="http://schemas.microsoft.com/office/drawing/2014/main" id="{93B37909-9BAB-4AFE-A6A3-AB5016092C44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742341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40F9ACF6-93C5-472A-943E-EE53F14DBE4A}"/>
              </a:ext>
            </a:extLst>
          </p:cNvPr>
          <p:cNvCxnSpPr>
            <a:cxnSpLocks/>
          </p:cNvCxnSpPr>
          <p:nvPr userDrawn="1"/>
        </p:nvCxnSpPr>
        <p:spPr>
          <a:xfrm>
            <a:off x="3742341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Google Shape;102;p9">
            <a:extLst>
              <a:ext uri="{FF2B5EF4-FFF2-40B4-BE49-F238E27FC236}">
                <a16:creationId xmlns:a16="http://schemas.microsoft.com/office/drawing/2014/main" id="{3EB18708-2D93-4C94-B2AD-C45DB4F594C6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" name="Google Shape;107;p9" descr="ZUT030_NewPayoff_1.emf">
            <a:extLst>
              <a:ext uri="{FF2B5EF4-FFF2-40B4-BE49-F238E27FC236}">
                <a16:creationId xmlns:a16="http://schemas.microsoft.com/office/drawing/2014/main" id="{96B986CA-8801-4156-B889-C4F3D8AD360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731E9A7A-54A3-4596-B1A8-5C767AFD24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33" name="Google Shape;105;p9" descr="zLogo.emf">
            <a:extLst>
              <a:ext uri="{FF2B5EF4-FFF2-40B4-BE49-F238E27FC236}">
                <a16:creationId xmlns:a16="http://schemas.microsoft.com/office/drawing/2014/main" id="{60478EA0-FC7B-479F-94A9-F6F9376EA8B7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65720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906866D9-83F6-43C9-BFE9-C4C64DEC84C4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79EA0828-C8BB-46A7-AAE2-579FB7C6BC8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8450" y="1670404"/>
            <a:ext cx="1067135" cy="1830620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323787 w 5301495"/>
              <a:gd name="connsiteY4" fmla="*/ 4397956 h 4408917"/>
              <a:gd name="connsiteX5" fmla="*/ 0 w 5301495"/>
              <a:gd name="connsiteY5" fmla="*/ 0 h 4408917"/>
              <a:gd name="connsiteX0" fmla="*/ 22565 w 3978096"/>
              <a:gd name="connsiteY0" fmla="*/ 0 h 4408917"/>
              <a:gd name="connsiteX1" fmla="*/ 3972791 w 3978096"/>
              <a:gd name="connsiteY1" fmla="*/ 8625 h 4408917"/>
              <a:gd name="connsiteX2" fmla="*/ 3977259 w 3978096"/>
              <a:gd name="connsiteY2" fmla="*/ 3767354 h 4408917"/>
              <a:gd name="connsiteX3" fmla="*/ 3251220 w 3978096"/>
              <a:gd name="connsiteY3" fmla="*/ 4408917 h 4408917"/>
              <a:gd name="connsiteX4" fmla="*/ 388 w 3978096"/>
              <a:gd name="connsiteY4" fmla="*/ 4397956 h 4408917"/>
              <a:gd name="connsiteX5" fmla="*/ 22565 w 3978096"/>
              <a:gd name="connsiteY5" fmla="*/ 0 h 4408917"/>
              <a:gd name="connsiteX0" fmla="*/ 5308 w 3960839"/>
              <a:gd name="connsiteY0" fmla="*/ 0 h 4408917"/>
              <a:gd name="connsiteX1" fmla="*/ 3955534 w 3960839"/>
              <a:gd name="connsiteY1" fmla="*/ 8625 h 4408917"/>
              <a:gd name="connsiteX2" fmla="*/ 3960002 w 3960839"/>
              <a:gd name="connsiteY2" fmla="*/ 3767354 h 4408917"/>
              <a:gd name="connsiteX3" fmla="*/ 3233963 w 3960839"/>
              <a:gd name="connsiteY3" fmla="*/ 4408917 h 4408917"/>
              <a:gd name="connsiteX4" fmla="*/ 839 w 3960839"/>
              <a:gd name="connsiteY4" fmla="*/ 4397956 h 4408917"/>
              <a:gd name="connsiteX5" fmla="*/ 5308 w 3960839"/>
              <a:gd name="connsiteY5" fmla="*/ 0 h 4408917"/>
              <a:gd name="connsiteX0" fmla="*/ 1001387 w 3960014"/>
              <a:gd name="connsiteY0" fmla="*/ 14138 h 4400291"/>
              <a:gd name="connsiteX1" fmla="*/ 3954709 w 3960014"/>
              <a:gd name="connsiteY1" fmla="*/ -1 h 4400291"/>
              <a:gd name="connsiteX2" fmla="*/ 3959177 w 3960014"/>
              <a:gd name="connsiteY2" fmla="*/ 3758728 h 4400291"/>
              <a:gd name="connsiteX3" fmla="*/ 3233138 w 3960014"/>
              <a:gd name="connsiteY3" fmla="*/ 4400291 h 4400291"/>
              <a:gd name="connsiteX4" fmla="*/ 14 w 3960014"/>
              <a:gd name="connsiteY4" fmla="*/ 4389330 h 4400291"/>
              <a:gd name="connsiteX5" fmla="*/ 1001387 w 3960014"/>
              <a:gd name="connsiteY5" fmla="*/ 14138 h 4400291"/>
              <a:gd name="connsiteX0" fmla="*/ 51406 w 3010033"/>
              <a:gd name="connsiteY0" fmla="*/ 14138 h 4400291"/>
              <a:gd name="connsiteX1" fmla="*/ 3004728 w 3010033"/>
              <a:gd name="connsiteY1" fmla="*/ -1 h 4400291"/>
              <a:gd name="connsiteX2" fmla="*/ 3009196 w 3010033"/>
              <a:gd name="connsiteY2" fmla="*/ 3758728 h 4400291"/>
              <a:gd name="connsiteX3" fmla="*/ 2283157 w 3010033"/>
              <a:gd name="connsiteY3" fmla="*/ 4400291 h 4400291"/>
              <a:gd name="connsiteX4" fmla="*/ 206 w 3010033"/>
              <a:gd name="connsiteY4" fmla="*/ 4389330 h 4400291"/>
              <a:gd name="connsiteX5" fmla="*/ 51406 w 3010033"/>
              <a:gd name="connsiteY5" fmla="*/ 14138 h 4400291"/>
              <a:gd name="connsiteX0" fmla="*/ 0 w 2958627"/>
              <a:gd name="connsiteY0" fmla="*/ 14138 h 4412091"/>
              <a:gd name="connsiteX1" fmla="*/ 2953322 w 2958627"/>
              <a:gd name="connsiteY1" fmla="*/ -1 h 4412091"/>
              <a:gd name="connsiteX2" fmla="*/ 2957790 w 2958627"/>
              <a:gd name="connsiteY2" fmla="*/ 3758728 h 4412091"/>
              <a:gd name="connsiteX3" fmla="*/ 2231751 w 2958627"/>
              <a:gd name="connsiteY3" fmla="*/ 4400291 h 4412091"/>
              <a:gd name="connsiteX4" fmla="*/ 11107 w 2958627"/>
              <a:gd name="connsiteY4" fmla="*/ 4412091 h 4412091"/>
              <a:gd name="connsiteX5" fmla="*/ 0 w 2958627"/>
              <a:gd name="connsiteY5" fmla="*/ 14138 h 4412091"/>
              <a:gd name="connsiteX0" fmla="*/ 0 w 2958627"/>
              <a:gd name="connsiteY0" fmla="*/ 14138 h 4400291"/>
              <a:gd name="connsiteX1" fmla="*/ 2953322 w 2958627"/>
              <a:gd name="connsiteY1" fmla="*/ -1 h 4400291"/>
              <a:gd name="connsiteX2" fmla="*/ 2957790 w 2958627"/>
              <a:gd name="connsiteY2" fmla="*/ 3758728 h 4400291"/>
              <a:gd name="connsiteX3" fmla="*/ 2231751 w 2958627"/>
              <a:gd name="connsiteY3" fmla="*/ 4400291 h 4400291"/>
              <a:gd name="connsiteX4" fmla="*/ 11107 w 2958627"/>
              <a:gd name="connsiteY4" fmla="*/ 4389330 h 4400291"/>
              <a:gd name="connsiteX5" fmla="*/ 0 w 2958627"/>
              <a:gd name="connsiteY5" fmla="*/ 14138 h 4400291"/>
              <a:gd name="connsiteX0" fmla="*/ 393918 w 2947553"/>
              <a:gd name="connsiteY0" fmla="*/ 14138 h 4400291"/>
              <a:gd name="connsiteX1" fmla="*/ 2942248 w 2947553"/>
              <a:gd name="connsiteY1" fmla="*/ -1 h 4400291"/>
              <a:gd name="connsiteX2" fmla="*/ 2946716 w 2947553"/>
              <a:gd name="connsiteY2" fmla="*/ 3758728 h 4400291"/>
              <a:gd name="connsiteX3" fmla="*/ 2220677 w 2947553"/>
              <a:gd name="connsiteY3" fmla="*/ 4400291 h 4400291"/>
              <a:gd name="connsiteX4" fmla="*/ 33 w 2947553"/>
              <a:gd name="connsiteY4" fmla="*/ 4389330 h 4400291"/>
              <a:gd name="connsiteX5" fmla="*/ 393918 w 2947553"/>
              <a:gd name="connsiteY5" fmla="*/ 14138 h 4400291"/>
              <a:gd name="connsiteX0" fmla="*/ 98047 w 2651682"/>
              <a:gd name="connsiteY0" fmla="*/ 14138 h 4400291"/>
              <a:gd name="connsiteX1" fmla="*/ 2646377 w 2651682"/>
              <a:gd name="connsiteY1" fmla="*/ -1 h 4400291"/>
              <a:gd name="connsiteX2" fmla="*/ 2650845 w 2651682"/>
              <a:gd name="connsiteY2" fmla="*/ 3758728 h 4400291"/>
              <a:gd name="connsiteX3" fmla="*/ 1924806 w 2651682"/>
              <a:gd name="connsiteY3" fmla="*/ 4400291 h 4400291"/>
              <a:gd name="connsiteX4" fmla="*/ 117 w 2651682"/>
              <a:gd name="connsiteY4" fmla="*/ 4389330 h 4400291"/>
              <a:gd name="connsiteX5" fmla="*/ 98047 w 2651682"/>
              <a:gd name="connsiteY5" fmla="*/ 14138 h 4400291"/>
              <a:gd name="connsiteX0" fmla="*/ 5309 w 2558944"/>
              <a:gd name="connsiteY0" fmla="*/ 14138 h 4400291"/>
              <a:gd name="connsiteX1" fmla="*/ 2553639 w 2558944"/>
              <a:gd name="connsiteY1" fmla="*/ -1 h 4400291"/>
              <a:gd name="connsiteX2" fmla="*/ 2558107 w 2558944"/>
              <a:gd name="connsiteY2" fmla="*/ 3758728 h 4400291"/>
              <a:gd name="connsiteX3" fmla="*/ 1832068 w 2558944"/>
              <a:gd name="connsiteY3" fmla="*/ 4400291 h 4400291"/>
              <a:gd name="connsiteX4" fmla="*/ 838 w 2558944"/>
              <a:gd name="connsiteY4" fmla="*/ 4389330 h 4400291"/>
              <a:gd name="connsiteX5" fmla="*/ 5309 w 2558944"/>
              <a:gd name="connsiteY5" fmla="*/ 14138 h 4400291"/>
              <a:gd name="connsiteX0" fmla="*/ 5309 w 2558944"/>
              <a:gd name="connsiteY0" fmla="*/ 14138 h 4457617"/>
              <a:gd name="connsiteX1" fmla="*/ 2553639 w 2558944"/>
              <a:gd name="connsiteY1" fmla="*/ -1 h 4457617"/>
              <a:gd name="connsiteX2" fmla="*/ 2558107 w 2558944"/>
              <a:gd name="connsiteY2" fmla="*/ 3758728 h 4457617"/>
              <a:gd name="connsiteX3" fmla="*/ 1832068 w 2558944"/>
              <a:gd name="connsiteY3" fmla="*/ 4400291 h 4457617"/>
              <a:gd name="connsiteX4" fmla="*/ 838 w 2558944"/>
              <a:gd name="connsiteY4" fmla="*/ 4457617 h 4457617"/>
              <a:gd name="connsiteX5" fmla="*/ 5309 w 2558944"/>
              <a:gd name="connsiteY5" fmla="*/ 14138 h 4457617"/>
              <a:gd name="connsiteX0" fmla="*/ 5309 w 2558944"/>
              <a:gd name="connsiteY0" fmla="*/ 14138 h 4457617"/>
              <a:gd name="connsiteX1" fmla="*/ 2553639 w 2558944"/>
              <a:gd name="connsiteY1" fmla="*/ -1 h 4457617"/>
              <a:gd name="connsiteX2" fmla="*/ 2558107 w 2558944"/>
              <a:gd name="connsiteY2" fmla="*/ 3758728 h 4457617"/>
              <a:gd name="connsiteX3" fmla="*/ 1832068 w 2558944"/>
              <a:gd name="connsiteY3" fmla="*/ 4400291 h 4457617"/>
              <a:gd name="connsiteX4" fmla="*/ 838 w 2558944"/>
              <a:gd name="connsiteY4" fmla="*/ 4457617 h 4457617"/>
              <a:gd name="connsiteX5" fmla="*/ 5309 w 2558944"/>
              <a:gd name="connsiteY5" fmla="*/ 14138 h 4457617"/>
              <a:gd name="connsiteX0" fmla="*/ 5309 w 2558944"/>
              <a:gd name="connsiteY0" fmla="*/ 14138 h 4434856"/>
              <a:gd name="connsiteX1" fmla="*/ 2553639 w 2558944"/>
              <a:gd name="connsiteY1" fmla="*/ -1 h 4434856"/>
              <a:gd name="connsiteX2" fmla="*/ 2558107 w 2558944"/>
              <a:gd name="connsiteY2" fmla="*/ 3758728 h 4434856"/>
              <a:gd name="connsiteX3" fmla="*/ 1832068 w 2558944"/>
              <a:gd name="connsiteY3" fmla="*/ 4400291 h 4434856"/>
              <a:gd name="connsiteX4" fmla="*/ 838 w 2558944"/>
              <a:gd name="connsiteY4" fmla="*/ 4434856 h 4434856"/>
              <a:gd name="connsiteX5" fmla="*/ 5309 w 2558944"/>
              <a:gd name="connsiteY5" fmla="*/ 14138 h 4434856"/>
              <a:gd name="connsiteX0" fmla="*/ 5309 w 2558944"/>
              <a:gd name="connsiteY0" fmla="*/ 14138 h 4412092"/>
              <a:gd name="connsiteX1" fmla="*/ 2553639 w 2558944"/>
              <a:gd name="connsiteY1" fmla="*/ -1 h 4412092"/>
              <a:gd name="connsiteX2" fmla="*/ 2558107 w 2558944"/>
              <a:gd name="connsiteY2" fmla="*/ 3758728 h 4412092"/>
              <a:gd name="connsiteX3" fmla="*/ 1832068 w 2558944"/>
              <a:gd name="connsiteY3" fmla="*/ 4400291 h 4412092"/>
              <a:gd name="connsiteX4" fmla="*/ 838 w 2558944"/>
              <a:gd name="connsiteY4" fmla="*/ 4412092 h 4412092"/>
              <a:gd name="connsiteX5" fmla="*/ 5309 w 2558944"/>
              <a:gd name="connsiteY5" fmla="*/ 14138 h 4412092"/>
              <a:gd name="connsiteX0" fmla="*/ 5309 w 2558944"/>
              <a:gd name="connsiteY0" fmla="*/ 14138 h 4412092"/>
              <a:gd name="connsiteX1" fmla="*/ 2553639 w 2558944"/>
              <a:gd name="connsiteY1" fmla="*/ 0 h 4412092"/>
              <a:gd name="connsiteX2" fmla="*/ 2558107 w 2558944"/>
              <a:gd name="connsiteY2" fmla="*/ 3758728 h 4412092"/>
              <a:gd name="connsiteX3" fmla="*/ 1832068 w 2558944"/>
              <a:gd name="connsiteY3" fmla="*/ 4400291 h 4412092"/>
              <a:gd name="connsiteX4" fmla="*/ 838 w 2558944"/>
              <a:gd name="connsiteY4" fmla="*/ 4412092 h 4412092"/>
              <a:gd name="connsiteX5" fmla="*/ 5309 w 2558944"/>
              <a:gd name="connsiteY5" fmla="*/ 14138 h 4412092"/>
              <a:gd name="connsiteX0" fmla="*/ 5309 w 2569215"/>
              <a:gd name="connsiteY0" fmla="*/ 14138 h 4412092"/>
              <a:gd name="connsiteX1" fmla="*/ 2569215 w 2569215"/>
              <a:gd name="connsiteY1" fmla="*/ 0 h 4412092"/>
              <a:gd name="connsiteX2" fmla="*/ 2558107 w 2569215"/>
              <a:gd name="connsiteY2" fmla="*/ 3758728 h 4412092"/>
              <a:gd name="connsiteX3" fmla="*/ 1832068 w 2569215"/>
              <a:gd name="connsiteY3" fmla="*/ 4400291 h 4412092"/>
              <a:gd name="connsiteX4" fmla="*/ 838 w 2569215"/>
              <a:gd name="connsiteY4" fmla="*/ 4412092 h 4412092"/>
              <a:gd name="connsiteX5" fmla="*/ 5309 w 2569215"/>
              <a:gd name="connsiteY5" fmla="*/ 14138 h 4412092"/>
              <a:gd name="connsiteX0" fmla="*/ 5309 w 2569215"/>
              <a:gd name="connsiteY0" fmla="*/ 14138 h 4412092"/>
              <a:gd name="connsiteX1" fmla="*/ 2569215 w 2569215"/>
              <a:gd name="connsiteY1" fmla="*/ 0 h 4412092"/>
              <a:gd name="connsiteX2" fmla="*/ 2558107 w 2569215"/>
              <a:gd name="connsiteY2" fmla="*/ 3758728 h 4412092"/>
              <a:gd name="connsiteX3" fmla="*/ 1832068 w 2569215"/>
              <a:gd name="connsiteY3" fmla="*/ 4400291 h 4412092"/>
              <a:gd name="connsiteX4" fmla="*/ 838 w 2569215"/>
              <a:gd name="connsiteY4" fmla="*/ 4412092 h 4412092"/>
              <a:gd name="connsiteX5" fmla="*/ 5309 w 2569215"/>
              <a:gd name="connsiteY5" fmla="*/ 14138 h 4412092"/>
              <a:gd name="connsiteX0" fmla="*/ 5309 w 2569215"/>
              <a:gd name="connsiteY0" fmla="*/ 0 h 4830441"/>
              <a:gd name="connsiteX1" fmla="*/ 2569215 w 2569215"/>
              <a:gd name="connsiteY1" fmla="*/ 418349 h 4830441"/>
              <a:gd name="connsiteX2" fmla="*/ 2558107 w 2569215"/>
              <a:gd name="connsiteY2" fmla="*/ 4177077 h 4830441"/>
              <a:gd name="connsiteX3" fmla="*/ 1832068 w 2569215"/>
              <a:gd name="connsiteY3" fmla="*/ 4818640 h 4830441"/>
              <a:gd name="connsiteX4" fmla="*/ 838 w 2569215"/>
              <a:gd name="connsiteY4" fmla="*/ 4830441 h 4830441"/>
              <a:gd name="connsiteX5" fmla="*/ 5309 w 2569215"/>
              <a:gd name="connsiteY5" fmla="*/ 0 h 4830441"/>
              <a:gd name="connsiteX0" fmla="*/ 5309 w 2569215"/>
              <a:gd name="connsiteY0" fmla="*/ 0 h 4830441"/>
              <a:gd name="connsiteX1" fmla="*/ 2569215 w 2569215"/>
              <a:gd name="connsiteY1" fmla="*/ 8626 h 4830441"/>
              <a:gd name="connsiteX2" fmla="*/ 2558107 w 2569215"/>
              <a:gd name="connsiteY2" fmla="*/ 4177077 h 4830441"/>
              <a:gd name="connsiteX3" fmla="*/ 1832068 w 2569215"/>
              <a:gd name="connsiteY3" fmla="*/ 4818640 h 4830441"/>
              <a:gd name="connsiteX4" fmla="*/ 838 w 2569215"/>
              <a:gd name="connsiteY4" fmla="*/ 4830441 h 4830441"/>
              <a:gd name="connsiteX5" fmla="*/ 5309 w 2569215"/>
              <a:gd name="connsiteY5" fmla="*/ 0 h 4830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69215" h="4830441">
                <a:moveTo>
                  <a:pt x="5309" y="0"/>
                </a:moveTo>
                <a:lnTo>
                  <a:pt x="2569215" y="8626"/>
                </a:lnTo>
                <a:cubicBezTo>
                  <a:pt x="2565080" y="1274794"/>
                  <a:pt x="2562242" y="2910909"/>
                  <a:pt x="2558107" y="4177077"/>
                </a:cubicBezTo>
                <a:lnTo>
                  <a:pt x="1832068" y="4818640"/>
                </a:lnTo>
                <a:lnTo>
                  <a:pt x="838" y="4830441"/>
                </a:lnTo>
                <a:cubicBezTo>
                  <a:pt x="-3298" y="3364456"/>
                  <a:pt x="9445" y="1465985"/>
                  <a:pt x="5309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3F8173B-6533-4A85-91CE-18D26366C9A6}"/>
              </a:ext>
            </a:extLst>
          </p:cNvPr>
          <p:cNvSpPr/>
          <p:nvPr userDrawn="1"/>
        </p:nvSpPr>
        <p:spPr>
          <a:xfrm rot="16200000">
            <a:off x="1179808" y="3429182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EBFF617D-63E9-40B4-80FE-C21F0938638E}"/>
              </a:ext>
            </a:extLst>
          </p:cNvPr>
          <p:cNvSpPr>
            <a:spLocks noGrp="1"/>
          </p:cNvSpPr>
          <p:nvPr>
            <p:ph type="pic" sz="quarter" idx="108" hasCustomPrompt="1"/>
          </p:nvPr>
        </p:nvSpPr>
        <p:spPr>
          <a:xfrm>
            <a:off x="3211373" y="1670404"/>
            <a:ext cx="1067135" cy="1830620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323787 w 5301495"/>
              <a:gd name="connsiteY4" fmla="*/ 4397956 h 4408917"/>
              <a:gd name="connsiteX5" fmla="*/ 0 w 5301495"/>
              <a:gd name="connsiteY5" fmla="*/ 0 h 4408917"/>
              <a:gd name="connsiteX0" fmla="*/ 22565 w 3978096"/>
              <a:gd name="connsiteY0" fmla="*/ 0 h 4408917"/>
              <a:gd name="connsiteX1" fmla="*/ 3972791 w 3978096"/>
              <a:gd name="connsiteY1" fmla="*/ 8625 h 4408917"/>
              <a:gd name="connsiteX2" fmla="*/ 3977259 w 3978096"/>
              <a:gd name="connsiteY2" fmla="*/ 3767354 h 4408917"/>
              <a:gd name="connsiteX3" fmla="*/ 3251220 w 3978096"/>
              <a:gd name="connsiteY3" fmla="*/ 4408917 h 4408917"/>
              <a:gd name="connsiteX4" fmla="*/ 388 w 3978096"/>
              <a:gd name="connsiteY4" fmla="*/ 4397956 h 4408917"/>
              <a:gd name="connsiteX5" fmla="*/ 22565 w 3978096"/>
              <a:gd name="connsiteY5" fmla="*/ 0 h 4408917"/>
              <a:gd name="connsiteX0" fmla="*/ 5308 w 3960839"/>
              <a:gd name="connsiteY0" fmla="*/ 0 h 4408917"/>
              <a:gd name="connsiteX1" fmla="*/ 3955534 w 3960839"/>
              <a:gd name="connsiteY1" fmla="*/ 8625 h 4408917"/>
              <a:gd name="connsiteX2" fmla="*/ 3960002 w 3960839"/>
              <a:gd name="connsiteY2" fmla="*/ 3767354 h 4408917"/>
              <a:gd name="connsiteX3" fmla="*/ 3233963 w 3960839"/>
              <a:gd name="connsiteY3" fmla="*/ 4408917 h 4408917"/>
              <a:gd name="connsiteX4" fmla="*/ 839 w 3960839"/>
              <a:gd name="connsiteY4" fmla="*/ 4397956 h 4408917"/>
              <a:gd name="connsiteX5" fmla="*/ 5308 w 3960839"/>
              <a:gd name="connsiteY5" fmla="*/ 0 h 4408917"/>
              <a:gd name="connsiteX0" fmla="*/ 1001387 w 3960014"/>
              <a:gd name="connsiteY0" fmla="*/ 14138 h 4400291"/>
              <a:gd name="connsiteX1" fmla="*/ 3954709 w 3960014"/>
              <a:gd name="connsiteY1" fmla="*/ -1 h 4400291"/>
              <a:gd name="connsiteX2" fmla="*/ 3959177 w 3960014"/>
              <a:gd name="connsiteY2" fmla="*/ 3758728 h 4400291"/>
              <a:gd name="connsiteX3" fmla="*/ 3233138 w 3960014"/>
              <a:gd name="connsiteY3" fmla="*/ 4400291 h 4400291"/>
              <a:gd name="connsiteX4" fmla="*/ 14 w 3960014"/>
              <a:gd name="connsiteY4" fmla="*/ 4389330 h 4400291"/>
              <a:gd name="connsiteX5" fmla="*/ 1001387 w 3960014"/>
              <a:gd name="connsiteY5" fmla="*/ 14138 h 4400291"/>
              <a:gd name="connsiteX0" fmla="*/ 51406 w 3010033"/>
              <a:gd name="connsiteY0" fmla="*/ 14138 h 4400291"/>
              <a:gd name="connsiteX1" fmla="*/ 3004728 w 3010033"/>
              <a:gd name="connsiteY1" fmla="*/ -1 h 4400291"/>
              <a:gd name="connsiteX2" fmla="*/ 3009196 w 3010033"/>
              <a:gd name="connsiteY2" fmla="*/ 3758728 h 4400291"/>
              <a:gd name="connsiteX3" fmla="*/ 2283157 w 3010033"/>
              <a:gd name="connsiteY3" fmla="*/ 4400291 h 4400291"/>
              <a:gd name="connsiteX4" fmla="*/ 206 w 3010033"/>
              <a:gd name="connsiteY4" fmla="*/ 4389330 h 4400291"/>
              <a:gd name="connsiteX5" fmla="*/ 51406 w 3010033"/>
              <a:gd name="connsiteY5" fmla="*/ 14138 h 4400291"/>
              <a:gd name="connsiteX0" fmla="*/ 0 w 2958627"/>
              <a:gd name="connsiteY0" fmla="*/ 14138 h 4412091"/>
              <a:gd name="connsiteX1" fmla="*/ 2953322 w 2958627"/>
              <a:gd name="connsiteY1" fmla="*/ -1 h 4412091"/>
              <a:gd name="connsiteX2" fmla="*/ 2957790 w 2958627"/>
              <a:gd name="connsiteY2" fmla="*/ 3758728 h 4412091"/>
              <a:gd name="connsiteX3" fmla="*/ 2231751 w 2958627"/>
              <a:gd name="connsiteY3" fmla="*/ 4400291 h 4412091"/>
              <a:gd name="connsiteX4" fmla="*/ 11107 w 2958627"/>
              <a:gd name="connsiteY4" fmla="*/ 4412091 h 4412091"/>
              <a:gd name="connsiteX5" fmla="*/ 0 w 2958627"/>
              <a:gd name="connsiteY5" fmla="*/ 14138 h 4412091"/>
              <a:gd name="connsiteX0" fmla="*/ 0 w 2958627"/>
              <a:gd name="connsiteY0" fmla="*/ 14138 h 4400291"/>
              <a:gd name="connsiteX1" fmla="*/ 2953322 w 2958627"/>
              <a:gd name="connsiteY1" fmla="*/ -1 h 4400291"/>
              <a:gd name="connsiteX2" fmla="*/ 2957790 w 2958627"/>
              <a:gd name="connsiteY2" fmla="*/ 3758728 h 4400291"/>
              <a:gd name="connsiteX3" fmla="*/ 2231751 w 2958627"/>
              <a:gd name="connsiteY3" fmla="*/ 4400291 h 4400291"/>
              <a:gd name="connsiteX4" fmla="*/ 11107 w 2958627"/>
              <a:gd name="connsiteY4" fmla="*/ 4389330 h 4400291"/>
              <a:gd name="connsiteX5" fmla="*/ 0 w 2958627"/>
              <a:gd name="connsiteY5" fmla="*/ 14138 h 4400291"/>
              <a:gd name="connsiteX0" fmla="*/ 393918 w 2947553"/>
              <a:gd name="connsiteY0" fmla="*/ 14138 h 4400291"/>
              <a:gd name="connsiteX1" fmla="*/ 2942248 w 2947553"/>
              <a:gd name="connsiteY1" fmla="*/ -1 h 4400291"/>
              <a:gd name="connsiteX2" fmla="*/ 2946716 w 2947553"/>
              <a:gd name="connsiteY2" fmla="*/ 3758728 h 4400291"/>
              <a:gd name="connsiteX3" fmla="*/ 2220677 w 2947553"/>
              <a:gd name="connsiteY3" fmla="*/ 4400291 h 4400291"/>
              <a:gd name="connsiteX4" fmla="*/ 33 w 2947553"/>
              <a:gd name="connsiteY4" fmla="*/ 4389330 h 4400291"/>
              <a:gd name="connsiteX5" fmla="*/ 393918 w 2947553"/>
              <a:gd name="connsiteY5" fmla="*/ 14138 h 4400291"/>
              <a:gd name="connsiteX0" fmla="*/ 98047 w 2651682"/>
              <a:gd name="connsiteY0" fmla="*/ 14138 h 4400291"/>
              <a:gd name="connsiteX1" fmla="*/ 2646377 w 2651682"/>
              <a:gd name="connsiteY1" fmla="*/ -1 h 4400291"/>
              <a:gd name="connsiteX2" fmla="*/ 2650845 w 2651682"/>
              <a:gd name="connsiteY2" fmla="*/ 3758728 h 4400291"/>
              <a:gd name="connsiteX3" fmla="*/ 1924806 w 2651682"/>
              <a:gd name="connsiteY3" fmla="*/ 4400291 h 4400291"/>
              <a:gd name="connsiteX4" fmla="*/ 117 w 2651682"/>
              <a:gd name="connsiteY4" fmla="*/ 4389330 h 4400291"/>
              <a:gd name="connsiteX5" fmla="*/ 98047 w 2651682"/>
              <a:gd name="connsiteY5" fmla="*/ 14138 h 4400291"/>
              <a:gd name="connsiteX0" fmla="*/ 5309 w 2558944"/>
              <a:gd name="connsiteY0" fmla="*/ 14138 h 4400291"/>
              <a:gd name="connsiteX1" fmla="*/ 2553639 w 2558944"/>
              <a:gd name="connsiteY1" fmla="*/ -1 h 4400291"/>
              <a:gd name="connsiteX2" fmla="*/ 2558107 w 2558944"/>
              <a:gd name="connsiteY2" fmla="*/ 3758728 h 4400291"/>
              <a:gd name="connsiteX3" fmla="*/ 1832068 w 2558944"/>
              <a:gd name="connsiteY3" fmla="*/ 4400291 h 4400291"/>
              <a:gd name="connsiteX4" fmla="*/ 838 w 2558944"/>
              <a:gd name="connsiteY4" fmla="*/ 4389330 h 4400291"/>
              <a:gd name="connsiteX5" fmla="*/ 5309 w 2558944"/>
              <a:gd name="connsiteY5" fmla="*/ 14138 h 4400291"/>
              <a:gd name="connsiteX0" fmla="*/ 5309 w 2558944"/>
              <a:gd name="connsiteY0" fmla="*/ 14138 h 4457617"/>
              <a:gd name="connsiteX1" fmla="*/ 2553639 w 2558944"/>
              <a:gd name="connsiteY1" fmla="*/ -1 h 4457617"/>
              <a:gd name="connsiteX2" fmla="*/ 2558107 w 2558944"/>
              <a:gd name="connsiteY2" fmla="*/ 3758728 h 4457617"/>
              <a:gd name="connsiteX3" fmla="*/ 1832068 w 2558944"/>
              <a:gd name="connsiteY3" fmla="*/ 4400291 h 4457617"/>
              <a:gd name="connsiteX4" fmla="*/ 838 w 2558944"/>
              <a:gd name="connsiteY4" fmla="*/ 4457617 h 4457617"/>
              <a:gd name="connsiteX5" fmla="*/ 5309 w 2558944"/>
              <a:gd name="connsiteY5" fmla="*/ 14138 h 4457617"/>
              <a:gd name="connsiteX0" fmla="*/ 5309 w 2558944"/>
              <a:gd name="connsiteY0" fmla="*/ 14138 h 4457617"/>
              <a:gd name="connsiteX1" fmla="*/ 2553639 w 2558944"/>
              <a:gd name="connsiteY1" fmla="*/ -1 h 4457617"/>
              <a:gd name="connsiteX2" fmla="*/ 2558107 w 2558944"/>
              <a:gd name="connsiteY2" fmla="*/ 3758728 h 4457617"/>
              <a:gd name="connsiteX3" fmla="*/ 1832068 w 2558944"/>
              <a:gd name="connsiteY3" fmla="*/ 4400291 h 4457617"/>
              <a:gd name="connsiteX4" fmla="*/ 838 w 2558944"/>
              <a:gd name="connsiteY4" fmla="*/ 4457617 h 4457617"/>
              <a:gd name="connsiteX5" fmla="*/ 5309 w 2558944"/>
              <a:gd name="connsiteY5" fmla="*/ 14138 h 4457617"/>
              <a:gd name="connsiteX0" fmla="*/ 5309 w 2558944"/>
              <a:gd name="connsiteY0" fmla="*/ 14138 h 4434856"/>
              <a:gd name="connsiteX1" fmla="*/ 2553639 w 2558944"/>
              <a:gd name="connsiteY1" fmla="*/ -1 h 4434856"/>
              <a:gd name="connsiteX2" fmla="*/ 2558107 w 2558944"/>
              <a:gd name="connsiteY2" fmla="*/ 3758728 h 4434856"/>
              <a:gd name="connsiteX3" fmla="*/ 1832068 w 2558944"/>
              <a:gd name="connsiteY3" fmla="*/ 4400291 h 4434856"/>
              <a:gd name="connsiteX4" fmla="*/ 838 w 2558944"/>
              <a:gd name="connsiteY4" fmla="*/ 4434856 h 4434856"/>
              <a:gd name="connsiteX5" fmla="*/ 5309 w 2558944"/>
              <a:gd name="connsiteY5" fmla="*/ 14138 h 4434856"/>
              <a:gd name="connsiteX0" fmla="*/ 5309 w 2558944"/>
              <a:gd name="connsiteY0" fmla="*/ 14138 h 4412092"/>
              <a:gd name="connsiteX1" fmla="*/ 2553639 w 2558944"/>
              <a:gd name="connsiteY1" fmla="*/ -1 h 4412092"/>
              <a:gd name="connsiteX2" fmla="*/ 2558107 w 2558944"/>
              <a:gd name="connsiteY2" fmla="*/ 3758728 h 4412092"/>
              <a:gd name="connsiteX3" fmla="*/ 1832068 w 2558944"/>
              <a:gd name="connsiteY3" fmla="*/ 4400291 h 4412092"/>
              <a:gd name="connsiteX4" fmla="*/ 838 w 2558944"/>
              <a:gd name="connsiteY4" fmla="*/ 4412092 h 4412092"/>
              <a:gd name="connsiteX5" fmla="*/ 5309 w 2558944"/>
              <a:gd name="connsiteY5" fmla="*/ 14138 h 4412092"/>
              <a:gd name="connsiteX0" fmla="*/ 5309 w 2558944"/>
              <a:gd name="connsiteY0" fmla="*/ 14138 h 4412092"/>
              <a:gd name="connsiteX1" fmla="*/ 2553639 w 2558944"/>
              <a:gd name="connsiteY1" fmla="*/ 0 h 4412092"/>
              <a:gd name="connsiteX2" fmla="*/ 2558107 w 2558944"/>
              <a:gd name="connsiteY2" fmla="*/ 3758728 h 4412092"/>
              <a:gd name="connsiteX3" fmla="*/ 1832068 w 2558944"/>
              <a:gd name="connsiteY3" fmla="*/ 4400291 h 4412092"/>
              <a:gd name="connsiteX4" fmla="*/ 838 w 2558944"/>
              <a:gd name="connsiteY4" fmla="*/ 4412092 h 4412092"/>
              <a:gd name="connsiteX5" fmla="*/ 5309 w 2558944"/>
              <a:gd name="connsiteY5" fmla="*/ 14138 h 4412092"/>
              <a:gd name="connsiteX0" fmla="*/ 5309 w 2569215"/>
              <a:gd name="connsiteY0" fmla="*/ 14138 h 4412092"/>
              <a:gd name="connsiteX1" fmla="*/ 2569215 w 2569215"/>
              <a:gd name="connsiteY1" fmla="*/ 0 h 4412092"/>
              <a:gd name="connsiteX2" fmla="*/ 2558107 w 2569215"/>
              <a:gd name="connsiteY2" fmla="*/ 3758728 h 4412092"/>
              <a:gd name="connsiteX3" fmla="*/ 1832068 w 2569215"/>
              <a:gd name="connsiteY3" fmla="*/ 4400291 h 4412092"/>
              <a:gd name="connsiteX4" fmla="*/ 838 w 2569215"/>
              <a:gd name="connsiteY4" fmla="*/ 4412092 h 4412092"/>
              <a:gd name="connsiteX5" fmla="*/ 5309 w 2569215"/>
              <a:gd name="connsiteY5" fmla="*/ 14138 h 4412092"/>
              <a:gd name="connsiteX0" fmla="*/ 5309 w 2569215"/>
              <a:gd name="connsiteY0" fmla="*/ 14138 h 4412092"/>
              <a:gd name="connsiteX1" fmla="*/ 2569215 w 2569215"/>
              <a:gd name="connsiteY1" fmla="*/ 0 h 4412092"/>
              <a:gd name="connsiteX2" fmla="*/ 2558107 w 2569215"/>
              <a:gd name="connsiteY2" fmla="*/ 3758728 h 4412092"/>
              <a:gd name="connsiteX3" fmla="*/ 1832068 w 2569215"/>
              <a:gd name="connsiteY3" fmla="*/ 4400291 h 4412092"/>
              <a:gd name="connsiteX4" fmla="*/ 838 w 2569215"/>
              <a:gd name="connsiteY4" fmla="*/ 4412092 h 4412092"/>
              <a:gd name="connsiteX5" fmla="*/ 5309 w 2569215"/>
              <a:gd name="connsiteY5" fmla="*/ 14138 h 4412092"/>
              <a:gd name="connsiteX0" fmla="*/ 5309 w 2569215"/>
              <a:gd name="connsiteY0" fmla="*/ 0 h 4830441"/>
              <a:gd name="connsiteX1" fmla="*/ 2569215 w 2569215"/>
              <a:gd name="connsiteY1" fmla="*/ 418349 h 4830441"/>
              <a:gd name="connsiteX2" fmla="*/ 2558107 w 2569215"/>
              <a:gd name="connsiteY2" fmla="*/ 4177077 h 4830441"/>
              <a:gd name="connsiteX3" fmla="*/ 1832068 w 2569215"/>
              <a:gd name="connsiteY3" fmla="*/ 4818640 h 4830441"/>
              <a:gd name="connsiteX4" fmla="*/ 838 w 2569215"/>
              <a:gd name="connsiteY4" fmla="*/ 4830441 h 4830441"/>
              <a:gd name="connsiteX5" fmla="*/ 5309 w 2569215"/>
              <a:gd name="connsiteY5" fmla="*/ 0 h 4830441"/>
              <a:gd name="connsiteX0" fmla="*/ 5309 w 2569215"/>
              <a:gd name="connsiteY0" fmla="*/ 0 h 4830441"/>
              <a:gd name="connsiteX1" fmla="*/ 2569215 w 2569215"/>
              <a:gd name="connsiteY1" fmla="*/ 8626 h 4830441"/>
              <a:gd name="connsiteX2" fmla="*/ 2558107 w 2569215"/>
              <a:gd name="connsiteY2" fmla="*/ 4177077 h 4830441"/>
              <a:gd name="connsiteX3" fmla="*/ 1832068 w 2569215"/>
              <a:gd name="connsiteY3" fmla="*/ 4818640 h 4830441"/>
              <a:gd name="connsiteX4" fmla="*/ 838 w 2569215"/>
              <a:gd name="connsiteY4" fmla="*/ 4830441 h 4830441"/>
              <a:gd name="connsiteX5" fmla="*/ 5309 w 2569215"/>
              <a:gd name="connsiteY5" fmla="*/ 0 h 4830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69215" h="4830441">
                <a:moveTo>
                  <a:pt x="5309" y="0"/>
                </a:moveTo>
                <a:lnTo>
                  <a:pt x="2569215" y="8626"/>
                </a:lnTo>
                <a:cubicBezTo>
                  <a:pt x="2565080" y="1274794"/>
                  <a:pt x="2562242" y="2910909"/>
                  <a:pt x="2558107" y="4177077"/>
                </a:cubicBezTo>
                <a:lnTo>
                  <a:pt x="1832068" y="4818640"/>
                </a:lnTo>
                <a:lnTo>
                  <a:pt x="838" y="4830441"/>
                </a:lnTo>
                <a:cubicBezTo>
                  <a:pt x="-3298" y="3364456"/>
                  <a:pt x="9445" y="1465985"/>
                  <a:pt x="5309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16EC4B2C-0623-40E5-BB10-BFF02B202463}"/>
              </a:ext>
            </a:extLst>
          </p:cNvPr>
          <p:cNvSpPr/>
          <p:nvPr userDrawn="1"/>
        </p:nvSpPr>
        <p:spPr>
          <a:xfrm rot="16200000">
            <a:off x="4052731" y="3429182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42BE1D68-0F7F-4C0F-A356-A4FDF6D87C47}"/>
              </a:ext>
            </a:extLst>
          </p:cNvPr>
          <p:cNvSpPr>
            <a:spLocks noGrp="1"/>
          </p:cNvSpPr>
          <p:nvPr>
            <p:ph type="pic" sz="quarter" idx="111" hasCustomPrompt="1"/>
          </p:nvPr>
        </p:nvSpPr>
        <p:spPr>
          <a:xfrm>
            <a:off x="6105841" y="1670404"/>
            <a:ext cx="1067135" cy="1830620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323787 w 5301495"/>
              <a:gd name="connsiteY4" fmla="*/ 4397956 h 4408917"/>
              <a:gd name="connsiteX5" fmla="*/ 0 w 5301495"/>
              <a:gd name="connsiteY5" fmla="*/ 0 h 4408917"/>
              <a:gd name="connsiteX0" fmla="*/ 22565 w 3978096"/>
              <a:gd name="connsiteY0" fmla="*/ 0 h 4408917"/>
              <a:gd name="connsiteX1" fmla="*/ 3972791 w 3978096"/>
              <a:gd name="connsiteY1" fmla="*/ 8625 h 4408917"/>
              <a:gd name="connsiteX2" fmla="*/ 3977259 w 3978096"/>
              <a:gd name="connsiteY2" fmla="*/ 3767354 h 4408917"/>
              <a:gd name="connsiteX3" fmla="*/ 3251220 w 3978096"/>
              <a:gd name="connsiteY3" fmla="*/ 4408917 h 4408917"/>
              <a:gd name="connsiteX4" fmla="*/ 388 w 3978096"/>
              <a:gd name="connsiteY4" fmla="*/ 4397956 h 4408917"/>
              <a:gd name="connsiteX5" fmla="*/ 22565 w 3978096"/>
              <a:gd name="connsiteY5" fmla="*/ 0 h 4408917"/>
              <a:gd name="connsiteX0" fmla="*/ 5308 w 3960839"/>
              <a:gd name="connsiteY0" fmla="*/ 0 h 4408917"/>
              <a:gd name="connsiteX1" fmla="*/ 3955534 w 3960839"/>
              <a:gd name="connsiteY1" fmla="*/ 8625 h 4408917"/>
              <a:gd name="connsiteX2" fmla="*/ 3960002 w 3960839"/>
              <a:gd name="connsiteY2" fmla="*/ 3767354 h 4408917"/>
              <a:gd name="connsiteX3" fmla="*/ 3233963 w 3960839"/>
              <a:gd name="connsiteY3" fmla="*/ 4408917 h 4408917"/>
              <a:gd name="connsiteX4" fmla="*/ 839 w 3960839"/>
              <a:gd name="connsiteY4" fmla="*/ 4397956 h 4408917"/>
              <a:gd name="connsiteX5" fmla="*/ 5308 w 3960839"/>
              <a:gd name="connsiteY5" fmla="*/ 0 h 4408917"/>
              <a:gd name="connsiteX0" fmla="*/ 1001387 w 3960014"/>
              <a:gd name="connsiteY0" fmla="*/ 14138 h 4400291"/>
              <a:gd name="connsiteX1" fmla="*/ 3954709 w 3960014"/>
              <a:gd name="connsiteY1" fmla="*/ -1 h 4400291"/>
              <a:gd name="connsiteX2" fmla="*/ 3959177 w 3960014"/>
              <a:gd name="connsiteY2" fmla="*/ 3758728 h 4400291"/>
              <a:gd name="connsiteX3" fmla="*/ 3233138 w 3960014"/>
              <a:gd name="connsiteY3" fmla="*/ 4400291 h 4400291"/>
              <a:gd name="connsiteX4" fmla="*/ 14 w 3960014"/>
              <a:gd name="connsiteY4" fmla="*/ 4389330 h 4400291"/>
              <a:gd name="connsiteX5" fmla="*/ 1001387 w 3960014"/>
              <a:gd name="connsiteY5" fmla="*/ 14138 h 4400291"/>
              <a:gd name="connsiteX0" fmla="*/ 51406 w 3010033"/>
              <a:gd name="connsiteY0" fmla="*/ 14138 h 4400291"/>
              <a:gd name="connsiteX1" fmla="*/ 3004728 w 3010033"/>
              <a:gd name="connsiteY1" fmla="*/ -1 h 4400291"/>
              <a:gd name="connsiteX2" fmla="*/ 3009196 w 3010033"/>
              <a:gd name="connsiteY2" fmla="*/ 3758728 h 4400291"/>
              <a:gd name="connsiteX3" fmla="*/ 2283157 w 3010033"/>
              <a:gd name="connsiteY3" fmla="*/ 4400291 h 4400291"/>
              <a:gd name="connsiteX4" fmla="*/ 206 w 3010033"/>
              <a:gd name="connsiteY4" fmla="*/ 4389330 h 4400291"/>
              <a:gd name="connsiteX5" fmla="*/ 51406 w 3010033"/>
              <a:gd name="connsiteY5" fmla="*/ 14138 h 4400291"/>
              <a:gd name="connsiteX0" fmla="*/ 0 w 2958627"/>
              <a:gd name="connsiteY0" fmla="*/ 14138 h 4412091"/>
              <a:gd name="connsiteX1" fmla="*/ 2953322 w 2958627"/>
              <a:gd name="connsiteY1" fmla="*/ -1 h 4412091"/>
              <a:gd name="connsiteX2" fmla="*/ 2957790 w 2958627"/>
              <a:gd name="connsiteY2" fmla="*/ 3758728 h 4412091"/>
              <a:gd name="connsiteX3" fmla="*/ 2231751 w 2958627"/>
              <a:gd name="connsiteY3" fmla="*/ 4400291 h 4412091"/>
              <a:gd name="connsiteX4" fmla="*/ 11107 w 2958627"/>
              <a:gd name="connsiteY4" fmla="*/ 4412091 h 4412091"/>
              <a:gd name="connsiteX5" fmla="*/ 0 w 2958627"/>
              <a:gd name="connsiteY5" fmla="*/ 14138 h 4412091"/>
              <a:gd name="connsiteX0" fmla="*/ 0 w 2958627"/>
              <a:gd name="connsiteY0" fmla="*/ 14138 h 4400291"/>
              <a:gd name="connsiteX1" fmla="*/ 2953322 w 2958627"/>
              <a:gd name="connsiteY1" fmla="*/ -1 h 4400291"/>
              <a:gd name="connsiteX2" fmla="*/ 2957790 w 2958627"/>
              <a:gd name="connsiteY2" fmla="*/ 3758728 h 4400291"/>
              <a:gd name="connsiteX3" fmla="*/ 2231751 w 2958627"/>
              <a:gd name="connsiteY3" fmla="*/ 4400291 h 4400291"/>
              <a:gd name="connsiteX4" fmla="*/ 11107 w 2958627"/>
              <a:gd name="connsiteY4" fmla="*/ 4389330 h 4400291"/>
              <a:gd name="connsiteX5" fmla="*/ 0 w 2958627"/>
              <a:gd name="connsiteY5" fmla="*/ 14138 h 4400291"/>
              <a:gd name="connsiteX0" fmla="*/ 393918 w 2947553"/>
              <a:gd name="connsiteY0" fmla="*/ 14138 h 4400291"/>
              <a:gd name="connsiteX1" fmla="*/ 2942248 w 2947553"/>
              <a:gd name="connsiteY1" fmla="*/ -1 h 4400291"/>
              <a:gd name="connsiteX2" fmla="*/ 2946716 w 2947553"/>
              <a:gd name="connsiteY2" fmla="*/ 3758728 h 4400291"/>
              <a:gd name="connsiteX3" fmla="*/ 2220677 w 2947553"/>
              <a:gd name="connsiteY3" fmla="*/ 4400291 h 4400291"/>
              <a:gd name="connsiteX4" fmla="*/ 33 w 2947553"/>
              <a:gd name="connsiteY4" fmla="*/ 4389330 h 4400291"/>
              <a:gd name="connsiteX5" fmla="*/ 393918 w 2947553"/>
              <a:gd name="connsiteY5" fmla="*/ 14138 h 4400291"/>
              <a:gd name="connsiteX0" fmla="*/ 98047 w 2651682"/>
              <a:gd name="connsiteY0" fmla="*/ 14138 h 4400291"/>
              <a:gd name="connsiteX1" fmla="*/ 2646377 w 2651682"/>
              <a:gd name="connsiteY1" fmla="*/ -1 h 4400291"/>
              <a:gd name="connsiteX2" fmla="*/ 2650845 w 2651682"/>
              <a:gd name="connsiteY2" fmla="*/ 3758728 h 4400291"/>
              <a:gd name="connsiteX3" fmla="*/ 1924806 w 2651682"/>
              <a:gd name="connsiteY3" fmla="*/ 4400291 h 4400291"/>
              <a:gd name="connsiteX4" fmla="*/ 117 w 2651682"/>
              <a:gd name="connsiteY4" fmla="*/ 4389330 h 4400291"/>
              <a:gd name="connsiteX5" fmla="*/ 98047 w 2651682"/>
              <a:gd name="connsiteY5" fmla="*/ 14138 h 4400291"/>
              <a:gd name="connsiteX0" fmla="*/ 5309 w 2558944"/>
              <a:gd name="connsiteY0" fmla="*/ 14138 h 4400291"/>
              <a:gd name="connsiteX1" fmla="*/ 2553639 w 2558944"/>
              <a:gd name="connsiteY1" fmla="*/ -1 h 4400291"/>
              <a:gd name="connsiteX2" fmla="*/ 2558107 w 2558944"/>
              <a:gd name="connsiteY2" fmla="*/ 3758728 h 4400291"/>
              <a:gd name="connsiteX3" fmla="*/ 1832068 w 2558944"/>
              <a:gd name="connsiteY3" fmla="*/ 4400291 h 4400291"/>
              <a:gd name="connsiteX4" fmla="*/ 838 w 2558944"/>
              <a:gd name="connsiteY4" fmla="*/ 4389330 h 4400291"/>
              <a:gd name="connsiteX5" fmla="*/ 5309 w 2558944"/>
              <a:gd name="connsiteY5" fmla="*/ 14138 h 4400291"/>
              <a:gd name="connsiteX0" fmla="*/ 5309 w 2558944"/>
              <a:gd name="connsiteY0" fmla="*/ 14138 h 4457617"/>
              <a:gd name="connsiteX1" fmla="*/ 2553639 w 2558944"/>
              <a:gd name="connsiteY1" fmla="*/ -1 h 4457617"/>
              <a:gd name="connsiteX2" fmla="*/ 2558107 w 2558944"/>
              <a:gd name="connsiteY2" fmla="*/ 3758728 h 4457617"/>
              <a:gd name="connsiteX3" fmla="*/ 1832068 w 2558944"/>
              <a:gd name="connsiteY3" fmla="*/ 4400291 h 4457617"/>
              <a:gd name="connsiteX4" fmla="*/ 838 w 2558944"/>
              <a:gd name="connsiteY4" fmla="*/ 4457617 h 4457617"/>
              <a:gd name="connsiteX5" fmla="*/ 5309 w 2558944"/>
              <a:gd name="connsiteY5" fmla="*/ 14138 h 4457617"/>
              <a:gd name="connsiteX0" fmla="*/ 5309 w 2558944"/>
              <a:gd name="connsiteY0" fmla="*/ 14138 h 4457617"/>
              <a:gd name="connsiteX1" fmla="*/ 2553639 w 2558944"/>
              <a:gd name="connsiteY1" fmla="*/ -1 h 4457617"/>
              <a:gd name="connsiteX2" fmla="*/ 2558107 w 2558944"/>
              <a:gd name="connsiteY2" fmla="*/ 3758728 h 4457617"/>
              <a:gd name="connsiteX3" fmla="*/ 1832068 w 2558944"/>
              <a:gd name="connsiteY3" fmla="*/ 4400291 h 4457617"/>
              <a:gd name="connsiteX4" fmla="*/ 838 w 2558944"/>
              <a:gd name="connsiteY4" fmla="*/ 4457617 h 4457617"/>
              <a:gd name="connsiteX5" fmla="*/ 5309 w 2558944"/>
              <a:gd name="connsiteY5" fmla="*/ 14138 h 4457617"/>
              <a:gd name="connsiteX0" fmla="*/ 5309 w 2558944"/>
              <a:gd name="connsiteY0" fmla="*/ 14138 h 4434856"/>
              <a:gd name="connsiteX1" fmla="*/ 2553639 w 2558944"/>
              <a:gd name="connsiteY1" fmla="*/ -1 h 4434856"/>
              <a:gd name="connsiteX2" fmla="*/ 2558107 w 2558944"/>
              <a:gd name="connsiteY2" fmla="*/ 3758728 h 4434856"/>
              <a:gd name="connsiteX3" fmla="*/ 1832068 w 2558944"/>
              <a:gd name="connsiteY3" fmla="*/ 4400291 h 4434856"/>
              <a:gd name="connsiteX4" fmla="*/ 838 w 2558944"/>
              <a:gd name="connsiteY4" fmla="*/ 4434856 h 4434856"/>
              <a:gd name="connsiteX5" fmla="*/ 5309 w 2558944"/>
              <a:gd name="connsiteY5" fmla="*/ 14138 h 4434856"/>
              <a:gd name="connsiteX0" fmla="*/ 5309 w 2558944"/>
              <a:gd name="connsiteY0" fmla="*/ 14138 h 4412092"/>
              <a:gd name="connsiteX1" fmla="*/ 2553639 w 2558944"/>
              <a:gd name="connsiteY1" fmla="*/ -1 h 4412092"/>
              <a:gd name="connsiteX2" fmla="*/ 2558107 w 2558944"/>
              <a:gd name="connsiteY2" fmla="*/ 3758728 h 4412092"/>
              <a:gd name="connsiteX3" fmla="*/ 1832068 w 2558944"/>
              <a:gd name="connsiteY3" fmla="*/ 4400291 h 4412092"/>
              <a:gd name="connsiteX4" fmla="*/ 838 w 2558944"/>
              <a:gd name="connsiteY4" fmla="*/ 4412092 h 4412092"/>
              <a:gd name="connsiteX5" fmla="*/ 5309 w 2558944"/>
              <a:gd name="connsiteY5" fmla="*/ 14138 h 4412092"/>
              <a:gd name="connsiteX0" fmla="*/ 5309 w 2558944"/>
              <a:gd name="connsiteY0" fmla="*/ 14138 h 4412092"/>
              <a:gd name="connsiteX1" fmla="*/ 2553639 w 2558944"/>
              <a:gd name="connsiteY1" fmla="*/ 0 h 4412092"/>
              <a:gd name="connsiteX2" fmla="*/ 2558107 w 2558944"/>
              <a:gd name="connsiteY2" fmla="*/ 3758728 h 4412092"/>
              <a:gd name="connsiteX3" fmla="*/ 1832068 w 2558944"/>
              <a:gd name="connsiteY3" fmla="*/ 4400291 h 4412092"/>
              <a:gd name="connsiteX4" fmla="*/ 838 w 2558944"/>
              <a:gd name="connsiteY4" fmla="*/ 4412092 h 4412092"/>
              <a:gd name="connsiteX5" fmla="*/ 5309 w 2558944"/>
              <a:gd name="connsiteY5" fmla="*/ 14138 h 4412092"/>
              <a:gd name="connsiteX0" fmla="*/ 5309 w 2569215"/>
              <a:gd name="connsiteY0" fmla="*/ 14138 h 4412092"/>
              <a:gd name="connsiteX1" fmla="*/ 2569215 w 2569215"/>
              <a:gd name="connsiteY1" fmla="*/ 0 h 4412092"/>
              <a:gd name="connsiteX2" fmla="*/ 2558107 w 2569215"/>
              <a:gd name="connsiteY2" fmla="*/ 3758728 h 4412092"/>
              <a:gd name="connsiteX3" fmla="*/ 1832068 w 2569215"/>
              <a:gd name="connsiteY3" fmla="*/ 4400291 h 4412092"/>
              <a:gd name="connsiteX4" fmla="*/ 838 w 2569215"/>
              <a:gd name="connsiteY4" fmla="*/ 4412092 h 4412092"/>
              <a:gd name="connsiteX5" fmla="*/ 5309 w 2569215"/>
              <a:gd name="connsiteY5" fmla="*/ 14138 h 4412092"/>
              <a:gd name="connsiteX0" fmla="*/ 5309 w 2569215"/>
              <a:gd name="connsiteY0" fmla="*/ 14138 h 4412092"/>
              <a:gd name="connsiteX1" fmla="*/ 2569215 w 2569215"/>
              <a:gd name="connsiteY1" fmla="*/ 0 h 4412092"/>
              <a:gd name="connsiteX2" fmla="*/ 2558107 w 2569215"/>
              <a:gd name="connsiteY2" fmla="*/ 3758728 h 4412092"/>
              <a:gd name="connsiteX3" fmla="*/ 1832068 w 2569215"/>
              <a:gd name="connsiteY3" fmla="*/ 4400291 h 4412092"/>
              <a:gd name="connsiteX4" fmla="*/ 838 w 2569215"/>
              <a:gd name="connsiteY4" fmla="*/ 4412092 h 4412092"/>
              <a:gd name="connsiteX5" fmla="*/ 5309 w 2569215"/>
              <a:gd name="connsiteY5" fmla="*/ 14138 h 4412092"/>
              <a:gd name="connsiteX0" fmla="*/ 5309 w 2569215"/>
              <a:gd name="connsiteY0" fmla="*/ 0 h 4830441"/>
              <a:gd name="connsiteX1" fmla="*/ 2569215 w 2569215"/>
              <a:gd name="connsiteY1" fmla="*/ 418349 h 4830441"/>
              <a:gd name="connsiteX2" fmla="*/ 2558107 w 2569215"/>
              <a:gd name="connsiteY2" fmla="*/ 4177077 h 4830441"/>
              <a:gd name="connsiteX3" fmla="*/ 1832068 w 2569215"/>
              <a:gd name="connsiteY3" fmla="*/ 4818640 h 4830441"/>
              <a:gd name="connsiteX4" fmla="*/ 838 w 2569215"/>
              <a:gd name="connsiteY4" fmla="*/ 4830441 h 4830441"/>
              <a:gd name="connsiteX5" fmla="*/ 5309 w 2569215"/>
              <a:gd name="connsiteY5" fmla="*/ 0 h 4830441"/>
              <a:gd name="connsiteX0" fmla="*/ 5309 w 2569215"/>
              <a:gd name="connsiteY0" fmla="*/ 0 h 4830441"/>
              <a:gd name="connsiteX1" fmla="*/ 2569215 w 2569215"/>
              <a:gd name="connsiteY1" fmla="*/ 8626 h 4830441"/>
              <a:gd name="connsiteX2" fmla="*/ 2558107 w 2569215"/>
              <a:gd name="connsiteY2" fmla="*/ 4177077 h 4830441"/>
              <a:gd name="connsiteX3" fmla="*/ 1832068 w 2569215"/>
              <a:gd name="connsiteY3" fmla="*/ 4818640 h 4830441"/>
              <a:gd name="connsiteX4" fmla="*/ 838 w 2569215"/>
              <a:gd name="connsiteY4" fmla="*/ 4830441 h 4830441"/>
              <a:gd name="connsiteX5" fmla="*/ 5309 w 2569215"/>
              <a:gd name="connsiteY5" fmla="*/ 0 h 4830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69215" h="4830441">
                <a:moveTo>
                  <a:pt x="5309" y="0"/>
                </a:moveTo>
                <a:lnTo>
                  <a:pt x="2569215" y="8626"/>
                </a:lnTo>
                <a:cubicBezTo>
                  <a:pt x="2565080" y="1274794"/>
                  <a:pt x="2562242" y="2910909"/>
                  <a:pt x="2558107" y="4177077"/>
                </a:cubicBezTo>
                <a:lnTo>
                  <a:pt x="1832068" y="4818640"/>
                </a:lnTo>
                <a:lnTo>
                  <a:pt x="838" y="4830441"/>
                </a:lnTo>
                <a:cubicBezTo>
                  <a:pt x="-3298" y="3364456"/>
                  <a:pt x="9445" y="1465985"/>
                  <a:pt x="5309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15B295AA-CFB7-42E9-AAE2-6A6AE4D0A238}"/>
              </a:ext>
            </a:extLst>
          </p:cNvPr>
          <p:cNvSpPr/>
          <p:nvPr userDrawn="1"/>
        </p:nvSpPr>
        <p:spPr>
          <a:xfrm rot="16200000">
            <a:off x="6947199" y="3429182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7BB998CF-2272-4B4E-997F-F0E360E63FF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FFE1BABF-EDCC-4570-A7C0-9BA77A074E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pic>
        <p:nvPicPr>
          <p:cNvPr id="37" name="Google Shape;106;p9" descr="ZUT030_triangle.emf">
            <a:extLst>
              <a:ext uri="{FF2B5EF4-FFF2-40B4-BE49-F238E27FC236}">
                <a16:creationId xmlns:a16="http://schemas.microsoft.com/office/drawing/2014/main" id="{00099A97-745D-4EAD-A8C3-0E0AE3325A27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C159E427-8BF6-48D5-A2B7-A23C8FF941E8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334921" y="3793691"/>
            <a:ext cx="2802104" cy="2489414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7E98CF73-5B02-4F90-995C-7F3EDAC5F5E7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1514238" y="2548741"/>
            <a:ext cx="1622788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  <a:p>
            <a:pPr lvl="0"/>
            <a:endParaRPr lang="en-GB" dirty="0"/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37029375-23AD-4797-8CB2-8EEA576BFE42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1514238" y="3041554"/>
            <a:ext cx="1622788" cy="613405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FC4372E-01B2-4A91-A7A8-563A5123CAE8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380781" y="2548741"/>
            <a:ext cx="1622788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  <a:p>
            <a:pPr lvl="0"/>
            <a:endParaRPr lang="en-GB" dirty="0"/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3CAFDC1C-9C98-4996-8459-7EEF0168681F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4380781" y="3041554"/>
            <a:ext cx="1622788" cy="613405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422FB3FF-BDA3-4A04-84EC-B409C611D874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7275249" y="2548741"/>
            <a:ext cx="1622788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  <a:p>
            <a:pPr lvl="0"/>
            <a:endParaRPr lang="en-GB" dirty="0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388F5AAC-2D4E-4B40-BC43-71EF864A5170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7275249" y="3041554"/>
            <a:ext cx="1622788" cy="613405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FBDFDB39-BD79-489C-BFB3-447896AA3114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3213913" y="3793691"/>
            <a:ext cx="2802104" cy="2489414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0B4119DB-A07C-4B7A-9B8C-C59B9BED0940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6105842" y="3793691"/>
            <a:ext cx="2802104" cy="2489414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22" name="Google Shape;102;p9">
            <a:extLst>
              <a:ext uri="{FF2B5EF4-FFF2-40B4-BE49-F238E27FC236}">
                <a16:creationId xmlns:a16="http://schemas.microsoft.com/office/drawing/2014/main" id="{20C9CB13-00E6-4929-94FA-D2CDAC352B18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" name="Google Shape;107;p9" descr="ZUT030_NewPayoff_1.emf">
            <a:extLst>
              <a:ext uri="{FF2B5EF4-FFF2-40B4-BE49-F238E27FC236}">
                <a16:creationId xmlns:a16="http://schemas.microsoft.com/office/drawing/2014/main" id="{24C30D94-B33F-42E9-B194-89D3BFCFAD4B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41070A55-F9D1-4CCF-BAE5-D177C9566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31" name="Google Shape;105;p9" descr="zLogo.emf">
            <a:extLst>
              <a:ext uri="{FF2B5EF4-FFF2-40B4-BE49-F238E27FC236}">
                <a16:creationId xmlns:a16="http://schemas.microsoft.com/office/drawing/2014/main" id="{ECF5F177-C251-4226-9F3B-4DF354927E63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99080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829F01C-61AA-418A-AAF5-4BF128BE9E62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DC00077E-2C3A-4693-B105-31D3790529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5151" y="1677782"/>
            <a:ext cx="2751489" cy="2468976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323787 w 5301495"/>
              <a:gd name="connsiteY4" fmla="*/ 4397956 h 4408917"/>
              <a:gd name="connsiteX5" fmla="*/ 0 w 5301495"/>
              <a:gd name="connsiteY5" fmla="*/ 0 h 4408917"/>
              <a:gd name="connsiteX0" fmla="*/ 22565 w 3978096"/>
              <a:gd name="connsiteY0" fmla="*/ 0 h 4408917"/>
              <a:gd name="connsiteX1" fmla="*/ 3972791 w 3978096"/>
              <a:gd name="connsiteY1" fmla="*/ 8625 h 4408917"/>
              <a:gd name="connsiteX2" fmla="*/ 3977259 w 3978096"/>
              <a:gd name="connsiteY2" fmla="*/ 3767354 h 4408917"/>
              <a:gd name="connsiteX3" fmla="*/ 3251220 w 3978096"/>
              <a:gd name="connsiteY3" fmla="*/ 4408917 h 4408917"/>
              <a:gd name="connsiteX4" fmla="*/ 388 w 3978096"/>
              <a:gd name="connsiteY4" fmla="*/ 4397956 h 4408917"/>
              <a:gd name="connsiteX5" fmla="*/ 22565 w 3978096"/>
              <a:gd name="connsiteY5" fmla="*/ 0 h 4408917"/>
              <a:gd name="connsiteX0" fmla="*/ 5308 w 3960839"/>
              <a:gd name="connsiteY0" fmla="*/ 0 h 4408917"/>
              <a:gd name="connsiteX1" fmla="*/ 3955534 w 3960839"/>
              <a:gd name="connsiteY1" fmla="*/ 8625 h 4408917"/>
              <a:gd name="connsiteX2" fmla="*/ 3960002 w 3960839"/>
              <a:gd name="connsiteY2" fmla="*/ 3767354 h 4408917"/>
              <a:gd name="connsiteX3" fmla="*/ 3233963 w 3960839"/>
              <a:gd name="connsiteY3" fmla="*/ 4408917 h 4408917"/>
              <a:gd name="connsiteX4" fmla="*/ 839 w 3960839"/>
              <a:gd name="connsiteY4" fmla="*/ 4397956 h 4408917"/>
              <a:gd name="connsiteX5" fmla="*/ 5308 w 3960839"/>
              <a:gd name="connsiteY5" fmla="*/ 0 h 4408917"/>
              <a:gd name="connsiteX0" fmla="*/ 5306 w 3960837"/>
              <a:gd name="connsiteY0" fmla="*/ 2085521 h 6494438"/>
              <a:gd name="connsiteX1" fmla="*/ 3955532 w 3960837"/>
              <a:gd name="connsiteY1" fmla="*/ 3 h 6494438"/>
              <a:gd name="connsiteX2" fmla="*/ 3960000 w 3960837"/>
              <a:gd name="connsiteY2" fmla="*/ 5852875 h 6494438"/>
              <a:gd name="connsiteX3" fmla="*/ 3233961 w 3960837"/>
              <a:gd name="connsiteY3" fmla="*/ 6494438 h 6494438"/>
              <a:gd name="connsiteX4" fmla="*/ 837 w 3960837"/>
              <a:gd name="connsiteY4" fmla="*/ 6483477 h 6494438"/>
              <a:gd name="connsiteX5" fmla="*/ 5306 w 3960837"/>
              <a:gd name="connsiteY5" fmla="*/ 2085521 h 6494438"/>
              <a:gd name="connsiteX0" fmla="*/ 1468678 w 5424209"/>
              <a:gd name="connsiteY0" fmla="*/ 2085521 h 6494438"/>
              <a:gd name="connsiteX1" fmla="*/ 5418904 w 5424209"/>
              <a:gd name="connsiteY1" fmla="*/ 3 h 6494438"/>
              <a:gd name="connsiteX2" fmla="*/ 5423372 w 5424209"/>
              <a:gd name="connsiteY2" fmla="*/ 5852875 h 6494438"/>
              <a:gd name="connsiteX3" fmla="*/ 4697333 w 5424209"/>
              <a:gd name="connsiteY3" fmla="*/ 6494438 h 6494438"/>
              <a:gd name="connsiteX4" fmla="*/ 9 w 5424209"/>
              <a:gd name="connsiteY4" fmla="*/ 6460716 h 6494438"/>
              <a:gd name="connsiteX5" fmla="*/ 1468678 w 5424209"/>
              <a:gd name="connsiteY5" fmla="*/ 2085521 h 6494438"/>
              <a:gd name="connsiteX0" fmla="*/ 1468678 w 5424209"/>
              <a:gd name="connsiteY0" fmla="*/ 2085521 h 6494438"/>
              <a:gd name="connsiteX1" fmla="*/ 5418904 w 5424209"/>
              <a:gd name="connsiteY1" fmla="*/ 3 h 6494438"/>
              <a:gd name="connsiteX2" fmla="*/ 5423372 w 5424209"/>
              <a:gd name="connsiteY2" fmla="*/ 5852875 h 6494438"/>
              <a:gd name="connsiteX3" fmla="*/ 4697333 w 5424209"/>
              <a:gd name="connsiteY3" fmla="*/ 6494438 h 6494438"/>
              <a:gd name="connsiteX4" fmla="*/ 9 w 5424209"/>
              <a:gd name="connsiteY4" fmla="*/ 6483477 h 6494438"/>
              <a:gd name="connsiteX5" fmla="*/ 1468678 w 5424209"/>
              <a:gd name="connsiteY5" fmla="*/ 2085521 h 6494438"/>
              <a:gd name="connsiteX0" fmla="*/ 51404 w 5424406"/>
              <a:gd name="connsiteY0" fmla="*/ 0 h 6503064"/>
              <a:gd name="connsiteX1" fmla="*/ 5419101 w 5424406"/>
              <a:gd name="connsiteY1" fmla="*/ 8629 h 6503064"/>
              <a:gd name="connsiteX2" fmla="*/ 5423569 w 5424406"/>
              <a:gd name="connsiteY2" fmla="*/ 5861501 h 6503064"/>
              <a:gd name="connsiteX3" fmla="*/ 4697530 w 5424406"/>
              <a:gd name="connsiteY3" fmla="*/ 6503064 h 6503064"/>
              <a:gd name="connsiteX4" fmla="*/ 206 w 5424406"/>
              <a:gd name="connsiteY4" fmla="*/ 6492103 h 6503064"/>
              <a:gd name="connsiteX5" fmla="*/ 51404 w 5424406"/>
              <a:gd name="connsiteY5" fmla="*/ 0 h 6503064"/>
              <a:gd name="connsiteX0" fmla="*/ 82489 w 5424337"/>
              <a:gd name="connsiteY0" fmla="*/ 0 h 6503064"/>
              <a:gd name="connsiteX1" fmla="*/ 5419032 w 5424337"/>
              <a:gd name="connsiteY1" fmla="*/ 8629 h 6503064"/>
              <a:gd name="connsiteX2" fmla="*/ 5423500 w 5424337"/>
              <a:gd name="connsiteY2" fmla="*/ 5861501 h 6503064"/>
              <a:gd name="connsiteX3" fmla="*/ 4697461 w 5424337"/>
              <a:gd name="connsiteY3" fmla="*/ 6503064 h 6503064"/>
              <a:gd name="connsiteX4" fmla="*/ 137 w 5424337"/>
              <a:gd name="connsiteY4" fmla="*/ 6492103 h 6503064"/>
              <a:gd name="connsiteX5" fmla="*/ 82489 w 5424337"/>
              <a:gd name="connsiteY5" fmla="*/ 0 h 6503064"/>
              <a:gd name="connsiteX0" fmla="*/ 51404 w 5393252"/>
              <a:gd name="connsiteY0" fmla="*/ 0 h 6503064"/>
              <a:gd name="connsiteX1" fmla="*/ 5387947 w 5393252"/>
              <a:gd name="connsiteY1" fmla="*/ 8629 h 6503064"/>
              <a:gd name="connsiteX2" fmla="*/ 5392415 w 5393252"/>
              <a:gd name="connsiteY2" fmla="*/ 5861501 h 6503064"/>
              <a:gd name="connsiteX3" fmla="*/ 4666376 w 5393252"/>
              <a:gd name="connsiteY3" fmla="*/ 6503064 h 6503064"/>
              <a:gd name="connsiteX4" fmla="*/ 206 w 5393252"/>
              <a:gd name="connsiteY4" fmla="*/ 6492103 h 6503064"/>
              <a:gd name="connsiteX5" fmla="*/ 51404 w 5393252"/>
              <a:gd name="connsiteY5" fmla="*/ 0 h 6503064"/>
              <a:gd name="connsiteX0" fmla="*/ 35899 w 5377747"/>
              <a:gd name="connsiteY0" fmla="*/ 0 h 6503064"/>
              <a:gd name="connsiteX1" fmla="*/ 5372442 w 5377747"/>
              <a:gd name="connsiteY1" fmla="*/ 8629 h 6503064"/>
              <a:gd name="connsiteX2" fmla="*/ 5376910 w 5377747"/>
              <a:gd name="connsiteY2" fmla="*/ 5861501 h 6503064"/>
              <a:gd name="connsiteX3" fmla="*/ 4650871 w 5377747"/>
              <a:gd name="connsiteY3" fmla="*/ 6503064 h 6503064"/>
              <a:gd name="connsiteX4" fmla="*/ 277 w 5377747"/>
              <a:gd name="connsiteY4" fmla="*/ 6492103 h 6503064"/>
              <a:gd name="connsiteX5" fmla="*/ 35899 w 5377747"/>
              <a:gd name="connsiteY5" fmla="*/ 0 h 6503064"/>
              <a:gd name="connsiteX0" fmla="*/ 20459 w 5362307"/>
              <a:gd name="connsiteY0" fmla="*/ 0 h 6503064"/>
              <a:gd name="connsiteX1" fmla="*/ 5357002 w 5362307"/>
              <a:gd name="connsiteY1" fmla="*/ 8629 h 6503064"/>
              <a:gd name="connsiteX2" fmla="*/ 5361470 w 5362307"/>
              <a:gd name="connsiteY2" fmla="*/ 5861501 h 6503064"/>
              <a:gd name="connsiteX3" fmla="*/ 4635431 w 5362307"/>
              <a:gd name="connsiteY3" fmla="*/ 6503064 h 6503064"/>
              <a:gd name="connsiteX4" fmla="*/ 414 w 5362307"/>
              <a:gd name="connsiteY4" fmla="*/ 6492103 h 6503064"/>
              <a:gd name="connsiteX5" fmla="*/ 20459 w 5362307"/>
              <a:gd name="connsiteY5" fmla="*/ 0 h 6503064"/>
              <a:gd name="connsiteX0" fmla="*/ 5307 w 5347155"/>
              <a:gd name="connsiteY0" fmla="*/ 0 h 6503064"/>
              <a:gd name="connsiteX1" fmla="*/ 5341850 w 5347155"/>
              <a:gd name="connsiteY1" fmla="*/ 8629 h 6503064"/>
              <a:gd name="connsiteX2" fmla="*/ 5346318 w 5347155"/>
              <a:gd name="connsiteY2" fmla="*/ 5861501 h 6503064"/>
              <a:gd name="connsiteX3" fmla="*/ 4620279 w 5347155"/>
              <a:gd name="connsiteY3" fmla="*/ 6503064 h 6503064"/>
              <a:gd name="connsiteX4" fmla="*/ 837 w 5347155"/>
              <a:gd name="connsiteY4" fmla="*/ 6492103 h 6503064"/>
              <a:gd name="connsiteX5" fmla="*/ 5307 w 5347155"/>
              <a:gd name="connsiteY5" fmla="*/ 0 h 6503064"/>
              <a:gd name="connsiteX0" fmla="*/ 1281760 w 6623608"/>
              <a:gd name="connsiteY0" fmla="*/ 0 h 6503064"/>
              <a:gd name="connsiteX1" fmla="*/ 6618303 w 6623608"/>
              <a:gd name="connsiteY1" fmla="*/ 8629 h 6503064"/>
              <a:gd name="connsiteX2" fmla="*/ 6622771 w 6623608"/>
              <a:gd name="connsiteY2" fmla="*/ 5861501 h 6503064"/>
              <a:gd name="connsiteX3" fmla="*/ 5896732 w 6623608"/>
              <a:gd name="connsiteY3" fmla="*/ 6503064 h 6503064"/>
              <a:gd name="connsiteX4" fmla="*/ 9 w 6623608"/>
              <a:gd name="connsiteY4" fmla="*/ 6492103 h 6503064"/>
              <a:gd name="connsiteX5" fmla="*/ 1281760 w 6623608"/>
              <a:gd name="connsiteY5" fmla="*/ 0 h 6503064"/>
              <a:gd name="connsiteX0" fmla="*/ 1281760 w 6623608"/>
              <a:gd name="connsiteY0" fmla="*/ 0 h 6560390"/>
              <a:gd name="connsiteX1" fmla="*/ 6618303 w 6623608"/>
              <a:gd name="connsiteY1" fmla="*/ 8629 h 6560390"/>
              <a:gd name="connsiteX2" fmla="*/ 6622771 w 6623608"/>
              <a:gd name="connsiteY2" fmla="*/ 5861501 h 6560390"/>
              <a:gd name="connsiteX3" fmla="*/ 5896732 w 6623608"/>
              <a:gd name="connsiteY3" fmla="*/ 6503064 h 6560390"/>
              <a:gd name="connsiteX4" fmla="*/ 9 w 6623608"/>
              <a:gd name="connsiteY4" fmla="*/ 6560390 h 6560390"/>
              <a:gd name="connsiteX5" fmla="*/ 1281760 w 6623608"/>
              <a:gd name="connsiteY5" fmla="*/ 0 h 6560390"/>
              <a:gd name="connsiteX0" fmla="*/ 1281760 w 6623608"/>
              <a:gd name="connsiteY0" fmla="*/ 0 h 6503064"/>
              <a:gd name="connsiteX1" fmla="*/ 6618303 w 6623608"/>
              <a:gd name="connsiteY1" fmla="*/ 8629 h 6503064"/>
              <a:gd name="connsiteX2" fmla="*/ 6622771 w 6623608"/>
              <a:gd name="connsiteY2" fmla="*/ 5861501 h 6503064"/>
              <a:gd name="connsiteX3" fmla="*/ 5896732 w 6623608"/>
              <a:gd name="connsiteY3" fmla="*/ 6503064 h 6503064"/>
              <a:gd name="connsiteX4" fmla="*/ 9 w 6623608"/>
              <a:gd name="connsiteY4" fmla="*/ 6492103 h 6503064"/>
              <a:gd name="connsiteX5" fmla="*/ 1281760 w 6623608"/>
              <a:gd name="connsiteY5" fmla="*/ 0 h 6503064"/>
              <a:gd name="connsiteX0" fmla="*/ 1281760 w 6623608"/>
              <a:gd name="connsiteY0" fmla="*/ 0 h 6514864"/>
              <a:gd name="connsiteX1" fmla="*/ 6618303 w 6623608"/>
              <a:gd name="connsiteY1" fmla="*/ 8629 h 6514864"/>
              <a:gd name="connsiteX2" fmla="*/ 6622771 w 6623608"/>
              <a:gd name="connsiteY2" fmla="*/ 5861501 h 6514864"/>
              <a:gd name="connsiteX3" fmla="*/ 5896732 w 6623608"/>
              <a:gd name="connsiteY3" fmla="*/ 6503064 h 6514864"/>
              <a:gd name="connsiteX4" fmla="*/ 9 w 6623608"/>
              <a:gd name="connsiteY4" fmla="*/ 6514864 h 6514864"/>
              <a:gd name="connsiteX5" fmla="*/ 1281760 w 6623608"/>
              <a:gd name="connsiteY5" fmla="*/ 0 h 6514864"/>
              <a:gd name="connsiteX0" fmla="*/ 20458 w 6624012"/>
              <a:gd name="connsiteY0" fmla="*/ 0 h 6514864"/>
              <a:gd name="connsiteX1" fmla="*/ 6618707 w 6624012"/>
              <a:gd name="connsiteY1" fmla="*/ 8629 h 6514864"/>
              <a:gd name="connsiteX2" fmla="*/ 6623175 w 6624012"/>
              <a:gd name="connsiteY2" fmla="*/ 5861501 h 6514864"/>
              <a:gd name="connsiteX3" fmla="*/ 5897136 w 6624012"/>
              <a:gd name="connsiteY3" fmla="*/ 6503064 h 6514864"/>
              <a:gd name="connsiteX4" fmla="*/ 413 w 6624012"/>
              <a:gd name="connsiteY4" fmla="*/ 6514864 h 6514864"/>
              <a:gd name="connsiteX5" fmla="*/ 20458 w 6624012"/>
              <a:gd name="connsiteY5" fmla="*/ 0 h 6514864"/>
              <a:gd name="connsiteX0" fmla="*/ 5307 w 6624436"/>
              <a:gd name="connsiteY0" fmla="*/ 0 h 6514864"/>
              <a:gd name="connsiteX1" fmla="*/ 6619131 w 6624436"/>
              <a:gd name="connsiteY1" fmla="*/ 8629 h 6514864"/>
              <a:gd name="connsiteX2" fmla="*/ 6623599 w 6624436"/>
              <a:gd name="connsiteY2" fmla="*/ 5861501 h 6514864"/>
              <a:gd name="connsiteX3" fmla="*/ 5897560 w 6624436"/>
              <a:gd name="connsiteY3" fmla="*/ 6503064 h 6514864"/>
              <a:gd name="connsiteX4" fmla="*/ 837 w 6624436"/>
              <a:gd name="connsiteY4" fmla="*/ 6514864 h 6514864"/>
              <a:gd name="connsiteX5" fmla="*/ 5307 w 6624436"/>
              <a:gd name="connsiteY5" fmla="*/ 0 h 6514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24436" h="6514864">
                <a:moveTo>
                  <a:pt x="5307" y="0"/>
                </a:moveTo>
                <a:lnTo>
                  <a:pt x="6619131" y="8629"/>
                </a:lnTo>
                <a:cubicBezTo>
                  <a:pt x="6614996" y="1274797"/>
                  <a:pt x="6627734" y="4595333"/>
                  <a:pt x="6623599" y="5861501"/>
                </a:cubicBezTo>
                <a:lnTo>
                  <a:pt x="5897560" y="6503064"/>
                </a:lnTo>
                <a:lnTo>
                  <a:pt x="837" y="6514864"/>
                </a:lnTo>
                <a:cubicBezTo>
                  <a:pt x="-3299" y="5048879"/>
                  <a:pt x="9443" y="1465985"/>
                  <a:pt x="530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AC6ACD99-3BC0-4128-9246-D5F900AC6BFF}"/>
              </a:ext>
            </a:extLst>
          </p:cNvPr>
          <p:cNvSpPr/>
          <p:nvPr userDrawn="1"/>
        </p:nvSpPr>
        <p:spPr>
          <a:xfrm rot="16200000">
            <a:off x="2868659" y="4074916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C9C81846-97A8-4FD2-973A-8100F032C1B0}"/>
              </a:ext>
            </a:extLst>
          </p:cNvPr>
          <p:cNvSpPr>
            <a:spLocks noGrp="1"/>
          </p:cNvSpPr>
          <p:nvPr>
            <p:ph type="pic" sz="quarter" idx="110" hasCustomPrompt="1"/>
          </p:nvPr>
        </p:nvSpPr>
        <p:spPr>
          <a:xfrm>
            <a:off x="3233948" y="1695804"/>
            <a:ext cx="2751489" cy="2468976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323787 w 5301495"/>
              <a:gd name="connsiteY4" fmla="*/ 4397956 h 4408917"/>
              <a:gd name="connsiteX5" fmla="*/ 0 w 5301495"/>
              <a:gd name="connsiteY5" fmla="*/ 0 h 4408917"/>
              <a:gd name="connsiteX0" fmla="*/ 22565 w 3978096"/>
              <a:gd name="connsiteY0" fmla="*/ 0 h 4408917"/>
              <a:gd name="connsiteX1" fmla="*/ 3972791 w 3978096"/>
              <a:gd name="connsiteY1" fmla="*/ 8625 h 4408917"/>
              <a:gd name="connsiteX2" fmla="*/ 3977259 w 3978096"/>
              <a:gd name="connsiteY2" fmla="*/ 3767354 h 4408917"/>
              <a:gd name="connsiteX3" fmla="*/ 3251220 w 3978096"/>
              <a:gd name="connsiteY3" fmla="*/ 4408917 h 4408917"/>
              <a:gd name="connsiteX4" fmla="*/ 388 w 3978096"/>
              <a:gd name="connsiteY4" fmla="*/ 4397956 h 4408917"/>
              <a:gd name="connsiteX5" fmla="*/ 22565 w 3978096"/>
              <a:gd name="connsiteY5" fmla="*/ 0 h 4408917"/>
              <a:gd name="connsiteX0" fmla="*/ 5308 w 3960839"/>
              <a:gd name="connsiteY0" fmla="*/ 0 h 4408917"/>
              <a:gd name="connsiteX1" fmla="*/ 3955534 w 3960839"/>
              <a:gd name="connsiteY1" fmla="*/ 8625 h 4408917"/>
              <a:gd name="connsiteX2" fmla="*/ 3960002 w 3960839"/>
              <a:gd name="connsiteY2" fmla="*/ 3767354 h 4408917"/>
              <a:gd name="connsiteX3" fmla="*/ 3233963 w 3960839"/>
              <a:gd name="connsiteY3" fmla="*/ 4408917 h 4408917"/>
              <a:gd name="connsiteX4" fmla="*/ 839 w 3960839"/>
              <a:gd name="connsiteY4" fmla="*/ 4397956 h 4408917"/>
              <a:gd name="connsiteX5" fmla="*/ 5308 w 3960839"/>
              <a:gd name="connsiteY5" fmla="*/ 0 h 4408917"/>
              <a:gd name="connsiteX0" fmla="*/ 5306 w 3960837"/>
              <a:gd name="connsiteY0" fmla="*/ 2085521 h 6494438"/>
              <a:gd name="connsiteX1" fmla="*/ 3955532 w 3960837"/>
              <a:gd name="connsiteY1" fmla="*/ 3 h 6494438"/>
              <a:gd name="connsiteX2" fmla="*/ 3960000 w 3960837"/>
              <a:gd name="connsiteY2" fmla="*/ 5852875 h 6494438"/>
              <a:gd name="connsiteX3" fmla="*/ 3233961 w 3960837"/>
              <a:gd name="connsiteY3" fmla="*/ 6494438 h 6494438"/>
              <a:gd name="connsiteX4" fmla="*/ 837 w 3960837"/>
              <a:gd name="connsiteY4" fmla="*/ 6483477 h 6494438"/>
              <a:gd name="connsiteX5" fmla="*/ 5306 w 3960837"/>
              <a:gd name="connsiteY5" fmla="*/ 2085521 h 6494438"/>
              <a:gd name="connsiteX0" fmla="*/ 1468678 w 5424209"/>
              <a:gd name="connsiteY0" fmla="*/ 2085521 h 6494438"/>
              <a:gd name="connsiteX1" fmla="*/ 5418904 w 5424209"/>
              <a:gd name="connsiteY1" fmla="*/ 3 h 6494438"/>
              <a:gd name="connsiteX2" fmla="*/ 5423372 w 5424209"/>
              <a:gd name="connsiteY2" fmla="*/ 5852875 h 6494438"/>
              <a:gd name="connsiteX3" fmla="*/ 4697333 w 5424209"/>
              <a:gd name="connsiteY3" fmla="*/ 6494438 h 6494438"/>
              <a:gd name="connsiteX4" fmla="*/ 9 w 5424209"/>
              <a:gd name="connsiteY4" fmla="*/ 6460716 h 6494438"/>
              <a:gd name="connsiteX5" fmla="*/ 1468678 w 5424209"/>
              <a:gd name="connsiteY5" fmla="*/ 2085521 h 6494438"/>
              <a:gd name="connsiteX0" fmla="*/ 1468678 w 5424209"/>
              <a:gd name="connsiteY0" fmla="*/ 2085521 h 6494438"/>
              <a:gd name="connsiteX1" fmla="*/ 5418904 w 5424209"/>
              <a:gd name="connsiteY1" fmla="*/ 3 h 6494438"/>
              <a:gd name="connsiteX2" fmla="*/ 5423372 w 5424209"/>
              <a:gd name="connsiteY2" fmla="*/ 5852875 h 6494438"/>
              <a:gd name="connsiteX3" fmla="*/ 4697333 w 5424209"/>
              <a:gd name="connsiteY3" fmla="*/ 6494438 h 6494438"/>
              <a:gd name="connsiteX4" fmla="*/ 9 w 5424209"/>
              <a:gd name="connsiteY4" fmla="*/ 6483477 h 6494438"/>
              <a:gd name="connsiteX5" fmla="*/ 1468678 w 5424209"/>
              <a:gd name="connsiteY5" fmla="*/ 2085521 h 6494438"/>
              <a:gd name="connsiteX0" fmla="*/ 51404 w 5424406"/>
              <a:gd name="connsiteY0" fmla="*/ 0 h 6503064"/>
              <a:gd name="connsiteX1" fmla="*/ 5419101 w 5424406"/>
              <a:gd name="connsiteY1" fmla="*/ 8629 h 6503064"/>
              <a:gd name="connsiteX2" fmla="*/ 5423569 w 5424406"/>
              <a:gd name="connsiteY2" fmla="*/ 5861501 h 6503064"/>
              <a:gd name="connsiteX3" fmla="*/ 4697530 w 5424406"/>
              <a:gd name="connsiteY3" fmla="*/ 6503064 h 6503064"/>
              <a:gd name="connsiteX4" fmla="*/ 206 w 5424406"/>
              <a:gd name="connsiteY4" fmla="*/ 6492103 h 6503064"/>
              <a:gd name="connsiteX5" fmla="*/ 51404 w 5424406"/>
              <a:gd name="connsiteY5" fmla="*/ 0 h 6503064"/>
              <a:gd name="connsiteX0" fmla="*/ 82489 w 5424337"/>
              <a:gd name="connsiteY0" fmla="*/ 0 h 6503064"/>
              <a:gd name="connsiteX1" fmla="*/ 5419032 w 5424337"/>
              <a:gd name="connsiteY1" fmla="*/ 8629 h 6503064"/>
              <a:gd name="connsiteX2" fmla="*/ 5423500 w 5424337"/>
              <a:gd name="connsiteY2" fmla="*/ 5861501 h 6503064"/>
              <a:gd name="connsiteX3" fmla="*/ 4697461 w 5424337"/>
              <a:gd name="connsiteY3" fmla="*/ 6503064 h 6503064"/>
              <a:gd name="connsiteX4" fmla="*/ 137 w 5424337"/>
              <a:gd name="connsiteY4" fmla="*/ 6492103 h 6503064"/>
              <a:gd name="connsiteX5" fmla="*/ 82489 w 5424337"/>
              <a:gd name="connsiteY5" fmla="*/ 0 h 6503064"/>
              <a:gd name="connsiteX0" fmla="*/ 51404 w 5393252"/>
              <a:gd name="connsiteY0" fmla="*/ 0 h 6503064"/>
              <a:gd name="connsiteX1" fmla="*/ 5387947 w 5393252"/>
              <a:gd name="connsiteY1" fmla="*/ 8629 h 6503064"/>
              <a:gd name="connsiteX2" fmla="*/ 5392415 w 5393252"/>
              <a:gd name="connsiteY2" fmla="*/ 5861501 h 6503064"/>
              <a:gd name="connsiteX3" fmla="*/ 4666376 w 5393252"/>
              <a:gd name="connsiteY3" fmla="*/ 6503064 h 6503064"/>
              <a:gd name="connsiteX4" fmla="*/ 206 w 5393252"/>
              <a:gd name="connsiteY4" fmla="*/ 6492103 h 6503064"/>
              <a:gd name="connsiteX5" fmla="*/ 51404 w 5393252"/>
              <a:gd name="connsiteY5" fmla="*/ 0 h 6503064"/>
              <a:gd name="connsiteX0" fmla="*/ 35899 w 5377747"/>
              <a:gd name="connsiteY0" fmla="*/ 0 h 6503064"/>
              <a:gd name="connsiteX1" fmla="*/ 5372442 w 5377747"/>
              <a:gd name="connsiteY1" fmla="*/ 8629 h 6503064"/>
              <a:gd name="connsiteX2" fmla="*/ 5376910 w 5377747"/>
              <a:gd name="connsiteY2" fmla="*/ 5861501 h 6503064"/>
              <a:gd name="connsiteX3" fmla="*/ 4650871 w 5377747"/>
              <a:gd name="connsiteY3" fmla="*/ 6503064 h 6503064"/>
              <a:gd name="connsiteX4" fmla="*/ 277 w 5377747"/>
              <a:gd name="connsiteY4" fmla="*/ 6492103 h 6503064"/>
              <a:gd name="connsiteX5" fmla="*/ 35899 w 5377747"/>
              <a:gd name="connsiteY5" fmla="*/ 0 h 6503064"/>
              <a:gd name="connsiteX0" fmla="*/ 20459 w 5362307"/>
              <a:gd name="connsiteY0" fmla="*/ 0 h 6503064"/>
              <a:gd name="connsiteX1" fmla="*/ 5357002 w 5362307"/>
              <a:gd name="connsiteY1" fmla="*/ 8629 h 6503064"/>
              <a:gd name="connsiteX2" fmla="*/ 5361470 w 5362307"/>
              <a:gd name="connsiteY2" fmla="*/ 5861501 h 6503064"/>
              <a:gd name="connsiteX3" fmla="*/ 4635431 w 5362307"/>
              <a:gd name="connsiteY3" fmla="*/ 6503064 h 6503064"/>
              <a:gd name="connsiteX4" fmla="*/ 414 w 5362307"/>
              <a:gd name="connsiteY4" fmla="*/ 6492103 h 6503064"/>
              <a:gd name="connsiteX5" fmla="*/ 20459 w 5362307"/>
              <a:gd name="connsiteY5" fmla="*/ 0 h 6503064"/>
              <a:gd name="connsiteX0" fmla="*/ 5307 w 5347155"/>
              <a:gd name="connsiteY0" fmla="*/ 0 h 6503064"/>
              <a:gd name="connsiteX1" fmla="*/ 5341850 w 5347155"/>
              <a:gd name="connsiteY1" fmla="*/ 8629 h 6503064"/>
              <a:gd name="connsiteX2" fmla="*/ 5346318 w 5347155"/>
              <a:gd name="connsiteY2" fmla="*/ 5861501 h 6503064"/>
              <a:gd name="connsiteX3" fmla="*/ 4620279 w 5347155"/>
              <a:gd name="connsiteY3" fmla="*/ 6503064 h 6503064"/>
              <a:gd name="connsiteX4" fmla="*/ 837 w 5347155"/>
              <a:gd name="connsiteY4" fmla="*/ 6492103 h 6503064"/>
              <a:gd name="connsiteX5" fmla="*/ 5307 w 5347155"/>
              <a:gd name="connsiteY5" fmla="*/ 0 h 6503064"/>
              <a:gd name="connsiteX0" fmla="*/ 1281760 w 6623608"/>
              <a:gd name="connsiteY0" fmla="*/ 0 h 6503064"/>
              <a:gd name="connsiteX1" fmla="*/ 6618303 w 6623608"/>
              <a:gd name="connsiteY1" fmla="*/ 8629 h 6503064"/>
              <a:gd name="connsiteX2" fmla="*/ 6622771 w 6623608"/>
              <a:gd name="connsiteY2" fmla="*/ 5861501 h 6503064"/>
              <a:gd name="connsiteX3" fmla="*/ 5896732 w 6623608"/>
              <a:gd name="connsiteY3" fmla="*/ 6503064 h 6503064"/>
              <a:gd name="connsiteX4" fmla="*/ 9 w 6623608"/>
              <a:gd name="connsiteY4" fmla="*/ 6492103 h 6503064"/>
              <a:gd name="connsiteX5" fmla="*/ 1281760 w 6623608"/>
              <a:gd name="connsiteY5" fmla="*/ 0 h 6503064"/>
              <a:gd name="connsiteX0" fmla="*/ 1281760 w 6623608"/>
              <a:gd name="connsiteY0" fmla="*/ 0 h 6560390"/>
              <a:gd name="connsiteX1" fmla="*/ 6618303 w 6623608"/>
              <a:gd name="connsiteY1" fmla="*/ 8629 h 6560390"/>
              <a:gd name="connsiteX2" fmla="*/ 6622771 w 6623608"/>
              <a:gd name="connsiteY2" fmla="*/ 5861501 h 6560390"/>
              <a:gd name="connsiteX3" fmla="*/ 5896732 w 6623608"/>
              <a:gd name="connsiteY3" fmla="*/ 6503064 h 6560390"/>
              <a:gd name="connsiteX4" fmla="*/ 9 w 6623608"/>
              <a:gd name="connsiteY4" fmla="*/ 6560390 h 6560390"/>
              <a:gd name="connsiteX5" fmla="*/ 1281760 w 6623608"/>
              <a:gd name="connsiteY5" fmla="*/ 0 h 6560390"/>
              <a:gd name="connsiteX0" fmla="*/ 1281760 w 6623608"/>
              <a:gd name="connsiteY0" fmla="*/ 0 h 6503064"/>
              <a:gd name="connsiteX1" fmla="*/ 6618303 w 6623608"/>
              <a:gd name="connsiteY1" fmla="*/ 8629 h 6503064"/>
              <a:gd name="connsiteX2" fmla="*/ 6622771 w 6623608"/>
              <a:gd name="connsiteY2" fmla="*/ 5861501 h 6503064"/>
              <a:gd name="connsiteX3" fmla="*/ 5896732 w 6623608"/>
              <a:gd name="connsiteY3" fmla="*/ 6503064 h 6503064"/>
              <a:gd name="connsiteX4" fmla="*/ 9 w 6623608"/>
              <a:gd name="connsiteY4" fmla="*/ 6492103 h 6503064"/>
              <a:gd name="connsiteX5" fmla="*/ 1281760 w 6623608"/>
              <a:gd name="connsiteY5" fmla="*/ 0 h 6503064"/>
              <a:gd name="connsiteX0" fmla="*/ 1281760 w 6623608"/>
              <a:gd name="connsiteY0" fmla="*/ 0 h 6514864"/>
              <a:gd name="connsiteX1" fmla="*/ 6618303 w 6623608"/>
              <a:gd name="connsiteY1" fmla="*/ 8629 h 6514864"/>
              <a:gd name="connsiteX2" fmla="*/ 6622771 w 6623608"/>
              <a:gd name="connsiteY2" fmla="*/ 5861501 h 6514864"/>
              <a:gd name="connsiteX3" fmla="*/ 5896732 w 6623608"/>
              <a:gd name="connsiteY3" fmla="*/ 6503064 h 6514864"/>
              <a:gd name="connsiteX4" fmla="*/ 9 w 6623608"/>
              <a:gd name="connsiteY4" fmla="*/ 6514864 h 6514864"/>
              <a:gd name="connsiteX5" fmla="*/ 1281760 w 6623608"/>
              <a:gd name="connsiteY5" fmla="*/ 0 h 6514864"/>
              <a:gd name="connsiteX0" fmla="*/ 20458 w 6624012"/>
              <a:gd name="connsiteY0" fmla="*/ 0 h 6514864"/>
              <a:gd name="connsiteX1" fmla="*/ 6618707 w 6624012"/>
              <a:gd name="connsiteY1" fmla="*/ 8629 h 6514864"/>
              <a:gd name="connsiteX2" fmla="*/ 6623175 w 6624012"/>
              <a:gd name="connsiteY2" fmla="*/ 5861501 h 6514864"/>
              <a:gd name="connsiteX3" fmla="*/ 5897136 w 6624012"/>
              <a:gd name="connsiteY3" fmla="*/ 6503064 h 6514864"/>
              <a:gd name="connsiteX4" fmla="*/ 413 w 6624012"/>
              <a:gd name="connsiteY4" fmla="*/ 6514864 h 6514864"/>
              <a:gd name="connsiteX5" fmla="*/ 20458 w 6624012"/>
              <a:gd name="connsiteY5" fmla="*/ 0 h 6514864"/>
              <a:gd name="connsiteX0" fmla="*/ 5307 w 6624436"/>
              <a:gd name="connsiteY0" fmla="*/ 0 h 6514864"/>
              <a:gd name="connsiteX1" fmla="*/ 6619131 w 6624436"/>
              <a:gd name="connsiteY1" fmla="*/ 8629 h 6514864"/>
              <a:gd name="connsiteX2" fmla="*/ 6623599 w 6624436"/>
              <a:gd name="connsiteY2" fmla="*/ 5861501 h 6514864"/>
              <a:gd name="connsiteX3" fmla="*/ 5897560 w 6624436"/>
              <a:gd name="connsiteY3" fmla="*/ 6503064 h 6514864"/>
              <a:gd name="connsiteX4" fmla="*/ 837 w 6624436"/>
              <a:gd name="connsiteY4" fmla="*/ 6514864 h 6514864"/>
              <a:gd name="connsiteX5" fmla="*/ 5307 w 6624436"/>
              <a:gd name="connsiteY5" fmla="*/ 0 h 6514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24436" h="6514864">
                <a:moveTo>
                  <a:pt x="5307" y="0"/>
                </a:moveTo>
                <a:lnTo>
                  <a:pt x="6619131" y="8629"/>
                </a:lnTo>
                <a:cubicBezTo>
                  <a:pt x="6614996" y="1274797"/>
                  <a:pt x="6627734" y="4595333"/>
                  <a:pt x="6623599" y="5861501"/>
                </a:cubicBezTo>
                <a:lnTo>
                  <a:pt x="5897560" y="6503064"/>
                </a:lnTo>
                <a:lnTo>
                  <a:pt x="837" y="6514864"/>
                </a:lnTo>
                <a:cubicBezTo>
                  <a:pt x="-3299" y="5048879"/>
                  <a:pt x="9443" y="1465985"/>
                  <a:pt x="530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8AA009D1-73EE-4F6C-92C5-91B196BF26F8}"/>
              </a:ext>
            </a:extLst>
          </p:cNvPr>
          <p:cNvSpPr/>
          <p:nvPr userDrawn="1"/>
        </p:nvSpPr>
        <p:spPr>
          <a:xfrm rot="16200000">
            <a:off x="5757457" y="4092939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DDC3838C-97AF-411E-93AA-64FBFCA8A4A8}"/>
              </a:ext>
            </a:extLst>
          </p:cNvPr>
          <p:cNvSpPr>
            <a:spLocks noGrp="1"/>
          </p:cNvSpPr>
          <p:nvPr>
            <p:ph type="pic" sz="quarter" idx="111" hasCustomPrompt="1"/>
          </p:nvPr>
        </p:nvSpPr>
        <p:spPr>
          <a:xfrm>
            <a:off x="6114221" y="1692135"/>
            <a:ext cx="2751489" cy="2468976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323787 w 5301495"/>
              <a:gd name="connsiteY4" fmla="*/ 4397956 h 4408917"/>
              <a:gd name="connsiteX5" fmla="*/ 0 w 5301495"/>
              <a:gd name="connsiteY5" fmla="*/ 0 h 4408917"/>
              <a:gd name="connsiteX0" fmla="*/ 22565 w 3978096"/>
              <a:gd name="connsiteY0" fmla="*/ 0 h 4408917"/>
              <a:gd name="connsiteX1" fmla="*/ 3972791 w 3978096"/>
              <a:gd name="connsiteY1" fmla="*/ 8625 h 4408917"/>
              <a:gd name="connsiteX2" fmla="*/ 3977259 w 3978096"/>
              <a:gd name="connsiteY2" fmla="*/ 3767354 h 4408917"/>
              <a:gd name="connsiteX3" fmla="*/ 3251220 w 3978096"/>
              <a:gd name="connsiteY3" fmla="*/ 4408917 h 4408917"/>
              <a:gd name="connsiteX4" fmla="*/ 388 w 3978096"/>
              <a:gd name="connsiteY4" fmla="*/ 4397956 h 4408917"/>
              <a:gd name="connsiteX5" fmla="*/ 22565 w 3978096"/>
              <a:gd name="connsiteY5" fmla="*/ 0 h 4408917"/>
              <a:gd name="connsiteX0" fmla="*/ 5308 w 3960839"/>
              <a:gd name="connsiteY0" fmla="*/ 0 h 4408917"/>
              <a:gd name="connsiteX1" fmla="*/ 3955534 w 3960839"/>
              <a:gd name="connsiteY1" fmla="*/ 8625 h 4408917"/>
              <a:gd name="connsiteX2" fmla="*/ 3960002 w 3960839"/>
              <a:gd name="connsiteY2" fmla="*/ 3767354 h 4408917"/>
              <a:gd name="connsiteX3" fmla="*/ 3233963 w 3960839"/>
              <a:gd name="connsiteY3" fmla="*/ 4408917 h 4408917"/>
              <a:gd name="connsiteX4" fmla="*/ 839 w 3960839"/>
              <a:gd name="connsiteY4" fmla="*/ 4397956 h 4408917"/>
              <a:gd name="connsiteX5" fmla="*/ 5308 w 3960839"/>
              <a:gd name="connsiteY5" fmla="*/ 0 h 4408917"/>
              <a:gd name="connsiteX0" fmla="*/ 5306 w 3960837"/>
              <a:gd name="connsiteY0" fmla="*/ 2085521 h 6494438"/>
              <a:gd name="connsiteX1" fmla="*/ 3955532 w 3960837"/>
              <a:gd name="connsiteY1" fmla="*/ 3 h 6494438"/>
              <a:gd name="connsiteX2" fmla="*/ 3960000 w 3960837"/>
              <a:gd name="connsiteY2" fmla="*/ 5852875 h 6494438"/>
              <a:gd name="connsiteX3" fmla="*/ 3233961 w 3960837"/>
              <a:gd name="connsiteY3" fmla="*/ 6494438 h 6494438"/>
              <a:gd name="connsiteX4" fmla="*/ 837 w 3960837"/>
              <a:gd name="connsiteY4" fmla="*/ 6483477 h 6494438"/>
              <a:gd name="connsiteX5" fmla="*/ 5306 w 3960837"/>
              <a:gd name="connsiteY5" fmla="*/ 2085521 h 6494438"/>
              <a:gd name="connsiteX0" fmla="*/ 1468678 w 5424209"/>
              <a:gd name="connsiteY0" fmla="*/ 2085521 h 6494438"/>
              <a:gd name="connsiteX1" fmla="*/ 5418904 w 5424209"/>
              <a:gd name="connsiteY1" fmla="*/ 3 h 6494438"/>
              <a:gd name="connsiteX2" fmla="*/ 5423372 w 5424209"/>
              <a:gd name="connsiteY2" fmla="*/ 5852875 h 6494438"/>
              <a:gd name="connsiteX3" fmla="*/ 4697333 w 5424209"/>
              <a:gd name="connsiteY3" fmla="*/ 6494438 h 6494438"/>
              <a:gd name="connsiteX4" fmla="*/ 9 w 5424209"/>
              <a:gd name="connsiteY4" fmla="*/ 6460716 h 6494438"/>
              <a:gd name="connsiteX5" fmla="*/ 1468678 w 5424209"/>
              <a:gd name="connsiteY5" fmla="*/ 2085521 h 6494438"/>
              <a:gd name="connsiteX0" fmla="*/ 1468678 w 5424209"/>
              <a:gd name="connsiteY0" fmla="*/ 2085521 h 6494438"/>
              <a:gd name="connsiteX1" fmla="*/ 5418904 w 5424209"/>
              <a:gd name="connsiteY1" fmla="*/ 3 h 6494438"/>
              <a:gd name="connsiteX2" fmla="*/ 5423372 w 5424209"/>
              <a:gd name="connsiteY2" fmla="*/ 5852875 h 6494438"/>
              <a:gd name="connsiteX3" fmla="*/ 4697333 w 5424209"/>
              <a:gd name="connsiteY3" fmla="*/ 6494438 h 6494438"/>
              <a:gd name="connsiteX4" fmla="*/ 9 w 5424209"/>
              <a:gd name="connsiteY4" fmla="*/ 6483477 h 6494438"/>
              <a:gd name="connsiteX5" fmla="*/ 1468678 w 5424209"/>
              <a:gd name="connsiteY5" fmla="*/ 2085521 h 6494438"/>
              <a:gd name="connsiteX0" fmla="*/ 51404 w 5424406"/>
              <a:gd name="connsiteY0" fmla="*/ 0 h 6503064"/>
              <a:gd name="connsiteX1" fmla="*/ 5419101 w 5424406"/>
              <a:gd name="connsiteY1" fmla="*/ 8629 h 6503064"/>
              <a:gd name="connsiteX2" fmla="*/ 5423569 w 5424406"/>
              <a:gd name="connsiteY2" fmla="*/ 5861501 h 6503064"/>
              <a:gd name="connsiteX3" fmla="*/ 4697530 w 5424406"/>
              <a:gd name="connsiteY3" fmla="*/ 6503064 h 6503064"/>
              <a:gd name="connsiteX4" fmla="*/ 206 w 5424406"/>
              <a:gd name="connsiteY4" fmla="*/ 6492103 h 6503064"/>
              <a:gd name="connsiteX5" fmla="*/ 51404 w 5424406"/>
              <a:gd name="connsiteY5" fmla="*/ 0 h 6503064"/>
              <a:gd name="connsiteX0" fmla="*/ 82489 w 5424337"/>
              <a:gd name="connsiteY0" fmla="*/ 0 h 6503064"/>
              <a:gd name="connsiteX1" fmla="*/ 5419032 w 5424337"/>
              <a:gd name="connsiteY1" fmla="*/ 8629 h 6503064"/>
              <a:gd name="connsiteX2" fmla="*/ 5423500 w 5424337"/>
              <a:gd name="connsiteY2" fmla="*/ 5861501 h 6503064"/>
              <a:gd name="connsiteX3" fmla="*/ 4697461 w 5424337"/>
              <a:gd name="connsiteY3" fmla="*/ 6503064 h 6503064"/>
              <a:gd name="connsiteX4" fmla="*/ 137 w 5424337"/>
              <a:gd name="connsiteY4" fmla="*/ 6492103 h 6503064"/>
              <a:gd name="connsiteX5" fmla="*/ 82489 w 5424337"/>
              <a:gd name="connsiteY5" fmla="*/ 0 h 6503064"/>
              <a:gd name="connsiteX0" fmla="*/ 51404 w 5393252"/>
              <a:gd name="connsiteY0" fmla="*/ 0 h 6503064"/>
              <a:gd name="connsiteX1" fmla="*/ 5387947 w 5393252"/>
              <a:gd name="connsiteY1" fmla="*/ 8629 h 6503064"/>
              <a:gd name="connsiteX2" fmla="*/ 5392415 w 5393252"/>
              <a:gd name="connsiteY2" fmla="*/ 5861501 h 6503064"/>
              <a:gd name="connsiteX3" fmla="*/ 4666376 w 5393252"/>
              <a:gd name="connsiteY3" fmla="*/ 6503064 h 6503064"/>
              <a:gd name="connsiteX4" fmla="*/ 206 w 5393252"/>
              <a:gd name="connsiteY4" fmla="*/ 6492103 h 6503064"/>
              <a:gd name="connsiteX5" fmla="*/ 51404 w 5393252"/>
              <a:gd name="connsiteY5" fmla="*/ 0 h 6503064"/>
              <a:gd name="connsiteX0" fmla="*/ 35899 w 5377747"/>
              <a:gd name="connsiteY0" fmla="*/ 0 h 6503064"/>
              <a:gd name="connsiteX1" fmla="*/ 5372442 w 5377747"/>
              <a:gd name="connsiteY1" fmla="*/ 8629 h 6503064"/>
              <a:gd name="connsiteX2" fmla="*/ 5376910 w 5377747"/>
              <a:gd name="connsiteY2" fmla="*/ 5861501 h 6503064"/>
              <a:gd name="connsiteX3" fmla="*/ 4650871 w 5377747"/>
              <a:gd name="connsiteY3" fmla="*/ 6503064 h 6503064"/>
              <a:gd name="connsiteX4" fmla="*/ 277 w 5377747"/>
              <a:gd name="connsiteY4" fmla="*/ 6492103 h 6503064"/>
              <a:gd name="connsiteX5" fmla="*/ 35899 w 5377747"/>
              <a:gd name="connsiteY5" fmla="*/ 0 h 6503064"/>
              <a:gd name="connsiteX0" fmla="*/ 20459 w 5362307"/>
              <a:gd name="connsiteY0" fmla="*/ 0 h 6503064"/>
              <a:gd name="connsiteX1" fmla="*/ 5357002 w 5362307"/>
              <a:gd name="connsiteY1" fmla="*/ 8629 h 6503064"/>
              <a:gd name="connsiteX2" fmla="*/ 5361470 w 5362307"/>
              <a:gd name="connsiteY2" fmla="*/ 5861501 h 6503064"/>
              <a:gd name="connsiteX3" fmla="*/ 4635431 w 5362307"/>
              <a:gd name="connsiteY3" fmla="*/ 6503064 h 6503064"/>
              <a:gd name="connsiteX4" fmla="*/ 414 w 5362307"/>
              <a:gd name="connsiteY4" fmla="*/ 6492103 h 6503064"/>
              <a:gd name="connsiteX5" fmla="*/ 20459 w 5362307"/>
              <a:gd name="connsiteY5" fmla="*/ 0 h 6503064"/>
              <a:gd name="connsiteX0" fmla="*/ 5307 w 5347155"/>
              <a:gd name="connsiteY0" fmla="*/ 0 h 6503064"/>
              <a:gd name="connsiteX1" fmla="*/ 5341850 w 5347155"/>
              <a:gd name="connsiteY1" fmla="*/ 8629 h 6503064"/>
              <a:gd name="connsiteX2" fmla="*/ 5346318 w 5347155"/>
              <a:gd name="connsiteY2" fmla="*/ 5861501 h 6503064"/>
              <a:gd name="connsiteX3" fmla="*/ 4620279 w 5347155"/>
              <a:gd name="connsiteY3" fmla="*/ 6503064 h 6503064"/>
              <a:gd name="connsiteX4" fmla="*/ 837 w 5347155"/>
              <a:gd name="connsiteY4" fmla="*/ 6492103 h 6503064"/>
              <a:gd name="connsiteX5" fmla="*/ 5307 w 5347155"/>
              <a:gd name="connsiteY5" fmla="*/ 0 h 6503064"/>
              <a:gd name="connsiteX0" fmla="*/ 1281760 w 6623608"/>
              <a:gd name="connsiteY0" fmla="*/ 0 h 6503064"/>
              <a:gd name="connsiteX1" fmla="*/ 6618303 w 6623608"/>
              <a:gd name="connsiteY1" fmla="*/ 8629 h 6503064"/>
              <a:gd name="connsiteX2" fmla="*/ 6622771 w 6623608"/>
              <a:gd name="connsiteY2" fmla="*/ 5861501 h 6503064"/>
              <a:gd name="connsiteX3" fmla="*/ 5896732 w 6623608"/>
              <a:gd name="connsiteY3" fmla="*/ 6503064 h 6503064"/>
              <a:gd name="connsiteX4" fmla="*/ 9 w 6623608"/>
              <a:gd name="connsiteY4" fmla="*/ 6492103 h 6503064"/>
              <a:gd name="connsiteX5" fmla="*/ 1281760 w 6623608"/>
              <a:gd name="connsiteY5" fmla="*/ 0 h 6503064"/>
              <a:gd name="connsiteX0" fmla="*/ 1281760 w 6623608"/>
              <a:gd name="connsiteY0" fmla="*/ 0 h 6560390"/>
              <a:gd name="connsiteX1" fmla="*/ 6618303 w 6623608"/>
              <a:gd name="connsiteY1" fmla="*/ 8629 h 6560390"/>
              <a:gd name="connsiteX2" fmla="*/ 6622771 w 6623608"/>
              <a:gd name="connsiteY2" fmla="*/ 5861501 h 6560390"/>
              <a:gd name="connsiteX3" fmla="*/ 5896732 w 6623608"/>
              <a:gd name="connsiteY3" fmla="*/ 6503064 h 6560390"/>
              <a:gd name="connsiteX4" fmla="*/ 9 w 6623608"/>
              <a:gd name="connsiteY4" fmla="*/ 6560390 h 6560390"/>
              <a:gd name="connsiteX5" fmla="*/ 1281760 w 6623608"/>
              <a:gd name="connsiteY5" fmla="*/ 0 h 6560390"/>
              <a:gd name="connsiteX0" fmla="*/ 1281760 w 6623608"/>
              <a:gd name="connsiteY0" fmla="*/ 0 h 6503064"/>
              <a:gd name="connsiteX1" fmla="*/ 6618303 w 6623608"/>
              <a:gd name="connsiteY1" fmla="*/ 8629 h 6503064"/>
              <a:gd name="connsiteX2" fmla="*/ 6622771 w 6623608"/>
              <a:gd name="connsiteY2" fmla="*/ 5861501 h 6503064"/>
              <a:gd name="connsiteX3" fmla="*/ 5896732 w 6623608"/>
              <a:gd name="connsiteY3" fmla="*/ 6503064 h 6503064"/>
              <a:gd name="connsiteX4" fmla="*/ 9 w 6623608"/>
              <a:gd name="connsiteY4" fmla="*/ 6492103 h 6503064"/>
              <a:gd name="connsiteX5" fmla="*/ 1281760 w 6623608"/>
              <a:gd name="connsiteY5" fmla="*/ 0 h 6503064"/>
              <a:gd name="connsiteX0" fmla="*/ 1281760 w 6623608"/>
              <a:gd name="connsiteY0" fmla="*/ 0 h 6514864"/>
              <a:gd name="connsiteX1" fmla="*/ 6618303 w 6623608"/>
              <a:gd name="connsiteY1" fmla="*/ 8629 h 6514864"/>
              <a:gd name="connsiteX2" fmla="*/ 6622771 w 6623608"/>
              <a:gd name="connsiteY2" fmla="*/ 5861501 h 6514864"/>
              <a:gd name="connsiteX3" fmla="*/ 5896732 w 6623608"/>
              <a:gd name="connsiteY3" fmla="*/ 6503064 h 6514864"/>
              <a:gd name="connsiteX4" fmla="*/ 9 w 6623608"/>
              <a:gd name="connsiteY4" fmla="*/ 6514864 h 6514864"/>
              <a:gd name="connsiteX5" fmla="*/ 1281760 w 6623608"/>
              <a:gd name="connsiteY5" fmla="*/ 0 h 6514864"/>
              <a:gd name="connsiteX0" fmla="*/ 20458 w 6624012"/>
              <a:gd name="connsiteY0" fmla="*/ 0 h 6514864"/>
              <a:gd name="connsiteX1" fmla="*/ 6618707 w 6624012"/>
              <a:gd name="connsiteY1" fmla="*/ 8629 h 6514864"/>
              <a:gd name="connsiteX2" fmla="*/ 6623175 w 6624012"/>
              <a:gd name="connsiteY2" fmla="*/ 5861501 h 6514864"/>
              <a:gd name="connsiteX3" fmla="*/ 5897136 w 6624012"/>
              <a:gd name="connsiteY3" fmla="*/ 6503064 h 6514864"/>
              <a:gd name="connsiteX4" fmla="*/ 413 w 6624012"/>
              <a:gd name="connsiteY4" fmla="*/ 6514864 h 6514864"/>
              <a:gd name="connsiteX5" fmla="*/ 20458 w 6624012"/>
              <a:gd name="connsiteY5" fmla="*/ 0 h 6514864"/>
              <a:gd name="connsiteX0" fmla="*/ 5307 w 6624436"/>
              <a:gd name="connsiteY0" fmla="*/ 0 h 6514864"/>
              <a:gd name="connsiteX1" fmla="*/ 6619131 w 6624436"/>
              <a:gd name="connsiteY1" fmla="*/ 8629 h 6514864"/>
              <a:gd name="connsiteX2" fmla="*/ 6623599 w 6624436"/>
              <a:gd name="connsiteY2" fmla="*/ 5861501 h 6514864"/>
              <a:gd name="connsiteX3" fmla="*/ 5897560 w 6624436"/>
              <a:gd name="connsiteY3" fmla="*/ 6503064 h 6514864"/>
              <a:gd name="connsiteX4" fmla="*/ 837 w 6624436"/>
              <a:gd name="connsiteY4" fmla="*/ 6514864 h 6514864"/>
              <a:gd name="connsiteX5" fmla="*/ 5307 w 6624436"/>
              <a:gd name="connsiteY5" fmla="*/ 0 h 6514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24436" h="6514864">
                <a:moveTo>
                  <a:pt x="5307" y="0"/>
                </a:moveTo>
                <a:lnTo>
                  <a:pt x="6619131" y="8629"/>
                </a:lnTo>
                <a:cubicBezTo>
                  <a:pt x="6614996" y="1274797"/>
                  <a:pt x="6627734" y="4595333"/>
                  <a:pt x="6623599" y="5861501"/>
                </a:cubicBezTo>
                <a:lnTo>
                  <a:pt x="5897560" y="6503064"/>
                </a:lnTo>
                <a:lnTo>
                  <a:pt x="837" y="6514864"/>
                </a:lnTo>
                <a:cubicBezTo>
                  <a:pt x="-3299" y="5048879"/>
                  <a:pt x="9443" y="1465985"/>
                  <a:pt x="530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693381B0-EF82-4E05-89C2-BF62F6A49227}"/>
              </a:ext>
            </a:extLst>
          </p:cNvPr>
          <p:cNvSpPr/>
          <p:nvPr userDrawn="1"/>
        </p:nvSpPr>
        <p:spPr>
          <a:xfrm rot="16200000">
            <a:off x="8637729" y="4089270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206CC8B5-4C29-43C9-B14E-220BAA983F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14D7E757-FBD5-4F9F-A058-ED9EF66E7E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pic>
        <p:nvPicPr>
          <p:cNvPr id="33" name="Google Shape;106;p9" descr="ZUT030_triangle.emf">
            <a:extLst>
              <a:ext uri="{FF2B5EF4-FFF2-40B4-BE49-F238E27FC236}">
                <a16:creationId xmlns:a16="http://schemas.microsoft.com/office/drawing/2014/main" id="{539135BC-2F27-4730-BC4C-921327B7E77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EF365431-8345-4CEB-A0D0-0A0076C1F9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5150" y="5180218"/>
            <a:ext cx="2753416" cy="108478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9758CF19-4EB4-4A1A-B0BB-B97B7CDAFA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8451" y="4268471"/>
            <a:ext cx="2745986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496271C1-ECA4-488E-B64A-05D29305BF97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48451" y="4761284"/>
            <a:ext cx="2745986" cy="418934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F60392B2-E0FE-4927-B4CB-AFD3135E7159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229041" y="5180218"/>
            <a:ext cx="2753416" cy="108478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A84B5176-D7C8-400B-A8E5-25F521717EEE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3232341" y="4268471"/>
            <a:ext cx="2745986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FA60A3BB-D5E1-4F17-AC14-6B5075402250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3232341" y="4761284"/>
            <a:ext cx="2745986" cy="418934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ED19E849-CFD1-454E-9312-D8FA62CEDAE8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6108801" y="5180218"/>
            <a:ext cx="2753416" cy="108478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39411C3E-5AAB-496B-86A7-DFE36A4F020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6112102" y="4268471"/>
            <a:ext cx="2745986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FB661F32-9835-4253-A1A5-D1A6688F0D76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6112102" y="4761284"/>
            <a:ext cx="2745986" cy="418934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</p:txBody>
      </p:sp>
      <p:sp>
        <p:nvSpPr>
          <p:cNvPr id="22" name="Google Shape;102;p9">
            <a:extLst>
              <a:ext uri="{FF2B5EF4-FFF2-40B4-BE49-F238E27FC236}">
                <a16:creationId xmlns:a16="http://schemas.microsoft.com/office/drawing/2014/main" id="{97D6660B-8770-4BA9-8693-9E13034146E9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" name="Google Shape;107;p9" descr="ZUT030_NewPayoff_1.emf">
            <a:extLst>
              <a:ext uri="{FF2B5EF4-FFF2-40B4-BE49-F238E27FC236}">
                <a16:creationId xmlns:a16="http://schemas.microsoft.com/office/drawing/2014/main" id="{25E2869F-CE61-4276-9A46-3CCFE323E62C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C0DA34C5-3D65-4FF4-BCCD-8B4EFFABC0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30" name="Google Shape;105;p9" descr="zLogo.emf">
            <a:extLst>
              <a:ext uri="{FF2B5EF4-FFF2-40B4-BE49-F238E27FC236}">
                <a16:creationId xmlns:a16="http://schemas.microsoft.com/office/drawing/2014/main" id="{0B268F8B-BDC4-47CE-8284-10EB0230C9C2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46233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EBE2ABE9-6732-4232-A244-5D1EB4777593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724613EC-FDA3-44B7-A983-33ACFA27DA5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0E75DF17-7AF1-4C36-86E6-164F0DFF359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pic>
        <p:nvPicPr>
          <p:cNvPr id="41" name="Google Shape;106;p9" descr="ZUT030_triangle.emf">
            <a:extLst>
              <a:ext uri="{FF2B5EF4-FFF2-40B4-BE49-F238E27FC236}">
                <a16:creationId xmlns:a16="http://schemas.microsoft.com/office/drawing/2014/main" id="{6CE2411C-719F-4EC0-950A-706910FC34C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Picture Placeholder 47">
            <a:extLst>
              <a:ext uri="{FF2B5EF4-FFF2-40B4-BE49-F238E27FC236}">
                <a16:creationId xmlns:a16="http://schemas.microsoft.com/office/drawing/2014/main" id="{DFD132BD-02B4-4BAD-85E7-53A9824A3542}"/>
              </a:ext>
            </a:extLst>
          </p:cNvPr>
          <p:cNvSpPr>
            <a:spLocks noGrp="1"/>
          </p:cNvSpPr>
          <p:nvPr>
            <p:ph type="pic" sz="quarter" idx="106" hasCustomPrompt="1"/>
          </p:nvPr>
        </p:nvSpPr>
        <p:spPr>
          <a:xfrm>
            <a:off x="349903" y="1701356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43" name="Isosceles Triangle 11">
            <a:extLst>
              <a:ext uri="{FF2B5EF4-FFF2-40B4-BE49-F238E27FC236}">
                <a16:creationId xmlns:a16="http://schemas.microsoft.com/office/drawing/2014/main" id="{513BD65A-E058-41BB-9564-B4DFD467567C}"/>
              </a:ext>
            </a:extLst>
          </p:cNvPr>
          <p:cNvSpPr/>
          <p:nvPr userDrawn="1"/>
        </p:nvSpPr>
        <p:spPr>
          <a:xfrm rot="16200000" flipH="1" flipV="1">
            <a:off x="327950" y="3203419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Isosceles Triangle 11">
            <a:extLst>
              <a:ext uri="{FF2B5EF4-FFF2-40B4-BE49-F238E27FC236}">
                <a16:creationId xmlns:a16="http://schemas.microsoft.com/office/drawing/2014/main" id="{175941C0-2654-4F21-BB3A-9E5AA1B85753}"/>
              </a:ext>
            </a:extLst>
          </p:cNvPr>
          <p:cNvSpPr/>
          <p:nvPr userDrawn="1"/>
        </p:nvSpPr>
        <p:spPr>
          <a:xfrm rot="16200000" flipH="1" flipV="1">
            <a:off x="302095" y="3365615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Picture Placeholder 47">
            <a:extLst>
              <a:ext uri="{FF2B5EF4-FFF2-40B4-BE49-F238E27FC236}">
                <a16:creationId xmlns:a16="http://schemas.microsoft.com/office/drawing/2014/main" id="{6B02E5E4-FA29-46BB-9F99-F56A035084AC}"/>
              </a:ext>
            </a:extLst>
          </p:cNvPr>
          <p:cNvSpPr>
            <a:spLocks noGrp="1"/>
          </p:cNvSpPr>
          <p:nvPr>
            <p:ph type="pic" sz="quarter" idx="107" hasCustomPrompt="1"/>
          </p:nvPr>
        </p:nvSpPr>
        <p:spPr>
          <a:xfrm>
            <a:off x="2042837" y="1710699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46" name="Isosceles Triangle 11">
            <a:extLst>
              <a:ext uri="{FF2B5EF4-FFF2-40B4-BE49-F238E27FC236}">
                <a16:creationId xmlns:a16="http://schemas.microsoft.com/office/drawing/2014/main" id="{0463038D-AFA7-4667-B514-AFDE34B91C13}"/>
              </a:ext>
            </a:extLst>
          </p:cNvPr>
          <p:cNvSpPr/>
          <p:nvPr userDrawn="1"/>
        </p:nvSpPr>
        <p:spPr>
          <a:xfrm rot="16200000" flipH="1" flipV="1">
            <a:off x="2020884" y="3212762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Isosceles Triangle 11">
            <a:extLst>
              <a:ext uri="{FF2B5EF4-FFF2-40B4-BE49-F238E27FC236}">
                <a16:creationId xmlns:a16="http://schemas.microsoft.com/office/drawing/2014/main" id="{BC6FBA21-DC04-426B-9510-73B1263A7D14}"/>
              </a:ext>
            </a:extLst>
          </p:cNvPr>
          <p:cNvSpPr/>
          <p:nvPr userDrawn="1"/>
        </p:nvSpPr>
        <p:spPr>
          <a:xfrm rot="16200000" flipH="1" flipV="1">
            <a:off x="1995029" y="3374958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40DD0332-F76A-41A6-9DF2-42C3C13D4E29}"/>
              </a:ext>
            </a:extLst>
          </p:cNvPr>
          <p:cNvSpPr>
            <a:spLocks noGrp="1"/>
          </p:cNvSpPr>
          <p:nvPr>
            <p:ph type="pic" sz="quarter" idx="110" hasCustomPrompt="1"/>
          </p:nvPr>
        </p:nvSpPr>
        <p:spPr>
          <a:xfrm>
            <a:off x="3742341" y="1712005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49" name="Isosceles Triangle 11">
            <a:extLst>
              <a:ext uri="{FF2B5EF4-FFF2-40B4-BE49-F238E27FC236}">
                <a16:creationId xmlns:a16="http://schemas.microsoft.com/office/drawing/2014/main" id="{17CDB61D-63F8-4DC9-969F-A87FFA9538BB}"/>
              </a:ext>
            </a:extLst>
          </p:cNvPr>
          <p:cNvSpPr/>
          <p:nvPr userDrawn="1"/>
        </p:nvSpPr>
        <p:spPr>
          <a:xfrm rot="16200000" flipH="1" flipV="1">
            <a:off x="3720388" y="3214068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Isosceles Triangle 11">
            <a:extLst>
              <a:ext uri="{FF2B5EF4-FFF2-40B4-BE49-F238E27FC236}">
                <a16:creationId xmlns:a16="http://schemas.microsoft.com/office/drawing/2014/main" id="{C3DA9FDF-E5E8-48BB-BF1C-A3FB88F519F2}"/>
              </a:ext>
            </a:extLst>
          </p:cNvPr>
          <p:cNvSpPr/>
          <p:nvPr userDrawn="1"/>
        </p:nvSpPr>
        <p:spPr>
          <a:xfrm rot="16200000" flipH="1" flipV="1">
            <a:off x="3694532" y="3376264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Picture Placeholder 47">
            <a:extLst>
              <a:ext uri="{FF2B5EF4-FFF2-40B4-BE49-F238E27FC236}">
                <a16:creationId xmlns:a16="http://schemas.microsoft.com/office/drawing/2014/main" id="{B31FBA42-31BF-43EF-BFBE-A6E70A42B5B9}"/>
              </a:ext>
            </a:extLst>
          </p:cNvPr>
          <p:cNvSpPr>
            <a:spLocks noGrp="1"/>
          </p:cNvSpPr>
          <p:nvPr>
            <p:ph type="pic" sz="quarter" idx="113" hasCustomPrompt="1"/>
          </p:nvPr>
        </p:nvSpPr>
        <p:spPr>
          <a:xfrm>
            <a:off x="5435275" y="1721348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66" name="Isosceles Triangle 11">
            <a:extLst>
              <a:ext uri="{FF2B5EF4-FFF2-40B4-BE49-F238E27FC236}">
                <a16:creationId xmlns:a16="http://schemas.microsoft.com/office/drawing/2014/main" id="{6892B26E-516E-4B72-832F-B6ECD24A37BB}"/>
              </a:ext>
            </a:extLst>
          </p:cNvPr>
          <p:cNvSpPr/>
          <p:nvPr userDrawn="1"/>
        </p:nvSpPr>
        <p:spPr>
          <a:xfrm rot="16200000" flipH="1" flipV="1">
            <a:off x="5413322" y="3223411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Isosceles Triangle 11">
            <a:extLst>
              <a:ext uri="{FF2B5EF4-FFF2-40B4-BE49-F238E27FC236}">
                <a16:creationId xmlns:a16="http://schemas.microsoft.com/office/drawing/2014/main" id="{F710E35D-2403-4DB7-8A7D-3CBFC70C7B09}"/>
              </a:ext>
            </a:extLst>
          </p:cNvPr>
          <p:cNvSpPr/>
          <p:nvPr userDrawn="1"/>
        </p:nvSpPr>
        <p:spPr>
          <a:xfrm rot="16200000" flipH="1" flipV="1">
            <a:off x="5387466" y="3385607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5C5DAE1-01DC-477B-9451-A97BA8D757DF}"/>
              </a:ext>
            </a:extLst>
          </p:cNvPr>
          <p:cNvCxnSpPr>
            <a:cxnSpLocks/>
          </p:cNvCxnSpPr>
          <p:nvPr userDrawn="1"/>
        </p:nvCxnSpPr>
        <p:spPr>
          <a:xfrm>
            <a:off x="356472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0">
            <a:extLst>
              <a:ext uri="{FF2B5EF4-FFF2-40B4-BE49-F238E27FC236}">
                <a16:creationId xmlns:a16="http://schemas.microsoft.com/office/drawing/2014/main" id="{D5CCC376-EF7A-4B1F-A67B-EF3454A96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6473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74" name="Text Placeholder 20">
            <a:extLst>
              <a:ext uri="{FF2B5EF4-FFF2-40B4-BE49-F238E27FC236}">
                <a16:creationId xmlns:a16="http://schemas.microsoft.com/office/drawing/2014/main" id="{FFE9F2DE-6F23-4156-9462-0211CA2B761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56473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D2D1B7C9-657B-46E3-A47B-74BD86FB1158}"/>
              </a:ext>
            </a:extLst>
          </p:cNvPr>
          <p:cNvCxnSpPr>
            <a:cxnSpLocks/>
          </p:cNvCxnSpPr>
          <p:nvPr userDrawn="1"/>
        </p:nvCxnSpPr>
        <p:spPr>
          <a:xfrm>
            <a:off x="356472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B051871-B867-47C3-92A2-3B9EF950F2C5}"/>
              </a:ext>
            </a:extLst>
          </p:cNvPr>
          <p:cNvCxnSpPr>
            <a:cxnSpLocks/>
          </p:cNvCxnSpPr>
          <p:nvPr userDrawn="1"/>
        </p:nvCxnSpPr>
        <p:spPr>
          <a:xfrm>
            <a:off x="2061510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 Placeholder 20">
            <a:extLst>
              <a:ext uri="{FF2B5EF4-FFF2-40B4-BE49-F238E27FC236}">
                <a16:creationId xmlns:a16="http://schemas.microsoft.com/office/drawing/2014/main" id="{088AB2E2-3987-41AF-B3F5-0628D80B2BDB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061510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78" name="Text Placeholder 20">
            <a:extLst>
              <a:ext uri="{FF2B5EF4-FFF2-40B4-BE49-F238E27FC236}">
                <a16:creationId xmlns:a16="http://schemas.microsoft.com/office/drawing/2014/main" id="{51CEEE14-25D9-4D7A-9B7B-BEE04D3DE765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2061510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F1C7BA09-9005-4BAA-9A82-D1CEF8748A36}"/>
              </a:ext>
            </a:extLst>
          </p:cNvPr>
          <p:cNvCxnSpPr>
            <a:cxnSpLocks/>
          </p:cNvCxnSpPr>
          <p:nvPr userDrawn="1"/>
        </p:nvCxnSpPr>
        <p:spPr>
          <a:xfrm>
            <a:off x="2061510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AE97ECD-8BBC-46E1-9E95-32DD86B92F19}"/>
              </a:ext>
            </a:extLst>
          </p:cNvPr>
          <p:cNvCxnSpPr>
            <a:cxnSpLocks/>
          </p:cNvCxnSpPr>
          <p:nvPr userDrawn="1"/>
        </p:nvCxnSpPr>
        <p:spPr>
          <a:xfrm>
            <a:off x="3742341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 Placeholder 20">
            <a:extLst>
              <a:ext uri="{FF2B5EF4-FFF2-40B4-BE49-F238E27FC236}">
                <a16:creationId xmlns:a16="http://schemas.microsoft.com/office/drawing/2014/main" id="{8BBF1DAD-634A-4C15-86B4-8C87B9773EA5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3742341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2" name="Text Placeholder 20">
            <a:extLst>
              <a:ext uri="{FF2B5EF4-FFF2-40B4-BE49-F238E27FC236}">
                <a16:creationId xmlns:a16="http://schemas.microsoft.com/office/drawing/2014/main" id="{61CB01C9-31AB-4C85-9A12-F3D30E127A9F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742341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7ECEF46-1D6D-438F-9E13-D1CAA48C9EF8}"/>
              </a:ext>
            </a:extLst>
          </p:cNvPr>
          <p:cNvCxnSpPr>
            <a:cxnSpLocks/>
          </p:cNvCxnSpPr>
          <p:nvPr userDrawn="1"/>
        </p:nvCxnSpPr>
        <p:spPr>
          <a:xfrm>
            <a:off x="3742341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09DD5B8-EEB6-4358-84DB-712999505404}"/>
              </a:ext>
            </a:extLst>
          </p:cNvPr>
          <p:cNvCxnSpPr>
            <a:cxnSpLocks/>
          </p:cNvCxnSpPr>
          <p:nvPr userDrawn="1"/>
        </p:nvCxnSpPr>
        <p:spPr>
          <a:xfrm>
            <a:off x="5453948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 Placeholder 20">
            <a:extLst>
              <a:ext uri="{FF2B5EF4-FFF2-40B4-BE49-F238E27FC236}">
                <a16:creationId xmlns:a16="http://schemas.microsoft.com/office/drawing/2014/main" id="{475DEE9A-1FFE-44BE-9D50-FB70CA133739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5453948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5273A8CC-5BA2-4439-8635-8E73DA9BA554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5453948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8AC8603-2B4C-4453-911A-139DBF8AF4CE}"/>
              </a:ext>
            </a:extLst>
          </p:cNvPr>
          <p:cNvCxnSpPr>
            <a:cxnSpLocks/>
          </p:cNvCxnSpPr>
          <p:nvPr userDrawn="1"/>
        </p:nvCxnSpPr>
        <p:spPr>
          <a:xfrm>
            <a:off x="5453948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Google Shape;102;p9">
            <a:extLst>
              <a:ext uri="{FF2B5EF4-FFF2-40B4-BE49-F238E27FC236}">
                <a16:creationId xmlns:a16="http://schemas.microsoft.com/office/drawing/2014/main" id="{AA7E3AC7-F681-4EC0-94BD-5DAB95DA590F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" name="Google Shape;107;p9" descr="ZUT030_NewPayoff_1.emf">
            <a:extLst>
              <a:ext uri="{FF2B5EF4-FFF2-40B4-BE49-F238E27FC236}">
                <a16:creationId xmlns:a16="http://schemas.microsoft.com/office/drawing/2014/main" id="{23782A6A-B767-4DA3-8314-2183BA3B560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lide Number Placeholder 5">
            <a:extLst>
              <a:ext uri="{FF2B5EF4-FFF2-40B4-BE49-F238E27FC236}">
                <a16:creationId xmlns:a16="http://schemas.microsoft.com/office/drawing/2014/main" id="{D4A646DA-33A9-44BB-A6F4-86FF2EE83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50" name="Google Shape;105;p9" descr="zLogo.emf">
            <a:extLst>
              <a:ext uri="{FF2B5EF4-FFF2-40B4-BE49-F238E27FC236}">
                <a16:creationId xmlns:a16="http://schemas.microsoft.com/office/drawing/2014/main" id="{A728955F-4DDD-4E28-908A-F276A769D923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7554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9A31BBD6-836F-4C9C-BC75-CCE590815721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Picture Placeholder 47">
            <a:extLst>
              <a:ext uri="{FF2B5EF4-FFF2-40B4-BE49-F238E27FC236}">
                <a16:creationId xmlns:a16="http://schemas.microsoft.com/office/drawing/2014/main" id="{667F9B0F-A83E-406C-95D8-D7A02ACEC697}"/>
              </a:ext>
            </a:extLst>
          </p:cNvPr>
          <p:cNvSpPr>
            <a:spLocks noGrp="1"/>
          </p:cNvSpPr>
          <p:nvPr>
            <p:ph type="pic" sz="quarter" idx="106" hasCustomPrompt="1"/>
          </p:nvPr>
        </p:nvSpPr>
        <p:spPr>
          <a:xfrm>
            <a:off x="348074" y="1701357"/>
            <a:ext cx="1997955" cy="309146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4451" h="3411868">
                <a:moveTo>
                  <a:pt x="8626" y="0"/>
                </a:moveTo>
                <a:lnTo>
                  <a:pt x="2164451" y="0"/>
                </a:lnTo>
                <a:lnTo>
                  <a:pt x="2164451" y="3411868"/>
                </a:lnTo>
                <a:lnTo>
                  <a:pt x="718478" y="3405488"/>
                </a:lnTo>
                <a:lnTo>
                  <a:pt x="0" y="3411868"/>
                </a:lnTo>
                <a:cubicBezTo>
                  <a:pt x="828" y="3125069"/>
                  <a:pt x="1657" y="2838271"/>
                  <a:pt x="2485" y="2551472"/>
                </a:cubicBezTo>
                <a:lnTo>
                  <a:pt x="8626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72" name="Picture Placeholder 47">
            <a:extLst>
              <a:ext uri="{FF2B5EF4-FFF2-40B4-BE49-F238E27FC236}">
                <a16:creationId xmlns:a16="http://schemas.microsoft.com/office/drawing/2014/main" id="{98384DF4-831E-470F-AFE5-ABCE1315DE68}"/>
              </a:ext>
            </a:extLst>
          </p:cNvPr>
          <p:cNvSpPr>
            <a:spLocks noGrp="1"/>
          </p:cNvSpPr>
          <p:nvPr>
            <p:ph type="pic" sz="quarter" idx="107" hasCustomPrompt="1"/>
          </p:nvPr>
        </p:nvSpPr>
        <p:spPr>
          <a:xfrm>
            <a:off x="2512385" y="1701357"/>
            <a:ext cx="1989992" cy="309146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6203 w 2162028"/>
              <a:gd name="connsiteY0" fmla="*/ 0 h 3411868"/>
              <a:gd name="connsiteX1" fmla="*/ 2162028 w 2162028"/>
              <a:gd name="connsiteY1" fmla="*/ 0 h 3411868"/>
              <a:gd name="connsiteX2" fmla="*/ 2162028 w 2162028"/>
              <a:gd name="connsiteY2" fmla="*/ 3411868 h 3411868"/>
              <a:gd name="connsiteX3" fmla="*/ 716055 w 2162028"/>
              <a:gd name="connsiteY3" fmla="*/ 3405488 h 3411868"/>
              <a:gd name="connsiteX4" fmla="*/ 6203 w 2162028"/>
              <a:gd name="connsiteY4" fmla="*/ 3411868 h 3411868"/>
              <a:gd name="connsiteX5" fmla="*/ 62 w 2162028"/>
              <a:gd name="connsiteY5" fmla="*/ 2551472 h 3411868"/>
              <a:gd name="connsiteX6" fmla="*/ 6203 w 2162028"/>
              <a:gd name="connsiteY6" fmla="*/ 0 h 3411868"/>
              <a:gd name="connsiteX0" fmla="*/ 189358 w 2345183"/>
              <a:gd name="connsiteY0" fmla="*/ 0 h 3411868"/>
              <a:gd name="connsiteX1" fmla="*/ 2345183 w 2345183"/>
              <a:gd name="connsiteY1" fmla="*/ 0 h 3411868"/>
              <a:gd name="connsiteX2" fmla="*/ 2345183 w 2345183"/>
              <a:gd name="connsiteY2" fmla="*/ 3411868 h 3411868"/>
              <a:gd name="connsiteX3" fmla="*/ 899210 w 2345183"/>
              <a:gd name="connsiteY3" fmla="*/ 3405488 h 3411868"/>
              <a:gd name="connsiteX4" fmla="*/ 189358 w 2345183"/>
              <a:gd name="connsiteY4" fmla="*/ 3411868 h 3411868"/>
              <a:gd name="connsiteX5" fmla="*/ 189358 w 2345183"/>
              <a:gd name="connsiteY5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709852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5825" h="3411868">
                <a:moveTo>
                  <a:pt x="0" y="0"/>
                </a:moveTo>
                <a:lnTo>
                  <a:pt x="2155825" y="0"/>
                </a:lnTo>
                <a:lnTo>
                  <a:pt x="2155825" y="3411868"/>
                </a:lnTo>
                <a:lnTo>
                  <a:pt x="709852" y="3405488"/>
                </a:lnTo>
                <a:lnTo>
                  <a:pt x="0" y="341186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76" name="Picture Placeholder 47">
            <a:extLst>
              <a:ext uri="{FF2B5EF4-FFF2-40B4-BE49-F238E27FC236}">
                <a16:creationId xmlns:a16="http://schemas.microsoft.com/office/drawing/2014/main" id="{A633DCCF-BE50-44FF-8500-462BAD8A04A7}"/>
              </a:ext>
            </a:extLst>
          </p:cNvPr>
          <p:cNvSpPr>
            <a:spLocks noGrp="1"/>
          </p:cNvSpPr>
          <p:nvPr>
            <p:ph type="pic" sz="quarter" idx="108" hasCustomPrompt="1"/>
          </p:nvPr>
        </p:nvSpPr>
        <p:spPr>
          <a:xfrm>
            <a:off x="4671600" y="1701357"/>
            <a:ext cx="1989992" cy="309146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6141 w 2161966"/>
              <a:gd name="connsiteY4" fmla="*/ 3403242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709852 w 2155825"/>
              <a:gd name="connsiteY3" fmla="*/ 3405488 h 3411868"/>
              <a:gd name="connsiteX4" fmla="*/ 0 w 2155825"/>
              <a:gd name="connsiteY4" fmla="*/ 3403242 h 3411868"/>
              <a:gd name="connsiteX5" fmla="*/ 0 w 2155825"/>
              <a:gd name="connsiteY5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5825" h="3411868">
                <a:moveTo>
                  <a:pt x="0" y="0"/>
                </a:moveTo>
                <a:lnTo>
                  <a:pt x="2155825" y="0"/>
                </a:lnTo>
                <a:lnTo>
                  <a:pt x="2155825" y="3411868"/>
                </a:lnTo>
                <a:lnTo>
                  <a:pt x="709852" y="3405488"/>
                </a:lnTo>
                <a:lnTo>
                  <a:pt x="0" y="340324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80" name="Picture Placeholder 47">
            <a:extLst>
              <a:ext uri="{FF2B5EF4-FFF2-40B4-BE49-F238E27FC236}">
                <a16:creationId xmlns:a16="http://schemas.microsoft.com/office/drawing/2014/main" id="{0733DBAE-040F-4317-8FE7-C27EB462A621}"/>
              </a:ext>
            </a:extLst>
          </p:cNvPr>
          <p:cNvSpPr>
            <a:spLocks noGrp="1"/>
          </p:cNvSpPr>
          <p:nvPr>
            <p:ph type="pic" sz="quarter" idx="109" hasCustomPrompt="1"/>
          </p:nvPr>
        </p:nvSpPr>
        <p:spPr>
          <a:xfrm>
            <a:off x="6827183" y="1701357"/>
            <a:ext cx="1990757" cy="309146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23394 w 2161966"/>
              <a:gd name="connsiteY4" fmla="*/ 3403242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709852 w 2155825"/>
              <a:gd name="connsiteY3" fmla="*/ 3405488 h 3411868"/>
              <a:gd name="connsiteX4" fmla="*/ 17253 w 2155825"/>
              <a:gd name="connsiteY4" fmla="*/ 3403242 h 3411868"/>
              <a:gd name="connsiteX5" fmla="*/ 0 w 2155825"/>
              <a:gd name="connsiteY5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709852 w 2155825"/>
              <a:gd name="connsiteY3" fmla="*/ 3405488 h 3411868"/>
              <a:gd name="connsiteX4" fmla="*/ 8626 w 2155825"/>
              <a:gd name="connsiteY4" fmla="*/ 3403242 h 3411868"/>
              <a:gd name="connsiteX5" fmla="*/ 0 w 2155825"/>
              <a:gd name="connsiteY5" fmla="*/ 0 h 3411868"/>
              <a:gd name="connsiteX0" fmla="*/ 829 w 2156654"/>
              <a:gd name="connsiteY0" fmla="*/ 0 h 3411868"/>
              <a:gd name="connsiteX1" fmla="*/ 2156654 w 2156654"/>
              <a:gd name="connsiteY1" fmla="*/ 0 h 3411868"/>
              <a:gd name="connsiteX2" fmla="*/ 2156654 w 2156654"/>
              <a:gd name="connsiteY2" fmla="*/ 3411868 h 3411868"/>
              <a:gd name="connsiteX3" fmla="*/ 710681 w 2156654"/>
              <a:gd name="connsiteY3" fmla="*/ 3405488 h 3411868"/>
              <a:gd name="connsiteX4" fmla="*/ 829 w 2156654"/>
              <a:gd name="connsiteY4" fmla="*/ 3403242 h 3411868"/>
              <a:gd name="connsiteX5" fmla="*/ 829 w 2156654"/>
              <a:gd name="connsiteY5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6654" h="3411868">
                <a:moveTo>
                  <a:pt x="829" y="0"/>
                </a:moveTo>
                <a:lnTo>
                  <a:pt x="2156654" y="0"/>
                </a:lnTo>
                <a:lnTo>
                  <a:pt x="2156654" y="3411868"/>
                </a:lnTo>
                <a:lnTo>
                  <a:pt x="710681" y="3405488"/>
                </a:lnTo>
                <a:lnTo>
                  <a:pt x="829" y="3403242"/>
                </a:lnTo>
                <a:cubicBezTo>
                  <a:pt x="-2046" y="2268828"/>
                  <a:pt x="3704" y="1134414"/>
                  <a:pt x="829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7ACB08B6-299D-4ACB-BC35-BD1766AD51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F5106713-EC94-4F40-B8CC-1DEF1D0CBB3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BC58FA6-245E-47F1-90B9-44871D601AB0}"/>
              </a:ext>
            </a:extLst>
          </p:cNvPr>
          <p:cNvCxnSpPr>
            <a:cxnSpLocks/>
          </p:cNvCxnSpPr>
          <p:nvPr userDrawn="1"/>
        </p:nvCxnSpPr>
        <p:spPr>
          <a:xfrm>
            <a:off x="347584" y="6128396"/>
            <a:ext cx="198269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991364D4-D4D8-4947-B6F1-2597BC443CF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7584" y="5048102"/>
            <a:ext cx="199795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97C71042-5629-49DC-B2FC-A13CC7C9C067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47584" y="5540916"/>
            <a:ext cx="199795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4E82133-EF66-4FCF-B91D-88087E0F5A3A}"/>
              </a:ext>
            </a:extLst>
          </p:cNvPr>
          <p:cNvCxnSpPr>
            <a:cxnSpLocks/>
          </p:cNvCxnSpPr>
          <p:nvPr userDrawn="1"/>
        </p:nvCxnSpPr>
        <p:spPr>
          <a:xfrm>
            <a:off x="347584" y="4937727"/>
            <a:ext cx="198269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0348E0E-A022-43E5-8200-7CE0BD772D6F}"/>
              </a:ext>
            </a:extLst>
          </p:cNvPr>
          <p:cNvCxnSpPr>
            <a:cxnSpLocks/>
          </p:cNvCxnSpPr>
          <p:nvPr userDrawn="1"/>
        </p:nvCxnSpPr>
        <p:spPr>
          <a:xfrm>
            <a:off x="2512385" y="6128396"/>
            <a:ext cx="198269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A6233239-1817-4F27-A2D9-688DB5280889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2512385" y="5048102"/>
            <a:ext cx="199795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2A3FB2AD-323D-4BFD-8CF5-4D7B212BAE59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512385" y="5540916"/>
            <a:ext cx="199795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BCC78C7-EFBA-4129-8AF2-2EB9CB4A3E13}"/>
              </a:ext>
            </a:extLst>
          </p:cNvPr>
          <p:cNvCxnSpPr>
            <a:cxnSpLocks/>
          </p:cNvCxnSpPr>
          <p:nvPr userDrawn="1"/>
        </p:nvCxnSpPr>
        <p:spPr>
          <a:xfrm>
            <a:off x="2512385" y="4937727"/>
            <a:ext cx="198269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E14864F-2938-4402-9852-D6A624178475}"/>
              </a:ext>
            </a:extLst>
          </p:cNvPr>
          <p:cNvCxnSpPr>
            <a:cxnSpLocks/>
          </p:cNvCxnSpPr>
          <p:nvPr userDrawn="1"/>
        </p:nvCxnSpPr>
        <p:spPr>
          <a:xfrm>
            <a:off x="4671600" y="6128396"/>
            <a:ext cx="198269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07F13D65-51FD-4351-8B8E-68B62E35BFA7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4671599" y="5048102"/>
            <a:ext cx="199795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C0B9BE3E-A0BF-405C-AC83-0AAEC8FA45FF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4671599" y="5540916"/>
            <a:ext cx="199795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7FDE9EA-965F-4F41-9534-43E0CBEABB93}"/>
              </a:ext>
            </a:extLst>
          </p:cNvPr>
          <p:cNvCxnSpPr>
            <a:cxnSpLocks/>
          </p:cNvCxnSpPr>
          <p:nvPr userDrawn="1"/>
        </p:nvCxnSpPr>
        <p:spPr>
          <a:xfrm>
            <a:off x="4671600" y="4937727"/>
            <a:ext cx="198269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75D47C5-9496-4DD2-B121-12E221FBE8DA}"/>
              </a:ext>
            </a:extLst>
          </p:cNvPr>
          <p:cNvCxnSpPr>
            <a:cxnSpLocks/>
          </p:cNvCxnSpPr>
          <p:nvPr userDrawn="1"/>
        </p:nvCxnSpPr>
        <p:spPr>
          <a:xfrm>
            <a:off x="6827183" y="6133768"/>
            <a:ext cx="198269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73ADC52D-CE43-44E3-995D-001D4ACC1DDF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6827183" y="5053474"/>
            <a:ext cx="199795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59" name="Text Placeholder 20">
            <a:extLst>
              <a:ext uri="{FF2B5EF4-FFF2-40B4-BE49-F238E27FC236}">
                <a16:creationId xmlns:a16="http://schemas.microsoft.com/office/drawing/2014/main" id="{97ACC188-D008-48A6-B02F-8665ABC99B90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6827183" y="5546288"/>
            <a:ext cx="199795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164D56AC-2E27-4F45-BB63-2238C7960670}"/>
              </a:ext>
            </a:extLst>
          </p:cNvPr>
          <p:cNvCxnSpPr>
            <a:cxnSpLocks/>
          </p:cNvCxnSpPr>
          <p:nvPr userDrawn="1"/>
        </p:nvCxnSpPr>
        <p:spPr>
          <a:xfrm>
            <a:off x="6827183" y="4943099"/>
            <a:ext cx="198269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Google Shape;106;p9" descr="ZUT030_triangle.emf">
            <a:extLst>
              <a:ext uri="{FF2B5EF4-FFF2-40B4-BE49-F238E27FC236}">
                <a16:creationId xmlns:a16="http://schemas.microsoft.com/office/drawing/2014/main" id="{21AA9734-D4E0-4A26-906A-0E9A7F51591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102;p9">
            <a:extLst>
              <a:ext uri="{FF2B5EF4-FFF2-40B4-BE49-F238E27FC236}">
                <a16:creationId xmlns:a16="http://schemas.microsoft.com/office/drawing/2014/main" id="{75FA2C7E-1DCA-44C3-B51A-01847A854AA9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107;p9" descr="ZUT030_NewPayoff_1.emf">
            <a:extLst>
              <a:ext uri="{FF2B5EF4-FFF2-40B4-BE49-F238E27FC236}">
                <a16:creationId xmlns:a16="http://schemas.microsoft.com/office/drawing/2014/main" id="{F986C36F-B820-4FA4-AAE2-FAE540200C2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A98C69F5-F43D-4BA1-A249-1212DF6C4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31" name="Google Shape;105;p9" descr="zLogo.emf">
            <a:extLst>
              <a:ext uri="{FF2B5EF4-FFF2-40B4-BE49-F238E27FC236}">
                <a16:creationId xmlns:a16="http://schemas.microsoft.com/office/drawing/2014/main" id="{BD6279F2-E248-4760-8DA6-4CA2153C11C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29461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86964F9-C6E2-49BB-9669-D84104B9C865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53874E95-9CF4-494D-B071-258AF734EB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0899" y="1685039"/>
            <a:ext cx="2020400" cy="1675346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323787 w 5301495"/>
              <a:gd name="connsiteY4" fmla="*/ 4397956 h 4408917"/>
              <a:gd name="connsiteX5" fmla="*/ 0 w 5301495"/>
              <a:gd name="connsiteY5" fmla="*/ 0 h 4408917"/>
              <a:gd name="connsiteX0" fmla="*/ 22565 w 3978096"/>
              <a:gd name="connsiteY0" fmla="*/ 0 h 4408917"/>
              <a:gd name="connsiteX1" fmla="*/ 3972791 w 3978096"/>
              <a:gd name="connsiteY1" fmla="*/ 8625 h 4408917"/>
              <a:gd name="connsiteX2" fmla="*/ 3977259 w 3978096"/>
              <a:gd name="connsiteY2" fmla="*/ 3767354 h 4408917"/>
              <a:gd name="connsiteX3" fmla="*/ 3251220 w 3978096"/>
              <a:gd name="connsiteY3" fmla="*/ 4408917 h 4408917"/>
              <a:gd name="connsiteX4" fmla="*/ 388 w 3978096"/>
              <a:gd name="connsiteY4" fmla="*/ 4397956 h 4408917"/>
              <a:gd name="connsiteX5" fmla="*/ 22565 w 3978096"/>
              <a:gd name="connsiteY5" fmla="*/ 0 h 4408917"/>
              <a:gd name="connsiteX0" fmla="*/ 5308 w 3960839"/>
              <a:gd name="connsiteY0" fmla="*/ 0 h 4408917"/>
              <a:gd name="connsiteX1" fmla="*/ 3955534 w 3960839"/>
              <a:gd name="connsiteY1" fmla="*/ 8625 h 4408917"/>
              <a:gd name="connsiteX2" fmla="*/ 3960002 w 3960839"/>
              <a:gd name="connsiteY2" fmla="*/ 3767354 h 4408917"/>
              <a:gd name="connsiteX3" fmla="*/ 3233963 w 3960839"/>
              <a:gd name="connsiteY3" fmla="*/ 4408917 h 4408917"/>
              <a:gd name="connsiteX4" fmla="*/ 839 w 3960839"/>
              <a:gd name="connsiteY4" fmla="*/ 4397956 h 4408917"/>
              <a:gd name="connsiteX5" fmla="*/ 5308 w 3960839"/>
              <a:gd name="connsiteY5" fmla="*/ 0 h 4408917"/>
              <a:gd name="connsiteX0" fmla="*/ 907924 w 4863455"/>
              <a:gd name="connsiteY0" fmla="*/ 0 h 4408917"/>
              <a:gd name="connsiteX1" fmla="*/ 4858150 w 4863455"/>
              <a:gd name="connsiteY1" fmla="*/ 8625 h 4408917"/>
              <a:gd name="connsiteX2" fmla="*/ 4862618 w 4863455"/>
              <a:gd name="connsiteY2" fmla="*/ 3767354 h 4408917"/>
              <a:gd name="connsiteX3" fmla="*/ 4136579 w 4863455"/>
              <a:gd name="connsiteY3" fmla="*/ 4408917 h 4408917"/>
              <a:gd name="connsiteX4" fmla="*/ 13 w 4863455"/>
              <a:gd name="connsiteY4" fmla="*/ 4375192 h 4408917"/>
              <a:gd name="connsiteX5" fmla="*/ 907924 w 4863455"/>
              <a:gd name="connsiteY5" fmla="*/ 0 h 4408917"/>
              <a:gd name="connsiteX0" fmla="*/ 0 w 4874551"/>
              <a:gd name="connsiteY0" fmla="*/ 0 h 4408917"/>
              <a:gd name="connsiteX1" fmla="*/ 4869246 w 4874551"/>
              <a:gd name="connsiteY1" fmla="*/ 8625 h 4408917"/>
              <a:gd name="connsiteX2" fmla="*/ 4873714 w 4874551"/>
              <a:gd name="connsiteY2" fmla="*/ 3767354 h 4408917"/>
              <a:gd name="connsiteX3" fmla="*/ 4147675 w 4874551"/>
              <a:gd name="connsiteY3" fmla="*/ 4408917 h 4408917"/>
              <a:gd name="connsiteX4" fmla="*/ 11109 w 4874551"/>
              <a:gd name="connsiteY4" fmla="*/ 4375192 h 4408917"/>
              <a:gd name="connsiteX5" fmla="*/ 0 w 4874551"/>
              <a:gd name="connsiteY5" fmla="*/ 0 h 4408917"/>
              <a:gd name="connsiteX0" fmla="*/ 20459 w 4863856"/>
              <a:gd name="connsiteY0" fmla="*/ 14135 h 4400291"/>
              <a:gd name="connsiteX1" fmla="*/ 4858551 w 4863856"/>
              <a:gd name="connsiteY1" fmla="*/ -1 h 4400291"/>
              <a:gd name="connsiteX2" fmla="*/ 4863019 w 4863856"/>
              <a:gd name="connsiteY2" fmla="*/ 3758728 h 4400291"/>
              <a:gd name="connsiteX3" fmla="*/ 4136980 w 4863856"/>
              <a:gd name="connsiteY3" fmla="*/ 4400291 h 4400291"/>
              <a:gd name="connsiteX4" fmla="*/ 414 w 4863856"/>
              <a:gd name="connsiteY4" fmla="*/ 4366566 h 4400291"/>
              <a:gd name="connsiteX5" fmla="*/ 20459 w 4863856"/>
              <a:gd name="connsiteY5" fmla="*/ 14135 h 4400291"/>
              <a:gd name="connsiteX0" fmla="*/ 5306 w 4864279"/>
              <a:gd name="connsiteY0" fmla="*/ 14135 h 4400291"/>
              <a:gd name="connsiteX1" fmla="*/ 4858974 w 4864279"/>
              <a:gd name="connsiteY1" fmla="*/ -1 h 4400291"/>
              <a:gd name="connsiteX2" fmla="*/ 4863442 w 4864279"/>
              <a:gd name="connsiteY2" fmla="*/ 3758728 h 4400291"/>
              <a:gd name="connsiteX3" fmla="*/ 4137403 w 4864279"/>
              <a:gd name="connsiteY3" fmla="*/ 4400291 h 4400291"/>
              <a:gd name="connsiteX4" fmla="*/ 837 w 4864279"/>
              <a:gd name="connsiteY4" fmla="*/ 4366566 h 4400291"/>
              <a:gd name="connsiteX5" fmla="*/ 5306 w 4864279"/>
              <a:gd name="connsiteY5" fmla="*/ 14135 h 4400291"/>
              <a:gd name="connsiteX0" fmla="*/ 5305 w 4864279"/>
              <a:gd name="connsiteY0" fmla="*/ 0 h 4408920"/>
              <a:gd name="connsiteX1" fmla="*/ 4858974 w 4864279"/>
              <a:gd name="connsiteY1" fmla="*/ 8628 h 4408920"/>
              <a:gd name="connsiteX2" fmla="*/ 4863442 w 4864279"/>
              <a:gd name="connsiteY2" fmla="*/ 3767357 h 4408920"/>
              <a:gd name="connsiteX3" fmla="*/ 4137403 w 4864279"/>
              <a:gd name="connsiteY3" fmla="*/ 4408920 h 4408920"/>
              <a:gd name="connsiteX4" fmla="*/ 837 w 4864279"/>
              <a:gd name="connsiteY4" fmla="*/ 4375195 h 4408920"/>
              <a:gd name="connsiteX5" fmla="*/ 5305 w 4864279"/>
              <a:gd name="connsiteY5" fmla="*/ 0 h 4408920"/>
              <a:gd name="connsiteX0" fmla="*/ 5305 w 4864279"/>
              <a:gd name="connsiteY0" fmla="*/ 0 h 4420720"/>
              <a:gd name="connsiteX1" fmla="*/ 4858974 w 4864279"/>
              <a:gd name="connsiteY1" fmla="*/ 8628 h 4420720"/>
              <a:gd name="connsiteX2" fmla="*/ 4863442 w 4864279"/>
              <a:gd name="connsiteY2" fmla="*/ 3767357 h 4420720"/>
              <a:gd name="connsiteX3" fmla="*/ 4137403 w 4864279"/>
              <a:gd name="connsiteY3" fmla="*/ 4408920 h 4420720"/>
              <a:gd name="connsiteX4" fmla="*/ 838 w 4864279"/>
              <a:gd name="connsiteY4" fmla="*/ 4420720 h 4420720"/>
              <a:gd name="connsiteX5" fmla="*/ 5305 w 4864279"/>
              <a:gd name="connsiteY5" fmla="*/ 0 h 442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64279" h="4420720">
                <a:moveTo>
                  <a:pt x="5305" y="0"/>
                </a:moveTo>
                <a:lnTo>
                  <a:pt x="4858974" y="8628"/>
                </a:lnTo>
                <a:cubicBezTo>
                  <a:pt x="4854839" y="1274796"/>
                  <a:pt x="4867577" y="2501189"/>
                  <a:pt x="4863442" y="3767357"/>
                </a:cubicBezTo>
                <a:lnTo>
                  <a:pt x="4137403" y="4408920"/>
                </a:lnTo>
                <a:lnTo>
                  <a:pt x="838" y="4420720"/>
                </a:lnTo>
                <a:cubicBezTo>
                  <a:pt x="-3298" y="2954735"/>
                  <a:pt x="9441" y="1465985"/>
                  <a:pt x="5305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A92934C8-99DF-4E09-9359-0E1B85CBF132}"/>
              </a:ext>
            </a:extLst>
          </p:cNvPr>
          <p:cNvSpPr/>
          <p:nvPr userDrawn="1"/>
        </p:nvSpPr>
        <p:spPr>
          <a:xfrm rot="16200000">
            <a:off x="2143319" y="3288543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Picture Placeholder 2">
            <a:extLst>
              <a:ext uri="{FF2B5EF4-FFF2-40B4-BE49-F238E27FC236}">
                <a16:creationId xmlns:a16="http://schemas.microsoft.com/office/drawing/2014/main" id="{F1CF3469-A98A-4732-B124-683D31FC8A0F}"/>
              </a:ext>
            </a:extLst>
          </p:cNvPr>
          <p:cNvSpPr>
            <a:spLocks noGrp="1"/>
          </p:cNvSpPr>
          <p:nvPr>
            <p:ph type="pic" sz="quarter" idx="103" hasCustomPrompt="1"/>
          </p:nvPr>
        </p:nvSpPr>
        <p:spPr>
          <a:xfrm>
            <a:off x="2533762" y="1695034"/>
            <a:ext cx="2020400" cy="1675346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323787 w 5301495"/>
              <a:gd name="connsiteY4" fmla="*/ 4397956 h 4408917"/>
              <a:gd name="connsiteX5" fmla="*/ 0 w 5301495"/>
              <a:gd name="connsiteY5" fmla="*/ 0 h 4408917"/>
              <a:gd name="connsiteX0" fmla="*/ 22565 w 3978096"/>
              <a:gd name="connsiteY0" fmla="*/ 0 h 4408917"/>
              <a:gd name="connsiteX1" fmla="*/ 3972791 w 3978096"/>
              <a:gd name="connsiteY1" fmla="*/ 8625 h 4408917"/>
              <a:gd name="connsiteX2" fmla="*/ 3977259 w 3978096"/>
              <a:gd name="connsiteY2" fmla="*/ 3767354 h 4408917"/>
              <a:gd name="connsiteX3" fmla="*/ 3251220 w 3978096"/>
              <a:gd name="connsiteY3" fmla="*/ 4408917 h 4408917"/>
              <a:gd name="connsiteX4" fmla="*/ 388 w 3978096"/>
              <a:gd name="connsiteY4" fmla="*/ 4397956 h 4408917"/>
              <a:gd name="connsiteX5" fmla="*/ 22565 w 3978096"/>
              <a:gd name="connsiteY5" fmla="*/ 0 h 4408917"/>
              <a:gd name="connsiteX0" fmla="*/ 5308 w 3960839"/>
              <a:gd name="connsiteY0" fmla="*/ 0 h 4408917"/>
              <a:gd name="connsiteX1" fmla="*/ 3955534 w 3960839"/>
              <a:gd name="connsiteY1" fmla="*/ 8625 h 4408917"/>
              <a:gd name="connsiteX2" fmla="*/ 3960002 w 3960839"/>
              <a:gd name="connsiteY2" fmla="*/ 3767354 h 4408917"/>
              <a:gd name="connsiteX3" fmla="*/ 3233963 w 3960839"/>
              <a:gd name="connsiteY3" fmla="*/ 4408917 h 4408917"/>
              <a:gd name="connsiteX4" fmla="*/ 839 w 3960839"/>
              <a:gd name="connsiteY4" fmla="*/ 4397956 h 4408917"/>
              <a:gd name="connsiteX5" fmla="*/ 5308 w 3960839"/>
              <a:gd name="connsiteY5" fmla="*/ 0 h 4408917"/>
              <a:gd name="connsiteX0" fmla="*/ 907924 w 4863455"/>
              <a:gd name="connsiteY0" fmla="*/ 0 h 4408917"/>
              <a:gd name="connsiteX1" fmla="*/ 4858150 w 4863455"/>
              <a:gd name="connsiteY1" fmla="*/ 8625 h 4408917"/>
              <a:gd name="connsiteX2" fmla="*/ 4862618 w 4863455"/>
              <a:gd name="connsiteY2" fmla="*/ 3767354 h 4408917"/>
              <a:gd name="connsiteX3" fmla="*/ 4136579 w 4863455"/>
              <a:gd name="connsiteY3" fmla="*/ 4408917 h 4408917"/>
              <a:gd name="connsiteX4" fmla="*/ 13 w 4863455"/>
              <a:gd name="connsiteY4" fmla="*/ 4375192 h 4408917"/>
              <a:gd name="connsiteX5" fmla="*/ 907924 w 4863455"/>
              <a:gd name="connsiteY5" fmla="*/ 0 h 4408917"/>
              <a:gd name="connsiteX0" fmla="*/ 0 w 4874551"/>
              <a:gd name="connsiteY0" fmla="*/ 0 h 4408917"/>
              <a:gd name="connsiteX1" fmla="*/ 4869246 w 4874551"/>
              <a:gd name="connsiteY1" fmla="*/ 8625 h 4408917"/>
              <a:gd name="connsiteX2" fmla="*/ 4873714 w 4874551"/>
              <a:gd name="connsiteY2" fmla="*/ 3767354 h 4408917"/>
              <a:gd name="connsiteX3" fmla="*/ 4147675 w 4874551"/>
              <a:gd name="connsiteY3" fmla="*/ 4408917 h 4408917"/>
              <a:gd name="connsiteX4" fmla="*/ 11109 w 4874551"/>
              <a:gd name="connsiteY4" fmla="*/ 4375192 h 4408917"/>
              <a:gd name="connsiteX5" fmla="*/ 0 w 4874551"/>
              <a:gd name="connsiteY5" fmla="*/ 0 h 4408917"/>
              <a:gd name="connsiteX0" fmla="*/ 20459 w 4863856"/>
              <a:gd name="connsiteY0" fmla="*/ 14135 h 4400291"/>
              <a:gd name="connsiteX1" fmla="*/ 4858551 w 4863856"/>
              <a:gd name="connsiteY1" fmla="*/ -1 h 4400291"/>
              <a:gd name="connsiteX2" fmla="*/ 4863019 w 4863856"/>
              <a:gd name="connsiteY2" fmla="*/ 3758728 h 4400291"/>
              <a:gd name="connsiteX3" fmla="*/ 4136980 w 4863856"/>
              <a:gd name="connsiteY3" fmla="*/ 4400291 h 4400291"/>
              <a:gd name="connsiteX4" fmla="*/ 414 w 4863856"/>
              <a:gd name="connsiteY4" fmla="*/ 4366566 h 4400291"/>
              <a:gd name="connsiteX5" fmla="*/ 20459 w 4863856"/>
              <a:gd name="connsiteY5" fmla="*/ 14135 h 4400291"/>
              <a:gd name="connsiteX0" fmla="*/ 5306 w 4864279"/>
              <a:gd name="connsiteY0" fmla="*/ 14135 h 4400291"/>
              <a:gd name="connsiteX1" fmla="*/ 4858974 w 4864279"/>
              <a:gd name="connsiteY1" fmla="*/ -1 h 4400291"/>
              <a:gd name="connsiteX2" fmla="*/ 4863442 w 4864279"/>
              <a:gd name="connsiteY2" fmla="*/ 3758728 h 4400291"/>
              <a:gd name="connsiteX3" fmla="*/ 4137403 w 4864279"/>
              <a:gd name="connsiteY3" fmla="*/ 4400291 h 4400291"/>
              <a:gd name="connsiteX4" fmla="*/ 837 w 4864279"/>
              <a:gd name="connsiteY4" fmla="*/ 4366566 h 4400291"/>
              <a:gd name="connsiteX5" fmla="*/ 5306 w 4864279"/>
              <a:gd name="connsiteY5" fmla="*/ 14135 h 4400291"/>
              <a:gd name="connsiteX0" fmla="*/ 5305 w 4864279"/>
              <a:gd name="connsiteY0" fmla="*/ 0 h 4408920"/>
              <a:gd name="connsiteX1" fmla="*/ 4858974 w 4864279"/>
              <a:gd name="connsiteY1" fmla="*/ 8628 h 4408920"/>
              <a:gd name="connsiteX2" fmla="*/ 4863442 w 4864279"/>
              <a:gd name="connsiteY2" fmla="*/ 3767357 h 4408920"/>
              <a:gd name="connsiteX3" fmla="*/ 4137403 w 4864279"/>
              <a:gd name="connsiteY3" fmla="*/ 4408920 h 4408920"/>
              <a:gd name="connsiteX4" fmla="*/ 837 w 4864279"/>
              <a:gd name="connsiteY4" fmla="*/ 4375195 h 4408920"/>
              <a:gd name="connsiteX5" fmla="*/ 5305 w 4864279"/>
              <a:gd name="connsiteY5" fmla="*/ 0 h 4408920"/>
              <a:gd name="connsiteX0" fmla="*/ 5305 w 4864279"/>
              <a:gd name="connsiteY0" fmla="*/ 0 h 4420720"/>
              <a:gd name="connsiteX1" fmla="*/ 4858974 w 4864279"/>
              <a:gd name="connsiteY1" fmla="*/ 8628 h 4420720"/>
              <a:gd name="connsiteX2" fmla="*/ 4863442 w 4864279"/>
              <a:gd name="connsiteY2" fmla="*/ 3767357 h 4420720"/>
              <a:gd name="connsiteX3" fmla="*/ 4137403 w 4864279"/>
              <a:gd name="connsiteY3" fmla="*/ 4408920 h 4420720"/>
              <a:gd name="connsiteX4" fmla="*/ 838 w 4864279"/>
              <a:gd name="connsiteY4" fmla="*/ 4420720 h 4420720"/>
              <a:gd name="connsiteX5" fmla="*/ 5305 w 4864279"/>
              <a:gd name="connsiteY5" fmla="*/ 0 h 442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64279" h="4420720">
                <a:moveTo>
                  <a:pt x="5305" y="0"/>
                </a:moveTo>
                <a:lnTo>
                  <a:pt x="4858974" y="8628"/>
                </a:lnTo>
                <a:cubicBezTo>
                  <a:pt x="4854839" y="1274796"/>
                  <a:pt x="4867577" y="2501189"/>
                  <a:pt x="4863442" y="3767357"/>
                </a:cubicBezTo>
                <a:lnTo>
                  <a:pt x="4137403" y="4408920"/>
                </a:lnTo>
                <a:lnTo>
                  <a:pt x="838" y="4420720"/>
                </a:lnTo>
                <a:cubicBezTo>
                  <a:pt x="-3298" y="2954735"/>
                  <a:pt x="9441" y="1465985"/>
                  <a:pt x="5305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3EA1D568-F4FF-4DD1-83E0-D71FF992EEEF}"/>
              </a:ext>
            </a:extLst>
          </p:cNvPr>
          <p:cNvSpPr/>
          <p:nvPr userDrawn="1"/>
        </p:nvSpPr>
        <p:spPr>
          <a:xfrm rot="16200000">
            <a:off x="4326182" y="3298538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Picture Placeholder 2">
            <a:extLst>
              <a:ext uri="{FF2B5EF4-FFF2-40B4-BE49-F238E27FC236}">
                <a16:creationId xmlns:a16="http://schemas.microsoft.com/office/drawing/2014/main" id="{EB3E8774-866D-4933-A578-8162E4EA060C}"/>
              </a:ext>
            </a:extLst>
          </p:cNvPr>
          <p:cNvSpPr>
            <a:spLocks noGrp="1"/>
          </p:cNvSpPr>
          <p:nvPr>
            <p:ph type="pic" sz="quarter" idx="104" hasCustomPrompt="1"/>
          </p:nvPr>
        </p:nvSpPr>
        <p:spPr>
          <a:xfrm>
            <a:off x="4689250" y="1695034"/>
            <a:ext cx="2020400" cy="1675346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323787 w 5301495"/>
              <a:gd name="connsiteY4" fmla="*/ 4397956 h 4408917"/>
              <a:gd name="connsiteX5" fmla="*/ 0 w 5301495"/>
              <a:gd name="connsiteY5" fmla="*/ 0 h 4408917"/>
              <a:gd name="connsiteX0" fmla="*/ 22565 w 3978096"/>
              <a:gd name="connsiteY0" fmla="*/ 0 h 4408917"/>
              <a:gd name="connsiteX1" fmla="*/ 3972791 w 3978096"/>
              <a:gd name="connsiteY1" fmla="*/ 8625 h 4408917"/>
              <a:gd name="connsiteX2" fmla="*/ 3977259 w 3978096"/>
              <a:gd name="connsiteY2" fmla="*/ 3767354 h 4408917"/>
              <a:gd name="connsiteX3" fmla="*/ 3251220 w 3978096"/>
              <a:gd name="connsiteY3" fmla="*/ 4408917 h 4408917"/>
              <a:gd name="connsiteX4" fmla="*/ 388 w 3978096"/>
              <a:gd name="connsiteY4" fmla="*/ 4397956 h 4408917"/>
              <a:gd name="connsiteX5" fmla="*/ 22565 w 3978096"/>
              <a:gd name="connsiteY5" fmla="*/ 0 h 4408917"/>
              <a:gd name="connsiteX0" fmla="*/ 5308 w 3960839"/>
              <a:gd name="connsiteY0" fmla="*/ 0 h 4408917"/>
              <a:gd name="connsiteX1" fmla="*/ 3955534 w 3960839"/>
              <a:gd name="connsiteY1" fmla="*/ 8625 h 4408917"/>
              <a:gd name="connsiteX2" fmla="*/ 3960002 w 3960839"/>
              <a:gd name="connsiteY2" fmla="*/ 3767354 h 4408917"/>
              <a:gd name="connsiteX3" fmla="*/ 3233963 w 3960839"/>
              <a:gd name="connsiteY3" fmla="*/ 4408917 h 4408917"/>
              <a:gd name="connsiteX4" fmla="*/ 839 w 3960839"/>
              <a:gd name="connsiteY4" fmla="*/ 4397956 h 4408917"/>
              <a:gd name="connsiteX5" fmla="*/ 5308 w 3960839"/>
              <a:gd name="connsiteY5" fmla="*/ 0 h 4408917"/>
              <a:gd name="connsiteX0" fmla="*/ 907924 w 4863455"/>
              <a:gd name="connsiteY0" fmla="*/ 0 h 4408917"/>
              <a:gd name="connsiteX1" fmla="*/ 4858150 w 4863455"/>
              <a:gd name="connsiteY1" fmla="*/ 8625 h 4408917"/>
              <a:gd name="connsiteX2" fmla="*/ 4862618 w 4863455"/>
              <a:gd name="connsiteY2" fmla="*/ 3767354 h 4408917"/>
              <a:gd name="connsiteX3" fmla="*/ 4136579 w 4863455"/>
              <a:gd name="connsiteY3" fmla="*/ 4408917 h 4408917"/>
              <a:gd name="connsiteX4" fmla="*/ 13 w 4863455"/>
              <a:gd name="connsiteY4" fmla="*/ 4375192 h 4408917"/>
              <a:gd name="connsiteX5" fmla="*/ 907924 w 4863455"/>
              <a:gd name="connsiteY5" fmla="*/ 0 h 4408917"/>
              <a:gd name="connsiteX0" fmla="*/ 0 w 4874551"/>
              <a:gd name="connsiteY0" fmla="*/ 0 h 4408917"/>
              <a:gd name="connsiteX1" fmla="*/ 4869246 w 4874551"/>
              <a:gd name="connsiteY1" fmla="*/ 8625 h 4408917"/>
              <a:gd name="connsiteX2" fmla="*/ 4873714 w 4874551"/>
              <a:gd name="connsiteY2" fmla="*/ 3767354 h 4408917"/>
              <a:gd name="connsiteX3" fmla="*/ 4147675 w 4874551"/>
              <a:gd name="connsiteY3" fmla="*/ 4408917 h 4408917"/>
              <a:gd name="connsiteX4" fmla="*/ 11109 w 4874551"/>
              <a:gd name="connsiteY4" fmla="*/ 4375192 h 4408917"/>
              <a:gd name="connsiteX5" fmla="*/ 0 w 4874551"/>
              <a:gd name="connsiteY5" fmla="*/ 0 h 4408917"/>
              <a:gd name="connsiteX0" fmla="*/ 20459 w 4863856"/>
              <a:gd name="connsiteY0" fmla="*/ 14135 h 4400291"/>
              <a:gd name="connsiteX1" fmla="*/ 4858551 w 4863856"/>
              <a:gd name="connsiteY1" fmla="*/ -1 h 4400291"/>
              <a:gd name="connsiteX2" fmla="*/ 4863019 w 4863856"/>
              <a:gd name="connsiteY2" fmla="*/ 3758728 h 4400291"/>
              <a:gd name="connsiteX3" fmla="*/ 4136980 w 4863856"/>
              <a:gd name="connsiteY3" fmla="*/ 4400291 h 4400291"/>
              <a:gd name="connsiteX4" fmla="*/ 414 w 4863856"/>
              <a:gd name="connsiteY4" fmla="*/ 4366566 h 4400291"/>
              <a:gd name="connsiteX5" fmla="*/ 20459 w 4863856"/>
              <a:gd name="connsiteY5" fmla="*/ 14135 h 4400291"/>
              <a:gd name="connsiteX0" fmla="*/ 5306 w 4864279"/>
              <a:gd name="connsiteY0" fmla="*/ 14135 h 4400291"/>
              <a:gd name="connsiteX1" fmla="*/ 4858974 w 4864279"/>
              <a:gd name="connsiteY1" fmla="*/ -1 h 4400291"/>
              <a:gd name="connsiteX2" fmla="*/ 4863442 w 4864279"/>
              <a:gd name="connsiteY2" fmla="*/ 3758728 h 4400291"/>
              <a:gd name="connsiteX3" fmla="*/ 4137403 w 4864279"/>
              <a:gd name="connsiteY3" fmla="*/ 4400291 h 4400291"/>
              <a:gd name="connsiteX4" fmla="*/ 837 w 4864279"/>
              <a:gd name="connsiteY4" fmla="*/ 4366566 h 4400291"/>
              <a:gd name="connsiteX5" fmla="*/ 5306 w 4864279"/>
              <a:gd name="connsiteY5" fmla="*/ 14135 h 4400291"/>
              <a:gd name="connsiteX0" fmla="*/ 5305 w 4864279"/>
              <a:gd name="connsiteY0" fmla="*/ 0 h 4408920"/>
              <a:gd name="connsiteX1" fmla="*/ 4858974 w 4864279"/>
              <a:gd name="connsiteY1" fmla="*/ 8628 h 4408920"/>
              <a:gd name="connsiteX2" fmla="*/ 4863442 w 4864279"/>
              <a:gd name="connsiteY2" fmla="*/ 3767357 h 4408920"/>
              <a:gd name="connsiteX3" fmla="*/ 4137403 w 4864279"/>
              <a:gd name="connsiteY3" fmla="*/ 4408920 h 4408920"/>
              <a:gd name="connsiteX4" fmla="*/ 837 w 4864279"/>
              <a:gd name="connsiteY4" fmla="*/ 4375195 h 4408920"/>
              <a:gd name="connsiteX5" fmla="*/ 5305 w 4864279"/>
              <a:gd name="connsiteY5" fmla="*/ 0 h 4408920"/>
              <a:gd name="connsiteX0" fmla="*/ 5305 w 4864279"/>
              <a:gd name="connsiteY0" fmla="*/ 0 h 4420720"/>
              <a:gd name="connsiteX1" fmla="*/ 4858974 w 4864279"/>
              <a:gd name="connsiteY1" fmla="*/ 8628 h 4420720"/>
              <a:gd name="connsiteX2" fmla="*/ 4863442 w 4864279"/>
              <a:gd name="connsiteY2" fmla="*/ 3767357 h 4420720"/>
              <a:gd name="connsiteX3" fmla="*/ 4137403 w 4864279"/>
              <a:gd name="connsiteY3" fmla="*/ 4408920 h 4420720"/>
              <a:gd name="connsiteX4" fmla="*/ 838 w 4864279"/>
              <a:gd name="connsiteY4" fmla="*/ 4420720 h 4420720"/>
              <a:gd name="connsiteX5" fmla="*/ 5305 w 4864279"/>
              <a:gd name="connsiteY5" fmla="*/ 0 h 442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64279" h="4420720">
                <a:moveTo>
                  <a:pt x="5305" y="0"/>
                </a:moveTo>
                <a:lnTo>
                  <a:pt x="4858974" y="8628"/>
                </a:lnTo>
                <a:cubicBezTo>
                  <a:pt x="4854839" y="1274796"/>
                  <a:pt x="4867577" y="2501189"/>
                  <a:pt x="4863442" y="3767357"/>
                </a:cubicBezTo>
                <a:lnTo>
                  <a:pt x="4137403" y="4408920"/>
                </a:lnTo>
                <a:lnTo>
                  <a:pt x="838" y="4420720"/>
                </a:lnTo>
                <a:cubicBezTo>
                  <a:pt x="-3298" y="2954735"/>
                  <a:pt x="9441" y="1465985"/>
                  <a:pt x="5305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64AE242A-03A4-4F8D-A637-DC742C8AD6E1}"/>
              </a:ext>
            </a:extLst>
          </p:cNvPr>
          <p:cNvSpPr/>
          <p:nvPr userDrawn="1"/>
        </p:nvSpPr>
        <p:spPr>
          <a:xfrm rot="16200000">
            <a:off x="6481670" y="3298538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Picture Placeholder 2">
            <a:extLst>
              <a:ext uri="{FF2B5EF4-FFF2-40B4-BE49-F238E27FC236}">
                <a16:creationId xmlns:a16="http://schemas.microsoft.com/office/drawing/2014/main" id="{93939268-8336-499B-9C7A-88A55468B6CC}"/>
              </a:ext>
            </a:extLst>
          </p:cNvPr>
          <p:cNvSpPr>
            <a:spLocks noGrp="1"/>
          </p:cNvSpPr>
          <p:nvPr>
            <p:ph type="pic" sz="quarter" idx="105" hasCustomPrompt="1"/>
          </p:nvPr>
        </p:nvSpPr>
        <p:spPr>
          <a:xfrm>
            <a:off x="6865671" y="1685039"/>
            <a:ext cx="2020400" cy="1675346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323787 w 5301495"/>
              <a:gd name="connsiteY4" fmla="*/ 4397956 h 4408917"/>
              <a:gd name="connsiteX5" fmla="*/ 0 w 5301495"/>
              <a:gd name="connsiteY5" fmla="*/ 0 h 4408917"/>
              <a:gd name="connsiteX0" fmla="*/ 22565 w 3978096"/>
              <a:gd name="connsiteY0" fmla="*/ 0 h 4408917"/>
              <a:gd name="connsiteX1" fmla="*/ 3972791 w 3978096"/>
              <a:gd name="connsiteY1" fmla="*/ 8625 h 4408917"/>
              <a:gd name="connsiteX2" fmla="*/ 3977259 w 3978096"/>
              <a:gd name="connsiteY2" fmla="*/ 3767354 h 4408917"/>
              <a:gd name="connsiteX3" fmla="*/ 3251220 w 3978096"/>
              <a:gd name="connsiteY3" fmla="*/ 4408917 h 4408917"/>
              <a:gd name="connsiteX4" fmla="*/ 388 w 3978096"/>
              <a:gd name="connsiteY4" fmla="*/ 4397956 h 4408917"/>
              <a:gd name="connsiteX5" fmla="*/ 22565 w 3978096"/>
              <a:gd name="connsiteY5" fmla="*/ 0 h 4408917"/>
              <a:gd name="connsiteX0" fmla="*/ 5308 w 3960839"/>
              <a:gd name="connsiteY0" fmla="*/ 0 h 4408917"/>
              <a:gd name="connsiteX1" fmla="*/ 3955534 w 3960839"/>
              <a:gd name="connsiteY1" fmla="*/ 8625 h 4408917"/>
              <a:gd name="connsiteX2" fmla="*/ 3960002 w 3960839"/>
              <a:gd name="connsiteY2" fmla="*/ 3767354 h 4408917"/>
              <a:gd name="connsiteX3" fmla="*/ 3233963 w 3960839"/>
              <a:gd name="connsiteY3" fmla="*/ 4408917 h 4408917"/>
              <a:gd name="connsiteX4" fmla="*/ 839 w 3960839"/>
              <a:gd name="connsiteY4" fmla="*/ 4397956 h 4408917"/>
              <a:gd name="connsiteX5" fmla="*/ 5308 w 3960839"/>
              <a:gd name="connsiteY5" fmla="*/ 0 h 4408917"/>
              <a:gd name="connsiteX0" fmla="*/ 907924 w 4863455"/>
              <a:gd name="connsiteY0" fmla="*/ 0 h 4408917"/>
              <a:gd name="connsiteX1" fmla="*/ 4858150 w 4863455"/>
              <a:gd name="connsiteY1" fmla="*/ 8625 h 4408917"/>
              <a:gd name="connsiteX2" fmla="*/ 4862618 w 4863455"/>
              <a:gd name="connsiteY2" fmla="*/ 3767354 h 4408917"/>
              <a:gd name="connsiteX3" fmla="*/ 4136579 w 4863455"/>
              <a:gd name="connsiteY3" fmla="*/ 4408917 h 4408917"/>
              <a:gd name="connsiteX4" fmla="*/ 13 w 4863455"/>
              <a:gd name="connsiteY4" fmla="*/ 4375192 h 4408917"/>
              <a:gd name="connsiteX5" fmla="*/ 907924 w 4863455"/>
              <a:gd name="connsiteY5" fmla="*/ 0 h 4408917"/>
              <a:gd name="connsiteX0" fmla="*/ 0 w 4874551"/>
              <a:gd name="connsiteY0" fmla="*/ 0 h 4408917"/>
              <a:gd name="connsiteX1" fmla="*/ 4869246 w 4874551"/>
              <a:gd name="connsiteY1" fmla="*/ 8625 h 4408917"/>
              <a:gd name="connsiteX2" fmla="*/ 4873714 w 4874551"/>
              <a:gd name="connsiteY2" fmla="*/ 3767354 h 4408917"/>
              <a:gd name="connsiteX3" fmla="*/ 4147675 w 4874551"/>
              <a:gd name="connsiteY3" fmla="*/ 4408917 h 4408917"/>
              <a:gd name="connsiteX4" fmla="*/ 11109 w 4874551"/>
              <a:gd name="connsiteY4" fmla="*/ 4375192 h 4408917"/>
              <a:gd name="connsiteX5" fmla="*/ 0 w 4874551"/>
              <a:gd name="connsiteY5" fmla="*/ 0 h 4408917"/>
              <a:gd name="connsiteX0" fmla="*/ 20459 w 4863856"/>
              <a:gd name="connsiteY0" fmla="*/ 14135 h 4400291"/>
              <a:gd name="connsiteX1" fmla="*/ 4858551 w 4863856"/>
              <a:gd name="connsiteY1" fmla="*/ -1 h 4400291"/>
              <a:gd name="connsiteX2" fmla="*/ 4863019 w 4863856"/>
              <a:gd name="connsiteY2" fmla="*/ 3758728 h 4400291"/>
              <a:gd name="connsiteX3" fmla="*/ 4136980 w 4863856"/>
              <a:gd name="connsiteY3" fmla="*/ 4400291 h 4400291"/>
              <a:gd name="connsiteX4" fmla="*/ 414 w 4863856"/>
              <a:gd name="connsiteY4" fmla="*/ 4366566 h 4400291"/>
              <a:gd name="connsiteX5" fmla="*/ 20459 w 4863856"/>
              <a:gd name="connsiteY5" fmla="*/ 14135 h 4400291"/>
              <a:gd name="connsiteX0" fmla="*/ 5306 w 4864279"/>
              <a:gd name="connsiteY0" fmla="*/ 14135 h 4400291"/>
              <a:gd name="connsiteX1" fmla="*/ 4858974 w 4864279"/>
              <a:gd name="connsiteY1" fmla="*/ -1 h 4400291"/>
              <a:gd name="connsiteX2" fmla="*/ 4863442 w 4864279"/>
              <a:gd name="connsiteY2" fmla="*/ 3758728 h 4400291"/>
              <a:gd name="connsiteX3" fmla="*/ 4137403 w 4864279"/>
              <a:gd name="connsiteY3" fmla="*/ 4400291 h 4400291"/>
              <a:gd name="connsiteX4" fmla="*/ 837 w 4864279"/>
              <a:gd name="connsiteY4" fmla="*/ 4366566 h 4400291"/>
              <a:gd name="connsiteX5" fmla="*/ 5306 w 4864279"/>
              <a:gd name="connsiteY5" fmla="*/ 14135 h 4400291"/>
              <a:gd name="connsiteX0" fmla="*/ 5305 w 4864279"/>
              <a:gd name="connsiteY0" fmla="*/ 0 h 4408920"/>
              <a:gd name="connsiteX1" fmla="*/ 4858974 w 4864279"/>
              <a:gd name="connsiteY1" fmla="*/ 8628 h 4408920"/>
              <a:gd name="connsiteX2" fmla="*/ 4863442 w 4864279"/>
              <a:gd name="connsiteY2" fmla="*/ 3767357 h 4408920"/>
              <a:gd name="connsiteX3" fmla="*/ 4137403 w 4864279"/>
              <a:gd name="connsiteY3" fmla="*/ 4408920 h 4408920"/>
              <a:gd name="connsiteX4" fmla="*/ 837 w 4864279"/>
              <a:gd name="connsiteY4" fmla="*/ 4375195 h 4408920"/>
              <a:gd name="connsiteX5" fmla="*/ 5305 w 4864279"/>
              <a:gd name="connsiteY5" fmla="*/ 0 h 4408920"/>
              <a:gd name="connsiteX0" fmla="*/ 5305 w 4864279"/>
              <a:gd name="connsiteY0" fmla="*/ 0 h 4420720"/>
              <a:gd name="connsiteX1" fmla="*/ 4858974 w 4864279"/>
              <a:gd name="connsiteY1" fmla="*/ 8628 h 4420720"/>
              <a:gd name="connsiteX2" fmla="*/ 4863442 w 4864279"/>
              <a:gd name="connsiteY2" fmla="*/ 3767357 h 4420720"/>
              <a:gd name="connsiteX3" fmla="*/ 4137403 w 4864279"/>
              <a:gd name="connsiteY3" fmla="*/ 4408920 h 4420720"/>
              <a:gd name="connsiteX4" fmla="*/ 838 w 4864279"/>
              <a:gd name="connsiteY4" fmla="*/ 4420720 h 4420720"/>
              <a:gd name="connsiteX5" fmla="*/ 5305 w 4864279"/>
              <a:gd name="connsiteY5" fmla="*/ 0 h 442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64279" h="4420720">
                <a:moveTo>
                  <a:pt x="5305" y="0"/>
                </a:moveTo>
                <a:lnTo>
                  <a:pt x="4858974" y="8628"/>
                </a:lnTo>
                <a:cubicBezTo>
                  <a:pt x="4854839" y="1274796"/>
                  <a:pt x="4867577" y="2501189"/>
                  <a:pt x="4863442" y="3767357"/>
                </a:cubicBezTo>
                <a:lnTo>
                  <a:pt x="4137403" y="4408920"/>
                </a:lnTo>
                <a:lnTo>
                  <a:pt x="838" y="4420720"/>
                </a:lnTo>
                <a:cubicBezTo>
                  <a:pt x="-3298" y="2954735"/>
                  <a:pt x="9441" y="1465985"/>
                  <a:pt x="5305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92EFE9B6-0CAE-4EBB-AD50-6DF3E0328AB1}"/>
              </a:ext>
            </a:extLst>
          </p:cNvPr>
          <p:cNvSpPr/>
          <p:nvPr userDrawn="1"/>
        </p:nvSpPr>
        <p:spPr>
          <a:xfrm rot="16200000">
            <a:off x="8658091" y="3288543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2B10DC7F-CF92-4C20-8DEC-F9F5A81A4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6C65B59B-5232-48DF-BD1B-C708F5846E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pic>
        <p:nvPicPr>
          <p:cNvPr id="35" name="Google Shape;106;p9" descr="ZUT030_triangle.emf">
            <a:extLst>
              <a:ext uri="{FF2B5EF4-FFF2-40B4-BE49-F238E27FC236}">
                <a16:creationId xmlns:a16="http://schemas.microsoft.com/office/drawing/2014/main" id="{F734A1E5-F3CE-420E-9028-B9B3E588C69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2DAF3ED2-4A33-4339-B642-8CD8C30AD9F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2198" y="4587283"/>
            <a:ext cx="2019047" cy="1675346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59" name="Text Placeholder 20">
            <a:extLst>
              <a:ext uri="{FF2B5EF4-FFF2-40B4-BE49-F238E27FC236}">
                <a16:creationId xmlns:a16="http://schemas.microsoft.com/office/drawing/2014/main" id="{B3557E98-FA6B-42BE-8CBF-1CEE676298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5498" y="3516334"/>
            <a:ext cx="2013598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69" name="Text Placeholder 20">
            <a:extLst>
              <a:ext uri="{FF2B5EF4-FFF2-40B4-BE49-F238E27FC236}">
                <a16:creationId xmlns:a16="http://schemas.microsoft.com/office/drawing/2014/main" id="{E41B3EF0-DD22-47DB-830E-16F6272E9E63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55498" y="4009147"/>
            <a:ext cx="2013598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sp>
        <p:nvSpPr>
          <p:cNvPr id="79" name="Text Placeholder 20">
            <a:extLst>
              <a:ext uri="{FF2B5EF4-FFF2-40B4-BE49-F238E27FC236}">
                <a16:creationId xmlns:a16="http://schemas.microsoft.com/office/drawing/2014/main" id="{4AAA38CA-F196-41C0-86C7-4E800E2D4C5B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2535471" y="4585628"/>
            <a:ext cx="2019047" cy="1675346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80" name="Text Placeholder 20">
            <a:extLst>
              <a:ext uri="{FF2B5EF4-FFF2-40B4-BE49-F238E27FC236}">
                <a16:creationId xmlns:a16="http://schemas.microsoft.com/office/drawing/2014/main" id="{9515007E-023D-4E45-91A3-EC63237F64A0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2538771" y="3514678"/>
            <a:ext cx="2013598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1" name="Text Placeholder 20">
            <a:extLst>
              <a:ext uri="{FF2B5EF4-FFF2-40B4-BE49-F238E27FC236}">
                <a16:creationId xmlns:a16="http://schemas.microsoft.com/office/drawing/2014/main" id="{7A382DE7-779C-41CE-8D74-243F75D39A1B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2538771" y="4007492"/>
            <a:ext cx="2013598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sp>
        <p:nvSpPr>
          <p:cNvPr id="82" name="Text Placeholder 20">
            <a:extLst>
              <a:ext uri="{FF2B5EF4-FFF2-40B4-BE49-F238E27FC236}">
                <a16:creationId xmlns:a16="http://schemas.microsoft.com/office/drawing/2014/main" id="{3E1F3A49-3331-45E3-A7BA-0EFCE6A30FC4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4685950" y="4583973"/>
            <a:ext cx="2019047" cy="1675346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83" name="Text Placeholder 20">
            <a:extLst>
              <a:ext uri="{FF2B5EF4-FFF2-40B4-BE49-F238E27FC236}">
                <a16:creationId xmlns:a16="http://schemas.microsoft.com/office/drawing/2014/main" id="{F141E261-32C5-48DE-A226-4AE9BB78CE09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4689251" y="3513024"/>
            <a:ext cx="2013598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4" name="Text Placeholder 20">
            <a:extLst>
              <a:ext uri="{FF2B5EF4-FFF2-40B4-BE49-F238E27FC236}">
                <a16:creationId xmlns:a16="http://schemas.microsoft.com/office/drawing/2014/main" id="{B0B02910-2D93-4D54-9F73-785AC42CDE5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689251" y="4005837"/>
            <a:ext cx="2013598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sp>
        <p:nvSpPr>
          <p:cNvPr id="85" name="Text Placeholder 20">
            <a:extLst>
              <a:ext uri="{FF2B5EF4-FFF2-40B4-BE49-F238E27FC236}">
                <a16:creationId xmlns:a16="http://schemas.microsoft.com/office/drawing/2014/main" id="{3969328F-C0EF-4303-954B-1CDC9E42B121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6862390" y="4590479"/>
            <a:ext cx="2019047" cy="1675346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76EA596A-3595-43AA-927D-4C7B6D062BA6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6865691" y="3519529"/>
            <a:ext cx="2013598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7" name="Text Placeholder 20">
            <a:extLst>
              <a:ext uri="{FF2B5EF4-FFF2-40B4-BE49-F238E27FC236}">
                <a16:creationId xmlns:a16="http://schemas.microsoft.com/office/drawing/2014/main" id="{A4843F60-5B72-4625-95D5-356BB1FEA92D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6865691" y="4012343"/>
            <a:ext cx="2013598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sp>
        <p:nvSpPr>
          <p:cNvPr id="27" name="Google Shape;102;p9">
            <a:extLst>
              <a:ext uri="{FF2B5EF4-FFF2-40B4-BE49-F238E27FC236}">
                <a16:creationId xmlns:a16="http://schemas.microsoft.com/office/drawing/2014/main" id="{437328B5-1FD8-45FE-9B84-0CF102193323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107;p9" descr="ZUT030_NewPayoff_1.emf">
            <a:extLst>
              <a:ext uri="{FF2B5EF4-FFF2-40B4-BE49-F238E27FC236}">
                <a16:creationId xmlns:a16="http://schemas.microsoft.com/office/drawing/2014/main" id="{B43C1794-E439-4DBC-9F0D-5FC410C44AB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F6880BE2-0B42-4061-A860-83E17B0AA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33" name="Google Shape;105;p9" descr="zLogo.emf">
            <a:extLst>
              <a:ext uri="{FF2B5EF4-FFF2-40B4-BE49-F238E27FC236}">
                <a16:creationId xmlns:a16="http://schemas.microsoft.com/office/drawing/2014/main" id="{A4897A69-853D-4E23-A018-1E4B56E3623D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469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891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90">
            <a:extLst>
              <a:ext uri="{FF2B5EF4-FFF2-40B4-BE49-F238E27FC236}">
                <a16:creationId xmlns:a16="http://schemas.microsoft.com/office/drawing/2014/main" id="{D219FC93-F8A6-4B1D-9DD9-071D2DEEC93E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Picture Placeholder 47">
            <a:extLst>
              <a:ext uri="{FF2B5EF4-FFF2-40B4-BE49-F238E27FC236}">
                <a16:creationId xmlns:a16="http://schemas.microsoft.com/office/drawing/2014/main" id="{039E8228-B4A8-40E3-B502-0301509B835F}"/>
              </a:ext>
            </a:extLst>
          </p:cNvPr>
          <p:cNvSpPr>
            <a:spLocks noGrp="1"/>
          </p:cNvSpPr>
          <p:nvPr>
            <p:ph type="pic" sz="quarter" idx="106" hasCustomPrompt="1"/>
          </p:nvPr>
        </p:nvSpPr>
        <p:spPr>
          <a:xfrm>
            <a:off x="349903" y="1701356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49" name="Isosceles Triangle 11">
            <a:extLst>
              <a:ext uri="{FF2B5EF4-FFF2-40B4-BE49-F238E27FC236}">
                <a16:creationId xmlns:a16="http://schemas.microsoft.com/office/drawing/2014/main" id="{86065710-C484-45CF-AAFE-18BEEF9D5948}"/>
              </a:ext>
            </a:extLst>
          </p:cNvPr>
          <p:cNvSpPr/>
          <p:nvPr userDrawn="1"/>
        </p:nvSpPr>
        <p:spPr>
          <a:xfrm rot="16200000" flipH="1" flipV="1">
            <a:off x="327950" y="3203419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Isosceles Triangle 11">
            <a:extLst>
              <a:ext uri="{FF2B5EF4-FFF2-40B4-BE49-F238E27FC236}">
                <a16:creationId xmlns:a16="http://schemas.microsoft.com/office/drawing/2014/main" id="{D5B76C8B-BA4F-4543-851A-A0DD6C297BC7}"/>
              </a:ext>
            </a:extLst>
          </p:cNvPr>
          <p:cNvSpPr/>
          <p:nvPr userDrawn="1"/>
        </p:nvSpPr>
        <p:spPr>
          <a:xfrm rot="16200000" flipH="1" flipV="1">
            <a:off x="302095" y="3365615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Picture Placeholder 47">
            <a:extLst>
              <a:ext uri="{FF2B5EF4-FFF2-40B4-BE49-F238E27FC236}">
                <a16:creationId xmlns:a16="http://schemas.microsoft.com/office/drawing/2014/main" id="{1179EFC4-7E38-49CD-AF26-E6C360CE238F}"/>
              </a:ext>
            </a:extLst>
          </p:cNvPr>
          <p:cNvSpPr>
            <a:spLocks noGrp="1"/>
          </p:cNvSpPr>
          <p:nvPr>
            <p:ph type="pic" sz="quarter" idx="107" hasCustomPrompt="1"/>
          </p:nvPr>
        </p:nvSpPr>
        <p:spPr>
          <a:xfrm>
            <a:off x="2042837" y="1710699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58" name="Isosceles Triangle 11">
            <a:extLst>
              <a:ext uri="{FF2B5EF4-FFF2-40B4-BE49-F238E27FC236}">
                <a16:creationId xmlns:a16="http://schemas.microsoft.com/office/drawing/2014/main" id="{ECA99B9A-8C29-41BE-94AB-B4B81062FF04}"/>
              </a:ext>
            </a:extLst>
          </p:cNvPr>
          <p:cNvSpPr/>
          <p:nvPr userDrawn="1"/>
        </p:nvSpPr>
        <p:spPr>
          <a:xfrm rot="16200000" flipH="1" flipV="1">
            <a:off x="2020884" y="3212762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Isosceles Triangle 11">
            <a:extLst>
              <a:ext uri="{FF2B5EF4-FFF2-40B4-BE49-F238E27FC236}">
                <a16:creationId xmlns:a16="http://schemas.microsoft.com/office/drawing/2014/main" id="{6951D5FF-2CA8-441D-B9FC-A1E556ADEB64}"/>
              </a:ext>
            </a:extLst>
          </p:cNvPr>
          <p:cNvSpPr/>
          <p:nvPr userDrawn="1"/>
        </p:nvSpPr>
        <p:spPr>
          <a:xfrm rot="16200000" flipH="1" flipV="1">
            <a:off x="1995029" y="3374958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Picture Placeholder 47">
            <a:extLst>
              <a:ext uri="{FF2B5EF4-FFF2-40B4-BE49-F238E27FC236}">
                <a16:creationId xmlns:a16="http://schemas.microsoft.com/office/drawing/2014/main" id="{224F8FC3-8656-45CE-8DA7-AC76C97AB5E8}"/>
              </a:ext>
            </a:extLst>
          </p:cNvPr>
          <p:cNvSpPr>
            <a:spLocks noGrp="1"/>
          </p:cNvSpPr>
          <p:nvPr>
            <p:ph type="pic" sz="quarter" idx="110" hasCustomPrompt="1"/>
          </p:nvPr>
        </p:nvSpPr>
        <p:spPr>
          <a:xfrm>
            <a:off x="3742341" y="1712005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69" name="Isosceles Triangle 11">
            <a:extLst>
              <a:ext uri="{FF2B5EF4-FFF2-40B4-BE49-F238E27FC236}">
                <a16:creationId xmlns:a16="http://schemas.microsoft.com/office/drawing/2014/main" id="{AB97EAD8-6D13-476E-9925-7367BF7BC8D8}"/>
              </a:ext>
            </a:extLst>
          </p:cNvPr>
          <p:cNvSpPr/>
          <p:nvPr userDrawn="1"/>
        </p:nvSpPr>
        <p:spPr>
          <a:xfrm rot="16200000" flipH="1" flipV="1">
            <a:off x="3720388" y="3214068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Isosceles Triangle 11">
            <a:extLst>
              <a:ext uri="{FF2B5EF4-FFF2-40B4-BE49-F238E27FC236}">
                <a16:creationId xmlns:a16="http://schemas.microsoft.com/office/drawing/2014/main" id="{2610F856-7FD8-4B40-BEE0-BBEA0F992D07}"/>
              </a:ext>
            </a:extLst>
          </p:cNvPr>
          <p:cNvSpPr/>
          <p:nvPr userDrawn="1"/>
        </p:nvSpPr>
        <p:spPr>
          <a:xfrm rot="16200000" flipH="1" flipV="1">
            <a:off x="3694532" y="3376264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" name="Picture Placeholder 47">
            <a:extLst>
              <a:ext uri="{FF2B5EF4-FFF2-40B4-BE49-F238E27FC236}">
                <a16:creationId xmlns:a16="http://schemas.microsoft.com/office/drawing/2014/main" id="{F11DCA6E-5D0F-48CA-919E-F9BE06C544C9}"/>
              </a:ext>
            </a:extLst>
          </p:cNvPr>
          <p:cNvSpPr>
            <a:spLocks noGrp="1"/>
          </p:cNvSpPr>
          <p:nvPr>
            <p:ph type="pic" sz="quarter" idx="113" hasCustomPrompt="1"/>
          </p:nvPr>
        </p:nvSpPr>
        <p:spPr>
          <a:xfrm>
            <a:off x="5435275" y="1721348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107" name="Isosceles Triangle 11">
            <a:extLst>
              <a:ext uri="{FF2B5EF4-FFF2-40B4-BE49-F238E27FC236}">
                <a16:creationId xmlns:a16="http://schemas.microsoft.com/office/drawing/2014/main" id="{4951DE02-C1CA-4D18-ABEA-B23F26CE8836}"/>
              </a:ext>
            </a:extLst>
          </p:cNvPr>
          <p:cNvSpPr/>
          <p:nvPr userDrawn="1"/>
        </p:nvSpPr>
        <p:spPr>
          <a:xfrm rot="16200000" flipH="1" flipV="1">
            <a:off x="5413322" y="3223411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Isosceles Triangle 11">
            <a:extLst>
              <a:ext uri="{FF2B5EF4-FFF2-40B4-BE49-F238E27FC236}">
                <a16:creationId xmlns:a16="http://schemas.microsoft.com/office/drawing/2014/main" id="{BFCD08D7-20C4-4CAE-93A7-9CBEA2BDE6F7}"/>
              </a:ext>
            </a:extLst>
          </p:cNvPr>
          <p:cNvSpPr/>
          <p:nvPr userDrawn="1"/>
        </p:nvSpPr>
        <p:spPr>
          <a:xfrm rot="16200000" flipH="1" flipV="1">
            <a:off x="5387466" y="3385607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9" name="Picture Placeholder 47">
            <a:extLst>
              <a:ext uri="{FF2B5EF4-FFF2-40B4-BE49-F238E27FC236}">
                <a16:creationId xmlns:a16="http://schemas.microsoft.com/office/drawing/2014/main" id="{0AE94296-84F2-46E0-9D39-D3788A4C1D15}"/>
              </a:ext>
            </a:extLst>
          </p:cNvPr>
          <p:cNvSpPr>
            <a:spLocks noGrp="1"/>
          </p:cNvSpPr>
          <p:nvPr>
            <p:ph type="pic" sz="quarter" idx="116" hasCustomPrompt="1"/>
          </p:nvPr>
        </p:nvSpPr>
        <p:spPr>
          <a:xfrm>
            <a:off x="7153894" y="1720042"/>
            <a:ext cx="1591235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1966" h="3411868">
                <a:moveTo>
                  <a:pt x="6141" y="0"/>
                </a:moveTo>
                <a:lnTo>
                  <a:pt x="2161966" y="0"/>
                </a:lnTo>
                <a:lnTo>
                  <a:pt x="2161966" y="3411868"/>
                </a:ln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114" name="Isosceles Triangle 11">
            <a:extLst>
              <a:ext uri="{FF2B5EF4-FFF2-40B4-BE49-F238E27FC236}">
                <a16:creationId xmlns:a16="http://schemas.microsoft.com/office/drawing/2014/main" id="{1A0E4443-F828-4897-B1BD-92FED4574732}"/>
              </a:ext>
            </a:extLst>
          </p:cNvPr>
          <p:cNvSpPr/>
          <p:nvPr userDrawn="1"/>
        </p:nvSpPr>
        <p:spPr>
          <a:xfrm rot="16200000" flipH="1" flipV="1">
            <a:off x="7131941" y="3222105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5" name="Isosceles Triangle 11">
            <a:extLst>
              <a:ext uri="{FF2B5EF4-FFF2-40B4-BE49-F238E27FC236}">
                <a16:creationId xmlns:a16="http://schemas.microsoft.com/office/drawing/2014/main" id="{A71FACE7-4CE6-4B2D-8AD8-9D5428E67456}"/>
              </a:ext>
            </a:extLst>
          </p:cNvPr>
          <p:cNvSpPr/>
          <p:nvPr userDrawn="1"/>
        </p:nvSpPr>
        <p:spPr>
          <a:xfrm rot="16200000" flipH="1" flipV="1">
            <a:off x="7106086" y="3384301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F4E01099-F7F5-493C-ACF6-68134B3232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1D014DE6-E894-474C-9308-F0AA59A547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B7F8954B-7B14-4917-A39D-999FABF0701F}"/>
              </a:ext>
            </a:extLst>
          </p:cNvPr>
          <p:cNvCxnSpPr>
            <a:cxnSpLocks/>
          </p:cNvCxnSpPr>
          <p:nvPr userDrawn="1"/>
        </p:nvCxnSpPr>
        <p:spPr>
          <a:xfrm>
            <a:off x="356472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CED3C642-A0A0-448B-9A49-10F3B94F33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6473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73" name="Text Placeholder 20">
            <a:extLst>
              <a:ext uri="{FF2B5EF4-FFF2-40B4-BE49-F238E27FC236}">
                <a16:creationId xmlns:a16="http://schemas.microsoft.com/office/drawing/2014/main" id="{6C2835AC-01AF-42FB-BCBB-9CF19EBDC28B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56473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82DAC073-29DC-4074-9906-FA9E1A7B8998}"/>
              </a:ext>
            </a:extLst>
          </p:cNvPr>
          <p:cNvCxnSpPr>
            <a:cxnSpLocks/>
          </p:cNvCxnSpPr>
          <p:nvPr userDrawn="1"/>
        </p:nvCxnSpPr>
        <p:spPr>
          <a:xfrm>
            <a:off x="356472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48247468-8F7A-4CD7-B60F-3C5A1494A515}"/>
              </a:ext>
            </a:extLst>
          </p:cNvPr>
          <p:cNvCxnSpPr>
            <a:cxnSpLocks/>
          </p:cNvCxnSpPr>
          <p:nvPr userDrawn="1"/>
        </p:nvCxnSpPr>
        <p:spPr>
          <a:xfrm>
            <a:off x="2061510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 Placeholder 20">
            <a:extLst>
              <a:ext uri="{FF2B5EF4-FFF2-40B4-BE49-F238E27FC236}">
                <a16:creationId xmlns:a16="http://schemas.microsoft.com/office/drawing/2014/main" id="{82A25167-5270-4827-9C64-D4EBBFF5A1E7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061510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77" name="Text Placeholder 20">
            <a:extLst>
              <a:ext uri="{FF2B5EF4-FFF2-40B4-BE49-F238E27FC236}">
                <a16:creationId xmlns:a16="http://schemas.microsoft.com/office/drawing/2014/main" id="{A64CF1FE-78DF-4AA7-A592-CE3A16839497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2061510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839CC71-5F50-4EA3-91FB-8B7423D4EEBF}"/>
              </a:ext>
            </a:extLst>
          </p:cNvPr>
          <p:cNvCxnSpPr>
            <a:cxnSpLocks/>
          </p:cNvCxnSpPr>
          <p:nvPr userDrawn="1"/>
        </p:nvCxnSpPr>
        <p:spPr>
          <a:xfrm>
            <a:off x="2061510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73EED851-B4A5-4B5F-8A01-F72E0256C7E1}"/>
              </a:ext>
            </a:extLst>
          </p:cNvPr>
          <p:cNvCxnSpPr>
            <a:cxnSpLocks/>
          </p:cNvCxnSpPr>
          <p:nvPr userDrawn="1"/>
        </p:nvCxnSpPr>
        <p:spPr>
          <a:xfrm>
            <a:off x="3742341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 Placeholder 20">
            <a:extLst>
              <a:ext uri="{FF2B5EF4-FFF2-40B4-BE49-F238E27FC236}">
                <a16:creationId xmlns:a16="http://schemas.microsoft.com/office/drawing/2014/main" id="{27F65CAC-4614-4791-AA53-B0E7050B603B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3742341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1" name="Text Placeholder 20">
            <a:extLst>
              <a:ext uri="{FF2B5EF4-FFF2-40B4-BE49-F238E27FC236}">
                <a16:creationId xmlns:a16="http://schemas.microsoft.com/office/drawing/2014/main" id="{1BC0E30E-31A7-4A8F-91C1-B6D86AB55C59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742341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BC8296-FBE8-4264-BCCF-B0651FD892B4}"/>
              </a:ext>
            </a:extLst>
          </p:cNvPr>
          <p:cNvCxnSpPr>
            <a:cxnSpLocks/>
          </p:cNvCxnSpPr>
          <p:nvPr userDrawn="1"/>
        </p:nvCxnSpPr>
        <p:spPr>
          <a:xfrm>
            <a:off x="3742341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E3CB487-F873-49FB-B194-225386FE163D}"/>
              </a:ext>
            </a:extLst>
          </p:cNvPr>
          <p:cNvCxnSpPr>
            <a:cxnSpLocks/>
          </p:cNvCxnSpPr>
          <p:nvPr userDrawn="1"/>
        </p:nvCxnSpPr>
        <p:spPr>
          <a:xfrm>
            <a:off x="5453948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 Placeholder 20">
            <a:extLst>
              <a:ext uri="{FF2B5EF4-FFF2-40B4-BE49-F238E27FC236}">
                <a16:creationId xmlns:a16="http://schemas.microsoft.com/office/drawing/2014/main" id="{71BC2579-C5E7-489A-8203-20DD31B04DB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5453948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5" name="Text Placeholder 20">
            <a:extLst>
              <a:ext uri="{FF2B5EF4-FFF2-40B4-BE49-F238E27FC236}">
                <a16:creationId xmlns:a16="http://schemas.microsoft.com/office/drawing/2014/main" id="{188FBF1F-0FC8-4D2E-B4D7-2553D242195D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5453948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038DF54-13FF-4B05-A78A-5246B2619289}"/>
              </a:ext>
            </a:extLst>
          </p:cNvPr>
          <p:cNvCxnSpPr>
            <a:cxnSpLocks/>
          </p:cNvCxnSpPr>
          <p:nvPr userDrawn="1"/>
        </p:nvCxnSpPr>
        <p:spPr>
          <a:xfrm>
            <a:off x="5453948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9359549A-D372-4C4A-AFB2-C46510D2CA0A}"/>
              </a:ext>
            </a:extLst>
          </p:cNvPr>
          <p:cNvCxnSpPr>
            <a:cxnSpLocks/>
          </p:cNvCxnSpPr>
          <p:nvPr userDrawn="1"/>
        </p:nvCxnSpPr>
        <p:spPr>
          <a:xfrm>
            <a:off x="7153894" y="5827422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 Placeholder 20">
            <a:extLst>
              <a:ext uri="{FF2B5EF4-FFF2-40B4-BE49-F238E27FC236}">
                <a16:creationId xmlns:a16="http://schemas.microsoft.com/office/drawing/2014/main" id="{D9D920EA-EE99-40F3-9A35-0A276B31CDF7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7153894" y="4747128"/>
            <a:ext cx="158466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9" name="Text Placeholder 20">
            <a:extLst>
              <a:ext uri="{FF2B5EF4-FFF2-40B4-BE49-F238E27FC236}">
                <a16:creationId xmlns:a16="http://schemas.microsoft.com/office/drawing/2014/main" id="{9F145489-7FA5-47B5-B1FC-AB353F834DC0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7153894" y="5239942"/>
            <a:ext cx="1584665" cy="491157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68C7E82A-1A3E-4F53-883F-9AC78D1A6BB1}"/>
              </a:ext>
            </a:extLst>
          </p:cNvPr>
          <p:cNvCxnSpPr>
            <a:cxnSpLocks/>
          </p:cNvCxnSpPr>
          <p:nvPr userDrawn="1"/>
        </p:nvCxnSpPr>
        <p:spPr>
          <a:xfrm>
            <a:off x="7153894" y="4636753"/>
            <a:ext cx="15725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Google Shape;106;p9" descr="ZUT030_triangle.emf">
            <a:extLst>
              <a:ext uri="{FF2B5EF4-FFF2-40B4-BE49-F238E27FC236}">
                <a16:creationId xmlns:a16="http://schemas.microsoft.com/office/drawing/2014/main" id="{131336A0-17EA-44F8-BE04-079E57F5C2D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02;p9">
            <a:extLst>
              <a:ext uri="{FF2B5EF4-FFF2-40B4-BE49-F238E27FC236}">
                <a16:creationId xmlns:a16="http://schemas.microsoft.com/office/drawing/2014/main" id="{F1B7B731-19B0-4409-8514-832B85E7994B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" name="Google Shape;107;p9" descr="ZUT030_NewPayoff_1.emf">
            <a:extLst>
              <a:ext uri="{FF2B5EF4-FFF2-40B4-BE49-F238E27FC236}">
                <a16:creationId xmlns:a16="http://schemas.microsoft.com/office/drawing/2014/main" id="{7228C3F6-6284-40C9-AF67-36AB0C745080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640355A6-47EF-475E-81E9-C8451CCC21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46" name="Google Shape;105;p9" descr="zLogo.emf">
            <a:extLst>
              <a:ext uri="{FF2B5EF4-FFF2-40B4-BE49-F238E27FC236}">
                <a16:creationId xmlns:a16="http://schemas.microsoft.com/office/drawing/2014/main" id="{4262D98F-CDAD-42A7-B716-359294074D4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73034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635ED558-C091-450E-9B67-5E2E02ACEC96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8360D121-BC2A-4720-A559-10A70C561EBC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352198" y="5302495"/>
            <a:ext cx="1621912" cy="1014179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DDCF91DA-D7C5-4E9E-AEB3-9EC86A84E8A8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2063463" y="5302495"/>
            <a:ext cx="1657525" cy="1014179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A36F72EC-30C0-47AC-AD97-9AFAFE138338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3810339" y="5302495"/>
            <a:ext cx="1639579" cy="1014179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220F10A0-2F75-4179-9E90-E1ED34987319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5535533" y="5302495"/>
            <a:ext cx="1654845" cy="1014179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31CAA2F3-FFCE-4A7F-B314-84986CA469C4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7275668" y="5302495"/>
            <a:ext cx="1617535" cy="1014179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A123C4AA-45AC-485F-B25B-4DACBD4E35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2199" y="1744300"/>
            <a:ext cx="1609600" cy="234231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179962 w 5283852"/>
              <a:gd name="connsiteY0" fmla="*/ 8374 h 4389330"/>
              <a:gd name="connsiteX1" fmla="*/ 5283852 w 5283852"/>
              <a:gd name="connsiteY1" fmla="*/ -1 h 4389330"/>
              <a:gd name="connsiteX2" fmla="*/ 5271446 w 5283852"/>
              <a:gd name="connsiteY2" fmla="*/ 3940828 h 4389330"/>
              <a:gd name="connsiteX3" fmla="*/ 4174163 w 5283852"/>
              <a:gd name="connsiteY3" fmla="*/ 4377526 h 4389330"/>
              <a:gd name="connsiteX4" fmla="*/ 69 w 5283852"/>
              <a:gd name="connsiteY4" fmla="*/ 4389330 h 4389330"/>
              <a:gd name="connsiteX5" fmla="*/ 179962 w 5283852"/>
              <a:gd name="connsiteY5" fmla="*/ 8374 h 4389330"/>
              <a:gd name="connsiteX0" fmla="*/ 0 w 5103890"/>
              <a:gd name="connsiteY0" fmla="*/ 8376 h 4389332"/>
              <a:gd name="connsiteX1" fmla="*/ 5103890 w 5103890"/>
              <a:gd name="connsiteY1" fmla="*/ 1 h 4389332"/>
              <a:gd name="connsiteX2" fmla="*/ 5091484 w 5103890"/>
              <a:gd name="connsiteY2" fmla="*/ 3940830 h 4389332"/>
              <a:gd name="connsiteX3" fmla="*/ 3994201 w 5103890"/>
              <a:gd name="connsiteY3" fmla="*/ 4377528 h 4389332"/>
              <a:gd name="connsiteX4" fmla="*/ 67351 w 5103890"/>
              <a:gd name="connsiteY4" fmla="*/ 4389332 h 4389332"/>
              <a:gd name="connsiteX5" fmla="*/ 0 w 5103890"/>
              <a:gd name="connsiteY5" fmla="*/ 8376 h 4389332"/>
              <a:gd name="connsiteX0" fmla="*/ 0 w 5103890"/>
              <a:gd name="connsiteY0" fmla="*/ 8374 h 4389330"/>
              <a:gd name="connsiteX1" fmla="*/ 5103890 w 5103890"/>
              <a:gd name="connsiteY1" fmla="*/ -1 h 4389330"/>
              <a:gd name="connsiteX2" fmla="*/ 5091484 w 5103890"/>
              <a:gd name="connsiteY2" fmla="*/ 3940828 h 4389330"/>
              <a:gd name="connsiteX3" fmla="*/ 3994201 w 5103890"/>
              <a:gd name="connsiteY3" fmla="*/ 4377526 h 4389330"/>
              <a:gd name="connsiteX4" fmla="*/ 39878 w 5103890"/>
              <a:gd name="connsiteY4" fmla="*/ 4389330 h 4389330"/>
              <a:gd name="connsiteX5" fmla="*/ 0 w 5103890"/>
              <a:gd name="connsiteY5" fmla="*/ 8374 h 4389330"/>
              <a:gd name="connsiteX0" fmla="*/ 0 w 5103890"/>
              <a:gd name="connsiteY0" fmla="*/ 8376 h 4389332"/>
              <a:gd name="connsiteX1" fmla="*/ 5103890 w 5103890"/>
              <a:gd name="connsiteY1" fmla="*/ 1 h 4389332"/>
              <a:gd name="connsiteX2" fmla="*/ 5091484 w 5103890"/>
              <a:gd name="connsiteY2" fmla="*/ 3940830 h 4389332"/>
              <a:gd name="connsiteX3" fmla="*/ 3994201 w 5103890"/>
              <a:gd name="connsiteY3" fmla="*/ 4377528 h 4389332"/>
              <a:gd name="connsiteX4" fmla="*/ 12408 w 5103890"/>
              <a:gd name="connsiteY4" fmla="*/ 4389332 h 4389332"/>
              <a:gd name="connsiteX5" fmla="*/ 0 w 5103890"/>
              <a:gd name="connsiteY5" fmla="*/ 8376 h 4389332"/>
              <a:gd name="connsiteX0" fmla="*/ 0 w 5103890"/>
              <a:gd name="connsiteY0" fmla="*/ 8374 h 4389330"/>
              <a:gd name="connsiteX1" fmla="*/ 5103890 w 5103890"/>
              <a:gd name="connsiteY1" fmla="*/ -1 h 4389330"/>
              <a:gd name="connsiteX2" fmla="*/ 5091484 w 5103890"/>
              <a:gd name="connsiteY2" fmla="*/ 3940828 h 4389330"/>
              <a:gd name="connsiteX3" fmla="*/ 3994201 w 5103890"/>
              <a:gd name="connsiteY3" fmla="*/ 4377526 h 4389330"/>
              <a:gd name="connsiteX4" fmla="*/ 204707 w 5103890"/>
              <a:gd name="connsiteY4" fmla="*/ 4389330 h 4389330"/>
              <a:gd name="connsiteX5" fmla="*/ 0 w 5103890"/>
              <a:gd name="connsiteY5" fmla="*/ 8374 h 4389330"/>
              <a:gd name="connsiteX0" fmla="*/ 0 w 4939063"/>
              <a:gd name="connsiteY0" fmla="*/ 0 h 4397956"/>
              <a:gd name="connsiteX1" fmla="*/ 4939063 w 4939063"/>
              <a:gd name="connsiteY1" fmla="*/ 8625 h 4397956"/>
              <a:gd name="connsiteX2" fmla="*/ 4926657 w 4939063"/>
              <a:gd name="connsiteY2" fmla="*/ 3949454 h 4397956"/>
              <a:gd name="connsiteX3" fmla="*/ 3829374 w 4939063"/>
              <a:gd name="connsiteY3" fmla="*/ 4386152 h 4397956"/>
              <a:gd name="connsiteX4" fmla="*/ 39880 w 4939063"/>
              <a:gd name="connsiteY4" fmla="*/ 4397956 h 4397956"/>
              <a:gd name="connsiteX5" fmla="*/ 0 w 4939063"/>
              <a:gd name="connsiteY5" fmla="*/ 0 h 4397956"/>
              <a:gd name="connsiteX0" fmla="*/ 0 w 4966533"/>
              <a:gd name="connsiteY0" fmla="*/ 0 h 4397956"/>
              <a:gd name="connsiteX1" fmla="*/ 4966533 w 4966533"/>
              <a:gd name="connsiteY1" fmla="*/ 8625 h 4397956"/>
              <a:gd name="connsiteX2" fmla="*/ 4954127 w 4966533"/>
              <a:gd name="connsiteY2" fmla="*/ 3949454 h 4397956"/>
              <a:gd name="connsiteX3" fmla="*/ 3856844 w 4966533"/>
              <a:gd name="connsiteY3" fmla="*/ 4386152 h 4397956"/>
              <a:gd name="connsiteX4" fmla="*/ 67350 w 4966533"/>
              <a:gd name="connsiteY4" fmla="*/ 4397956 h 4397956"/>
              <a:gd name="connsiteX5" fmla="*/ 0 w 4966533"/>
              <a:gd name="connsiteY5" fmla="*/ 0 h 4397956"/>
              <a:gd name="connsiteX0" fmla="*/ 0 w 4911590"/>
              <a:gd name="connsiteY0" fmla="*/ 8374 h 4389330"/>
              <a:gd name="connsiteX1" fmla="*/ 4911590 w 4911590"/>
              <a:gd name="connsiteY1" fmla="*/ -1 h 4389330"/>
              <a:gd name="connsiteX2" fmla="*/ 4899184 w 4911590"/>
              <a:gd name="connsiteY2" fmla="*/ 3940828 h 4389330"/>
              <a:gd name="connsiteX3" fmla="*/ 3801901 w 4911590"/>
              <a:gd name="connsiteY3" fmla="*/ 4377526 h 4389330"/>
              <a:gd name="connsiteX4" fmla="*/ 12407 w 4911590"/>
              <a:gd name="connsiteY4" fmla="*/ 4389330 h 4389330"/>
              <a:gd name="connsiteX5" fmla="*/ 0 w 4911590"/>
              <a:gd name="connsiteY5" fmla="*/ 8374 h 4389330"/>
              <a:gd name="connsiteX0" fmla="*/ 0 w 4911590"/>
              <a:gd name="connsiteY0" fmla="*/ 0 h 4397956"/>
              <a:gd name="connsiteX1" fmla="*/ 4911590 w 4911590"/>
              <a:gd name="connsiteY1" fmla="*/ 8625 h 4397956"/>
              <a:gd name="connsiteX2" fmla="*/ 4899184 w 4911590"/>
              <a:gd name="connsiteY2" fmla="*/ 3949454 h 4397956"/>
              <a:gd name="connsiteX3" fmla="*/ 3801901 w 4911590"/>
              <a:gd name="connsiteY3" fmla="*/ 4386152 h 4397956"/>
              <a:gd name="connsiteX4" fmla="*/ 12407 w 4911590"/>
              <a:gd name="connsiteY4" fmla="*/ 4397956 h 4397956"/>
              <a:gd name="connsiteX5" fmla="*/ 0 w 4911590"/>
              <a:gd name="connsiteY5" fmla="*/ 0 h 4397956"/>
              <a:gd name="connsiteX0" fmla="*/ 1147386 w 6058976"/>
              <a:gd name="connsiteY0" fmla="*/ 0 h 4397956"/>
              <a:gd name="connsiteX1" fmla="*/ 6058976 w 6058976"/>
              <a:gd name="connsiteY1" fmla="*/ 8625 h 4397956"/>
              <a:gd name="connsiteX2" fmla="*/ 6046570 w 6058976"/>
              <a:gd name="connsiteY2" fmla="*/ 3949454 h 4397956"/>
              <a:gd name="connsiteX3" fmla="*/ 4949287 w 6058976"/>
              <a:gd name="connsiteY3" fmla="*/ 4386152 h 4397956"/>
              <a:gd name="connsiteX4" fmla="*/ 11 w 6058976"/>
              <a:gd name="connsiteY4" fmla="*/ 4397956 h 4397956"/>
              <a:gd name="connsiteX5" fmla="*/ 1147386 w 6058976"/>
              <a:gd name="connsiteY5" fmla="*/ 0 h 4397956"/>
              <a:gd name="connsiteX0" fmla="*/ 60257 w 6059144"/>
              <a:gd name="connsiteY0" fmla="*/ 7570 h 4389330"/>
              <a:gd name="connsiteX1" fmla="*/ 6059144 w 6059144"/>
              <a:gd name="connsiteY1" fmla="*/ -1 h 4389330"/>
              <a:gd name="connsiteX2" fmla="*/ 6046738 w 6059144"/>
              <a:gd name="connsiteY2" fmla="*/ 3940828 h 4389330"/>
              <a:gd name="connsiteX3" fmla="*/ 4949455 w 6059144"/>
              <a:gd name="connsiteY3" fmla="*/ 4377526 h 4389330"/>
              <a:gd name="connsiteX4" fmla="*/ 179 w 6059144"/>
              <a:gd name="connsiteY4" fmla="*/ 4389330 h 4389330"/>
              <a:gd name="connsiteX5" fmla="*/ 60257 w 6059144"/>
              <a:gd name="connsiteY5" fmla="*/ 7570 h 4389330"/>
              <a:gd name="connsiteX0" fmla="*/ 60257 w 6059144"/>
              <a:gd name="connsiteY0" fmla="*/ 0 h 4414154"/>
              <a:gd name="connsiteX1" fmla="*/ 6059144 w 6059144"/>
              <a:gd name="connsiteY1" fmla="*/ 24823 h 4414154"/>
              <a:gd name="connsiteX2" fmla="*/ 6046738 w 6059144"/>
              <a:gd name="connsiteY2" fmla="*/ 3965652 h 4414154"/>
              <a:gd name="connsiteX3" fmla="*/ 4949455 w 6059144"/>
              <a:gd name="connsiteY3" fmla="*/ 4402350 h 4414154"/>
              <a:gd name="connsiteX4" fmla="*/ 179 w 6059144"/>
              <a:gd name="connsiteY4" fmla="*/ 4414154 h 4414154"/>
              <a:gd name="connsiteX5" fmla="*/ 60257 w 6059144"/>
              <a:gd name="connsiteY5" fmla="*/ 0 h 4414154"/>
              <a:gd name="connsiteX0" fmla="*/ 60257 w 6059144"/>
              <a:gd name="connsiteY0" fmla="*/ 0 h 4397956"/>
              <a:gd name="connsiteX1" fmla="*/ 6059144 w 6059144"/>
              <a:gd name="connsiteY1" fmla="*/ 8625 h 4397956"/>
              <a:gd name="connsiteX2" fmla="*/ 6046738 w 6059144"/>
              <a:gd name="connsiteY2" fmla="*/ 3949454 h 4397956"/>
              <a:gd name="connsiteX3" fmla="*/ 4949455 w 6059144"/>
              <a:gd name="connsiteY3" fmla="*/ 4386152 h 4397956"/>
              <a:gd name="connsiteX4" fmla="*/ 179 w 6059144"/>
              <a:gd name="connsiteY4" fmla="*/ 4397956 h 4397956"/>
              <a:gd name="connsiteX5" fmla="*/ 60257 w 6059144"/>
              <a:gd name="connsiteY5" fmla="*/ 0 h 4397956"/>
              <a:gd name="connsiteX0" fmla="*/ 12322 w 6011209"/>
              <a:gd name="connsiteY0" fmla="*/ 0 h 4397956"/>
              <a:gd name="connsiteX1" fmla="*/ 6011209 w 6011209"/>
              <a:gd name="connsiteY1" fmla="*/ 8625 h 4397956"/>
              <a:gd name="connsiteX2" fmla="*/ 5998803 w 6011209"/>
              <a:gd name="connsiteY2" fmla="*/ 3949454 h 4397956"/>
              <a:gd name="connsiteX3" fmla="*/ 4901520 w 6011209"/>
              <a:gd name="connsiteY3" fmla="*/ 4386152 h 4397956"/>
              <a:gd name="connsiteX4" fmla="*/ 566 w 6011209"/>
              <a:gd name="connsiteY4" fmla="*/ 4397956 h 4397956"/>
              <a:gd name="connsiteX5" fmla="*/ 12322 w 6011209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1209" h="4397956">
                <a:moveTo>
                  <a:pt x="12322" y="0"/>
                </a:moveTo>
                <a:lnTo>
                  <a:pt x="6011209" y="8625"/>
                </a:lnTo>
                <a:cubicBezTo>
                  <a:pt x="6007074" y="1274793"/>
                  <a:pt x="6002938" y="2683286"/>
                  <a:pt x="5998803" y="3949454"/>
                </a:cubicBezTo>
                <a:lnTo>
                  <a:pt x="4901520" y="4386152"/>
                </a:lnTo>
                <a:lnTo>
                  <a:pt x="566" y="4397956"/>
                </a:lnTo>
                <a:cubicBezTo>
                  <a:pt x="-3570" y="2931971"/>
                  <a:pt x="16458" y="1465985"/>
                  <a:pt x="1232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7D8B5F1C-54ED-4EF3-B285-7E2F940E6489}"/>
              </a:ext>
            </a:extLst>
          </p:cNvPr>
          <p:cNvSpPr/>
          <p:nvPr userDrawn="1"/>
        </p:nvSpPr>
        <p:spPr>
          <a:xfrm rot="16200000">
            <a:off x="1748231" y="4023443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4B746CAA-7469-4667-B9AA-4674D42D65EE}"/>
              </a:ext>
            </a:extLst>
          </p:cNvPr>
          <p:cNvSpPr>
            <a:spLocks noGrp="1"/>
          </p:cNvSpPr>
          <p:nvPr>
            <p:ph type="pic" sz="quarter" idx="106" hasCustomPrompt="1"/>
          </p:nvPr>
        </p:nvSpPr>
        <p:spPr>
          <a:xfrm>
            <a:off x="2063463" y="1754427"/>
            <a:ext cx="1609600" cy="234231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179962 w 5283852"/>
              <a:gd name="connsiteY0" fmla="*/ 8374 h 4389330"/>
              <a:gd name="connsiteX1" fmla="*/ 5283852 w 5283852"/>
              <a:gd name="connsiteY1" fmla="*/ -1 h 4389330"/>
              <a:gd name="connsiteX2" fmla="*/ 5271446 w 5283852"/>
              <a:gd name="connsiteY2" fmla="*/ 3940828 h 4389330"/>
              <a:gd name="connsiteX3" fmla="*/ 4174163 w 5283852"/>
              <a:gd name="connsiteY3" fmla="*/ 4377526 h 4389330"/>
              <a:gd name="connsiteX4" fmla="*/ 69 w 5283852"/>
              <a:gd name="connsiteY4" fmla="*/ 4389330 h 4389330"/>
              <a:gd name="connsiteX5" fmla="*/ 179962 w 5283852"/>
              <a:gd name="connsiteY5" fmla="*/ 8374 h 4389330"/>
              <a:gd name="connsiteX0" fmla="*/ 0 w 5103890"/>
              <a:gd name="connsiteY0" fmla="*/ 8376 h 4389332"/>
              <a:gd name="connsiteX1" fmla="*/ 5103890 w 5103890"/>
              <a:gd name="connsiteY1" fmla="*/ 1 h 4389332"/>
              <a:gd name="connsiteX2" fmla="*/ 5091484 w 5103890"/>
              <a:gd name="connsiteY2" fmla="*/ 3940830 h 4389332"/>
              <a:gd name="connsiteX3" fmla="*/ 3994201 w 5103890"/>
              <a:gd name="connsiteY3" fmla="*/ 4377528 h 4389332"/>
              <a:gd name="connsiteX4" fmla="*/ 67351 w 5103890"/>
              <a:gd name="connsiteY4" fmla="*/ 4389332 h 4389332"/>
              <a:gd name="connsiteX5" fmla="*/ 0 w 5103890"/>
              <a:gd name="connsiteY5" fmla="*/ 8376 h 4389332"/>
              <a:gd name="connsiteX0" fmla="*/ 0 w 5103890"/>
              <a:gd name="connsiteY0" fmla="*/ 8374 h 4389330"/>
              <a:gd name="connsiteX1" fmla="*/ 5103890 w 5103890"/>
              <a:gd name="connsiteY1" fmla="*/ -1 h 4389330"/>
              <a:gd name="connsiteX2" fmla="*/ 5091484 w 5103890"/>
              <a:gd name="connsiteY2" fmla="*/ 3940828 h 4389330"/>
              <a:gd name="connsiteX3" fmla="*/ 3994201 w 5103890"/>
              <a:gd name="connsiteY3" fmla="*/ 4377526 h 4389330"/>
              <a:gd name="connsiteX4" fmla="*/ 39878 w 5103890"/>
              <a:gd name="connsiteY4" fmla="*/ 4389330 h 4389330"/>
              <a:gd name="connsiteX5" fmla="*/ 0 w 5103890"/>
              <a:gd name="connsiteY5" fmla="*/ 8374 h 4389330"/>
              <a:gd name="connsiteX0" fmla="*/ 0 w 5103890"/>
              <a:gd name="connsiteY0" fmla="*/ 8376 h 4389332"/>
              <a:gd name="connsiteX1" fmla="*/ 5103890 w 5103890"/>
              <a:gd name="connsiteY1" fmla="*/ 1 h 4389332"/>
              <a:gd name="connsiteX2" fmla="*/ 5091484 w 5103890"/>
              <a:gd name="connsiteY2" fmla="*/ 3940830 h 4389332"/>
              <a:gd name="connsiteX3" fmla="*/ 3994201 w 5103890"/>
              <a:gd name="connsiteY3" fmla="*/ 4377528 h 4389332"/>
              <a:gd name="connsiteX4" fmla="*/ 12408 w 5103890"/>
              <a:gd name="connsiteY4" fmla="*/ 4389332 h 4389332"/>
              <a:gd name="connsiteX5" fmla="*/ 0 w 5103890"/>
              <a:gd name="connsiteY5" fmla="*/ 8376 h 4389332"/>
              <a:gd name="connsiteX0" fmla="*/ 0 w 5103890"/>
              <a:gd name="connsiteY0" fmla="*/ 8374 h 4389330"/>
              <a:gd name="connsiteX1" fmla="*/ 5103890 w 5103890"/>
              <a:gd name="connsiteY1" fmla="*/ -1 h 4389330"/>
              <a:gd name="connsiteX2" fmla="*/ 5091484 w 5103890"/>
              <a:gd name="connsiteY2" fmla="*/ 3940828 h 4389330"/>
              <a:gd name="connsiteX3" fmla="*/ 3994201 w 5103890"/>
              <a:gd name="connsiteY3" fmla="*/ 4377526 h 4389330"/>
              <a:gd name="connsiteX4" fmla="*/ 204707 w 5103890"/>
              <a:gd name="connsiteY4" fmla="*/ 4389330 h 4389330"/>
              <a:gd name="connsiteX5" fmla="*/ 0 w 5103890"/>
              <a:gd name="connsiteY5" fmla="*/ 8374 h 4389330"/>
              <a:gd name="connsiteX0" fmla="*/ 0 w 4939063"/>
              <a:gd name="connsiteY0" fmla="*/ 0 h 4397956"/>
              <a:gd name="connsiteX1" fmla="*/ 4939063 w 4939063"/>
              <a:gd name="connsiteY1" fmla="*/ 8625 h 4397956"/>
              <a:gd name="connsiteX2" fmla="*/ 4926657 w 4939063"/>
              <a:gd name="connsiteY2" fmla="*/ 3949454 h 4397956"/>
              <a:gd name="connsiteX3" fmla="*/ 3829374 w 4939063"/>
              <a:gd name="connsiteY3" fmla="*/ 4386152 h 4397956"/>
              <a:gd name="connsiteX4" fmla="*/ 39880 w 4939063"/>
              <a:gd name="connsiteY4" fmla="*/ 4397956 h 4397956"/>
              <a:gd name="connsiteX5" fmla="*/ 0 w 4939063"/>
              <a:gd name="connsiteY5" fmla="*/ 0 h 4397956"/>
              <a:gd name="connsiteX0" fmla="*/ 0 w 4966533"/>
              <a:gd name="connsiteY0" fmla="*/ 0 h 4397956"/>
              <a:gd name="connsiteX1" fmla="*/ 4966533 w 4966533"/>
              <a:gd name="connsiteY1" fmla="*/ 8625 h 4397956"/>
              <a:gd name="connsiteX2" fmla="*/ 4954127 w 4966533"/>
              <a:gd name="connsiteY2" fmla="*/ 3949454 h 4397956"/>
              <a:gd name="connsiteX3" fmla="*/ 3856844 w 4966533"/>
              <a:gd name="connsiteY3" fmla="*/ 4386152 h 4397956"/>
              <a:gd name="connsiteX4" fmla="*/ 67350 w 4966533"/>
              <a:gd name="connsiteY4" fmla="*/ 4397956 h 4397956"/>
              <a:gd name="connsiteX5" fmla="*/ 0 w 4966533"/>
              <a:gd name="connsiteY5" fmla="*/ 0 h 4397956"/>
              <a:gd name="connsiteX0" fmla="*/ 0 w 4911590"/>
              <a:gd name="connsiteY0" fmla="*/ 8374 h 4389330"/>
              <a:gd name="connsiteX1" fmla="*/ 4911590 w 4911590"/>
              <a:gd name="connsiteY1" fmla="*/ -1 h 4389330"/>
              <a:gd name="connsiteX2" fmla="*/ 4899184 w 4911590"/>
              <a:gd name="connsiteY2" fmla="*/ 3940828 h 4389330"/>
              <a:gd name="connsiteX3" fmla="*/ 3801901 w 4911590"/>
              <a:gd name="connsiteY3" fmla="*/ 4377526 h 4389330"/>
              <a:gd name="connsiteX4" fmla="*/ 12407 w 4911590"/>
              <a:gd name="connsiteY4" fmla="*/ 4389330 h 4389330"/>
              <a:gd name="connsiteX5" fmla="*/ 0 w 4911590"/>
              <a:gd name="connsiteY5" fmla="*/ 8374 h 4389330"/>
              <a:gd name="connsiteX0" fmla="*/ 0 w 4911590"/>
              <a:gd name="connsiteY0" fmla="*/ 0 h 4397956"/>
              <a:gd name="connsiteX1" fmla="*/ 4911590 w 4911590"/>
              <a:gd name="connsiteY1" fmla="*/ 8625 h 4397956"/>
              <a:gd name="connsiteX2" fmla="*/ 4899184 w 4911590"/>
              <a:gd name="connsiteY2" fmla="*/ 3949454 h 4397956"/>
              <a:gd name="connsiteX3" fmla="*/ 3801901 w 4911590"/>
              <a:gd name="connsiteY3" fmla="*/ 4386152 h 4397956"/>
              <a:gd name="connsiteX4" fmla="*/ 12407 w 4911590"/>
              <a:gd name="connsiteY4" fmla="*/ 4397956 h 4397956"/>
              <a:gd name="connsiteX5" fmla="*/ 0 w 4911590"/>
              <a:gd name="connsiteY5" fmla="*/ 0 h 4397956"/>
              <a:gd name="connsiteX0" fmla="*/ 1147386 w 6058976"/>
              <a:gd name="connsiteY0" fmla="*/ 0 h 4397956"/>
              <a:gd name="connsiteX1" fmla="*/ 6058976 w 6058976"/>
              <a:gd name="connsiteY1" fmla="*/ 8625 h 4397956"/>
              <a:gd name="connsiteX2" fmla="*/ 6046570 w 6058976"/>
              <a:gd name="connsiteY2" fmla="*/ 3949454 h 4397956"/>
              <a:gd name="connsiteX3" fmla="*/ 4949287 w 6058976"/>
              <a:gd name="connsiteY3" fmla="*/ 4386152 h 4397956"/>
              <a:gd name="connsiteX4" fmla="*/ 11 w 6058976"/>
              <a:gd name="connsiteY4" fmla="*/ 4397956 h 4397956"/>
              <a:gd name="connsiteX5" fmla="*/ 1147386 w 6058976"/>
              <a:gd name="connsiteY5" fmla="*/ 0 h 4397956"/>
              <a:gd name="connsiteX0" fmla="*/ 60257 w 6059144"/>
              <a:gd name="connsiteY0" fmla="*/ 7570 h 4389330"/>
              <a:gd name="connsiteX1" fmla="*/ 6059144 w 6059144"/>
              <a:gd name="connsiteY1" fmla="*/ -1 h 4389330"/>
              <a:gd name="connsiteX2" fmla="*/ 6046738 w 6059144"/>
              <a:gd name="connsiteY2" fmla="*/ 3940828 h 4389330"/>
              <a:gd name="connsiteX3" fmla="*/ 4949455 w 6059144"/>
              <a:gd name="connsiteY3" fmla="*/ 4377526 h 4389330"/>
              <a:gd name="connsiteX4" fmla="*/ 179 w 6059144"/>
              <a:gd name="connsiteY4" fmla="*/ 4389330 h 4389330"/>
              <a:gd name="connsiteX5" fmla="*/ 60257 w 6059144"/>
              <a:gd name="connsiteY5" fmla="*/ 7570 h 4389330"/>
              <a:gd name="connsiteX0" fmla="*/ 60257 w 6059144"/>
              <a:gd name="connsiteY0" fmla="*/ 0 h 4414154"/>
              <a:gd name="connsiteX1" fmla="*/ 6059144 w 6059144"/>
              <a:gd name="connsiteY1" fmla="*/ 24823 h 4414154"/>
              <a:gd name="connsiteX2" fmla="*/ 6046738 w 6059144"/>
              <a:gd name="connsiteY2" fmla="*/ 3965652 h 4414154"/>
              <a:gd name="connsiteX3" fmla="*/ 4949455 w 6059144"/>
              <a:gd name="connsiteY3" fmla="*/ 4402350 h 4414154"/>
              <a:gd name="connsiteX4" fmla="*/ 179 w 6059144"/>
              <a:gd name="connsiteY4" fmla="*/ 4414154 h 4414154"/>
              <a:gd name="connsiteX5" fmla="*/ 60257 w 6059144"/>
              <a:gd name="connsiteY5" fmla="*/ 0 h 4414154"/>
              <a:gd name="connsiteX0" fmla="*/ 60257 w 6059144"/>
              <a:gd name="connsiteY0" fmla="*/ 0 h 4397956"/>
              <a:gd name="connsiteX1" fmla="*/ 6059144 w 6059144"/>
              <a:gd name="connsiteY1" fmla="*/ 8625 h 4397956"/>
              <a:gd name="connsiteX2" fmla="*/ 6046738 w 6059144"/>
              <a:gd name="connsiteY2" fmla="*/ 3949454 h 4397956"/>
              <a:gd name="connsiteX3" fmla="*/ 4949455 w 6059144"/>
              <a:gd name="connsiteY3" fmla="*/ 4386152 h 4397956"/>
              <a:gd name="connsiteX4" fmla="*/ 179 w 6059144"/>
              <a:gd name="connsiteY4" fmla="*/ 4397956 h 4397956"/>
              <a:gd name="connsiteX5" fmla="*/ 60257 w 6059144"/>
              <a:gd name="connsiteY5" fmla="*/ 0 h 4397956"/>
              <a:gd name="connsiteX0" fmla="*/ 12322 w 6011209"/>
              <a:gd name="connsiteY0" fmla="*/ 0 h 4397956"/>
              <a:gd name="connsiteX1" fmla="*/ 6011209 w 6011209"/>
              <a:gd name="connsiteY1" fmla="*/ 8625 h 4397956"/>
              <a:gd name="connsiteX2" fmla="*/ 5998803 w 6011209"/>
              <a:gd name="connsiteY2" fmla="*/ 3949454 h 4397956"/>
              <a:gd name="connsiteX3" fmla="*/ 4901520 w 6011209"/>
              <a:gd name="connsiteY3" fmla="*/ 4386152 h 4397956"/>
              <a:gd name="connsiteX4" fmla="*/ 566 w 6011209"/>
              <a:gd name="connsiteY4" fmla="*/ 4397956 h 4397956"/>
              <a:gd name="connsiteX5" fmla="*/ 12322 w 6011209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1209" h="4397956">
                <a:moveTo>
                  <a:pt x="12322" y="0"/>
                </a:moveTo>
                <a:lnTo>
                  <a:pt x="6011209" y="8625"/>
                </a:lnTo>
                <a:cubicBezTo>
                  <a:pt x="6007074" y="1274793"/>
                  <a:pt x="6002938" y="2683286"/>
                  <a:pt x="5998803" y="3949454"/>
                </a:cubicBezTo>
                <a:lnTo>
                  <a:pt x="4901520" y="4386152"/>
                </a:lnTo>
                <a:lnTo>
                  <a:pt x="566" y="4397956"/>
                </a:lnTo>
                <a:cubicBezTo>
                  <a:pt x="-3570" y="2931971"/>
                  <a:pt x="16458" y="1465985"/>
                  <a:pt x="1232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B309834C-EB60-4882-8F73-C2F6CAE8204D}"/>
              </a:ext>
            </a:extLst>
          </p:cNvPr>
          <p:cNvSpPr/>
          <p:nvPr userDrawn="1"/>
        </p:nvSpPr>
        <p:spPr>
          <a:xfrm rot="16200000">
            <a:off x="3459494" y="4033570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0EB90F6-1406-4308-8848-0BE1C9CDC2C9}"/>
              </a:ext>
            </a:extLst>
          </p:cNvPr>
          <p:cNvSpPr>
            <a:spLocks noGrp="1"/>
          </p:cNvSpPr>
          <p:nvPr>
            <p:ph type="pic" sz="quarter" idx="107" hasCustomPrompt="1"/>
          </p:nvPr>
        </p:nvSpPr>
        <p:spPr>
          <a:xfrm>
            <a:off x="3804934" y="1754426"/>
            <a:ext cx="1609600" cy="234231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179962 w 5283852"/>
              <a:gd name="connsiteY0" fmla="*/ 8374 h 4389330"/>
              <a:gd name="connsiteX1" fmla="*/ 5283852 w 5283852"/>
              <a:gd name="connsiteY1" fmla="*/ -1 h 4389330"/>
              <a:gd name="connsiteX2" fmla="*/ 5271446 w 5283852"/>
              <a:gd name="connsiteY2" fmla="*/ 3940828 h 4389330"/>
              <a:gd name="connsiteX3" fmla="*/ 4174163 w 5283852"/>
              <a:gd name="connsiteY3" fmla="*/ 4377526 h 4389330"/>
              <a:gd name="connsiteX4" fmla="*/ 69 w 5283852"/>
              <a:gd name="connsiteY4" fmla="*/ 4389330 h 4389330"/>
              <a:gd name="connsiteX5" fmla="*/ 179962 w 5283852"/>
              <a:gd name="connsiteY5" fmla="*/ 8374 h 4389330"/>
              <a:gd name="connsiteX0" fmla="*/ 0 w 5103890"/>
              <a:gd name="connsiteY0" fmla="*/ 8376 h 4389332"/>
              <a:gd name="connsiteX1" fmla="*/ 5103890 w 5103890"/>
              <a:gd name="connsiteY1" fmla="*/ 1 h 4389332"/>
              <a:gd name="connsiteX2" fmla="*/ 5091484 w 5103890"/>
              <a:gd name="connsiteY2" fmla="*/ 3940830 h 4389332"/>
              <a:gd name="connsiteX3" fmla="*/ 3994201 w 5103890"/>
              <a:gd name="connsiteY3" fmla="*/ 4377528 h 4389332"/>
              <a:gd name="connsiteX4" fmla="*/ 67351 w 5103890"/>
              <a:gd name="connsiteY4" fmla="*/ 4389332 h 4389332"/>
              <a:gd name="connsiteX5" fmla="*/ 0 w 5103890"/>
              <a:gd name="connsiteY5" fmla="*/ 8376 h 4389332"/>
              <a:gd name="connsiteX0" fmla="*/ 0 w 5103890"/>
              <a:gd name="connsiteY0" fmla="*/ 8374 h 4389330"/>
              <a:gd name="connsiteX1" fmla="*/ 5103890 w 5103890"/>
              <a:gd name="connsiteY1" fmla="*/ -1 h 4389330"/>
              <a:gd name="connsiteX2" fmla="*/ 5091484 w 5103890"/>
              <a:gd name="connsiteY2" fmla="*/ 3940828 h 4389330"/>
              <a:gd name="connsiteX3" fmla="*/ 3994201 w 5103890"/>
              <a:gd name="connsiteY3" fmla="*/ 4377526 h 4389330"/>
              <a:gd name="connsiteX4" fmla="*/ 39878 w 5103890"/>
              <a:gd name="connsiteY4" fmla="*/ 4389330 h 4389330"/>
              <a:gd name="connsiteX5" fmla="*/ 0 w 5103890"/>
              <a:gd name="connsiteY5" fmla="*/ 8374 h 4389330"/>
              <a:gd name="connsiteX0" fmla="*/ 0 w 5103890"/>
              <a:gd name="connsiteY0" fmla="*/ 8376 h 4389332"/>
              <a:gd name="connsiteX1" fmla="*/ 5103890 w 5103890"/>
              <a:gd name="connsiteY1" fmla="*/ 1 h 4389332"/>
              <a:gd name="connsiteX2" fmla="*/ 5091484 w 5103890"/>
              <a:gd name="connsiteY2" fmla="*/ 3940830 h 4389332"/>
              <a:gd name="connsiteX3" fmla="*/ 3994201 w 5103890"/>
              <a:gd name="connsiteY3" fmla="*/ 4377528 h 4389332"/>
              <a:gd name="connsiteX4" fmla="*/ 12408 w 5103890"/>
              <a:gd name="connsiteY4" fmla="*/ 4389332 h 4389332"/>
              <a:gd name="connsiteX5" fmla="*/ 0 w 5103890"/>
              <a:gd name="connsiteY5" fmla="*/ 8376 h 4389332"/>
              <a:gd name="connsiteX0" fmla="*/ 0 w 5103890"/>
              <a:gd name="connsiteY0" fmla="*/ 8374 h 4389330"/>
              <a:gd name="connsiteX1" fmla="*/ 5103890 w 5103890"/>
              <a:gd name="connsiteY1" fmla="*/ -1 h 4389330"/>
              <a:gd name="connsiteX2" fmla="*/ 5091484 w 5103890"/>
              <a:gd name="connsiteY2" fmla="*/ 3940828 h 4389330"/>
              <a:gd name="connsiteX3" fmla="*/ 3994201 w 5103890"/>
              <a:gd name="connsiteY3" fmla="*/ 4377526 h 4389330"/>
              <a:gd name="connsiteX4" fmla="*/ 204707 w 5103890"/>
              <a:gd name="connsiteY4" fmla="*/ 4389330 h 4389330"/>
              <a:gd name="connsiteX5" fmla="*/ 0 w 5103890"/>
              <a:gd name="connsiteY5" fmla="*/ 8374 h 4389330"/>
              <a:gd name="connsiteX0" fmla="*/ 0 w 4939063"/>
              <a:gd name="connsiteY0" fmla="*/ 0 h 4397956"/>
              <a:gd name="connsiteX1" fmla="*/ 4939063 w 4939063"/>
              <a:gd name="connsiteY1" fmla="*/ 8625 h 4397956"/>
              <a:gd name="connsiteX2" fmla="*/ 4926657 w 4939063"/>
              <a:gd name="connsiteY2" fmla="*/ 3949454 h 4397956"/>
              <a:gd name="connsiteX3" fmla="*/ 3829374 w 4939063"/>
              <a:gd name="connsiteY3" fmla="*/ 4386152 h 4397956"/>
              <a:gd name="connsiteX4" fmla="*/ 39880 w 4939063"/>
              <a:gd name="connsiteY4" fmla="*/ 4397956 h 4397956"/>
              <a:gd name="connsiteX5" fmla="*/ 0 w 4939063"/>
              <a:gd name="connsiteY5" fmla="*/ 0 h 4397956"/>
              <a:gd name="connsiteX0" fmla="*/ 0 w 4966533"/>
              <a:gd name="connsiteY0" fmla="*/ 0 h 4397956"/>
              <a:gd name="connsiteX1" fmla="*/ 4966533 w 4966533"/>
              <a:gd name="connsiteY1" fmla="*/ 8625 h 4397956"/>
              <a:gd name="connsiteX2" fmla="*/ 4954127 w 4966533"/>
              <a:gd name="connsiteY2" fmla="*/ 3949454 h 4397956"/>
              <a:gd name="connsiteX3" fmla="*/ 3856844 w 4966533"/>
              <a:gd name="connsiteY3" fmla="*/ 4386152 h 4397956"/>
              <a:gd name="connsiteX4" fmla="*/ 67350 w 4966533"/>
              <a:gd name="connsiteY4" fmla="*/ 4397956 h 4397956"/>
              <a:gd name="connsiteX5" fmla="*/ 0 w 4966533"/>
              <a:gd name="connsiteY5" fmla="*/ 0 h 4397956"/>
              <a:gd name="connsiteX0" fmla="*/ 0 w 4911590"/>
              <a:gd name="connsiteY0" fmla="*/ 8374 h 4389330"/>
              <a:gd name="connsiteX1" fmla="*/ 4911590 w 4911590"/>
              <a:gd name="connsiteY1" fmla="*/ -1 h 4389330"/>
              <a:gd name="connsiteX2" fmla="*/ 4899184 w 4911590"/>
              <a:gd name="connsiteY2" fmla="*/ 3940828 h 4389330"/>
              <a:gd name="connsiteX3" fmla="*/ 3801901 w 4911590"/>
              <a:gd name="connsiteY3" fmla="*/ 4377526 h 4389330"/>
              <a:gd name="connsiteX4" fmla="*/ 12407 w 4911590"/>
              <a:gd name="connsiteY4" fmla="*/ 4389330 h 4389330"/>
              <a:gd name="connsiteX5" fmla="*/ 0 w 4911590"/>
              <a:gd name="connsiteY5" fmla="*/ 8374 h 4389330"/>
              <a:gd name="connsiteX0" fmla="*/ 0 w 4911590"/>
              <a:gd name="connsiteY0" fmla="*/ 0 h 4397956"/>
              <a:gd name="connsiteX1" fmla="*/ 4911590 w 4911590"/>
              <a:gd name="connsiteY1" fmla="*/ 8625 h 4397956"/>
              <a:gd name="connsiteX2" fmla="*/ 4899184 w 4911590"/>
              <a:gd name="connsiteY2" fmla="*/ 3949454 h 4397956"/>
              <a:gd name="connsiteX3" fmla="*/ 3801901 w 4911590"/>
              <a:gd name="connsiteY3" fmla="*/ 4386152 h 4397956"/>
              <a:gd name="connsiteX4" fmla="*/ 12407 w 4911590"/>
              <a:gd name="connsiteY4" fmla="*/ 4397956 h 4397956"/>
              <a:gd name="connsiteX5" fmla="*/ 0 w 4911590"/>
              <a:gd name="connsiteY5" fmla="*/ 0 h 4397956"/>
              <a:gd name="connsiteX0" fmla="*/ 1147386 w 6058976"/>
              <a:gd name="connsiteY0" fmla="*/ 0 h 4397956"/>
              <a:gd name="connsiteX1" fmla="*/ 6058976 w 6058976"/>
              <a:gd name="connsiteY1" fmla="*/ 8625 h 4397956"/>
              <a:gd name="connsiteX2" fmla="*/ 6046570 w 6058976"/>
              <a:gd name="connsiteY2" fmla="*/ 3949454 h 4397956"/>
              <a:gd name="connsiteX3" fmla="*/ 4949287 w 6058976"/>
              <a:gd name="connsiteY3" fmla="*/ 4386152 h 4397956"/>
              <a:gd name="connsiteX4" fmla="*/ 11 w 6058976"/>
              <a:gd name="connsiteY4" fmla="*/ 4397956 h 4397956"/>
              <a:gd name="connsiteX5" fmla="*/ 1147386 w 6058976"/>
              <a:gd name="connsiteY5" fmla="*/ 0 h 4397956"/>
              <a:gd name="connsiteX0" fmla="*/ 60257 w 6059144"/>
              <a:gd name="connsiteY0" fmla="*/ 7570 h 4389330"/>
              <a:gd name="connsiteX1" fmla="*/ 6059144 w 6059144"/>
              <a:gd name="connsiteY1" fmla="*/ -1 h 4389330"/>
              <a:gd name="connsiteX2" fmla="*/ 6046738 w 6059144"/>
              <a:gd name="connsiteY2" fmla="*/ 3940828 h 4389330"/>
              <a:gd name="connsiteX3" fmla="*/ 4949455 w 6059144"/>
              <a:gd name="connsiteY3" fmla="*/ 4377526 h 4389330"/>
              <a:gd name="connsiteX4" fmla="*/ 179 w 6059144"/>
              <a:gd name="connsiteY4" fmla="*/ 4389330 h 4389330"/>
              <a:gd name="connsiteX5" fmla="*/ 60257 w 6059144"/>
              <a:gd name="connsiteY5" fmla="*/ 7570 h 4389330"/>
              <a:gd name="connsiteX0" fmla="*/ 60257 w 6059144"/>
              <a:gd name="connsiteY0" fmla="*/ 0 h 4414154"/>
              <a:gd name="connsiteX1" fmla="*/ 6059144 w 6059144"/>
              <a:gd name="connsiteY1" fmla="*/ 24823 h 4414154"/>
              <a:gd name="connsiteX2" fmla="*/ 6046738 w 6059144"/>
              <a:gd name="connsiteY2" fmla="*/ 3965652 h 4414154"/>
              <a:gd name="connsiteX3" fmla="*/ 4949455 w 6059144"/>
              <a:gd name="connsiteY3" fmla="*/ 4402350 h 4414154"/>
              <a:gd name="connsiteX4" fmla="*/ 179 w 6059144"/>
              <a:gd name="connsiteY4" fmla="*/ 4414154 h 4414154"/>
              <a:gd name="connsiteX5" fmla="*/ 60257 w 6059144"/>
              <a:gd name="connsiteY5" fmla="*/ 0 h 4414154"/>
              <a:gd name="connsiteX0" fmla="*/ 60257 w 6059144"/>
              <a:gd name="connsiteY0" fmla="*/ 0 h 4397956"/>
              <a:gd name="connsiteX1" fmla="*/ 6059144 w 6059144"/>
              <a:gd name="connsiteY1" fmla="*/ 8625 h 4397956"/>
              <a:gd name="connsiteX2" fmla="*/ 6046738 w 6059144"/>
              <a:gd name="connsiteY2" fmla="*/ 3949454 h 4397956"/>
              <a:gd name="connsiteX3" fmla="*/ 4949455 w 6059144"/>
              <a:gd name="connsiteY3" fmla="*/ 4386152 h 4397956"/>
              <a:gd name="connsiteX4" fmla="*/ 179 w 6059144"/>
              <a:gd name="connsiteY4" fmla="*/ 4397956 h 4397956"/>
              <a:gd name="connsiteX5" fmla="*/ 60257 w 6059144"/>
              <a:gd name="connsiteY5" fmla="*/ 0 h 4397956"/>
              <a:gd name="connsiteX0" fmla="*/ 12322 w 6011209"/>
              <a:gd name="connsiteY0" fmla="*/ 0 h 4397956"/>
              <a:gd name="connsiteX1" fmla="*/ 6011209 w 6011209"/>
              <a:gd name="connsiteY1" fmla="*/ 8625 h 4397956"/>
              <a:gd name="connsiteX2" fmla="*/ 5998803 w 6011209"/>
              <a:gd name="connsiteY2" fmla="*/ 3949454 h 4397956"/>
              <a:gd name="connsiteX3" fmla="*/ 4901520 w 6011209"/>
              <a:gd name="connsiteY3" fmla="*/ 4386152 h 4397956"/>
              <a:gd name="connsiteX4" fmla="*/ 566 w 6011209"/>
              <a:gd name="connsiteY4" fmla="*/ 4397956 h 4397956"/>
              <a:gd name="connsiteX5" fmla="*/ 12322 w 6011209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1209" h="4397956">
                <a:moveTo>
                  <a:pt x="12322" y="0"/>
                </a:moveTo>
                <a:lnTo>
                  <a:pt x="6011209" y="8625"/>
                </a:lnTo>
                <a:cubicBezTo>
                  <a:pt x="6007074" y="1274793"/>
                  <a:pt x="6002938" y="2683286"/>
                  <a:pt x="5998803" y="3949454"/>
                </a:cubicBezTo>
                <a:lnTo>
                  <a:pt x="4901520" y="4386152"/>
                </a:lnTo>
                <a:lnTo>
                  <a:pt x="566" y="4397956"/>
                </a:lnTo>
                <a:cubicBezTo>
                  <a:pt x="-3570" y="2931971"/>
                  <a:pt x="16458" y="1465985"/>
                  <a:pt x="1232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11E565D6-2D41-4A38-96E8-E620EFDE4331}"/>
              </a:ext>
            </a:extLst>
          </p:cNvPr>
          <p:cNvSpPr/>
          <p:nvPr userDrawn="1"/>
        </p:nvSpPr>
        <p:spPr>
          <a:xfrm rot="16200000">
            <a:off x="5200966" y="4033569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D2E55127-9940-4AA1-9AC2-616DDEC91021}"/>
              </a:ext>
            </a:extLst>
          </p:cNvPr>
          <p:cNvSpPr>
            <a:spLocks noGrp="1"/>
          </p:cNvSpPr>
          <p:nvPr>
            <p:ph type="pic" sz="quarter" idx="108" hasCustomPrompt="1"/>
          </p:nvPr>
        </p:nvSpPr>
        <p:spPr>
          <a:xfrm>
            <a:off x="5546406" y="1744300"/>
            <a:ext cx="1609600" cy="234231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179962 w 5283852"/>
              <a:gd name="connsiteY0" fmla="*/ 8374 h 4389330"/>
              <a:gd name="connsiteX1" fmla="*/ 5283852 w 5283852"/>
              <a:gd name="connsiteY1" fmla="*/ -1 h 4389330"/>
              <a:gd name="connsiteX2" fmla="*/ 5271446 w 5283852"/>
              <a:gd name="connsiteY2" fmla="*/ 3940828 h 4389330"/>
              <a:gd name="connsiteX3" fmla="*/ 4174163 w 5283852"/>
              <a:gd name="connsiteY3" fmla="*/ 4377526 h 4389330"/>
              <a:gd name="connsiteX4" fmla="*/ 69 w 5283852"/>
              <a:gd name="connsiteY4" fmla="*/ 4389330 h 4389330"/>
              <a:gd name="connsiteX5" fmla="*/ 179962 w 5283852"/>
              <a:gd name="connsiteY5" fmla="*/ 8374 h 4389330"/>
              <a:gd name="connsiteX0" fmla="*/ 0 w 5103890"/>
              <a:gd name="connsiteY0" fmla="*/ 8376 h 4389332"/>
              <a:gd name="connsiteX1" fmla="*/ 5103890 w 5103890"/>
              <a:gd name="connsiteY1" fmla="*/ 1 h 4389332"/>
              <a:gd name="connsiteX2" fmla="*/ 5091484 w 5103890"/>
              <a:gd name="connsiteY2" fmla="*/ 3940830 h 4389332"/>
              <a:gd name="connsiteX3" fmla="*/ 3994201 w 5103890"/>
              <a:gd name="connsiteY3" fmla="*/ 4377528 h 4389332"/>
              <a:gd name="connsiteX4" fmla="*/ 67351 w 5103890"/>
              <a:gd name="connsiteY4" fmla="*/ 4389332 h 4389332"/>
              <a:gd name="connsiteX5" fmla="*/ 0 w 5103890"/>
              <a:gd name="connsiteY5" fmla="*/ 8376 h 4389332"/>
              <a:gd name="connsiteX0" fmla="*/ 0 w 5103890"/>
              <a:gd name="connsiteY0" fmla="*/ 8374 h 4389330"/>
              <a:gd name="connsiteX1" fmla="*/ 5103890 w 5103890"/>
              <a:gd name="connsiteY1" fmla="*/ -1 h 4389330"/>
              <a:gd name="connsiteX2" fmla="*/ 5091484 w 5103890"/>
              <a:gd name="connsiteY2" fmla="*/ 3940828 h 4389330"/>
              <a:gd name="connsiteX3" fmla="*/ 3994201 w 5103890"/>
              <a:gd name="connsiteY3" fmla="*/ 4377526 h 4389330"/>
              <a:gd name="connsiteX4" fmla="*/ 39878 w 5103890"/>
              <a:gd name="connsiteY4" fmla="*/ 4389330 h 4389330"/>
              <a:gd name="connsiteX5" fmla="*/ 0 w 5103890"/>
              <a:gd name="connsiteY5" fmla="*/ 8374 h 4389330"/>
              <a:gd name="connsiteX0" fmla="*/ 0 w 5103890"/>
              <a:gd name="connsiteY0" fmla="*/ 8376 h 4389332"/>
              <a:gd name="connsiteX1" fmla="*/ 5103890 w 5103890"/>
              <a:gd name="connsiteY1" fmla="*/ 1 h 4389332"/>
              <a:gd name="connsiteX2" fmla="*/ 5091484 w 5103890"/>
              <a:gd name="connsiteY2" fmla="*/ 3940830 h 4389332"/>
              <a:gd name="connsiteX3" fmla="*/ 3994201 w 5103890"/>
              <a:gd name="connsiteY3" fmla="*/ 4377528 h 4389332"/>
              <a:gd name="connsiteX4" fmla="*/ 12408 w 5103890"/>
              <a:gd name="connsiteY4" fmla="*/ 4389332 h 4389332"/>
              <a:gd name="connsiteX5" fmla="*/ 0 w 5103890"/>
              <a:gd name="connsiteY5" fmla="*/ 8376 h 4389332"/>
              <a:gd name="connsiteX0" fmla="*/ 0 w 5103890"/>
              <a:gd name="connsiteY0" fmla="*/ 8374 h 4389330"/>
              <a:gd name="connsiteX1" fmla="*/ 5103890 w 5103890"/>
              <a:gd name="connsiteY1" fmla="*/ -1 h 4389330"/>
              <a:gd name="connsiteX2" fmla="*/ 5091484 w 5103890"/>
              <a:gd name="connsiteY2" fmla="*/ 3940828 h 4389330"/>
              <a:gd name="connsiteX3" fmla="*/ 3994201 w 5103890"/>
              <a:gd name="connsiteY3" fmla="*/ 4377526 h 4389330"/>
              <a:gd name="connsiteX4" fmla="*/ 204707 w 5103890"/>
              <a:gd name="connsiteY4" fmla="*/ 4389330 h 4389330"/>
              <a:gd name="connsiteX5" fmla="*/ 0 w 5103890"/>
              <a:gd name="connsiteY5" fmla="*/ 8374 h 4389330"/>
              <a:gd name="connsiteX0" fmla="*/ 0 w 4939063"/>
              <a:gd name="connsiteY0" fmla="*/ 0 h 4397956"/>
              <a:gd name="connsiteX1" fmla="*/ 4939063 w 4939063"/>
              <a:gd name="connsiteY1" fmla="*/ 8625 h 4397956"/>
              <a:gd name="connsiteX2" fmla="*/ 4926657 w 4939063"/>
              <a:gd name="connsiteY2" fmla="*/ 3949454 h 4397956"/>
              <a:gd name="connsiteX3" fmla="*/ 3829374 w 4939063"/>
              <a:gd name="connsiteY3" fmla="*/ 4386152 h 4397956"/>
              <a:gd name="connsiteX4" fmla="*/ 39880 w 4939063"/>
              <a:gd name="connsiteY4" fmla="*/ 4397956 h 4397956"/>
              <a:gd name="connsiteX5" fmla="*/ 0 w 4939063"/>
              <a:gd name="connsiteY5" fmla="*/ 0 h 4397956"/>
              <a:gd name="connsiteX0" fmla="*/ 0 w 4966533"/>
              <a:gd name="connsiteY0" fmla="*/ 0 h 4397956"/>
              <a:gd name="connsiteX1" fmla="*/ 4966533 w 4966533"/>
              <a:gd name="connsiteY1" fmla="*/ 8625 h 4397956"/>
              <a:gd name="connsiteX2" fmla="*/ 4954127 w 4966533"/>
              <a:gd name="connsiteY2" fmla="*/ 3949454 h 4397956"/>
              <a:gd name="connsiteX3" fmla="*/ 3856844 w 4966533"/>
              <a:gd name="connsiteY3" fmla="*/ 4386152 h 4397956"/>
              <a:gd name="connsiteX4" fmla="*/ 67350 w 4966533"/>
              <a:gd name="connsiteY4" fmla="*/ 4397956 h 4397956"/>
              <a:gd name="connsiteX5" fmla="*/ 0 w 4966533"/>
              <a:gd name="connsiteY5" fmla="*/ 0 h 4397956"/>
              <a:gd name="connsiteX0" fmla="*/ 0 w 4911590"/>
              <a:gd name="connsiteY0" fmla="*/ 8374 h 4389330"/>
              <a:gd name="connsiteX1" fmla="*/ 4911590 w 4911590"/>
              <a:gd name="connsiteY1" fmla="*/ -1 h 4389330"/>
              <a:gd name="connsiteX2" fmla="*/ 4899184 w 4911590"/>
              <a:gd name="connsiteY2" fmla="*/ 3940828 h 4389330"/>
              <a:gd name="connsiteX3" fmla="*/ 3801901 w 4911590"/>
              <a:gd name="connsiteY3" fmla="*/ 4377526 h 4389330"/>
              <a:gd name="connsiteX4" fmla="*/ 12407 w 4911590"/>
              <a:gd name="connsiteY4" fmla="*/ 4389330 h 4389330"/>
              <a:gd name="connsiteX5" fmla="*/ 0 w 4911590"/>
              <a:gd name="connsiteY5" fmla="*/ 8374 h 4389330"/>
              <a:gd name="connsiteX0" fmla="*/ 0 w 4911590"/>
              <a:gd name="connsiteY0" fmla="*/ 0 h 4397956"/>
              <a:gd name="connsiteX1" fmla="*/ 4911590 w 4911590"/>
              <a:gd name="connsiteY1" fmla="*/ 8625 h 4397956"/>
              <a:gd name="connsiteX2" fmla="*/ 4899184 w 4911590"/>
              <a:gd name="connsiteY2" fmla="*/ 3949454 h 4397956"/>
              <a:gd name="connsiteX3" fmla="*/ 3801901 w 4911590"/>
              <a:gd name="connsiteY3" fmla="*/ 4386152 h 4397956"/>
              <a:gd name="connsiteX4" fmla="*/ 12407 w 4911590"/>
              <a:gd name="connsiteY4" fmla="*/ 4397956 h 4397956"/>
              <a:gd name="connsiteX5" fmla="*/ 0 w 4911590"/>
              <a:gd name="connsiteY5" fmla="*/ 0 h 4397956"/>
              <a:gd name="connsiteX0" fmla="*/ 1147386 w 6058976"/>
              <a:gd name="connsiteY0" fmla="*/ 0 h 4397956"/>
              <a:gd name="connsiteX1" fmla="*/ 6058976 w 6058976"/>
              <a:gd name="connsiteY1" fmla="*/ 8625 h 4397956"/>
              <a:gd name="connsiteX2" fmla="*/ 6046570 w 6058976"/>
              <a:gd name="connsiteY2" fmla="*/ 3949454 h 4397956"/>
              <a:gd name="connsiteX3" fmla="*/ 4949287 w 6058976"/>
              <a:gd name="connsiteY3" fmla="*/ 4386152 h 4397956"/>
              <a:gd name="connsiteX4" fmla="*/ 11 w 6058976"/>
              <a:gd name="connsiteY4" fmla="*/ 4397956 h 4397956"/>
              <a:gd name="connsiteX5" fmla="*/ 1147386 w 6058976"/>
              <a:gd name="connsiteY5" fmla="*/ 0 h 4397956"/>
              <a:gd name="connsiteX0" fmla="*/ 60257 w 6059144"/>
              <a:gd name="connsiteY0" fmla="*/ 7570 h 4389330"/>
              <a:gd name="connsiteX1" fmla="*/ 6059144 w 6059144"/>
              <a:gd name="connsiteY1" fmla="*/ -1 h 4389330"/>
              <a:gd name="connsiteX2" fmla="*/ 6046738 w 6059144"/>
              <a:gd name="connsiteY2" fmla="*/ 3940828 h 4389330"/>
              <a:gd name="connsiteX3" fmla="*/ 4949455 w 6059144"/>
              <a:gd name="connsiteY3" fmla="*/ 4377526 h 4389330"/>
              <a:gd name="connsiteX4" fmla="*/ 179 w 6059144"/>
              <a:gd name="connsiteY4" fmla="*/ 4389330 h 4389330"/>
              <a:gd name="connsiteX5" fmla="*/ 60257 w 6059144"/>
              <a:gd name="connsiteY5" fmla="*/ 7570 h 4389330"/>
              <a:gd name="connsiteX0" fmla="*/ 60257 w 6059144"/>
              <a:gd name="connsiteY0" fmla="*/ 0 h 4414154"/>
              <a:gd name="connsiteX1" fmla="*/ 6059144 w 6059144"/>
              <a:gd name="connsiteY1" fmla="*/ 24823 h 4414154"/>
              <a:gd name="connsiteX2" fmla="*/ 6046738 w 6059144"/>
              <a:gd name="connsiteY2" fmla="*/ 3965652 h 4414154"/>
              <a:gd name="connsiteX3" fmla="*/ 4949455 w 6059144"/>
              <a:gd name="connsiteY3" fmla="*/ 4402350 h 4414154"/>
              <a:gd name="connsiteX4" fmla="*/ 179 w 6059144"/>
              <a:gd name="connsiteY4" fmla="*/ 4414154 h 4414154"/>
              <a:gd name="connsiteX5" fmla="*/ 60257 w 6059144"/>
              <a:gd name="connsiteY5" fmla="*/ 0 h 4414154"/>
              <a:gd name="connsiteX0" fmla="*/ 60257 w 6059144"/>
              <a:gd name="connsiteY0" fmla="*/ 0 h 4397956"/>
              <a:gd name="connsiteX1" fmla="*/ 6059144 w 6059144"/>
              <a:gd name="connsiteY1" fmla="*/ 8625 h 4397956"/>
              <a:gd name="connsiteX2" fmla="*/ 6046738 w 6059144"/>
              <a:gd name="connsiteY2" fmla="*/ 3949454 h 4397956"/>
              <a:gd name="connsiteX3" fmla="*/ 4949455 w 6059144"/>
              <a:gd name="connsiteY3" fmla="*/ 4386152 h 4397956"/>
              <a:gd name="connsiteX4" fmla="*/ 179 w 6059144"/>
              <a:gd name="connsiteY4" fmla="*/ 4397956 h 4397956"/>
              <a:gd name="connsiteX5" fmla="*/ 60257 w 6059144"/>
              <a:gd name="connsiteY5" fmla="*/ 0 h 4397956"/>
              <a:gd name="connsiteX0" fmla="*/ 12322 w 6011209"/>
              <a:gd name="connsiteY0" fmla="*/ 0 h 4397956"/>
              <a:gd name="connsiteX1" fmla="*/ 6011209 w 6011209"/>
              <a:gd name="connsiteY1" fmla="*/ 8625 h 4397956"/>
              <a:gd name="connsiteX2" fmla="*/ 5998803 w 6011209"/>
              <a:gd name="connsiteY2" fmla="*/ 3949454 h 4397956"/>
              <a:gd name="connsiteX3" fmla="*/ 4901520 w 6011209"/>
              <a:gd name="connsiteY3" fmla="*/ 4386152 h 4397956"/>
              <a:gd name="connsiteX4" fmla="*/ 566 w 6011209"/>
              <a:gd name="connsiteY4" fmla="*/ 4397956 h 4397956"/>
              <a:gd name="connsiteX5" fmla="*/ 12322 w 6011209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1209" h="4397956">
                <a:moveTo>
                  <a:pt x="12322" y="0"/>
                </a:moveTo>
                <a:lnTo>
                  <a:pt x="6011209" y="8625"/>
                </a:lnTo>
                <a:cubicBezTo>
                  <a:pt x="6007074" y="1274793"/>
                  <a:pt x="6002938" y="2683286"/>
                  <a:pt x="5998803" y="3949454"/>
                </a:cubicBezTo>
                <a:lnTo>
                  <a:pt x="4901520" y="4386152"/>
                </a:lnTo>
                <a:lnTo>
                  <a:pt x="566" y="4397956"/>
                </a:lnTo>
                <a:cubicBezTo>
                  <a:pt x="-3570" y="2931971"/>
                  <a:pt x="16458" y="1465985"/>
                  <a:pt x="1232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9D6C19A4-6040-41C5-BA63-DA979F498CE4}"/>
              </a:ext>
            </a:extLst>
          </p:cNvPr>
          <p:cNvSpPr/>
          <p:nvPr userDrawn="1"/>
        </p:nvSpPr>
        <p:spPr>
          <a:xfrm rot="16200000">
            <a:off x="6942437" y="4023443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88BC765A-7C41-45D8-9B05-DCA0B5526636}"/>
              </a:ext>
            </a:extLst>
          </p:cNvPr>
          <p:cNvSpPr>
            <a:spLocks noGrp="1"/>
          </p:cNvSpPr>
          <p:nvPr>
            <p:ph type="pic" sz="quarter" idx="109" hasCustomPrompt="1"/>
          </p:nvPr>
        </p:nvSpPr>
        <p:spPr>
          <a:xfrm>
            <a:off x="7275668" y="1758167"/>
            <a:ext cx="1609600" cy="234231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179962 w 5283852"/>
              <a:gd name="connsiteY0" fmla="*/ 8374 h 4389330"/>
              <a:gd name="connsiteX1" fmla="*/ 5283852 w 5283852"/>
              <a:gd name="connsiteY1" fmla="*/ -1 h 4389330"/>
              <a:gd name="connsiteX2" fmla="*/ 5271446 w 5283852"/>
              <a:gd name="connsiteY2" fmla="*/ 3940828 h 4389330"/>
              <a:gd name="connsiteX3" fmla="*/ 4174163 w 5283852"/>
              <a:gd name="connsiteY3" fmla="*/ 4377526 h 4389330"/>
              <a:gd name="connsiteX4" fmla="*/ 69 w 5283852"/>
              <a:gd name="connsiteY4" fmla="*/ 4389330 h 4389330"/>
              <a:gd name="connsiteX5" fmla="*/ 179962 w 5283852"/>
              <a:gd name="connsiteY5" fmla="*/ 8374 h 4389330"/>
              <a:gd name="connsiteX0" fmla="*/ 0 w 5103890"/>
              <a:gd name="connsiteY0" fmla="*/ 8376 h 4389332"/>
              <a:gd name="connsiteX1" fmla="*/ 5103890 w 5103890"/>
              <a:gd name="connsiteY1" fmla="*/ 1 h 4389332"/>
              <a:gd name="connsiteX2" fmla="*/ 5091484 w 5103890"/>
              <a:gd name="connsiteY2" fmla="*/ 3940830 h 4389332"/>
              <a:gd name="connsiteX3" fmla="*/ 3994201 w 5103890"/>
              <a:gd name="connsiteY3" fmla="*/ 4377528 h 4389332"/>
              <a:gd name="connsiteX4" fmla="*/ 67351 w 5103890"/>
              <a:gd name="connsiteY4" fmla="*/ 4389332 h 4389332"/>
              <a:gd name="connsiteX5" fmla="*/ 0 w 5103890"/>
              <a:gd name="connsiteY5" fmla="*/ 8376 h 4389332"/>
              <a:gd name="connsiteX0" fmla="*/ 0 w 5103890"/>
              <a:gd name="connsiteY0" fmla="*/ 8374 h 4389330"/>
              <a:gd name="connsiteX1" fmla="*/ 5103890 w 5103890"/>
              <a:gd name="connsiteY1" fmla="*/ -1 h 4389330"/>
              <a:gd name="connsiteX2" fmla="*/ 5091484 w 5103890"/>
              <a:gd name="connsiteY2" fmla="*/ 3940828 h 4389330"/>
              <a:gd name="connsiteX3" fmla="*/ 3994201 w 5103890"/>
              <a:gd name="connsiteY3" fmla="*/ 4377526 h 4389330"/>
              <a:gd name="connsiteX4" fmla="*/ 39878 w 5103890"/>
              <a:gd name="connsiteY4" fmla="*/ 4389330 h 4389330"/>
              <a:gd name="connsiteX5" fmla="*/ 0 w 5103890"/>
              <a:gd name="connsiteY5" fmla="*/ 8374 h 4389330"/>
              <a:gd name="connsiteX0" fmla="*/ 0 w 5103890"/>
              <a:gd name="connsiteY0" fmla="*/ 8376 h 4389332"/>
              <a:gd name="connsiteX1" fmla="*/ 5103890 w 5103890"/>
              <a:gd name="connsiteY1" fmla="*/ 1 h 4389332"/>
              <a:gd name="connsiteX2" fmla="*/ 5091484 w 5103890"/>
              <a:gd name="connsiteY2" fmla="*/ 3940830 h 4389332"/>
              <a:gd name="connsiteX3" fmla="*/ 3994201 w 5103890"/>
              <a:gd name="connsiteY3" fmla="*/ 4377528 h 4389332"/>
              <a:gd name="connsiteX4" fmla="*/ 12408 w 5103890"/>
              <a:gd name="connsiteY4" fmla="*/ 4389332 h 4389332"/>
              <a:gd name="connsiteX5" fmla="*/ 0 w 5103890"/>
              <a:gd name="connsiteY5" fmla="*/ 8376 h 4389332"/>
              <a:gd name="connsiteX0" fmla="*/ 0 w 5103890"/>
              <a:gd name="connsiteY0" fmla="*/ 8374 h 4389330"/>
              <a:gd name="connsiteX1" fmla="*/ 5103890 w 5103890"/>
              <a:gd name="connsiteY1" fmla="*/ -1 h 4389330"/>
              <a:gd name="connsiteX2" fmla="*/ 5091484 w 5103890"/>
              <a:gd name="connsiteY2" fmla="*/ 3940828 h 4389330"/>
              <a:gd name="connsiteX3" fmla="*/ 3994201 w 5103890"/>
              <a:gd name="connsiteY3" fmla="*/ 4377526 h 4389330"/>
              <a:gd name="connsiteX4" fmla="*/ 204707 w 5103890"/>
              <a:gd name="connsiteY4" fmla="*/ 4389330 h 4389330"/>
              <a:gd name="connsiteX5" fmla="*/ 0 w 5103890"/>
              <a:gd name="connsiteY5" fmla="*/ 8374 h 4389330"/>
              <a:gd name="connsiteX0" fmla="*/ 0 w 4939063"/>
              <a:gd name="connsiteY0" fmla="*/ 0 h 4397956"/>
              <a:gd name="connsiteX1" fmla="*/ 4939063 w 4939063"/>
              <a:gd name="connsiteY1" fmla="*/ 8625 h 4397956"/>
              <a:gd name="connsiteX2" fmla="*/ 4926657 w 4939063"/>
              <a:gd name="connsiteY2" fmla="*/ 3949454 h 4397956"/>
              <a:gd name="connsiteX3" fmla="*/ 3829374 w 4939063"/>
              <a:gd name="connsiteY3" fmla="*/ 4386152 h 4397956"/>
              <a:gd name="connsiteX4" fmla="*/ 39880 w 4939063"/>
              <a:gd name="connsiteY4" fmla="*/ 4397956 h 4397956"/>
              <a:gd name="connsiteX5" fmla="*/ 0 w 4939063"/>
              <a:gd name="connsiteY5" fmla="*/ 0 h 4397956"/>
              <a:gd name="connsiteX0" fmla="*/ 0 w 4966533"/>
              <a:gd name="connsiteY0" fmla="*/ 0 h 4397956"/>
              <a:gd name="connsiteX1" fmla="*/ 4966533 w 4966533"/>
              <a:gd name="connsiteY1" fmla="*/ 8625 h 4397956"/>
              <a:gd name="connsiteX2" fmla="*/ 4954127 w 4966533"/>
              <a:gd name="connsiteY2" fmla="*/ 3949454 h 4397956"/>
              <a:gd name="connsiteX3" fmla="*/ 3856844 w 4966533"/>
              <a:gd name="connsiteY3" fmla="*/ 4386152 h 4397956"/>
              <a:gd name="connsiteX4" fmla="*/ 67350 w 4966533"/>
              <a:gd name="connsiteY4" fmla="*/ 4397956 h 4397956"/>
              <a:gd name="connsiteX5" fmla="*/ 0 w 4966533"/>
              <a:gd name="connsiteY5" fmla="*/ 0 h 4397956"/>
              <a:gd name="connsiteX0" fmla="*/ 0 w 4911590"/>
              <a:gd name="connsiteY0" fmla="*/ 8374 h 4389330"/>
              <a:gd name="connsiteX1" fmla="*/ 4911590 w 4911590"/>
              <a:gd name="connsiteY1" fmla="*/ -1 h 4389330"/>
              <a:gd name="connsiteX2" fmla="*/ 4899184 w 4911590"/>
              <a:gd name="connsiteY2" fmla="*/ 3940828 h 4389330"/>
              <a:gd name="connsiteX3" fmla="*/ 3801901 w 4911590"/>
              <a:gd name="connsiteY3" fmla="*/ 4377526 h 4389330"/>
              <a:gd name="connsiteX4" fmla="*/ 12407 w 4911590"/>
              <a:gd name="connsiteY4" fmla="*/ 4389330 h 4389330"/>
              <a:gd name="connsiteX5" fmla="*/ 0 w 4911590"/>
              <a:gd name="connsiteY5" fmla="*/ 8374 h 4389330"/>
              <a:gd name="connsiteX0" fmla="*/ 0 w 4911590"/>
              <a:gd name="connsiteY0" fmla="*/ 0 h 4397956"/>
              <a:gd name="connsiteX1" fmla="*/ 4911590 w 4911590"/>
              <a:gd name="connsiteY1" fmla="*/ 8625 h 4397956"/>
              <a:gd name="connsiteX2" fmla="*/ 4899184 w 4911590"/>
              <a:gd name="connsiteY2" fmla="*/ 3949454 h 4397956"/>
              <a:gd name="connsiteX3" fmla="*/ 3801901 w 4911590"/>
              <a:gd name="connsiteY3" fmla="*/ 4386152 h 4397956"/>
              <a:gd name="connsiteX4" fmla="*/ 12407 w 4911590"/>
              <a:gd name="connsiteY4" fmla="*/ 4397956 h 4397956"/>
              <a:gd name="connsiteX5" fmla="*/ 0 w 4911590"/>
              <a:gd name="connsiteY5" fmla="*/ 0 h 4397956"/>
              <a:gd name="connsiteX0" fmla="*/ 1147386 w 6058976"/>
              <a:gd name="connsiteY0" fmla="*/ 0 h 4397956"/>
              <a:gd name="connsiteX1" fmla="*/ 6058976 w 6058976"/>
              <a:gd name="connsiteY1" fmla="*/ 8625 h 4397956"/>
              <a:gd name="connsiteX2" fmla="*/ 6046570 w 6058976"/>
              <a:gd name="connsiteY2" fmla="*/ 3949454 h 4397956"/>
              <a:gd name="connsiteX3" fmla="*/ 4949287 w 6058976"/>
              <a:gd name="connsiteY3" fmla="*/ 4386152 h 4397956"/>
              <a:gd name="connsiteX4" fmla="*/ 11 w 6058976"/>
              <a:gd name="connsiteY4" fmla="*/ 4397956 h 4397956"/>
              <a:gd name="connsiteX5" fmla="*/ 1147386 w 6058976"/>
              <a:gd name="connsiteY5" fmla="*/ 0 h 4397956"/>
              <a:gd name="connsiteX0" fmla="*/ 60257 w 6059144"/>
              <a:gd name="connsiteY0" fmla="*/ 7570 h 4389330"/>
              <a:gd name="connsiteX1" fmla="*/ 6059144 w 6059144"/>
              <a:gd name="connsiteY1" fmla="*/ -1 h 4389330"/>
              <a:gd name="connsiteX2" fmla="*/ 6046738 w 6059144"/>
              <a:gd name="connsiteY2" fmla="*/ 3940828 h 4389330"/>
              <a:gd name="connsiteX3" fmla="*/ 4949455 w 6059144"/>
              <a:gd name="connsiteY3" fmla="*/ 4377526 h 4389330"/>
              <a:gd name="connsiteX4" fmla="*/ 179 w 6059144"/>
              <a:gd name="connsiteY4" fmla="*/ 4389330 h 4389330"/>
              <a:gd name="connsiteX5" fmla="*/ 60257 w 6059144"/>
              <a:gd name="connsiteY5" fmla="*/ 7570 h 4389330"/>
              <a:gd name="connsiteX0" fmla="*/ 60257 w 6059144"/>
              <a:gd name="connsiteY0" fmla="*/ 0 h 4414154"/>
              <a:gd name="connsiteX1" fmla="*/ 6059144 w 6059144"/>
              <a:gd name="connsiteY1" fmla="*/ 24823 h 4414154"/>
              <a:gd name="connsiteX2" fmla="*/ 6046738 w 6059144"/>
              <a:gd name="connsiteY2" fmla="*/ 3965652 h 4414154"/>
              <a:gd name="connsiteX3" fmla="*/ 4949455 w 6059144"/>
              <a:gd name="connsiteY3" fmla="*/ 4402350 h 4414154"/>
              <a:gd name="connsiteX4" fmla="*/ 179 w 6059144"/>
              <a:gd name="connsiteY4" fmla="*/ 4414154 h 4414154"/>
              <a:gd name="connsiteX5" fmla="*/ 60257 w 6059144"/>
              <a:gd name="connsiteY5" fmla="*/ 0 h 4414154"/>
              <a:gd name="connsiteX0" fmla="*/ 60257 w 6059144"/>
              <a:gd name="connsiteY0" fmla="*/ 0 h 4397956"/>
              <a:gd name="connsiteX1" fmla="*/ 6059144 w 6059144"/>
              <a:gd name="connsiteY1" fmla="*/ 8625 h 4397956"/>
              <a:gd name="connsiteX2" fmla="*/ 6046738 w 6059144"/>
              <a:gd name="connsiteY2" fmla="*/ 3949454 h 4397956"/>
              <a:gd name="connsiteX3" fmla="*/ 4949455 w 6059144"/>
              <a:gd name="connsiteY3" fmla="*/ 4386152 h 4397956"/>
              <a:gd name="connsiteX4" fmla="*/ 179 w 6059144"/>
              <a:gd name="connsiteY4" fmla="*/ 4397956 h 4397956"/>
              <a:gd name="connsiteX5" fmla="*/ 60257 w 6059144"/>
              <a:gd name="connsiteY5" fmla="*/ 0 h 4397956"/>
              <a:gd name="connsiteX0" fmla="*/ 12322 w 6011209"/>
              <a:gd name="connsiteY0" fmla="*/ 0 h 4397956"/>
              <a:gd name="connsiteX1" fmla="*/ 6011209 w 6011209"/>
              <a:gd name="connsiteY1" fmla="*/ 8625 h 4397956"/>
              <a:gd name="connsiteX2" fmla="*/ 5998803 w 6011209"/>
              <a:gd name="connsiteY2" fmla="*/ 3949454 h 4397956"/>
              <a:gd name="connsiteX3" fmla="*/ 4901520 w 6011209"/>
              <a:gd name="connsiteY3" fmla="*/ 4386152 h 4397956"/>
              <a:gd name="connsiteX4" fmla="*/ 566 w 6011209"/>
              <a:gd name="connsiteY4" fmla="*/ 4397956 h 4397956"/>
              <a:gd name="connsiteX5" fmla="*/ 12322 w 6011209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1209" h="4397956">
                <a:moveTo>
                  <a:pt x="12322" y="0"/>
                </a:moveTo>
                <a:lnTo>
                  <a:pt x="6011209" y="8625"/>
                </a:lnTo>
                <a:cubicBezTo>
                  <a:pt x="6007074" y="1274793"/>
                  <a:pt x="6002938" y="2683286"/>
                  <a:pt x="5998803" y="3949454"/>
                </a:cubicBezTo>
                <a:lnTo>
                  <a:pt x="4901520" y="4386152"/>
                </a:lnTo>
                <a:lnTo>
                  <a:pt x="566" y="4397956"/>
                </a:lnTo>
                <a:cubicBezTo>
                  <a:pt x="-3570" y="2931971"/>
                  <a:pt x="16458" y="1465985"/>
                  <a:pt x="1232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To place an object, click the icon or drag and drop an image. Do not paste an object here.</a:t>
            </a:r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4EA8D315-F73D-40B7-831C-E39807F2D490}"/>
              </a:ext>
            </a:extLst>
          </p:cNvPr>
          <p:cNvSpPr/>
          <p:nvPr userDrawn="1"/>
        </p:nvSpPr>
        <p:spPr>
          <a:xfrm rot="16200000">
            <a:off x="8671700" y="4037309"/>
            <a:ext cx="266421" cy="1851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FCB2398D-E640-4636-8964-A79E4E6C72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9C7D2B2E-D035-4C2B-ABFC-DDE5F23F497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78" name="Text Placeholder 20">
            <a:extLst>
              <a:ext uri="{FF2B5EF4-FFF2-40B4-BE49-F238E27FC236}">
                <a16:creationId xmlns:a16="http://schemas.microsoft.com/office/drawing/2014/main" id="{02BCD575-2435-4A23-8F39-037EABC4A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5498" y="4231545"/>
            <a:ext cx="161753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79" name="Text Placeholder 20">
            <a:extLst>
              <a:ext uri="{FF2B5EF4-FFF2-40B4-BE49-F238E27FC236}">
                <a16:creationId xmlns:a16="http://schemas.microsoft.com/office/drawing/2014/main" id="{2AB271A0-3D9B-4528-961E-7F7D82428502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55498" y="4724358"/>
            <a:ext cx="1617535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sp>
        <p:nvSpPr>
          <p:cNvPr id="82" name="Text Placeholder 20">
            <a:extLst>
              <a:ext uri="{FF2B5EF4-FFF2-40B4-BE49-F238E27FC236}">
                <a16:creationId xmlns:a16="http://schemas.microsoft.com/office/drawing/2014/main" id="{7CD03024-A937-4BDC-9922-114F5C30482E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2065765" y="4231545"/>
            <a:ext cx="161753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3" name="Text Placeholder 20">
            <a:extLst>
              <a:ext uri="{FF2B5EF4-FFF2-40B4-BE49-F238E27FC236}">
                <a16:creationId xmlns:a16="http://schemas.microsoft.com/office/drawing/2014/main" id="{941E0217-2D7D-4DCB-85BD-BD365297377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065765" y="4724358"/>
            <a:ext cx="1617535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sp>
        <p:nvSpPr>
          <p:cNvPr id="84" name="Text Placeholder 20">
            <a:extLst>
              <a:ext uri="{FF2B5EF4-FFF2-40B4-BE49-F238E27FC236}">
                <a16:creationId xmlns:a16="http://schemas.microsoft.com/office/drawing/2014/main" id="{31E7A54E-1E57-4C57-BF1B-CD214C381816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810339" y="4224390"/>
            <a:ext cx="161753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5" name="Text Placeholder 20">
            <a:extLst>
              <a:ext uri="{FF2B5EF4-FFF2-40B4-BE49-F238E27FC236}">
                <a16:creationId xmlns:a16="http://schemas.microsoft.com/office/drawing/2014/main" id="{CFD1881F-2B0C-45FE-886E-AD06A9200065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3810339" y="4717203"/>
            <a:ext cx="1617535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E0C030D2-7AB3-468A-BE5E-B0062B86BEAA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5542353" y="4224390"/>
            <a:ext cx="161753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7" name="Text Placeholder 20">
            <a:extLst>
              <a:ext uri="{FF2B5EF4-FFF2-40B4-BE49-F238E27FC236}">
                <a16:creationId xmlns:a16="http://schemas.microsoft.com/office/drawing/2014/main" id="{8CB30532-61A7-402E-B820-C04516D806CF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5542353" y="4717203"/>
            <a:ext cx="1617535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sp>
        <p:nvSpPr>
          <p:cNvPr id="88" name="Text Placeholder 20">
            <a:extLst>
              <a:ext uri="{FF2B5EF4-FFF2-40B4-BE49-F238E27FC236}">
                <a16:creationId xmlns:a16="http://schemas.microsoft.com/office/drawing/2014/main" id="{72EE110E-DCB8-4D6E-BB05-680FAE2EE490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7265181" y="4224811"/>
            <a:ext cx="1617535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9" name="Text Placeholder 20">
            <a:extLst>
              <a:ext uri="{FF2B5EF4-FFF2-40B4-BE49-F238E27FC236}">
                <a16:creationId xmlns:a16="http://schemas.microsoft.com/office/drawing/2014/main" id="{9E3F1B48-90F1-49B5-BEE8-34A6518CF70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7265181" y="4717624"/>
            <a:ext cx="1617535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pic>
        <p:nvPicPr>
          <p:cNvPr id="91" name="Google Shape;106;p9" descr="ZUT030_triangle.emf">
            <a:extLst>
              <a:ext uri="{FF2B5EF4-FFF2-40B4-BE49-F238E27FC236}">
                <a16:creationId xmlns:a16="http://schemas.microsoft.com/office/drawing/2014/main" id="{828D14D1-4FB1-440A-A330-1F38961DB3C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102;p9">
            <a:extLst>
              <a:ext uri="{FF2B5EF4-FFF2-40B4-BE49-F238E27FC236}">
                <a16:creationId xmlns:a16="http://schemas.microsoft.com/office/drawing/2014/main" id="{F3D6E863-8CAF-44D0-8EBA-94F42DA0ECD4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107;p9" descr="ZUT030_NewPayoff_1.emf">
            <a:extLst>
              <a:ext uri="{FF2B5EF4-FFF2-40B4-BE49-F238E27FC236}">
                <a16:creationId xmlns:a16="http://schemas.microsoft.com/office/drawing/2014/main" id="{E2AC7F8E-EA5D-498E-A3F2-AF3FA0DE7C7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6DB04A67-C7B6-4125-BB71-0C56F7567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35" name="Google Shape;105;p9" descr="zLogo.emf">
            <a:extLst>
              <a:ext uri="{FF2B5EF4-FFF2-40B4-BE49-F238E27FC236}">
                <a16:creationId xmlns:a16="http://schemas.microsoft.com/office/drawing/2014/main" id="{0F244753-DBAF-4CD9-8EFC-B86866401063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85058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04B6EDDA-64C6-4679-B8BF-889CBC02FC4B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3B33B86-C2D8-4A93-8D26-945BCCAB25C1}"/>
              </a:ext>
            </a:extLst>
          </p:cNvPr>
          <p:cNvCxnSpPr>
            <a:cxnSpLocks/>
          </p:cNvCxnSpPr>
          <p:nvPr userDrawn="1"/>
        </p:nvCxnSpPr>
        <p:spPr>
          <a:xfrm>
            <a:off x="356472" y="5967385"/>
            <a:ext cx="130578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23DB9046-E185-4491-8C6B-DD0B81F673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6473" y="4747128"/>
            <a:ext cx="1315832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59" name="Text Placeholder 20">
            <a:extLst>
              <a:ext uri="{FF2B5EF4-FFF2-40B4-BE49-F238E27FC236}">
                <a16:creationId xmlns:a16="http://schemas.microsoft.com/office/drawing/2014/main" id="{FD89E958-84D6-4826-A21C-D2E5D57BDEDA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56473" y="5239941"/>
            <a:ext cx="1315832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designation</a:t>
            </a:r>
          </a:p>
          <a:p>
            <a:pPr lvl="0"/>
            <a:endParaRPr lang="en-GB" dirty="0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B33555F1-6C30-47F0-9160-BC916E93D4E2}"/>
              </a:ext>
            </a:extLst>
          </p:cNvPr>
          <p:cNvCxnSpPr>
            <a:cxnSpLocks/>
          </p:cNvCxnSpPr>
          <p:nvPr userDrawn="1"/>
        </p:nvCxnSpPr>
        <p:spPr>
          <a:xfrm>
            <a:off x="356472" y="4636753"/>
            <a:ext cx="130578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B2ABB0F-1924-4C9C-8DE3-F9AE6ACC91DE}"/>
              </a:ext>
            </a:extLst>
          </p:cNvPr>
          <p:cNvCxnSpPr>
            <a:cxnSpLocks/>
          </p:cNvCxnSpPr>
          <p:nvPr userDrawn="1"/>
        </p:nvCxnSpPr>
        <p:spPr>
          <a:xfrm>
            <a:off x="1803553" y="5967385"/>
            <a:ext cx="130578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7D0A7A13-CACA-45DD-8154-FFF59A86621E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1803553" y="4747128"/>
            <a:ext cx="1315832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67" name="Text Placeholder 20">
            <a:extLst>
              <a:ext uri="{FF2B5EF4-FFF2-40B4-BE49-F238E27FC236}">
                <a16:creationId xmlns:a16="http://schemas.microsoft.com/office/drawing/2014/main" id="{50123554-E221-40CA-9892-F4BE0B7CBF09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1803553" y="5239941"/>
            <a:ext cx="1315832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designation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8B6A23CF-B0C4-4DE6-BE00-1E53FC65ACA2}"/>
              </a:ext>
            </a:extLst>
          </p:cNvPr>
          <p:cNvCxnSpPr>
            <a:cxnSpLocks/>
          </p:cNvCxnSpPr>
          <p:nvPr userDrawn="1"/>
        </p:nvCxnSpPr>
        <p:spPr>
          <a:xfrm>
            <a:off x="1803553" y="4636753"/>
            <a:ext cx="130578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8D8E5D95-E098-4F29-BF12-6C208F508B61}"/>
              </a:ext>
            </a:extLst>
          </p:cNvPr>
          <p:cNvCxnSpPr>
            <a:cxnSpLocks/>
          </p:cNvCxnSpPr>
          <p:nvPr userDrawn="1"/>
        </p:nvCxnSpPr>
        <p:spPr>
          <a:xfrm>
            <a:off x="3254757" y="5967385"/>
            <a:ext cx="130578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9F1CE26A-7944-40C8-A321-32C73018A33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3254758" y="4747128"/>
            <a:ext cx="1315832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73" name="Text Placeholder 20">
            <a:extLst>
              <a:ext uri="{FF2B5EF4-FFF2-40B4-BE49-F238E27FC236}">
                <a16:creationId xmlns:a16="http://schemas.microsoft.com/office/drawing/2014/main" id="{C2177292-2DBF-4F95-9598-B228D063ECE1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254758" y="5239941"/>
            <a:ext cx="1315832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designation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51537E0-ABC3-47A7-948A-0BA6B5E206F2}"/>
              </a:ext>
            </a:extLst>
          </p:cNvPr>
          <p:cNvCxnSpPr>
            <a:cxnSpLocks/>
          </p:cNvCxnSpPr>
          <p:nvPr userDrawn="1"/>
        </p:nvCxnSpPr>
        <p:spPr>
          <a:xfrm>
            <a:off x="3254757" y="4636753"/>
            <a:ext cx="130578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C1F7C7E0-FBE1-4629-9DAC-E85BD3A2F320}"/>
              </a:ext>
            </a:extLst>
          </p:cNvPr>
          <p:cNvCxnSpPr>
            <a:cxnSpLocks/>
          </p:cNvCxnSpPr>
          <p:nvPr userDrawn="1"/>
        </p:nvCxnSpPr>
        <p:spPr>
          <a:xfrm>
            <a:off x="4702495" y="5967385"/>
            <a:ext cx="130578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 Placeholder 20">
            <a:extLst>
              <a:ext uri="{FF2B5EF4-FFF2-40B4-BE49-F238E27FC236}">
                <a16:creationId xmlns:a16="http://schemas.microsoft.com/office/drawing/2014/main" id="{1FE7BD1D-87DF-4298-B44C-8F76B32AEF97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4702496" y="4747128"/>
            <a:ext cx="1315832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79" name="Text Placeholder 20">
            <a:extLst>
              <a:ext uri="{FF2B5EF4-FFF2-40B4-BE49-F238E27FC236}">
                <a16:creationId xmlns:a16="http://schemas.microsoft.com/office/drawing/2014/main" id="{E7C51895-6522-4B07-9B2C-45D83EAB0CE8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4702496" y="5239941"/>
            <a:ext cx="1315832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designation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B94B2B52-660F-4CDF-B550-B7442B9164E6}"/>
              </a:ext>
            </a:extLst>
          </p:cNvPr>
          <p:cNvCxnSpPr>
            <a:cxnSpLocks/>
          </p:cNvCxnSpPr>
          <p:nvPr userDrawn="1"/>
        </p:nvCxnSpPr>
        <p:spPr>
          <a:xfrm>
            <a:off x="4702495" y="4636753"/>
            <a:ext cx="130578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8CFF03CA-71A4-42D6-B098-F1209E3CE6E8}"/>
              </a:ext>
            </a:extLst>
          </p:cNvPr>
          <p:cNvCxnSpPr>
            <a:cxnSpLocks/>
          </p:cNvCxnSpPr>
          <p:nvPr userDrawn="1"/>
        </p:nvCxnSpPr>
        <p:spPr>
          <a:xfrm>
            <a:off x="6121657" y="5965738"/>
            <a:ext cx="130578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 Placeholder 20">
            <a:extLst>
              <a:ext uri="{FF2B5EF4-FFF2-40B4-BE49-F238E27FC236}">
                <a16:creationId xmlns:a16="http://schemas.microsoft.com/office/drawing/2014/main" id="{7C89A4E8-474E-41C5-9713-DAD091B427B7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6121657" y="4745481"/>
            <a:ext cx="1315832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85" name="Text Placeholder 20">
            <a:extLst>
              <a:ext uri="{FF2B5EF4-FFF2-40B4-BE49-F238E27FC236}">
                <a16:creationId xmlns:a16="http://schemas.microsoft.com/office/drawing/2014/main" id="{12E52BCF-7B46-4B70-B4BF-49973D1562F8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6121657" y="5238294"/>
            <a:ext cx="1315832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designation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8885A912-651B-4B3D-837E-A900B1611148}"/>
              </a:ext>
            </a:extLst>
          </p:cNvPr>
          <p:cNvCxnSpPr>
            <a:cxnSpLocks/>
          </p:cNvCxnSpPr>
          <p:nvPr userDrawn="1"/>
        </p:nvCxnSpPr>
        <p:spPr>
          <a:xfrm>
            <a:off x="6121657" y="4635106"/>
            <a:ext cx="130578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FCCBB2B-947B-485C-B730-71D840D0C297}"/>
              </a:ext>
            </a:extLst>
          </p:cNvPr>
          <p:cNvCxnSpPr>
            <a:cxnSpLocks/>
          </p:cNvCxnSpPr>
          <p:nvPr userDrawn="1"/>
        </p:nvCxnSpPr>
        <p:spPr>
          <a:xfrm>
            <a:off x="7549416" y="5965738"/>
            <a:ext cx="130578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 Placeholder 20">
            <a:extLst>
              <a:ext uri="{FF2B5EF4-FFF2-40B4-BE49-F238E27FC236}">
                <a16:creationId xmlns:a16="http://schemas.microsoft.com/office/drawing/2014/main" id="{EAF1B8E6-CAEF-4A5C-9DC7-ECF0F4BE546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7549417" y="4745481"/>
            <a:ext cx="1315832" cy="491159"/>
          </a:xfrm>
          <a:prstGeom prst="rect">
            <a:avLst/>
          </a:prstGeom>
        </p:spPr>
        <p:txBody>
          <a:bodyPr lIns="0" r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name</a:t>
            </a:r>
          </a:p>
        </p:txBody>
      </p:sp>
      <p:sp>
        <p:nvSpPr>
          <p:cNvPr id="91" name="Text Placeholder 20">
            <a:extLst>
              <a:ext uri="{FF2B5EF4-FFF2-40B4-BE49-F238E27FC236}">
                <a16:creationId xmlns:a16="http://schemas.microsoft.com/office/drawing/2014/main" id="{9508605D-4C1F-4E4F-B549-E319798B469B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7549417" y="5238294"/>
            <a:ext cx="1315832" cy="578136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designation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124D701-8637-4779-8643-8684BE256275}"/>
              </a:ext>
            </a:extLst>
          </p:cNvPr>
          <p:cNvCxnSpPr>
            <a:cxnSpLocks/>
          </p:cNvCxnSpPr>
          <p:nvPr userDrawn="1"/>
        </p:nvCxnSpPr>
        <p:spPr>
          <a:xfrm>
            <a:off x="7549416" y="4635106"/>
            <a:ext cx="130578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Picture Placeholder 47">
            <a:extLst>
              <a:ext uri="{FF2B5EF4-FFF2-40B4-BE49-F238E27FC236}">
                <a16:creationId xmlns:a16="http://schemas.microsoft.com/office/drawing/2014/main" id="{F200D6E2-46DB-4F11-B94D-A40890BEB056}"/>
              </a:ext>
            </a:extLst>
          </p:cNvPr>
          <p:cNvSpPr>
            <a:spLocks noGrp="1"/>
          </p:cNvSpPr>
          <p:nvPr>
            <p:ph type="pic" sz="quarter" idx="106" hasCustomPrompt="1"/>
          </p:nvPr>
        </p:nvSpPr>
        <p:spPr>
          <a:xfrm>
            <a:off x="349903" y="1701356"/>
            <a:ext cx="1319504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22686"/>
              <a:gd name="connsiteX1" fmla="*/ 2161966 w 2161966"/>
              <a:gd name="connsiteY1" fmla="*/ 0 h 3422686"/>
              <a:gd name="connsiteX2" fmla="*/ 1783981 w 2161966"/>
              <a:gd name="connsiteY2" fmla="*/ 3422686 h 3422686"/>
              <a:gd name="connsiteX3" fmla="*/ 1032446 w 2161966"/>
              <a:gd name="connsiteY3" fmla="*/ 3405488 h 3422686"/>
              <a:gd name="connsiteX4" fmla="*/ 1658891 w 2161966"/>
              <a:gd name="connsiteY4" fmla="*/ 3011570 h 3422686"/>
              <a:gd name="connsiteX5" fmla="*/ 0 w 2161966"/>
              <a:gd name="connsiteY5" fmla="*/ 1815788 h 3422686"/>
              <a:gd name="connsiteX6" fmla="*/ 6141 w 2161966"/>
              <a:gd name="connsiteY6" fmla="*/ 0 h 3422686"/>
              <a:gd name="connsiteX0" fmla="*/ 6141 w 1792772"/>
              <a:gd name="connsiteY0" fmla="*/ 0 h 3422686"/>
              <a:gd name="connsiteX1" fmla="*/ 1792772 w 1792772"/>
              <a:gd name="connsiteY1" fmla="*/ 0 h 3422686"/>
              <a:gd name="connsiteX2" fmla="*/ 1783981 w 1792772"/>
              <a:gd name="connsiteY2" fmla="*/ 3422686 h 3422686"/>
              <a:gd name="connsiteX3" fmla="*/ 1032446 w 1792772"/>
              <a:gd name="connsiteY3" fmla="*/ 3405488 h 3422686"/>
              <a:gd name="connsiteX4" fmla="*/ 1658891 w 1792772"/>
              <a:gd name="connsiteY4" fmla="*/ 3011570 h 3422686"/>
              <a:gd name="connsiteX5" fmla="*/ 0 w 1792772"/>
              <a:gd name="connsiteY5" fmla="*/ 1815788 h 3422686"/>
              <a:gd name="connsiteX6" fmla="*/ 6141 w 1792772"/>
              <a:gd name="connsiteY6" fmla="*/ 0 h 3422686"/>
              <a:gd name="connsiteX0" fmla="*/ 6141 w 1792772"/>
              <a:gd name="connsiteY0" fmla="*/ 0 h 3411868"/>
              <a:gd name="connsiteX1" fmla="*/ 1792772 w 1792772"/>
              <a:gd name="connsiteY1" fmla="*/ 0 h 3411868"/>
              <a:gd name="connsiteX2" fmla="*/ 1783981 w 1792772"/>
              <a:gd name="connsiteY2" fmla="*/ 3411868 h 3411868"/>
              <a:gd name="connsiteX3" fmla="*/ 1032446 w 1792772"/>
              <a:gd name="connsiteY3" fmla="*/ 3405488 h 3411868"/>
              <a:gd name="connsiteX4" fmla="*/ 1658891 w 1792772"/>
              <a:gd name="connsiteY4" fmla="*/ 3011570 h 3411868"/>
              <a:gd name="connsiteX5" fmla="*/ 0 w 1792772"/>
              <a:gd name="connsiteY5" fmla="*/ 1815788 h 3411868"/>
              <a:gd name="connsiteX6" fmla="*/ 6141 w 1792772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2772" h="3411868">
                <a:moveTo>
                  <a:pt x="6141" y="0"/>
                </a:moveTo>
                <a:lnTo>
                  <a:pt x="1792772" y="0"/>
                </a:lnTo>
                <a:cubicBezTo>
                  <a:pt x="1789842" y="1140895"/>
                  <a:pt x="1786911" y="2270973"/>
                  <a:pt x="1783981" y="3411868"/>
                </a:cubicBez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95" name="Isosceles Triangle 11">
            <a:extLst>
              <a:ext uri="{FF2B5EF4-FFF2-40B4-BE49-F238E27FC236}">
                <a16:creationId xmlns:a16="http://schemas.microsoft.com/office/drawing/2014/main" id="{E45BB57F-5879-4E0F-9702-A28FFB43652D}"/>
              </a:ext>
            </a:extLst>
          </p:cNvPr>
          <p:cNvSpPr/>
          <p:nvPr userDrawn="1"/>
        </p:nvSpPr>
        <p:spPr>
          <a:xfrm rot="16200000" flipH="1" flipV="1">
            <a:off x="327950" y="3203419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Isosceles Triangle 11">
            <a:extLst>
              <a:ext uri="{FF2B5EF4-FFF2-40B4-BE49-F238E27FC236}">
                <a16:creationId xmlns:a16="http://schemas.microsoft.com/office/drawing/2014/main" id="{11FD0601-F0C4-47B2-9AA9-4FF0EEC58EE8}"/>
              </a:ext>
            </a:extLst>
          </p:cNvPr>
          <p:cNvSpPr/>
          <p:nvPr userDrawn="1"/>
        </p:nvSpPr>
        <p:spPr>
          <a:xfrm rot="16200000" flipH="1" flipV="1">
            <a:off x="302095" y="3365615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Picture Placeholder 47">
            <a:extLst>
              <a:ext uri="{FF2B5EF4-FFF2-40B4-BE49-F238E27FC236}">
                <a16:creationId xmlns:a16="http://schemas.microsoft.com/office/drawing/2014/main" id="{087D7AAF-5F84-4C12-8186-4C5AE6D8ABF6}"/>
              </a:ext>
            </a:extLst>
          </p:cNvPr>
          <p:cNvSpPr>
            <a:spLocks noGrp="1"/>
          </p:cNvSpPr>
          <p:nvPr>
            <p:ph type="pic" sz="quarter" idx="122" hasCustomPrompt="1"/>
          </p:nvPr>
        </p:nvSpPr>
        <p:spPr>
          <a:xfrm>
            <a:off x="1789831" y="1700129"/>
            <a:ext cx="1319504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22686"/>
              <a:gd name="connsiteX1" fmla="*/ 2161966 w 2161966"/>
              <a:gd name="connsiteY1" fmla="*/ 0 h 3422686"/>
              <a:gd name="connsiteX2" fmla="*/ 1783981 w 2161966"/>
              <a:gd name="connsiteY2" fmla="*/ 3422686 h 3422686"/>
              <a:gd name="connsiteX3" fmla="*/ 1032446 w 2161966"/>
              <a:gd name="connsiteY3" fmla="*/ 3405488 h 3422686"/>
              <a:gd name="connsiteX4" fmla="*/ 1658891 w 2161966"/>
              <a:gd name="connsiteY4" fmla="*/ 3011570 h 3422686"/>
              <a:gd name="connsiteX5" fmla="*/ 0 w 2161966"/>
              <a:gd name="connsiteY5" fmla="*/ 1815788 h 3422686"/>
              <a:gd name="connsiteX6" fmla="*/ 6141 w 2161966"/>
              <a:gd name="connsiteY6" fmla="*/ 0 h 3422686"/>
              <a:gd name="connsiteX0" fmla="*/ 6141 w 1792772"/>
              <a:gd name="connsiteY0" fmla="*/ 0 h 3422686"/>
              <a:gd name="connsiteX1" fmla="*/ 1792772 w 1792772"/>
              <a:gd name="connsiteY1" fmla="*/ 0 h 3422686"/>
              <a:gd name="connsiteX2" fmla="*/ 1783981 w 1792772"/>
              <a:gd name="connsiteY2" fmla="*/ 3422686 h 3422686"/>
              <a:gd name="connsiteX3" fmla="*/ 1032446 w 1792772"/>
              <a:gd name="connsiteY3" fmla="*/ 3405488 h 3422686"/>
              <a:gd name="connsiteX4" fmla="*/ 1658891 w 1792772"/>
              <a:gd name="connsiteY4" fmla="*/ 3011570 h 3422686"/>
              <a:gd name="connsiteX5" fmla="*/ 0 w 1792772"/>
              <a:gd name="connsiteY5" fmla="*/ 1815788 h 3422686"/>
              <a:gd name="connsiteX6" fmla="*/ 6141 w 1792772"/>
              <a:gd name="connsiteY6" fmla="*/ 0 h 3422686"/>
              <a:gd name="connsiteX0" fmla="*/ 6141 w 1792772"/>
              <a:gd name="connsiteY0" fmla="*/ 0 h 3411868"/>
              <a:gd name="connsiteX1" fmla="*/ 1792772 w 1792772"/>
              <a:gd name="connsiteY1" fmla="*/ 0 h 3411868"/>
              <a:gd name="connsiteX2" fmla="*/ 1783981 w 1792772"/>
              <a:gd name="connsiteY2" fmla="*/ 3411868 h 3411868"/>
              <a:gd name="connsiteX3" fmla="*/ 1032446 w 1792772"/>
              <a:gd name="connsiteY3" fmla="*/ 3405488 h 3411868"/>
              <a:gd name="connsiteX4" fmla="*/ 1658891 w 1792772"/>
              <a:gd name="connsiteY4" fmla="*/ 3011570 h 3411868"/>
              <a:gd name="connsiteX5" fmla="*/ 0 w 1792772"/>
              <a:gd name="connsiteY5" fmla="*/ 1815788 h 3411868"/>
              <a:gd name="connsiteX6" fmla="*/ 6141 w 1792772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2772" h="3411868">
                <a:moveTo>
                  <a:pt x="6141" y="0"/>
                </a:moveTo>
                <a:lnTo>
                  <a:pt x="1792772" y="0"/>
                </a:lnTo>
                <a:cubicBezTo>
                  <a:pt x="1789842" y="1140895"/>
                  <a:pt x="1786911" y="2270973"/>
                  <a:pt x="1783981" y="3411868"/>
                </a:cubicBez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98" name="Isosceles Triangle 11">
            <a:extLst>
              <a:ext uri="{FF2B5EF4-FFF2-40B4-BE49-F238E27FC236}">
                <a16:creationId xmlns:a16="http://schemas.microsoft.com/office/drawing/2014/main" id="{7D5DD788-3048-4BA4-A641-2346389D8476}"/>
              </a:ext>
            </a:extLst>
          </p:cNvPr>
          <p:cNvSpPr/>
          <p:nvPr userDrawn="1"/>
        </p:nvSpPr>
        <p:spPr>
          <a:xfrm rot="16200000" flipH="1" flipV="1">
            <a:off x="1767878" y="3202192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Isosceles Triangle 11">
            <a:extLst>
              <a:ext uri="{FF2B5EF4-FFF2-40B4-BE49-F238E27FC236}">
                <a16:creationId xmlns:a16="http://schemas.microsoft.com/office/drawing/2014/main" id="{FFD28F34-89EA-413B-B357-A1CB11776FBB}"/>
              </a:ext>
            </a:extLst>
          </p:cNvPr>
          <p:cNvSpPr/>
          <p:nvPr userDrawn="1"/>
        </p:nvSpPr>
        <p:spPr>
          <a:xfrm rot="16200000" flipH="1" flipV="1">
            <a:off x="1742023" y="3364388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" name="Picture Placeholder 47">
            <a:extLst>
              <a:ext uri="{FF2B5EF4-FFF2-40B4-BE49-F238E27FC236}">
                <a16:creationId xmlns:a16="http://schemas.microsoft.com/office/drawing/2014/main" id="{55ED5DB4-C36F-45F5-9134-83F01C391E44}"/>
              </a:ext>
            </a:extLst>
          </p:cNvPr>
          <p:cNvSpPr>
            <a:spLocks noGrp="1"/>
          </p:cNvSpPr>
          <p:nvPr>
            <p:ph type="pic" sz="quarter" idx="123" hasCustomPrompt="1"/>
          </p:nvPr>
        </p:nvSpPr>
        <p:spPr>
          <a:xfrm>
            <a:off x="3251086" y="1700129"/>
            <a:ext cx="1319504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22686"/>
              <a:gd name="connsiteX1" fmla="*/ 2161966 w 2161966"/>
              <a:gd name="connsiteY1" fmla="*/ 0 h 3422686"/>
              <a:gd name="connsiteX2" fmla="*/ 1783981 w 2161966"/>
              <a:gd name="connsiteY2" fmla="*/ 3422686 h 3422686"/>
              <a:gd name="connsiteX3" fmla="*/ 1032446 w 2161966"/>
              <a:gd name="connsiteY3" fmla="*/ 3405488 h 3422686"/>
              <a:gd name="connsiteX4" fmla="*/ 1658891 w 2161966"/>
              <a:gd name="connsiteY4" fmla="*/ 3011570 h 3422686"/>
              <a:gd name="connsiteX5" fmla="*/ 0 w 2161966"/>
              <a:gd name="connsiteY5" fmla="*/ 1815788 h 3422686"/>
              <a:gd name="connsiteX6" fmla="*/ 6141 w 2161966"/>
              <a:gd name="connsiteY6" fmla="*/ 0 h 3422686"/>
              <a:gd name="connsiteX0" fmla="*/ 6141 w 1792772"/>
              <a:gd name="connsiteY0" fmla="*/ 0 h 3422686"/>
              <a:gd name="connsiteX1" fmla="*/ 1792772 w 1792772"/>
              <a:gd name="connsiteY1" fmla="*/ 0 h 3422686"/>
              <a:gd name="connsiteX2" fmla="*/ 1783981 w 1792772"/>
              <a:gd name="connsiteY2" fmla="*/ 3422686 h 3422686"/>
              <a:gd name="connsiteX3" fmla="*/ 1032446 w 1792772"/>
              <a:gd name="connsiteY3" fmla="*/ 3405488 h 3422686"/>
              <a:gd name="connsiteX4" fmla="*/ 1658891 w 1792772"/>
              <a:gd name="connsiteY4" fmla="*/ 3011570 h 3422686"/>
              <a:gd name="connsiteX5" fmla="*/ 0 w 1792772"/>
              <a:gd name="connsiteY5" fmla="*/ 1815788 h 3422686"/>
              <a:gd name="connsiteX6" fmla="*/ 6141 w 1792772"/>
              <a:gd name="connsiteY6" fmla="*/ 0 h 3422686"/>
              <a:gd name="connsiteX0" fmla="*/ 6141 w 1792772"/>
              <a:gd name="connsiteY0" fmla="*/ 0 h 3411868"/>
              <a:gd name="connsiteX1" fmla="*/ 1792772 w 1792772"/>
              <a:gd name="connsiteY1" fmla="*/ 0 h 3411868"/>
              <a:gd name="connsiteX2" fmla="*/ 1783981 w 1792772"/>
              <a:gd name="connsiteY2" fmla="*/ 3411868 h 3411868"/>
              <a:gd name="connsiteX3" fmla="*/ 1032446 w 1792772"/>
              <a:gd name="connsiteY3" fmla="*/ 3405488 h 3411868"/>
              <a:gd name="connsiteX4" fmla="*/ 1658891 w 1792772"/>
              <a:gd name="connsiteY4" fmla="*/ 3011570 h 3411868"/>
              <a:gd name="connsiteX5" fmla="*/ 0 w 1792772"/>
              <a:gd name="connsiteY5" fmla="*/ 1815788 h 3411868"/>
              <a:gd name="connsiteX6" fmla="*/ 6141 w 1792772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2772" h="3411868">
                <a:moveTo>
                  <a:pt x="6141" y="0"/>
                </a:moveTo>
                <a:lnTo>
                  <a:pt x="1792772" y="0"/>
                </a:lnTo>
                <a:cubicBezTo>
                  <a:pt x="1789842" y="1140895"/>
                  <a:pt x="1786911" y="2270973"/>
                  <a:pt x="1783981" y="3411868"/>
                </a:cubicBez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101" name="Isosceles Triangle 11">
            <a:extLst>
              <a:ext uri="{FF2B5EF4-FFF2-40B4-BE49-F238E27FC236}">
                <a16:creationId xmlns:a16="http://schemas.microsoft.com/office/drawing/2014/main" id="{CE1DA759-4F11-4FBC-AD8C-B0AFE012B149}"/>
              </a:ext>
            </a:extLst>
          </p:cNvPr>
          <p:cNvSpPr/>
          <p:nvPr userDrawn="1"/>
        </p:nvSpPr>
        <p:spPr>
          <a:xfrm rot="16200000" flipH="1" flipV="1">
            <a:off x="3229134" y="3202192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" name="Isosceles Triangle 11">
            <a:extLst>
              <a:ext uri="{FF2B5EF4-FFF2-40B4-BE49-F238E27FC236}">
                <a16:creationId xmlns:a16="http://schemas.microsoft.com/office/drawing/2014/main" id="{66887625-D9F7-4A4D-AC92-11B293DFD24F}"/>
              </a:ext>
            </a:extLst>
          </p:cNvPr>
          <p:cNvSpPr/>
          <p:nvPr userDrawn="1"/>
        </p:nvSpPr>
        <p:spPr>
          <a:xfrm rot="16200000" flipH="1" flipV="1">
            <a:off x="3203279" y="3364388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" name="Picture Placeholder 47">
            <a:extLst>
              <a:ext uri="{FF2B5EF4-FFF2-40B4-BE49-F238E27FC236}">
                <a16:creationId xmlns:a16="http://schemas.microsoft.com/office/drawing/2014/main" id="{12CEC0BC-D125-4655-B68E-23EE3A8AE826}"/>
              </a:ext>
            </a:extLst>
          </p:cNvPr>
          <p:cNvSpPr>
            <a:spLocks noGrp="1"/>
          </p:cNvSpPr>
          <p:nvPr>
            <p:ph type="pic" sz="quarter" idx="124" hasCustomPrompt="1"/>
          </p:nvPr>
        </p:nvSpPr>
        <p:spPr>
          <a:xfrm>
            <a:off x="4698824" y="1697426"/>
            <a:ext cx="1319504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22686"/>
              <a:gd name="connsiteX1" fmla="*/ 2161966 w 2161966"/>
              <a:gd name="connsiteY1" fmla="*/ 0 h 3422686"/>
              <a:gd name="connsiteX2" fmla="*/ 1783981 w 2161966"/>
              <a:gd name="connsiteY2" fmla="*/ 3422686 h 3422686"/>
              <a:gd name="connsiteX3" fmla="*/ 1032446 w 2161966"/>
              <a:gd name="connsiteY3" fmla="*/ 3405488 h 3422686"/>
              <a:gd name="connsiteX4" fmla="*/ 1658891 w 2161966"/>
              <a:gd name="connsiteY4" fmla="*/ 3011570 h 3422686"/>
              <a:gd name="connsiteX5" fmla="*/ 0 w 2161966"/>
              <a:gd name="connsiteY5" fmla="*/ 1815788 h 3422686"/>
              <a:gd name="connsiteX6" fmla="*/ 6141 w 2161966"/>
              <a:gd name="connsiteY6" fmla="*/ 0 h 3422686"/>
              <a:gd name="connsiteX0" fmla="*/ 6141 w 1792772"/>
              <a:gd name="connsiteY0" fmla="*/ 0 h 3422686"/>
              <a:gd name="connsiteX1" fmla="*/ 1792772 w 1792772"/>
              <a:gd name="connsiteY1" fmla="*/ 0 h 3422686"/>
              <a:gd name="connsiteX2" fmla="*/ 1783981 w 1792772"/>
              <a:gd name="connsiteY2" fmla="*/ 3422686 h 3422686"/>
              <a:gd name="connsiteX3" fmla="*/ 1032446 w 1792772"/>
              <a:gd name="connsiteY3" fmla="*/ 3405488 h 3422686"/>
              <a:gd name="connsiteX4" fmla="*/ 1658891 w 1792772"/>
              <a:gd name="connsiteY4" fmla="*/ 3011570 h 3422686"/>
              <a:gd name="connsiteX5" fmla="*/ 0 w 1792772"/>
              <a:gd name="connsiteY5" fmla="*/ 1815788 h 3422686"/>
              <a:gd name="connsiteX6" fmla="*/ 6141 w 1792772"/>
              <a:gd name="connsiteY6" fmla="*/ 0 h 3422686"/>
              <a:gd name="connsiteX0" fmla="*/ 6141 w 1792772"/>
              <a:gd name="connsiteY0" fmla="*/ 0 h 3411868"/>
              <a:gd name="connsiteX1" fmla="*/ 1792772 w 1792772"/>
              <a:gd name="connsiteY1" fmla="*/ 0 h 3411868"/>
              <a:gd name="connsiteX2" fmla="*/ 1783981 w 1792772"/>
              <a:gd name="connsiteY2" fmla="*/ 3411868 h 3411868"/>
              <a:gd name="connsiteX3" fmla="*/ 1032446 w 1792772"/>
              <a:gd name="connsiteY3" fmla="*/ 3405488 h 3411868"/>
              <a:gd name="connsiteX4" fmla="*/ 1658891 w 1792772"/>
              <a:gd name="connsiteY4" fmla="*/ 3011570 h 3411868"/>
              <a:gd name="connsiteX5" fmla="*/ 0 w 1792772"/>
              <a:gd name="connsiteY5" fmla="*/ 1815788 h 3411868"/>
              <a:gd name="connsiteX6" fmla="*/ 6141 w 1792772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2772" h="3411868">
                <a:moveTo>
                  <a:pt x="6141" y="0"/>
                </a:moveTo>
                <a:lnTo>
                  <a:pt x="1792772" y="0"/>
                </a:lnTo>
                <a:cubicBezTo>
                  <a:pt x="1789842" y="1140895"/>
                  <a:pt x="1786911" y="2270973"/>
                  <a:pt x="1783981" y="3411868"/>
                </a:cubicBez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104" name="Isosceles Triangle 11">
            <a:extLst>
              <a:ext uri="{FF2B5EF4-FFF2-40B4-BE49-F238E27FC236}">
                <a16:creationId xmlns:a16="http://schemas.microsoft.com/office/drawing/2014/main" id="{808778B3-25B4-44C7-A157-7945E28DD30B}"/>
              </a:ext>
            </a:extLst>
          </p:cNvPr>
          <p:cNvSpPr/>
          <p:nvPr userDrawn="1"/>
        </p:nvSpPr>
        <p:spPr>
          <a:xfrm rot="16200000" flipH="1" flipV="1">
            <a:off x="4676872" y="3199489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Isosceles Triangle 11">
            <a:extLst>
              <a:ext uri="{FF2B5EF4-FFF2-40B4-BE49-F238E27FC236}">
                <a16:creationId xmlns:a16="http://schemas.microsoft.com/office/drawing/2014/main" id="{3FC66BF0-6BD6-4762-AD37-2828C9D55572}"/>
              </a:ext>
            </a:extLst>
          </p:cNvPr>
          <p:cNvSpPr/>
          <p:nvPr userDrawn="1"/>
        </p:nvSpPr>
        <p:spPr>
          <a:xfrm rot="16200000" flipH="1" flipV="1">
            <a:off x="4651016" y="3361685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Picture Placeholder 47">
            <a:extLst>
              <a:ext uri="{FF2B5EF4-FFF2-40B4-BE49-F238E27FC236}">
                <a16:creationId xmlns:a16="http://schemas.microsoft.com/office/drawing/2014/main" id="{8653F4A4-493D-4BB9-9410-5EBC4AA5771A}"/>
              </a:ext>
            </a:extLst>
          </p:cNvPr>
          <p:cNvSpPr>
            <a:spLocks noGrp="1"/>
          </p:cNvSpPr>
          <p:nvPr>
            <p:ph type="pic" sz="quarter" idx="125" hasCustomPrompt="1"/>
          </p:nvPr>
        </p:nvSpPr>
        <p:spPr>
          <a:xfrm>
            <a:off x="6117985" y="1683423"/>
            <a:ext cx="1319504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22686"/>
              <a:gd name="connsiteX1" fmla="*/ 2161966 w 2161966"/>
              <a:gd name="connsiteY1" fmla="*/ 0 h 3422686"/>
              <a:gd name="connsiteX2" fmla="*/ 1783981 w 2161966"/>
              <a:gd name="connsiteY2" fmla="*/ 3422686 h 3422686"/>
              <a:gd name="connsiteX3" fmla="*/ 1032446 w 2161966"/>
              <a:gd name="connsiteY3" fmla="*/ 3405488 h 3422686"/>
              <a:gd name="connsiteX4" fmla="*/ 1658891 w 2161966"/>
              <a:gd name="connsiteY4" fmla="*/ 3011570 h 3422686"/>
              <a:gd name="connsiteX5" fmla="*/ 0 w 2161966"/>
              <a:gd name="connsiteY5" fmla="*/ 1815788 h 3422686"/>
              <a:gd name="connsiteX6" fmla="*/ 6141 w 2161966"/>
              <a:gd name="connsiteY6" fmla="*/ 0 h 3422686"/>
              <a:gd name="connsiteX0" fmla="*/ 6141 w 1792772"/>
              <a:gd name="connsiteY0" fmla="*/ 0 h 3422686"/>
              <a:gd name="connsiteX1" fmla="*/ 1792772 w 1792772"/>
              <a:gd name="connsiteY1" fmla="*/ 0 h 3422686"/>
              <a:gd name="connsiteX2" fmla="*/ 1783981 w 1792772"/>
              <a:gd name="connsiteY2" fmla="*/ 3422686 h 3422686"/>
              <a:gd name="connsiteX3" fmla="*/ 1032446 w 1792772"/>
              <a:gd name="connsiteY3" fmla="*/ 3405488 h 3422686"/>
              <a:gd name="connsiteX4" fmla="*/ 1658891 w 1792772"/>
              <a:gd name="connsiteY4" fmla="*/ 3011570 h 3422686"/>
              <a:gd name="connsiteX5" fmla="*/ 0 w 1792772"/>
              <a:gd name="connsiteY5" fmla="*/ 1815788 h 3422686"/>
              <a:gd name="connsiteX6" fmla="*/ 6141 w 1792772"/>
              <a:gd name="connsiteY6" fmla="*/ 0 h 3422686"/>
              <a:gd name="connsiteX0" fmla="*/ 6141 w 1792772"/>
              <a:gd name="connsiteY0" fmla="*/ 0 h 3411868"/>
              <a:gd name="connsiteX1" fmla="*/ 1792772 w 1792772"/>
              <a:gd name="connsiteY1" fmla="*/ 0 h 3411868"/>
              <a:gd name="connsiteX2" fmla="*/ 1783981 w 1792772"/>
              <a:gd name="connsiteY2" fmla="*/ 3411868 h 3411868"/>
              <a:gd name="connsiteX3" fmla="*/ 1032446 w 1792772"/>
              <a:gd name="connsiteY3" fmla="*/ 3405488 h 3411868"/>
              <a:gd name="connsiteX4" fmla="*/ 1658891 w 1792772"/>
              <a:gd name="connsiteY4" fmla="*/ 3011570 h 3411868"/>
              <a:gd name="connsiteX5" fmla="*/ 0 w 1792772"/>
              <a:gd name="connsiteY5" fmla="*/ 1815788 h 3411868"/>
              <a:gd name="connsiteX6" fmla="*/ 6141 w 1792772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2772" h="3411868">
                <a:moveTo>
                  <a:pt x="6141" y="0"/>
                </a:moveTo>
                <a:lnTo>
                  <a:pt x="1792772" y="0"/>
                </a:lnTo>
                <a:cubicBezTo>
                  <a:pt x="1789842" y="1140895"/>
                  <a:pt x="1786911" y="2270973"/>
                  <a:pt x="1783981" y="3411868"/>
                </a:cubicBez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107" name="Isosceles Triangle 11">
            <a:extLst>
              <a:ext uri="{FF2B5EF4-FFF2-40B4-BE49-F238E27FC236}">
                <a16:creationId xmlns:a16="http://schemas.microsoft.com/office/drawing/2014/main" id="{68C396F5-AC15-44CE-B1AC-0D672284EE00}"/>
              </a:ext>
            </a:extLst>
          </p:cNvPr>
          <p:cNvSpPr/>
          <p:nvPr userDrawn="1"/>
        </p:nvSpPr>
        <p:spPr>
          <a:xfrm rot="16200000" flipH="1" flipV="1">
            <a:off x="6096033" y="3185486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Isosceles Triangle 11">
            <a:extLst>
              <a:ext uri="{FF2B5EF4-FFF2-40B4-BE49-F238E27FC236}">
                <a16:creationId xmlns:a16="http://schemas.microsoft.com/office/drawing/2014/main" id="{670B95F6-5646-40CE-9FC4-657B38587A52}"/>
              </a:ext>
            </a:extLst>
          </p:cNvPr>
          <p:cNvSpPr/>
          <p:nvPr userDrawn="1"/>
        </p:nvSpPr>
        <p:spPr>
          <a:xfrm rot="16200000" flipH="1" flipV="1">
            <a:off x="6070178" y="3347682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9" name="Picture Placeholder 47">
            <a:extLst>
              <a:ext uri="{FF2B5EF4-FFF2-40B4-BE49-F238E27FC236}">
                <a16:creationId xmlns:a16="http://schemas.microsoft.com/office/drawing/2014/main" id="{14ACC674-EE41-4D07-B2BB-9352EE6944A4}"/>
              </a:ext>
            </a:extLst>
          </p:cNvPr>
          <p:cNvSpPr>
            <a:spLocks noGrp="1"/>
          </p:cNvSpPr>
          <p:nvPr>
            <p:ph type="pic" sz="quarter" idx="126" hasCustomPrompt="1"/>
          </p:nvPr>
        </p:nvSpPr>
        <p:spPr>
          <a:xfrm>
            <a:off x="7535694" y="1689574"/>
            <a:ext cx="1319504" cy="2720445"/>
          </a:xfrm>
          <a:custGeom>
            <a:avLst/>
            <a:gdLst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0 w 2155825"/>
              <a:gd name="connsiteY3" fmla="*/ 3411868 h 3411868"/>
              <a:gd name="connsiteX4" fmla="*/ 0 w 2155825"/>
              <a:gd name="connsiteY4" fmla="*/ 0 h 3411868"/>
              <a:gd name="connsiteX0" fmla="*/ 0 w 2155825"/>
              <a:gd name="connsiteY0" fmla="*/ 0 h 3411868"/>
              <a:gd name="connsiteX1" fmla="*/ 2155825 w 2155825"/>
              <a:gd name="connsiteY1" fmla="*/ 0 h 3411868"/>
              <a:gd name="connsiteX2" fmla="*/ 2155825 w 2155825"/>
              <a:gd name="connsiteY2" fmla="*/ 3411868 h 3411868"/>
              <a:gd name="connsiteX3" fmla="*/ 692599 w 2155825"/>
              <a:gd name="connsiteY3" fmla="*/ 3405488 h 3411868"/>
              <a:gd name="connsiteX4" fmla="*/ 0 w 2155825"/>
              <a:gd name="connsiteY4" fmla="*/ 3411868 h 3411868"/>
              <a:gd name="connsiteX5" fmla="*/ 0 w 2155825"/>
              <a:gd name="connsiteY5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6141 w 2161966"/>
              <a:gd name="connsiteY4" fmla="*/ 3411868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698740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101696 w 2161966"/>
              <a:gd name="connsiteY4" fmla="*/ 3178955 h 3411868"/>
              <a:gd name="connsiteX5" fmla="*/ 0 w 2161966"/>
              <a:gd name="connsiteY5" fmla="*/ 2551472 h 3411868"/>
              <a:gd name="connsiteX6" fmla="*/ 6141 w 2161966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2551472 h 3411868"/>
              <a:gd name="connsiteX6" fmla="*/ 8626 w 2164451"/>
              <a:gd name="connsiteY6" fmla="*/ 0 h 3411868"/>
              <a:gd name="connsiteX0" fmla="*/ 8626 w 2164451"/>
              <a:gd name="connsiteY0" fmla="*/ 0 h 3411868"/>
              <a:gd name="connsiteX1" fmla="*/ 2164451 w 2164451"/>
              <a:gd name="connsiteY1" fmla="*/ 0 h 3411868"/>
              <a:gd name="connsiteX2" fmla="*/ 2164451 w 2164451"/>
              <a:gd name="connsiteY2" fmla="*/ 3411868 h 3411868"/>
              <a:gd name="connsiteX3" fmla="*/ 718478 w 2164451"/>
              <a:gd name="connsiteY3" fmla="*/ 3405488 h 3411868"/>
              <a:gd name="connsiteX4" fmla="*/ 0 w 2164451"/>
              <a:gd name="connsiteY4" fmla="*/ 3411868 h 3411868"/>
              <a:gd name="connsiteX5" fmla="*/ 2485 w 2164451"/>
              <a:gd name="connsiteY5" fmla="*/ 1794150 h 3411868"/>
              <a:gd name="connsiteX6" fmla="*/ 8626 w 2164451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58891 w 2161967"/>
              <a:gd name="connsiteY4" fmla="*/ 266536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2 w 2161967"/>
              <a:gd name="connsiteY0" fmla="*/ 0 h 3411868"/>
              <a:gd name="connsiteX1" fmla="*/ 2161967 w 2161967"/>
              <a:gd name="connsiteY1" fmla="*/ 0 h 3411868"/>
              <a:gd name="connsiteX2" fmla="*/ 2161967 w 2161967"/>
              <a:gd name="connsiteY2" fmla="*/ 3411868 h 3411868"/>
              <a:gd name="connsiteX3" fmla="*/ 715994 w 2161967"/>
              <a:gd name="connsiteY3" fmla="*/ 3405488 h 3411868"/>
              <a:gd name="connsiteX4" fmla="*/ 1614939 w 2161967"/>
              <a:gd name="connsiteY4" fmla="*/ 2968294 h 3411868"/>
              <a:gd name="connsiteX5" fmla="*/ 1 w 2161967"/>
              <a:gd name="connsiteY5" fmla="*/ 1794150 h 3411868"/>
              <a:gd name="connsiteX6" fmla="*/ 6142 w 2161967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715993 w 2161966"/>
              <a:gd name="connsiteY3" fmla="*/ 3405488 h 3411868"/>
              <a:gd name="connsiteX4" fmla="*/ 1614938 w 2161966"/>
              <a:gd name="connsiteY4" fmla="*/ 2968294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243414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14938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764374 w 2161966"/>
              <a:gd name="connsiteY4" fmla="*/ 2968294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794150 h 3427126"/>
              <a:gd name="connsiteX6" fmla="*/ 6141 w 2161966"/>
              <a:gd name="connsiteY6" fmla="*/ 0 h 3427126"/>
              <a:gd name="connsiteX0" fmla="*/ 6141 w 2161966"/>
              <a:gd name="connsiteY0" fmla="*/ 0 h 3427126"/>
              <a:gd name="connsiteX1" fmla="*/ 2161966 w 2161966"/>
              <a:gd name="connsiteY1" fmla="*/ 0 h 3427126"/>
              <a:gd name="connsiteX2" fmla="*/ 2161966 w 2161966"/>
              <a:gd name="connsiteY2" fmla="*/ 3411868 h 3427126"/>
              <a:gd name="connsiteX3" fmla="*/ 1006075 w 2161966"/>
              <a:gd name="connsiteY3" fmla="*/ 3427126 h 3427126"/>
              <a:gd name="connsiteX4" fmla="*/ 1650100 w 2161966"/>
              <a:gd name="connsiteY4" fmla="*/ 3022388 h 3427126"/>
              <a:gd name="connsiteX5" fmla="*/ 0 w 2161966"/>
              <a:gd name="connsiteY5" fmla="*/ 1848244 h 3427126"/>
              <a:gd name="connsiteX6" fmla="*/ 6141 w 2161966"/>
              <a:gd name="connsiteY6" fmla="*/ 0 h 3427126"/>
              <a:gd name="connsiteX0" fmla="*/ 6141 w 2161966"/>
              <a:gd name="connsiteY0" fmla="*/ 0 h 3416306"/>
              <a:gd name="connsiteX1" fmla="*/ 2161966 w 2161966"/>
              <a:gd name="connsiteY1" fmla="*/ 0 h 3416306"/>
              <a:gd name="connsiteX2" fmla="*/ 2161966 w 2161966"/>
              <a:gd name="connsiteY2" fmla="*/ 3411868 h 3416306"/>
              <a:gd name="connsiteX3" fmla="*/ 1190673 w 2161966"/>
              <a:gd name="connsiteY3" fmla="*/ 3416306 h 3416306"/>
              <a:gd name="connsiteX4" fmla="*/ 1650100 w 2161966"/>
              <a:gd name="connsiteY4" fmla="*/ 3022388 h 3416306"/>
              <a:gd name="connsiteX5" fmla="*/ 0 w 2161966"/>
              <a:gd name="connsiteY5" fmla="*/ 1848244 h 3416306"/>
              <a:gd name="connsiteX6" fmla="*/ 6141 w 2161966"/>
              <a:gd name="connsiteY6" fmla="*/ 0 h 3416306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48244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794150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0100 w 2161966"/>
              <a:gd name="connsiteY4" fmla="*/ 3022388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729213 w 2161966"/>
              <a:gd name="connsiteY4" fmla="*/ 2979113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11868"/>
              <a:gd name="connsiteX1" fmla="*/ 2161966 w 2161966"/>
              <a:gd name="connsiteY1" fmla="*/ 0 h 3411868"/>
              <a:gd name="connsiteX2" fmla="*/ 2161966 w 2161966"/>
              <a:gd name="connsiteY2" fmla="*/ 3411868 h 3411868"/>
              <a:gd name="connsiteX3" fmla="*/ 1032446 w 2161966"/>
              <a:gd name="connsiteY3" fmla="*/ 3405488 h 3411868"/>
              <a:gd name="connsiteX4" fmla="*/ 1658891 w 2161966"/>
              <a:gd name="connsiteY4" fmla="*/ 3011570 h 3411868"/>
              <a:gd name="connsiteX5" fmla="*/ 0 w 2161966"/>
              <a:gd name="connsiteY5" fmla="*/ 1815788 h 3411868"/>
              <a:gd name="connsiteX6" fmla="*/ 6141 w 2161966"/>
              <a:gd name="connsiteY6" fmla="*/ 0 h 3411868"/>
              <a:gd name="connsiteX0" fmla="*/ 6141 w 2161966"/>
              <a:gd name="connsiteY0" fmla="*/ 0 h 3422686"/>
              <a:gd name="connsiteX1" fmla="*/ 2161966 w 2161966"/>
              <a:gd name="connsiteY1" fmla="*/ 0 h 3422686"/>
              <a:gd name="connsiteX2" fmla="*/ 1783981 w 2161966"/>
              <a:gd name="connsiteY2" fmla="*/ 3422686 h 3422686"/>
              <a:gd name="connsiteX3" fmla="*/ 1032446 w 2161966"/>
              <a:gd name="connsiteY3" fmla="*/ 3405488 h 3422686"/>
              <a:gd name="connsiteX4" fmla="*/ 1658891 w 2161966"/>
              <a:gd name="connsiteY4" fmla="*/ 3011570 h 3422686"/>
              <a:gd name="connsiteX5" fmla="*/ 0 w 2161966"/>
              <a:gd name="connsiteY5" fmla="*/ 1815788 h 3422686"/>
              <a:gd name="connsiteX6" fmla="*/ 6141 w 2161966"/>
              <a:gd name="connsiteY6" fmla="*/ 0 h 3422686"/>
              <a:gd name="connsiteX0" fmla="*/ 6141 w 1792772"/>
              <a:gd name="connsiteY0" fmla="*/ 0 h 3422686"/>
              <a:gd name="connsiteX1" fmla="*/ 1792772 w 1792772"/>
              <a:gd name="connsiteY1" fmla="*/ 0 h 3422686"/>
              <a:gd name="connsiteX2" fmla="*/ 1783981 w 1792772"/>
              <a:gd name="connsiteY2" fmla="*/ 3422686 h 3422686"/>
              <a:gd name="connsiteX3" fmla="*/ 1032446 w 1792772"/>
              <a:gd name="connsiteY3" fmla="*/ 3405488 h 3422686"/>
              <a:gd name="connsiteX4" fmla="*/ 1658891 w 1792772"/>
              <a:gd name="connsiteY4" fmla="*/ 3011570 h 3422686"/>
              <a:gd name="connsiteX5" fmla="*/ 0 w 1792772"/>
              <a:gd name="connsiteY5" fmla="*/ 1815788 h 3422686"/>
              <a:gd name="connsiteX6" fmla="*/ 6141 w 1792772"/>
              <a:gd name="connsiteY6" fmla="*/ 0 h 3422686"/>
              <a:gd name="connsiteX0" fmla="*/ 6141 w 1792772"/>
              <a:gd name="connsiteY0" fmla="*/ 0 h 3411868"/>
              <a:gd name="connsiteX1" fmla="*/ 1792772 w 1792772"/>
              <a:gd name="connsiteY1" fmla="*/ 0 h 3411868"/>
              <a:gd name="connsiteX2" fmla="*/ 1783981 w 1792772"/>
              <a:gd name="connsiteY2" fmla="*/ 3411868 h 3411868"/>
              <a:gd name="connsiteX3" fmla="*/ 1032446 w 1792772"/>
              <a:gd name="connsiteY3" fmla="*/ 3405488 h 3411868"/>
              <a:gd name="connsiteX4" fmla="*/ 1658891 w 1792772"/>
              <a:gd name="connsiteY4" fmla="*/ 3011570 h 3411868"/>
              <a:gd name="connsiteX5" fmla="*/ 0 w 1792772"/>
              <a:gd name="connsiteY5" fmla="*/ 1815788 h 3411868"/>
              <a:gd name="connsiteX6" fmla="*/ 6141 w 1792772"/>
              <a:gd name="connsiteY6" fmla="*/ 0 h 341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2772" h="3411868">
                <a:moveTo>
                  <a:pt x="6141" y="0"/>
                </a:moveTo>
                <a:lnTo>
                  <a:pt x="1792772" y="0"/>
                </a:lnTo>
                <a:cubicBezTo>
                  <a:pt x="1789842" y="1140895"/>
                  <a:pt x="1786911" y="2270973"/>
                  <a:pt x="1783981" y="3411868"/>
                </a:cubicBezTo>
                <a:lnTo>
                  <a:pt x="1032446" y="3405488"/>
                </a:lnTo>
                <a:lnTo>
                  <a:pt x="1658891" y="3011570"/>
                </a:lnTo>
                <a:lnTo>
                  <a:pt x="0" y="1815788"/>
                </a:lnTo>
                <a:lnTo>
                  <a:pt x="614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788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place an object, click the icon or drag and drop an image. Do not paste an object here.</a:t>
            </a:r>
          </a:p>
          <a:p>
            <a:endParaRPr lang="en-US" dirty="0"/>
          </a:p>
        </p:txBody>
      </p:sp>
      <p:sp>
        <p:nvSpPr>
          <p:cNvPr id="110" name="Isosceles Triangle 11">
            <a:extLst>
              <a:ext uri="{FF2B5EF4-FFF2-40B4-BE49-F238E27FC236}">
                <a16:creationId xmlns:a16="http://schemas.microsoft.com/office/drawing/2014/main" id="{DAEAFF3D-7610-4126-BFD7-035040CFD1F2}"/>
              </a:ext>
            </a:extLst>
          </p:cNvPr>
          <p:cNvSpPr/>
          <p:nvPr userDrawn="1"/>
        </p:nvSpPr>
        <p:spPr>
          <a:xfrm rot="16200000" flipH="1" flipV="1">
            <a:off x="7513742" y="3191637"/>
            <a:ext cx="1254090" cy="1203812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561184 w 3795609"/>
              <a:gd name="connsiteY2" fmla="*/ 1211951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4 w 2583659"/>
              <a:gd name="connsiteY2" fmla="*/ 121195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83659"/>
              <a:gd name="connsiteY0" fmla="*/ 3263675 h 3263675"/>
              <a:gd name="connsiteX1" fmla="*/ 1887589 w 2583659"/>
              <a:gd name="connsiteY1" fmla="*/ 0 h 3263675"/>
              <a:gd name="connsiteX2" fmla="*/ 2561185 w 2583659"/>
              <a:gd name="connsiteY2" fmla="*/ 1232491 h 3263675"/>
              <a:gd name="connsiteX3" fmla="*/ 2583658 w 2583659"/>
              <a:gd name="connsiteY3" fmla="*/ 3263660 h 3263675"/>
              <a:gd name="connsiteX4" fmla="*/ 0 w 2583659"/>
              <a:gd name="connsiteY4" fmla="*/ 3263675 h 3263675"/>
              <a:gd name="connsiteX0" fmla="*/ 0 w 2563118"/>
              <a:gd name="connsiteY0" fmla="*/ 3263675 h 3263675"/>
              <a:gd name="connsiteX1" fmla="*/ 1887589 w 2563118"/>
              <a:gd name="connsiteY1" fmla="*/ 0 h 3263675"/>
              <a:gd name="connsiteX2" fmla="*/ 2561185 w 2563118"/>
              <a:gd name="connsiteY2" fmla="*/ 1232491 h 3263675"/>
              <a:gd name="connsiteX3" fmla="*/ 2563119 w 2563118"/>
              <a:gd name="connsiteY3" fmla="*/ 3263660 h 3263675"/>
              <a:gd name="connsiteX4" fmla="*/ 0 w 2563118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056857 w 2561184"/>
              <a:gd name="connsiteY3" fmla="*/ 2786605 h 3263675"/>
              <a:gd name="connsiteX4" fmla="*/ 0 w 2561184"/>
              <a:gd name="connsiteY4" fmla="*/ 3263675 h 3263675"/>
              <a:gd name="connsiteX0" fmla="*/ 0 w 2561217"/>
              <a:gd name="connsiteY0" fmla="*/ 3263675 h 3263675"/>
              <a:gd name="connsiteX1" fmla="*/ 1887589 w 2561217"/>
              <a:gd name="connsiteY1" fmla="*/ 0 h 3263675"/>
              <a:gd name="connsiteX2" fmla="*/ 2561185 w 2561217"/>
              <a:gd name="connsiteY2" fmla="*/ 1232491 h 3263675"/>
              <a:gd name="connsiteX3" fmla="*/ 2553384 w 2561217"/>
              <a:gd name="connsiteY3" fmla="*/ 3234453 h 3263675"/>
              <a:gd name="connsiteX4" fmla="*/ 0 w 2561217"/>
              <a:gd name="connsiteY4" fmla="*/ 3263675 h 3263675"/>
              <a:gd name="connsiteX0" fmla="*/ 0 w 2561184"/>
              <a:gd name="connsiteY0" fmla="*/ 3263675 h 3263675"/>
              <a:gd name="connsiteX1" fmla="*/ 1887589 w 2561184"/>
              <a:gd name="connsiteY1" fmla="*/ 0 h 3263675"/>
              <a:gd name="connsiteX2" fmla="*/ 2561185 w 2561184"/>
              <a:gd name="connsiteY2" fmla="*/ 1232491 h 3263675"/>
              <a:gd name="connsiteX3" fmla="*/ 2553384 w 2561184"/>
              <a:gd name="connsiteY3" fmla="*/ 3234453 h 3263675"/>
              <a:gd name="connsiteX4" fmla="*/ 0 w 2561184"/>
              <a:gd name="connsiteY4" fmla="*/ 3263675 h 3263675"/>
              <a:gd name="connsiteX0" fmla="*/ 0 w 2563700"/>
              <a:gd name="connsiteY0" fmla="*/ 3263675 h 3263675"/>
              <a:gd name="connsiteX1" fmla="*/ 1887589 w 2563700"/>
              <a:gd name="connsiteY1" fmla="*/ 0 h 3263675"/>
              <a:gd name="connsiteX2" fmla="*/ 2561185 w 2563700"/>
              <a:gd name="connsiteY2" fmla="*/ 1232491 h 3263675"/>
              <a:gd name="connsiteX3" fmla="*/ 2563121 w 2563700"/>
              <a:gd name="connsiteY3" fmla="*/ 3244186 h 3263675"/>
              <a:gd name="connsiteX4" fmla="*/ 0 w 2563700"/>
              <a:gd name="connsiteY4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700" h="3263675">
                <a:moveTo>
                  <a:pt x="0" y="3263675"/>
                </a:moveTo>
                <a:lnTo>
                  <a:pt x="1887589" y="0"/>
                </a:lnTo>
                <a:lnTo>
                  <a:pt x="2561185" y="1232491"/>
                </a:lnTo>
                <a:cubicBezTo>
                  <a:pt x="2558585" y="1899812"/>
                  <a:pt x="2565721" y="2576865"/>
                  <a:pt x="2563121" y="3244186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Isosceles Triangle 11">
            <a:extLst>
              <a:ext uri="{FF2B5EF4-FFF2-40B4-BE49-F238E27FC236}">
                <a16:creationId xmlns:a16="http://schemas.microsoft.com/office/drawing/2014/main" id="{0379BD59-976E-4D65-B48F-F09E8540E724}"/>
              </a:ext>
            </a:extLst>
          </p:cNvPr>
          <p:cNvSpPr/>
          <p:nvPr userDrawn="1"/>
        </p:nvSpPr>
        <p:spPr>
          <a:xfrm rot="16200000" flipH="1" flipV="1">
            <a:off x="7487886" y="3353833"/>
            <a:ext cx="1115631" cy="1015424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2675351 w 3795609"/>
              <a:gd name="connsiteY2" fmla="*/ 1448269 h 3263675"/>
              <a:gd name="connsiteX3" fmla="*/ 3795609 w 3795609"/>
              <a:gd name="connsiteY3" fmla="*/ 3263660 h 3263675"/>
              <a:gd name="connsiteX4" fmla="*/ 0 w 3795609"/>
              <a:gd name="connsiteY4" fmla="*/ 3263675 h 3263675"/>
              <a:gd name="connsiteX0" fmla="*/ 0 w 3795609"/>
              <a:gd name="connsiteY0" fmla="*/ 3263675 h 3266534"/>
              <a:gd name="connsiteX1" fmla="*/ 1887589 w 3795609"/>
              <a:gd name="connsiteY1" fmla="*/ 0 h 3266534"/>
              <a:gd name="connsiteX2" fmla="*/ 2675351 w 3795609"/>
              <a:gd name="connsiteY2" fmla="*/ 1448269 h 3266534"/>
              <a:gd name="connsiteX3" fmla="*/ 3795609 w 3795609"/>
              <a:gd name="connsiteY3" fmla="*/ 3263660 h 3266534"/>
              <a:gd name="connsiteX4" fmla="*/ 2578378 w 3795609"/>
              <a:gd name="connsiteY4" fmla="*/ 3266534 h 3266534"/>
              <a:gd name="connsiteX5" fmla="*/ 0 w 3795609"/>
              <a:gd name="connsiteY5" fmla="*/ 3263675 h 3266534"/>
              <a:gd name="connsiteX0" fmla="*/ 0 w 2675351"/>
              <a:gd name="connsiteY0" fmla="*/ 3263675 h 3266534"/>
              <a:gd name="connsiteX1" fmla="*/ 1887589 w 2675351"/>
              <a:gd name="connsiteY1" fmla="*/ 0 h 3266534"/>
              <a:gd name="connsiteX2" fmla="*/ 2675351 w 2675351"/>
              <a:gd name="connsiteY2" fmla="*/ 1448269 h 3266534"/>
              <a:gd name="connsiteX3" fmla="*/ 2578378 w 2675351"/>
              <a:gd name="connsiteY3" fmla="*/ 3266534 h 3266534"/>
              <a:gd name="connsiteX4" fmla="*/ 0 w 2675351"/>
              <a:gd name="connsiteY4" fmla="*/ 3263675 h 3266534"/>
              <a:gd name="connsiteX0" fmla="*/ 0 w 2699596"/>
              <a:gd name="connsiteY0" fmla="*/ 3263675 h 3266534"/>
              <a:gd name="connsiteX1" fmla="*/ 1887589 w 2699596"/>
              <a:gd name="connsiteY1" fmla="*/ 0 h 3266534"/>
              <a:gd name="connsiteX2" fmla="*/ 2675351 w 2699596"/>
              <a:gd name="connsiteY2" fmla="*/ 1448269 h 3266534"/>
              <a:gd name="connsiteX3" fmla="*/ 2699596 w 2699596"/>
              <a:gd name="connsiteY3" fmla="*/ 3266534 h 3266534"/>
              <a:gd name="connsiteX4" fmla="*/ 0 w 2699596"/>
              <a:gd name="connsiteY4" fmla="*/ 3263675 h 3266534"/>
              <a:gd name="connsiteX0" fmla="*/ 0 w 2893545"/>
              <a:gd name="connsiteY0" fmla="*/ 3263675 h 3484723"/>
              <a:gd name="connsiteX1" fmla="*/ 1887589 w 2893545"/>
              <a:gd name="connsiteY1" fmla="*/ 0 h 3484723"/>
              <a:gd name="connsiteX2" fmla="*/ 2675351 w 2893545"/>
              <a:gd name="connsiteY2" fmla="*/ 1448269 h 3484723"/>
              <a:gd name="connsiteX3" fmla="*/ 2893546 w 2893545"/>
              <a:gd name="connsiteY3" fmla="*/ 3484724 h 3484723"/>
              <a:gd name="connsiteX4" fmla="*/ 0 w 2893545"/>
              <a:gd name="connsiteY4" fmla="*/ 3263675 h 3484723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214725 w 2675351"/>
              <a:gd name="connsiteY3" fmla="*/ 2951364 h 3263675"/>
              <a:gd name="connsiteX4" fmla="*/ 0 w 2675351"/>
              <a:gd name="connsiteY4" fmla="*/ 3263675 h 3263675"/>
              <a:gd name="connsiteX0" fmla="*/ 0 w 2675351"/>
              <a:gd name="connsiteY0" fmla="*/ 3263675 h 3263675"/>
              <a:gd name="connsiteX1" fmla="*/ 1887589 w 2675351"/>
              <a:gd name="connsiteY1" fmla="*/ 0 h 3263675"/>
              <a:gd name="connsiteX2" fmla="*/ 2675351 w 2675351"/>
              <a:gd name="connsiteY2" fmla="*/ 1448269 h 3263675"/>
              <a:gd name="connsiteX3" fmla="*/ 2651112 w 2675351"/>
              <a:gd name="connsiteY3" fmla="*/ 3242288 h 3263675"/>
              <a:gd name="connsiteX4" fmla="*/ 0 w 2675351"/>
              <a:gd name="connsiteY4" fmla="*/ 3263675 h 3263675"/>
              <a:gd name="connsiteX0" fmla="*/ 0 w 2675356"/>
              <a:gd name="connsiteY0" fmla="*/ 3263675 h 3263675"/>
              <a:gd name="connsiteX1" fmla="*/ 1887589 w 2675356"/>
              <a:gd name="connsiteY1" fmla="*/ 0 h 3263675"/>
              <a:gd name="connsiteX2" fmla="*/ 2675351 w 2675356"/>
              <a:gd name="connsiteY2" fmla="*/ 1448269 h 3263675"/>
              <a:gd name="connsiteX3" fmla="*/ 2675357 w 2675356"/>
              <a:gd name="connsiteY3" fmla="*/ 3242288 h 3263675"/>
              <a:gd name="connsiteX4" fmla="*/ 0 w 2675356"/>
              <a:gd name="connsiteY4" fmla="*/ 3263675 h 3263675"/>
              <a:gd name="connsiteX0" fmla="*/ 0 w 2675356"/>
              <a:gd name="connsiteY0" fmla="*/ 3263675 h 3266534"/>
              <a:gd name="connsiteX1" fmla="*/ 1887589 w 2675356"/>
              <a:gd name="connsiteY1" fmla="*/ 0 h 3266534"/>
              <a:gd name="connsiteX2" fmla="*/ 2675351 w 2675356"/>
              <a:gd name="connsiteY2" fmla="*/ 1448269 h 3266534"/>
              <a:gd name="connsiteX3" fmla="*/ 2675356 w 2675356"/>
              <a:gd name="connsiteY3" fmla="*/ 3266534 h 3266534"/>
              <a:gd name="connsiteX4" fmla="*/ 0 w 2675356"/>
              <a:gd name="connsiteY4" fmla="*/ 3263675 h 326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356" h="3266534">
                <a:moveTo>
                  <a:pt x="0" y="3263675"/>
                </a:moveTo>
                <a:lnTo>
                  <a:pt x="1887589" y="0"/>
                </a:lnTo>
                <a:lnTo>
                  <a:pt x="2675351" y="1448269"/>
                </a:lnTo>
                <a:cubicBezTo>
                  <a:pt x="2675353" y="2046275"/>
                  <a:pt x="2675354" y="2668528"/>
                  <a:pt x="2675356" y="3266534"/>
                </a:cubicBez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DDF02BC9-BC35-4BDE-A232-F942B19BC3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E047497C-A990-4312-A871-323BD67470F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pic>
        <p:nvPicPr>
          <p:cNvPr id="54" name="Google Shape;106;p9" descr="ZUT030_triangle.emf">
            <a:extLst>
              <a:ext uri="{FF2B5EF4-FFF2-40B4-BE49-F238E27FC236}">
                <a16:creationId xmlns:a16="http://schemas.microsoft.com/office/drawing/2014/main" id="{5ACDDE39-C98F-4276-B7D0-3C2961405FB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102;p9">
            <a:extLst>
              <a:ext uri="{FF2B5EF4-FFF2-40B4-BE49-F238E27FC236}">
                <a16:creationId xmlns:a16="http://schemas.microsoft.com/office/drawing/2014/main" id="{05CB349E-C03D-4AB8-9CD8-068E06B59140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" name="Google Shape;107;p9" descr="ZUT030_NewPayoff_1.emf">
            <a:extLst>
              <a:ext uri="{FF2B5EF4-FFF2-40B4-BE49-F238E27FC236}">
                <a16:creationId xmlns:a16="http://schemas.microsoft.com/office/drawing/2014/main" id="{9B823BE5-3BCC-48F4-9BFC-72F6F9716059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Slide Number Placeholder 5">
            <a:extLst>
              <a:ext uri="{FF2B5EF4-FFF2-40B4-BE49-F238E27FC236}">
                <a16:creationId xmlns:a16="http://schemas.microsoft.com/office/drawing/2014/main" id="{0F88E98D-12BF-4E8F-A9C8-1499A54A9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56" name="Google Shape;105;p9" descr="zLogo.emf">
            <a:extLst>
              <a:ext uri="{FF2B5EF4-FFF2-40B4-BE49-F238E27FC236}">
                <a16:creationId xmlns:a16="http://schemas.microsoft.com/office/drawing/2014/main" id="{7326D617-EFD0-45B7-A712-99C756E8DB88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27537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_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A8AE2989-FA52-4875-A29F-1700F83D3C43}"/>
              </a:ext>
            </a:extLst>
          </p:cNvPr>
          <p:cNvSpPr/>
          <p:nvPr userDrawn="1"/>
        </p:nvSpPr>
        <p:spPr>
          <a:xfrm>
            <a:off x="1" y="-35310"/>
            <a:ext cx="9154493" cy="6445163"/>
          </a:xfrm>
          <a:prstGeom prst="rect">
            <a:avLst/>
          </a:prstGeom>
          <a:solidFill>
            <a:srgbClr val="EF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1366A3D2-0D8C-426D-9546-AF593A79D8BF}"/>
              </a:ext>
            </a:extLst>
          </p:cNvPr>
          <p:cNvSpPr/>
          <p:nvPr userDrawn="1"/>
        </p:nvSpPr>
        <p:spPr>
          <a:xfrm rot="16200000">
            <a:off x="1442939" y="4108383"/>
            <a:ext cx="266421" cy="170892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B5AB54D9-5233-4450-B181-ACDC0C9487AC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332209" y="4415641"/>
            <a:ext cx="1315973" cy="846521"/>
          </a:xfrm>
          <a:prstGeom prst="rect">
            <a:avLst/>
          </a:prstGeom>
        </p:spPr>
        <p:txBody>
          <a:bodyPr lIns="0" r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8360D121-BC2A-4720-A559-10A70C561EBC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336262" y="5339825"/>
            <a:ext cx="1311920" cy="917043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information</a:t>
            </a:r>
          </a:p>
        </p:txBody>
      </p:sp>
      <p:sp>
        <p:nvSpPr>
          <p:cNvPr id="114" name="Text Placeholder 20">
            <a:extLst>
              <a:ext uri="{FF2B5EF4-FFF2-40B4-BE49-F238E27FC236}">
                <a16:creationId xmlns:a16="http://schemas.microsoft.com/office/drawing/2014/main" id="{F8C1A460-D986-4AC3-AB99-BDE5E308F2D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773660" y="4415641"/>
            <a:ext cx="1315973" cy="846521"/>
          </a:xfrm>
          <a:prstGeom prst="rect">
            <a:avLst/>
          </a:prstGeom>
        </p:spPr>
        <p:txBody>
          <a:bodyPr lIns="0" r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7" name="Text Placeholder 20">
            <a:extLst>
              <a:ext uri="{FF2B5EF4-FFF2-40B4-BE49-F238E27FC236}">
                <a16:creationId xmlns:a16="http://schemas.microsoft.com/office/drawing/2014/main" id="{41504294-B1F0-4751-9CDE-F36BC06EFA3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77713" y="5339825"/>
            <a:ext cx="1311920" cy="917043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information</a:t>
            </a:r>
          </a:p>
        </p:txBody>
      </p:sp>
      <p:sp>
        <p:nvSpPr>
          <p:cNvPr id="120" name="Text Placeholder 20">
            <a:extLst>
              <a:ext uri="{FF2B5EF4-FFF2-40B4-BE49-F238E27FC236}">
                <a16:creationId xmlns:a16="http://schemas.microsoft.com/office/drawing/2014/main" id="{0394CECB-C2D4-4CB2-AD61-D4EE0C76AED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221679" y="4415641"/>
            <a:ext cx="1315973" cy="846521"/>
          </a:xfrm>
          <a:prstGeom prst="rect">
            <a:avLst/>
          </a:prstGeom>
        </p:spPr>
        <p:txBody>
          <a:bodyPr lIns="0" r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1" name="Text Placeholder 20">
            <a:extLst>
              <a:ext uri="{FF2B5EF4-FFF2-40B4-BE49-F238E27FC236}">
                <a16:creationId xmlns:a16="http://schemas.microsoft.com/office/drawing/2014/main" id="{7A240CC3-DFC7-4262-8D24-413AA39CCE5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25732" y="5339825"/>
            <a:ext cx="1311920" cy="917043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information</a:t>
            </a:r>
          </a:p>
        </p:txBody>
      </p:sp>
      <p:sp>
        <p:nvSpPr>
          <p:cNvPr id="124" name="Text Placeholder 20">
            <a:extLst>
              <a:ext uri="{FF2B5EF4-FFF2-40B4-BE49-F238E27FC236}">
                <a16:creationId xmlns:a16="http://schemas.microsoft.com/office/drawing/2014/main" id="{49CAA8D3-F059-450B-A86C-68FA4217035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665950" y="4415641"/>
            <a:ext cx="1315973" cy="846521"/>
          </a:xfrm>
          <a:prstGeom prst="rect">
            <a:avLst/>
          </a:prstGeom>
        </p:spPr>
        <p:txBody>
          <a:bodyPr lIns="0" r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5" name="Text Placeholder 20">
            <a:extLst>
              <a:ext uri="{FF2B5EF4-FFF2-40B4-BE49-F238E27FC236}">
                <a16:creationId xmlns:a16="http://schemas.microsoft.com/office/drawing/2014/main" id="{F5CA50BB-F80F-44C9-93C6-C03E6F9F616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70003" y="5339825"/>
            <a:ext cx="1311920" cy="917043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information</a:t>
            </a:r>
          </a:p>
        </p:txBody>
      </p:sp>
      <p:sp>
        <p:nvSpPr>
          <p:cNvPr id="128" name="Text Placeholder 20">
            <a:extLst>
              <a:ext uri="{FF2B5EF4-FFF2-40B4-BE49-F238E27FC236}">
                <a16:creationId xmlns:a16="http://schemas.microsoft.com/office/drawing/2014/main" id="{80666600-E37D-47BC-A456-712D795A513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09726" y="4415641"/>
            <a:ext cx="1315973" cy="846521"/>
          </a:xfrm>
          <a:prstGeom prst="rect">
            <a:avLst/>
          </a:prstGeom>
        </p:spPr>
        <p:txBody>
          <a:bodyPr lIns="0" r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9" name="Text Placeholder 20">
            <a:extLst>
              <a:ext uri="{FF2B5EF4-FFF2-40B4-BE49-F238E27FC236}">
                <a16:creationId xmlns:a16="http://schemas.microsoft.com/office/drawing/2014/main" id="{342C3074-FF70-4765-AEB8-F93F0664E71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13779" y="5339825"/>
            <a:ext cx="1311920" cy="917043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information</a:t>
            </a:r>
          </a:p>
        </p:txBody>
      </p:sp>
      <p:sp>
        <p:nvSpPr>
          <p:cNvPr id="132" name="Text Placeholder 20">
            <a:extLst>
              <a:ext uri="{FF2B5EF4-FFF2-40B4-BE49-F238E27FC236}">
                <a16:creationId xmlns:a16="http://schemas.microsoft.com/office/drawing/2014/main" id="{8DDBC330-96C1-45D2-BE12-99ECB289D0D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553008" y="4415641"/>
            <a:ext cx="1315973" cy="846521"/>
          </a:xfrm>
          <a:prstGeom prst="rect">
            <a:avLst/>
          </a:prstGeom>
        </p:spPr>
        <p:txBody>
          <a:bodyPr lIns="0" r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3" name="Text Placeholder 20">
            <a:extLst>
              <a:ext uri="{FF2B5EF4-FFF2-40B4-BE49-F238E27FC236}">
                <a16:creationId xmlns:a16="http://schemas.microsoft.com/office/drawing/2014/main" id="{6099F31D-6054-4E66-9D02-B3142C90033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557061" y="5339825"/>
            <a:ext cx="1311920" cy="917043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information</a:t>
            </a:r>
          </a:p>
        </p:txBody>
      </p:sp>
      <p:sp>
        <p:nvSpPr>
          <p:cNvPr id="136" name="Isosceles Triangle 135">
            <a:extLst>
              <a:ext uri="{FF2B5EF4-FFF2-40B4-BE49-F238E27FC236}">
                <a16:creationId xmlns:a16="http://schemas.microsoft.com/office/drawing/2014/main" id="{F0AFC07D-EE16-495E-B694-23779617F7E4}"/>
              </a:ext>
            </a:extLst>
          </p:cNvPr>
          <p:cNvSpPr/>
          <p:nvPr userDrawn="1"/>
        </p:nvSpPr>
        <p:spPr>
          <a:xfrm rot="16200000">
            <a:off x="2884390" y="4108383"/>
            <a:ext cx="266421" cy="170892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Isosceles Triangle 137">
            <a:extLst>
              <a:ext uri="{FF2B5EF4-FFF2-40B4-BE49-F238E27FC236}">
                <a16:creationId xmlns:a16="http://schemas.microsoft.com/office/drawing/2014/main" id="{A4ADC9A2-9986-4776-A53E-678AAA07BC14}"/>
              </a:ext>
            </a:extLst>
          </p:cNvPr>
          <p:cNvSpPr/>
          <p:nvPr userDrawn="1"/>
        </p:nvSpPr>
        <p:spPr>
          <a:xfrm rot="16200000">
            <a:off x="4332409" y="4108383"/>
            <a:ext cx="266421" cy="170892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Isosceles Triangle 139">
            <a:extLst>
              <a:ext uri="{FF2B5EF4-FFF2-40B4-BE49-F238E27FC236}">
                <a16:creationId xmlns:a16="http://schemas.microsoft.com/office/drawing/2014/main" id="{D14BB4DD-08A0-4B11-82DC-6B2644996401}"/>
              </a:ext>
            </a:extLst>
          </p:cNvPr>
          <p:cNvSpPr/>
          <p:nvPr userDrawn="1"/>
        </p:nvSpPr>
        <p:spPr>
          <a:xfrm rot="16200000">
            <a:off x="5780428" y="4108383"/>
            <a:ext cx="266421" cy="170892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2" name="Isosceles Triangle 141">
            <a:extLst>
              <a:ext uri="{FF2B5EF4-FFF2-40B4-BE49-F238E27FC236}">
                <a16:creationId xmlns:a16="http://schemas.microsoft.com/office/drawing/2014/main" id="{B03AE4BC-C9DD-4196-8B09-B47DC06F8DDF}"/>
              </a:ext>
            </a:extLst>
          </p:cNvPr>
          <p:cNvSpPr/>
          <p:nvPr userDrawn="1"/>
        </p:nvSpPr>
        <p:spPr>
          <a:xfrm rot="16200000">
            <a:off x="7213393" y="4108383"/>
            <a:ext cx="266421" cy="170892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4" name="Isosceles Triangle 143">
            <a:extLst>
              <a:ext uri="{FF2B5EF4-FFF2-40B4-BE49-F238E27FC236}">
                <a16:creationId xmlns:a16="http://schemas.microsoft.com/office/drawing/2014/main" id="{9219A91F-2521-447D-B7DC-7A4C843074A4}"/>
              </a:ext>
            </a:extLst>
          </p:cNvPr>
          <p:cNvSpPr/>
          <p:nvPr userDrawn="1"/>
        </p:nvSpPr>
        <p:spPr>
          <a:xfrm rot="16200000">
            <a:off x="8654675" y="4108383"/>
            <a:ext cx="266421" cy="170892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FE9D7BEF-5F19-48B6-A3BD-78226035CE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1271" y="1822120"/>
            <a:ext cx="1309054" cy="234231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190" h="4397956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287919" y="2683286"/>
                  <a:pt x="5283784" y="3949454"/>
                </a:cubicBezTo>
                <a:lnTo>
                  <a:pt x="4186501" y="4386152"/>
                </a:lnTo>
                <a:lnTo>
                  <a:pt x="12407" y="4397956"/>
                </a:lnTo>
                <a:cubicBezTo>
                  <a:pt x="8271" y="2931971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65573E1-3496-4206-AE50-53050146AB30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782554" y="1822120"/>
            <a:ext cx="1309054" cy="234231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190" h="4397956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287919" y="2683286"/>
                  <a:pt x="5283784" y="3949454"/>
                </a:cubicBezTo>
                <a:lnTo>
                  <a:pt x="4186501" y="4386152"/>
                </a:lnTo>
                <a:lnTo>
                  <a:pt x="12407" y="4397956"/>
                </a:lnTo>
                <a:cubicBezTo>
                  <a:pt x="8271" y="2931971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9348FF2-3A37-4E64-9E29-C23078D92BAC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3235305" y="1822120"/>
            <a:ext cx="1309054" cy="234231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190" h="4397956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287919" y="2683286"/>
                  <a:pt x="5283784" y="3949454"/>
                </a:cubicBezTo>
                <a:lnTo>
                  <a:pt x="4186501" y="4386152"/>
                </a:lnTo>
                <a:lnTo>
                  <a:pt x="12407" y="4397956"/>
                </a:lnTo>
                <a:cubicBezTo>
                  <a:pt x="8271" y="2931971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0B41DB33-6851-403C-B561-794BFEB06498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4690031" y="1822120"/>
            <a:ext cx="1309054" cy="234231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190" h="4397956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287919" y="2683286"/>
                  <a:pt x="5283784" y="3949454"/>
                </a:cubicBezTo>
                <a:lnTo>
                  <a:pt x="4186501" y="4386152"/>
                </a:lnTo>
                <a:lnTo>
                  <a:pt x="12407" y="4397956"/>
                </a:lnTo>
                <a:cubicBezTo>
                  <a:pt x="8271" y="2931971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4D22D7AF-4C87-4090-90AD-421F676940CE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6111726" y="1822120"/>
            <a:ext cx="1309054" cy="234231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190" h="4397956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287919" y="2683286"/>
                  <a:pt x="5283784" y="3949454"/>
                </a:cubicBezTo>
                <a:lnTo>
                  <a:pt x="4186501" y="4386152"/>
                </a:lnTo>
                <a:lnTo>
                  <a:pt x="12407" y="4397956"/>
                </a:lnTo>
                <a:cubicBezTo>
                  <a:pt x="8271" y="2931971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FA815672-CF49-430E-82D2-B6F35742619C}"/>
              </a:ext>
            </a:extLst>
          </p:cNvPr>
          <p:cNvSpPr>
            <a:spLocks noGrp="1"/>
          </p:cNvSpPr>
          <p:nvPr>
            <p:ph type="pic" sz="quarter" idx="84" hasCustomPrompt="1"/>
          </p:nvPr>
        </p:nvSpPr>
        <p:spPr>
          <a:xfrm>
            <a:off x="7550864" y="1822120"/>
            <a:ext cx="1309054" cy="234231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190" h="4397956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287919" y="2683286"/>
                  <a:pt x="5283784" y="3949454"/>
                </a:cubicBezTo>
                <a:lnTo>
                  <a:pt x="4186501" y="4386152"/>
                </a:lnTo>
                <a:lnTo>
                  <a:pt x="12407" y="4397956"/>
                </a:lnTo>
                <a:cubicBezTo>
                  <a:pt x="8271" y="2931971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3E0D3210-AC5C-438B-A888-9C3F1D4159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21" y="678245"/>
            <a:ext cx="8535191" cy="5773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823AAF9A-B4A7-4C06-8A19-4A5CAA8AFDF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67749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pic>
        <p:nvPicPr>
          <p:cNvPr id="40" name="Google Shape;106;p9" descr="ZUT030_triangle.emf">
            <a:extLst>
              <a:ext uri="{FF2B5EF4-FFF2-40B4-BE49-F238E27FC236}">
                <a16:creationId xmlns:a16="http://schemas.microsoft.com/office/drawing/2014/main" id="{1C9AC04C-CEF3-4B79-B123-B2F8E91B765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02;p9">
            <a:extLst>
              <a:ext uri="{FF2B5EF4-FFF2-40B4-BE49-F238E27FC236}">
                <a16:creationId xmlns:a16="http://schemas.microsoft.com/office/drawing/2014/main" id="{950FF45C-C254-4940-847F-65E952AA2687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107;p9" descr="ZUT030_NewPayoff_1.emf">
            <a:extLst>
              <a:ext uri="{FF2B5EF4-FFF2-40B4-BE49-F238E27FC236}">
                <a16:creationId xmlns:a16="http://schemas.microsoft.com/office/drawing/2014/main" id="{B52AEC29-2819-488D-880B-1AB94934696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C6E4676-ED71-4BBD-846D-580D78ADD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46" name="Google Shape;105;p9" descr="zLogo.emf">
            <a:extLst>
              <a:ext uri="{FF2B5EF4-FFF2-40B4-BE49-F238E27FC236}">
                <a16:creationId xmlns:a16="http://schemas.microsoft.com/office/drawing/2014/main" id="{D03F69B3-5718-4639-B897-16D61FBBB188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09919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02;p9">
            <a:extLst>
              <a:ext uri="{FF2B5EF4-FFF2-40B4-BE49-F238E27FC236}">
                <a16:creationId xmlns:a16="http://schemas.microsoft.com/office/drawing/2014/main" id="{802436D0-E05B-43C6-92ED-08EB661FB63A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07;p9" descr="ZUT030_NewPayoff_1.emf">
            <a:extLst>
              <a:ext uri="{FF2B5EF4-FFF2-40B4-BE49-F238E27FC236}">
                <a16:creationId xmlns:a16="http://schemas.microsoft.com/office/drawing/2014/main" id="{27D52798-D2F2-4848-A21F-F4DE4D0010B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05;p9" descr="zLogo.emf">
            <a:extLst>
              <a:ext uri="{FF2B5EF4-FFF2-40B4-BE49-F238E27FC236}">
                <a16:creationId xmlns:a16="http://schemas.microsoft.com/office/drawing/2014/main" id="{82469449-F25A-4298-84B6-02608E59D9AD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06;p9" descr="ZUT030_triangle.emf">
            <a:extLst>
              <a:ext uri="{FF2B5EF4-FFF2-40B4-BE49-F238E27FC236}">
                <a16:creationId xmlns:a16="http://schemas.microsoft.com/office/drawing/2014/main" id="{E9DEA9E9-EB8D-4602-9D5B-92A795D78B2E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C7454C8-BAF7-4498-8B8D-0D50EE69E7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908290" y="927508"/>
            <a:ext cx="5985212" cy="533710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D6F25C5C-6CBF-45A3-A266-CA8B9D4C7B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4921" y="2092754"/>
            <a:ext cx="2457770" cy="683811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Client</a:t>
            </a:r>
            <a:endParaRPr lang="en-GB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13C8ED29-FCCE-4EA9-BD94-DA950BD5E8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21" y="1764635"/>
            <a:ext cx="2457770" cy="328118"/>
          </a:xfrm>
          <a:prstGeom prst="rect">
            <a:avLst/>
          </a:prstGeo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Country</a:t>
            </a:r>
            <a:endParaRPr lang="en-GB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40D6B14-892A-4301-9942-1B419E91A23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2" y="2846894"/>
            <a:ext cx="2457765" cy="341771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buFontTx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buFontTx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7F6BEA0D-8B55-4834-86C5-A1C1DAA5B52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334921" y="686953"/>
            <a:ext cx="2457765" cy="963809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493F920-82DE-404A-BB00-CDD8392D32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39643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C79ECBD3-B056-4E96-A218-7F4721AECB55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3672227" y="1819519"/>
            <a:ext cx="3055422" cy="2159318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B286D86C-E158-4E34-BA5C-677884FF1A7F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3672226" y="4144805"/>
            <a:ext cx="3055422" cy="2030685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C092DBEE-9F88-48AC-9A09-E70AEF80B2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3301" y="1819102"/>
            <a:ext cx="3194778" cy="3320158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465363 w 5296190"/>
              <a:gd name="connsiteY3" fmla="*/ 4397578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305877"/>
              <a:gd name="connsiteY0" fmla="*/ 0 h 4397956"/>
              <a:gd name="connsiteX1" fmla="*/ 5296190 w 5305877"/>
              <a:gd name="connsiteY1" fmla="*/ 8625 h 4397956"/>
              <a:gd name="connsiteX2" fmla="*/ 5305234 w 5305877"/>
              <a:gd name="connsiteY2" fmla="*/ 3880895 h 4397956"/>
              <a:gd name="connsiteX3" fmla="*/ 4465363 w 5305877"/>
              <a:gd name="connsiteY3" fmla="*/ 4397578 h 4397956"/>
              <a:gd name="connsiteX4" fmla="*/ 12407 w 5305877"/>
              <a:gd name="connsiteY4" fmla="*/ 4397956 h 4397956"/>
              <a:gd name="connsiteX5" fmla="*/ 0 w 5305877"/>
              <a:gd name="connsiteY5" fmla="*/ 0 h 4397956"/>
              <a:gd name="connsiteX0" fmla="*/ 0 w 5305877"/>
              <a:gd name="connsiteY0" fmla="*/ 0 h 4397956"/>
              <a:gd name="connsiteX1" fmla="*/ 5296190 w 5305877"/>
              <a:gd name="connsiteY1" fmla="*/ 8625 h 4397956"/>
              <a:gd name="connsiteX2" fmla="*/ 5305234 w 5305877"/>
              <a:gd name="connsiteY2" fmla="*/ 3709494 h 4397956"/>
              <a:gd name="connsiteX3" fmla="*/ 4465363 w 5305877"/>
              <a:gd name="connsiteY3" fmla="*/ 4397578 h 4397956"/>
              <a:gd name="connsiteX4" fmla="*/ 12407 w 5305877"/>
              <a:gd name="connsiteY4" fmla="*/ 4397956 h 4397956"/>
              <a:gd name="connsiteX5" fmla="*/ 0 w 5305877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94509 w 5296190"/>
              <a:gd name="connsiteY2" fmla="*/ 3846615 h 4397956"/>
              <a:gd name="connsiteX3" fmla="*/ 4465363 w 5296190"/>
              <a:gd name="connsiteY3" fmla="*/ 4397578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190" h="4397956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298644" y="2580447"/>
                  <a:pt x="5294509" y="3846615"/>
                </a:cubicBezTo>
                <a:lnTo>
                  <a:pt x="4465363" y="4397578"/>
                </a:lnTo>
                <a:lnTo>
                  <a:pt x="12407" y="4397956"/>
                </a:lnTo>
                <a:cubicBezTo>
                  <a:pt x="8271" y="2931971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940086C1-0555-41B1-8043-A1CECA4690C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7372" y="5261037"/>
            <a:ext cx="2784278" cy="35231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  <a:p>
            <a:pPr lvl="0"/>
            <a:endParaRPr lang="en-US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DC8C388-40A5-4403-B043-40781EAA97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7372" y="5613354"/>
            <a:ext cx="2784278" cy="1814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</a:t>
            </a:r>
            <a:r>
              <a:rPr lang="en-US" err="1"/>
              <a:t>ountry</a:t>
            </a:r>
            <a:endParaRPr lang="en-US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73C751C0-C201-415F-B93D-E69B928EC9E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58720" y="5807701"/>
            <a:ext cx="2783116" cy="1730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541BD2C-9A5C-4C3D-A1EA-476D42EF1CD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88704" y="1840189"/>
            <a:ext cx="2061009" cy="4143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  <a:p>
            <a:pPr lvl="0"/>
            <a:endParaRPr lang="en-US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4335F65D-3CB8-498E-8EA4-15FF551655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88704" y="2289922"/>
            <a:ext cx="2061009" cy="16717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</a:t>
            </a:r>
            <a:r>
              <a:rPr lang="en-US" err="1"/>
              <a:t>ountry</a:t>
            </a:r>
            <a:endParaRPr lang="en-US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BE024EB1-0CB6-47F2-989F-A32E8998B3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90052" y="2486206"/>
            <a:ext cx="2061009" cy="1814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29" name="Isosceles Triangle 11">
            <a:extLst>
              <a:ext uri="{FF2B5EF4-FFF2-40B4-BE49-F238E27FC236}">
                <a16:creationId xmlns:a16="http://schemas.microsoft.com/office/drawing/2014/main" id="{EC07FEA7-AAC2-4471-A8C0-715084D2E0E0}"/>
              </a:ext>
            </a:extLst>
          </p:cNvPr>
          <p:cNvSpPr/>
          <p:nvPr userDrawn="1"/>
        </p:nvSpPr>
        <p:spPr>
          <a:xfrm rot="5400000" flipV="1">
            <a:off x="3086887" y="4987405"/>
            <a:ext cx="526470" cy="339516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8A7FE3E1-35E0-45A9-A86F-5AA413895816}"/>
              </a:ext>
            </a:extLst>
          </p:cNvPr>
          <p:cNvSpPr>
            <a:spLocks noGrp="1"/>
          </p:cNvSpPr>
          <p:nvPr userDrawn="1">
            <p:ph type="body" sz="quarter" idx="59" hasCustomPrompt="1"/>
          </p:nvPr>
        </p:nvSpPr>
        <p:spPr>
          <a:xfrm>
            <a:off x="6787356" y="4188960"/>
            <a:ext cx="2061009" cy="42062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3D6B4E1E-B86E-4A16-B201-5FD124379EC9}"/>
              </a:ext>
            </a:extLst>
          </p:cNvPr>
          <p:cNvSpPr>
            <a:spLocks noGrp="1"/>
          </p:cNvSpPr>
          <p:nvPr userDrawn="1">
            <p:ph type="body" sz="quarter" idx="60" hasCustomPrompt="1"/>
          </p:nvPr>
        </p:nvSpPr>
        <p:spPr>
          <a:xfrm>
            <a:off x="6787356" y="4638693"/>
            <a:ext cx="2061009" cy="16717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</a:t>
            </a:r>
            <a:r>
              <a:rPr lang="en-US" err="1"/>
              <a:t>ountry</a:t>
            </a:r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8B08C49-014F-49D4-BE22-8F162CD30A3A}"/>
              </a:ext>
            </a:extLst>
          </p:cNvPr>
          <p:cNvSpPr>
            <a:spLocks noGrp="1"/>
          </p:cNvSpPr>
          <p:nvPr userDrawn="1">
            <p:ph type="body" sz="quarter" idx="61" hasCustomPrompt="1"/>
          </p:nvPr>
        </p:nvSpPr>
        <p:spPr>
          <a:xfrm>
            <a:off x="6788704" y="4834977"/>
            <a:ext cx="2061009" cy="1814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65A0F255-59F4-4AD8-B329-940B0DEC04D3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334922" y="1232913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46C81FF3-5101-4026-8D65-3B224FBBC33F}"/>
              </a:ext>
            </a:extLst>
          </p:cNvPr>
          <p:cNvSpPr>
            <a:spLocks noGrp="1"/>
          </p:cNvSpPr>
          <p:nvPr userDrawn="1">
            <p:ph type="body" sz="quarter" idx="82" hasCustomPrompt="1"/>
          </p:nvPr>
        </p:nvSpPr>
        <p:spPr>
          <a:xfrm>
            <a:off x="334921" y="669534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8" name="Google Shape;102;p9">
            <a:extLst>
              <a:ext uri="{FF2B5EF4-FFF2-40B4-BE49-F238E27FC236}">
                <a16:creationId xmlns:a16="http://schemas.microsoft.com/office/drawing/2014/main" id="{3C966783-76C8-4643-A274-12234A9E9248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" name="Google Shape;107;p9" descr="ZUT030_NewPayoff_1.emf">
            <a:extLst>
              <a:ext uri="{FF2B5EF4-FFF2-40B4-BE49-F238E27FC236}">
                <a16:creationId xmlns:a16="http://schemas.microsoft.com/office/drawing/2014/main" id="{6B29EE46-BDD6-4FE2-BEE4-F57C52E2F13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05;p9" descr="zLogo.emf">
            <a:extLst>
              <a:ext uri="{FF2B5EF4-FFF2-40B4-BE49-F238E27FC236}">
                <a16:creationId xmlns:a16="http://schemas.microsoft.com/office/drawing/2014/main" id="{C06215AA-0CEC-410E-9020-4E9567F90D2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06;p9" descr="ZUT030_triangle.emf">
            <a:extLst>
              <a:ext uri="{FF2B5EF4-FFF2-40B4-BE49-F238E27FC236}">
                <a16:creationId xmlns:a16="http://schemas.microsoft.com/office/drawing/2014/main" id="{02C7E9E1-2778-4FD3-962E-2853B647A91E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EF2A03DB-3760-4C18-B7CB-4CD590D1F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7572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3A02938C-2960-4625-96C4-8489485E6A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9238" y="1813550"/>
            <a:ext cx="2034648" cy="1670873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06798" h="4408917">
                <a:moveTo>
                  <a:pt x="5303" y="0"/>
                </a:moveTo>
                <a:lnTo>
                  <a:pt x="5301493" y="8625"/>
                </a:lnTo>
                <a:cubicBezTo>
                  <a:pt x="5297358" y="1274793"/>
                  <a:pt x="5310096" y="2501186"/>
                  <a:pt x="5305961" y="3767354"/>
                </a:cubicBezTo>
                <a:lnTo>
                  <a:pt x="4579922" y="4408917"/>
                </a:lnTo>
                <a:lnTo>
                  <a:pt x="837" y="4397956"/>
                </a:lnTo>
                <a:cubicBezTo>
                  <a:pt x="-3299" y="2931971"/>
                  <a:pt x="9439" y="1465985"/>
                  <a:pt x="5303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D335FD95-4367-4590-A04E-0AC6B2718A46}"/>
              </a:ext>
            </a:extLst>
          </p:cNvPr>
          <p:cNvSpPr>
            <a:spLocks noGrp="1"/>
          </p:cNvSpPr>
          <p:nvPr>
            <p:ph type="pic" sz="quarter" idx="90" hasCustomPrompt="1"/>
          </p:nvPr>
        </p:nvSpPr>
        <p:spPr>
          <a:xfrm>
            <a:off x="2510209" y="1813550"/>
            <a:ext cx="2034648" cy="1670873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06798" h="4408917">
                <a:moveTo>
                  <a:pt x="5303" y="0"/>
                </a:moveTo>
                <a:lnTo>
                  <a:pt x="5301493" y="8625"/>
                </a:lnTo>
                <a:cubicBezTo>
                  <a:pt x="5297358" y="1274793"/>
                  <a:pt x="5310096" y="2501186"/>
                  <a:pt x="5305961" y="3767354"/>
                </a:cubicBezTo>
                <a:lnTo>
                  <a:pt x="4579922" y="4408917"/>
                </a:lnTo>
                <a:lnTo>
                  <a:pt x="837" y="4397956"/>
                </a:lnTo>
                <a:cubicBezTo>
                  <a:pt x="-3299" y="2931971"/>
                  <a:pt x="9439" y="1465985"/>
                  <a:pt x="5303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16F77E71-DD5E-489C-84DA-77DCBD1FF27A}"/>
              </a:ext>
            </a:extLst>
          </p:cNvPr>
          <p:cNvSpPr>
            <a:spLocks noGrp="1"/>
          </p:cNvSpPr>
          <p:nvPr>
            <p:ph type="pic" sz="quarter" idx="91" hasCustomPrompt="1"/>
          </p:nvPr>
        </p:nvSpPr>
        <p:spPr>
          <a:xfrm>
            <a:off x="4683214" y="1813550"/>
            <a:ext cx="2034648" cy="1670873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06798" h="4408917">
                <a:moveTo>
                  <a:pt x="5303" y="0"/>
                </a:moveTo>
                <a:lnTo>
                  <a:pt x="5301493" y="8625"/>
                </a:lnTo>
                <a:cubicBezTo>
                  <a:pt x="5297358" y="1274793"/>
                  <a:pt x="5310096" y="2501186"/>
                  <a:pt x="5305961" y="3767354"/>
                </a:cubicBezTo>
                <a:lnTo>
                  <a:pt x="4579922" y="4408917"/>
                </a:lnTo>
                <a:lnTo>
                  <a:pt x="837" y="4397956"/>
                </a:lnTo>
                <a:cubicBezTo>
                  <a:pt x="-3299" y="2931971"/>
                  <a:pt x="9439" y="1465985"/>
                  <a:pt x="5303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DE445CE5-9C3E-4AC8-9E44-0F72520BCE84}"/>
              </a:ext>
            </a:extLst>
          </p:cNvPr>
          <p:cNvSpPr>
            <a:spLocks noGrp="1"/>
          </p:cNvSpPr>
          <p:nvPr>
            <p:ph type="pic" sz="quarter" idx="92" hasCustomPrompt="1"/>
          </p:nvPr>
        </p:nvSpPr>
        <p:spPr>
          <a:xfrm>
            <a:off x="6861074" y="1813550"/>
            <a:ext cx="2034648" cy="1670873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917"/>
              <a:gd name="connsiteX1" fmla="*/ 5296190 w 5296190"/>
              <a:gd name="connsiteY1" fmla="*/ 8625 h 4408917"/>
              <a:gd name="connsiteX2" fmla="*/ 5283784 w 5296190"/>
              <a:gd name="connsiteY2" fmla="*/ 3949454 h 4408917"/>
              <a:gd name="connsiteX3" fmla="*/ 4574619 w 5296190"/>
              <a:gd name="connsiteY3" fmla="*/ 4408917 h 4408917"/>
              <a:gd name="connsiteX4" fmla="*/ 12407 w 5296190"/>
              <a:gd name="connsiteY4" fmla="*/ 4397956 h 4408917"/>
              <a:gd name="connsiteX5" fmla="*/ 0 w 5296190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516968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0 w 5301495"/>
              <a:gd name="connsiteY0" fmla="*/ 0 h 4408917"/>
              <a:gd name="connsiteX1" fmla="*/ 5296190 w 5301495"/>
              <a:gd name="connsiteY1" fmla="*/ 8625 h 4408917"/>
              <a:gd name="connsiteX2" fmla="*/ 5300658 w 5301495"/>
              <a:gd name="connsiteY2" fmla="*/ 3767354 h 4408917"/>
              <a:gd name="connsiteX3" fmla="*/ 4574619 w 5301495"/>
              <a:gd name="connsiteY3" fmla="*/ 4408917 h 4408917"/>
              <a:gd name="connsiteX4" fmla="*/ 12407 w 5301495"/>
              <a:gd name="connsiteY4" fmla="*/ 4397956 h 4408917"/>
              <a:gd name="connsiteX5" fmla="*/ 0 w 5301495"/>
              <a:gd name="connsiteY5" fmla="*/ 0 h 4408917"/>
              <a:gd name="connsiteX0" fmla="*/ 5303 w 5306798"/>
              <a:gd name="connsiteY0" fmla="*/ 0 h 4408917"/>
              <a:gd name="connsiteX1" fmla="*/ 5301493 w 5306798"/>
              <a:gd name="connsiteY1" fmla="*/ 8625 h 4408917"/>
              <a:gd name="connsiteX2" fmla="*/ 5305961 w 5306798"/>
              <a:gd name="connsiteY2" fmla="*/ 3767354 h 4408917"/>
              <a:gd name="connsiteX3" fmla="*/ 4579922 w 5306798"/>
              <a:gd name="connsiteY3" fmla="*/ 4408917 h 4408917"/>
              <a:gd name="connsiteX4" fmla="*/ 837 w 5306798"/>
              <a:gd name="connsiteY4" fmla="*/ 4397956 h 4408917"/>
              <a:gd name="connsiteX5" fmla="*/ 5303 w 5306798"/>
              <a:gd name="connsiteY5" fmla="*/ 0 h 440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06798" h="4408917">
                <a:moveTo>
                  <a:pt x="5303" y="0"/>
                </a:moveTo>
                <a:lnTo>
                  <a:pt x="5301493" y="8625"/>
                </a:lnTo>
                <a:cubicBezTo>
                  <a:pt x="5297358" y="1274793"/>
                  <a:pt x="5310096" y="2501186"/>
                  <a:pt x="5305961" y="3767354"/>
                </a:cubicBezTo>
                <a:lnTo>
                  <a:pt x="4579922" y="4408917"/>
                </a:lnTo>
                <a:lnTo>
                  <a:pt x="837" y="4397956"/>
                </a:lnTo>
                <a:cubicBezTo>
                  <a:pt x="-3299" y="2931971"/>
                  <a:pt x="9439" y="1465985"/>
                  <a:pt x="5303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88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2437B79F-4524-4006-9971-9A67F671664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8907" y="3718064"/>
            <a:ext cx="2097180" cy="41013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E184E1D9-3A71-4C3F-9DF4-8D4745F07A1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8907" y="4141089"/>
            <a:ext cx="2097180" cy="1814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5B4436D2-CD86-4E53-9B60-D7C755C1187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0255" y="4335436"/>
            <a:ext cx="2097180" cy="1814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AF1F10C4-1C9E-4777-A9F3-4FE00CF2475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8907" y="4671782"/>
            <a:ext cx="2097180" cy="155768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Project description</a:t>
            </a:r>
            <a:endParaRPr lang="en-US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9678C7F6-CB2B-4EA2-B0EA-D2ADE45E66E3}"/>
              </a:ext>
            </a:extLst>
          </p:cNvPr>
          <p:cNvSpPr/>
          <p:nvPr userDrawn="1"/>
        </p:nvSpPr>
        <p:spPr>
          <a:xfrm rot="16200000">
            <a:off x="2153195" y="3424178"/>
            <a:ext cx="266421" cy="170892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9F9EA108-5F34-4A67-BF8D-D452E9B5C982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441165" y="3718064"/>
            <a:ext cx="2097180" cy="41013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0DDC47BF-185B-456F-866E-61BCD9192CF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2441165" y="4141089"/>
            <a:ext cx="2097180" cy="1814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95" name="Text Placeholder 2">
            <a:extLst>
              <a:ext uri="{FF2B5EF4-FFF2-40B4-BE49-F238E27FC236}">
                <a16:creationId xmlns:a16="http://schemas.microsoft.com/office/drawing/2014/main" id="{04EE303F-E040-43C4-88E5-2F965084BAC5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442512" y="4335436"/>
            <a:ext cx="2097180" cy="1814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811C9966-7A32-4E3D-B9CE-07E3EB837C92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441165" y="4671782"/>
            <a:ext cx="2097180" cy="155768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Project description</a:t>
            </a:r>
            <a:endParaRPr lang="en-US"/>
          </a:p>
        </p:txBody>
      </p:sp>
      <p:sp>
        <p:nvSpPr>
          <p:cNvPr id="97" name="Isosceles Triangle 96">
            <a:extLst>
              <a:ext uri="{FF2B5EF4-FFF2-40B4-BE49-F238E27FC236}">
                <a16:creationId xmlns:a16="http://schemas.microsoft.com/office/drawing/2014/main" id="{170D9225-A434-4B12-AC18-02B9F6F98776}"/>
              </a:ext>
            </a:extLst>
          </p:cNvPr>
          <p:cNvSpPr/>
          <p:nvPr userDrawn="1"/>
        </p:nvSpPr>
        <p:spPr>
          <a:xfrm rot="16200000">
            <a:off x="4325453" y="3424178"/>
            <a:ext cx="266421" cy="170892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Text Placeholder 2">
            <a:extLst>
              <a:ext uri="{FF2B5EF4-FFF2-40B4-BE49-F238E27FC236}">
                <a16:creationId xmlns:a16="http://schemas.microsoft.com/office/drawing/2014/main" id="{1915FF5A-582F-4636-BD8F-050F8175FC9F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4610102" y="3718064"/>
            <a:ext cx="2097180" cy="41013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00" name="Text Placeholder 2">
            <a:extLst>
              <a:ext uri="{FF2B5EF4-FFF2-40B4-BE49-F238E27FC236}">
                <a16:creationId xmlns:a16="http://schemas.microsoft.com/office/drawing/2014/main" id="{E41F0610-917F-4FB8-ABD6-C9BD14209C1D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4610102" y="4141089"/>
            <a:ext cx="2097180" cy="1814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2D029958-940D-449C-B43F-6A24FD18F3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4611449" y="4335436"/>
            <a:ext cx="2097180" cy="1814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102" name="Text Placeholder 2">
            <a:extLst>
              <a:ext uri="{FF2B5EF4-FFF2-40B4-BE49-F238E27FC236}">
                <a16:creationId xmlns:a16="http://schemas.microsoft.com/office/drawing/2014/main" id="{179A14F3-DA34-4A98-B1ED-F0DEDB718CE1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610102" y="4671782"/>
            <a:ext cx="2097180" cy="155768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Project description</a:t>
            </a:r>
            <a:endParaRPr lang="en-US"/>
          </a:p>
        </p:txBody>
      </p:sp>
      <p:sp>
        <p:nvSpPr>
          <p:cNvPr id="103" name="Isosceles Triangle 102">
            <a:extLst>
              <a:ext uri="{FF2B5EF4-FFF2-40B4-BE49-F238E27FC236}">
                <a16:creationId xmlns:a16="http://schemas.microsoft.com/office/drawing/2014/main" id="{53DA2A65-AAF3-492B-9C8B-EEC73CBB8568}"/>
              </a:ext>
            </a:extLst>
          </p:cNvPr>
          <p:cNvSpPr/>
          <p:nvPr userDrawn="1"/>
        </p:nvSpPr>
        <p:spPr>
          <a:xfrm rot="16200000">
            <a:off x="6494390" y="3424178"/>
            <a:ext cx="266421" cy="170892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Text Placeholder 2">
            <a:extLst>
              <a:ext uri="{FF2B5EF4-FFF2-40B4-BE49-F238E27FC236}">
                <a16:creationId xmlns:a16="http://schemas.microsoft.com/office/drawing/2014/main" id="{9BD3D106-F295-4378-81D0-DEBCF0B007C9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788709" y="3718064"/>
            <a:ext cx="2097180" cy="41013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1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06" name="Text Placeholder 2">
            <a:extLst>
              <a:ext uri="{FF2B5EF4-FFF2-40B4-BE49-F238E27FC236}">
                <a16:creationId xmlns:a16="http://schemas.microsoft.com/office/drawing/2014/main" id="{23C00205-BC8F-48CA-B3E9-892263934F72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6788709" y="4141089"/>
            <a:ext cx="2097180" cy="1814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107" name="Text Placeholder 2">
            <a:extLst>
              <a:ext uri="{FF2B5EF4-FFF2-40B4-BE49-F238E27FC236}">
                <a16:creationId xmlns:a16="http://schemas.microsoft.com/office/drawing/2014/main" id="{4BC8FC31-F589-4991-8D77-C39C66E6A2ED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6790057" y="4335436"/>
            <a:ext cx="2097180" cy="1814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108" name="Text Placeholder 2">
            <a:extLst>
              <a:ext uri="{FF2B5EF4-FFF2-40B4-BE49-F238E27FC236}">
                <a16:creationId xmlns:a16="http://schemas.microsoft.com/office/drawing/2014/main" id="{1D0FC46E-697A-4902-8D51-8736E8DFA7A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6788709" y="4671782"/>
            <a:ext cx="2097180" cy="155768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Project description</a:t>
            </a:r>
            <a:endParaRPr lang="en-US"/>
          </a:p>
        </p:txBody>
      </p:sp>
      <p:sp>
        <p:nvSpPr>
          <p:cNvPr id="109" name="Isosceles Triangle 108">
            <a:extLst>
              <a:ext uri="{FF2B5EF4-FFF2-40B4-BE49-F238E27FC236}">
                <a16:creationId xmlns:a16="http://schemas.microsoft.com/office/drawing/2014/main" id="{91B0C56D-BB26-427A-8456-89DCE9D1F4BB}"/>
              </a:ext>
            </a:extLst>
          </p:cNvPr>
          <p:cNvSpPr/>
          <p:nvPr userDrawn="1"/>
        </p:nvSpPr>
        <p:spPr>
          <a:xfrm rot="16200000">
            <a:off x="8672997" y="3424178"/>
            <a:ext cx="266421" cy="170892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5D5E15C3-E8A5-4132-9E05-9795C99910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32913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5F6D487C-AB08-44A1-A918-B83F2F620B78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34921" y="669534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34" name="Google Shape;102;p9">
            <a:extLst>
              <a:ext uri="{FF2B5EF4-FFF2-40B4-BE49-F238E27FC236}">
                <a16:creationId xmlns:a16="http://schemas.microsoft.com/office/drawing/2014/main" id="{8C3D9183-4F18-429F-A9B9-3A4F3BAF6BF3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107;p9" descr="ZUT030_NewPayoff_1.emf">
            <a:extLst>
              <a:ext uri="{FF2B5EF4-FFF2-40B4-BE49-F238E27FC236}">
                <a16:creationId xmlns:a16="http://schemas.microsoft.com/office/drawing/2014/main" id="{3411B9C8-BBD8-4DF0-9709-D60D8DB061D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105;p9" descr="zLogo.emf">
            <a:extLst>
              <a:ext uri="{FF2B5EF4-FFF2-40B4-BE49-F238E27FC236}">
                <a16:creationId xmlns:a16="http://schemas.microsoft.com/office/drawing/2014/main" id="{DCAE8561-96D6-4451-9EEC-1BDDDEDE57D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106;p9" descr="ZUT030_triangle.emf">
            <a:extLst>
              <a:ext uri="{FF2B5EF4-FFF2-40B4-BE49-F238E27FC236}">
                <a16:creationId xmlns:a16="http://schemas.microsoft.com/office/drawing/2014/main" id="{794839D3-B275-4CBC-97A6-CE6986CDAFF5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4A969588-2848-489D-9F2B-589B55FDDA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3084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AEDE7F1B-E95F-438F-A5D3-1AD1570ED127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4078496" y="1826267"/>
            <a:ext cx="1522082" cy="137230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F7019BD5-D64D-4FB4-86C1-AD77675D145E}"/>
              </a:ext>
            </a:extLst>
          </p:cNvPr>
          <p:cNvSpPr>
            <a:spLocks noGrp="1"/>
          </p:cNvSpPr>
          <p:nvPr>
            <p:ph type="pic" sz="quarter" idx="95" hasCustomPrompt="1"/>
          </p:nvPr>
        </p:nvSpPr>
        <p:spPr>
          <a:xfrm>
            <a:off x="5701924" y="1815756"/>
            <a:ext cx="1522082" cy="137230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C8B41CDD-3331-4CA6-AAD5-7C65635207E1}"/>
              </a:ext>
            </a:extLst>
          </p:cNvPr>
          <p:cNvSpPr>
            <a:spLocks noGrp="1"/>
          </p:cNvSpPr>
          <p:nvPr>
            <p:ph type="pic" sz="quarter" idx="96" hasCustomPrompt="1"/>
          </p:nvPr>
        </p:nvSpPr>
        <p:spPr>
          <a:xfrm>
            <a:off x="7338486" y="1812151"/>
            <a:ext cx="1522082" cy="137230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CD160714-980E-4B2C-9D18-35724A32BE35}"/>
              </a:ext>
            </a:extLst>
          </p:cNvPr>
          <p:cNvSpPr>
            <a:spLocks noGrp="1"/>
          </p:cNvSpPr>
          <p:nvPr>
            <p:ph type="pic" sz="quarter" idx="97" hasCustomPrompt="1"/>
          </p:nvPr>
        </p:nvSpPr>
        <p:spPr>
          <a:xfrm>
            <a:off x="4068270" y="4118361"/>
            <a:ext cx="1522082" cy="137230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4C20494B-EBCD-4544-ADD1-4369784DCAD9}"/>
              </a:ext>
            </a:extLst>
          </p:cNvPr>
          <p:cNvSpPr>
            <a:spLocks noGrp="1"/>
          </p:cNvSpPr>
          <p:nvPr>
            <p:ph type="pic" sz="quarter" idx="98" hasCustomPrompt="1"/>
          </p:nvPr>
        </p:nvSpPr>
        <p:spPr>
          <a:xfrm>
            <a:off x="5691698" y="4107850"/>
            <a:ext cx="1522082" cy="137230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56" name="Picture Placeholder 2">
            <a:extLst>
              <a:ext uri="{FF2B5EF4-FFF2-40B4-BE49-F238E27FC236}">
                <a16:creationId xmlns:a16="http://schemas.microsoft.com/office/drawing/2014/main" id="{A1E5B68E-DF46-4428-A3B8-59739BAC6C53}"/>
              </a:ext>
            </a:extLst>
          </p:cNvPr>
          <p:cNvSpPr>
            <a:spLocks noGrp="1"/>
          </p:cNvSpPr>
          <p:nvPr>
            <p:ph type="pic" sz="quarter" idx="99" hasCustomPrompt="1"/>
          </p:nvPr>
        </p:nvSpPr>
        <p:spPr>
          <a:xfrm>
            <a:off x="7328260" y="4104245"/>
            <a:ext cx="1522082" cy="137230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8D397F4C-EF1E-4A36-868D-B5E0AE6D27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3300" y="1819102"/>
            <a:ext cx="3612665" cy="3404164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465363 w 5296190"/>
              <a:gd name="connsiteY3" fmla="*/ 4397578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305877"/>
              <a:gd name="connsiteY0" fmla="*/ 0 h 4397956"/>
              <a:gd name="connsiteX1" fmla="*/ 5296190 w 5305877"/>
              <a:gd name="connsiteY1" fmla="*/ 8625 h 4397956"/>
              <a:gd name="connsiteX2" fmla="*/ 5305234 w 5305877"/>
              <a:gd name="connsiteY2" fmla="*/ 3880895 h 4397956"/>
              <a:gd name="connsiteX3" fmla="*/ 4465363 w 5305877"/>
              <a:gd name="connsiteY3" fmla="*/ 4397578 h 4397956"/>
              <a:gd name="connsiteX4" fmla="*/ 12407 w 5305877"/>
              <a:gd name="connsiteY4" fmla="*/ 4397956 h 4397956"/>
              <a:gd name="connsiteX5" fmla="*/ 0 w 5305877"/>
              <a:gd name="connsiteY5" fmla="*/ 0 h 4397956"/>
              <a:gd name="connsiteX0" fmla="*/ 0 w 5305877"/>
              <a:gd name="connsiteY0" fmla="*/ 0 h 4397956"/>
              <a:gd name="connsiteX1" fmla="*/ 5296190 w 5305877"/>
              <a:gd name="connsiteY1" fmla="*/ 8625 h 4397956"/>
              <a:gd name="connsiteX2" fmla="*/ 5305234 w 5305877"/>
              <a:gd name="connsiteY2" fmla="*/ 3709494 h 4397956"/>
              <a:gd name="connsiteX3" fmla="*/ 4465363 w 5305877"/>
              <a:gd name="connsiteY3" fmla="*/ 4397578 h 4397956"/>
              <a:gd name="connsiteX4" fmla="*/ 12407 w 5305877"/>
              <a:gd name="connsiteY4" fmla="*/ 4397956 h 4397956"/>
              <a:gd name="connsiteX5" fmla="*/ 0 w 5305877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94509 w 5296190"/>
              <a:gd name="connsiteY2" fmla="*/ 3846615 h 4397956"/>
              <a:gd name="connsiteX3" fmla="*/ 4465363 w 5296190"/>
              <a:gd name="connsiteY3" fmla="*/ 4397578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408751"/>
              <a:gd name="connsiteX1" fmla="*/ 5296190 w 5296190"/>
              <a:gd name="connsiteY1" fmla="*/ 8625 h 4408751"/>
              <a:gd name="connsiteX2" fmla="*/ 5294509 w 5296190"/>
              <a:gd name="connsiteY2" fmla="*/ 3846615 h 4408751"/>
              <a:gd name="connsiteX3" fmla="*/ 4569697 w 5296190"/>
              <a:gd name="connsiteY3" fmla="*/ 4408751 h 4408751"/>
              <a:gd name="connsiteX4" fmla="*/ 12407 w 5296190"/>
              <a:gd name="connsiteY4" fmla="*/ 4397956 h 4408751"/>
              <a:gd name="connsiteX5" fmla="*/ 0 w 5296190"/>
              <a:gd name="connsiteY5" fmla="*/ 0 h 4408751"/>
              <a:gd name="connsiteX0" fmla="*/ 0 w 5296190"/>
              <a:gd name="connsiteY0" fmla="*/ 0 h 4408751"/>
              <a:gd name="connsiteX1" fmla="*/ 5296190 w 5296190"/>
              <a:gd name="connsiteY1" fmla="*/ 8625 h 4408751"/>
              <a:gd name="connsiteX2" fmla="*/ 5294509 w 5296190"/>
              <a:gd name="connsiteY2" fmla="*/ 3880132 h 4408751"/>
              <a:gd name="connsiteX3" fmla="*/ 4569697 w 5296190"/>
              <a:gd name="connsiteY3" fmla="*/ 4408751 h 4408751"/>
              <a:gd name="connsiteX4" fmla="*/ 12407 w 5296190"/>
              <a:gd name="connsiteY4" fmla="*/ 4397956 h 4408751"/>
              <a:gd name="connsiteX5" fmla="*/ 0 w 5296190"/>
              <a:gd name="connsiteY5" fmla="*/ 0 h 4408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190" h="4408751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298644" y="2613964"/>
                  <a:pt x="5294509" y="3880132"/>
                </a:cubicBezTo>
                <a:lnTo>
                  <a:pt x="4569697" y="4408751"/>
                </a:lnTo>
                <a:lnTo>
                  <a:pt x="12407" y="4397956"/>
                </a:lnTo>
                <a:cubicBezTo>
                  <a:pt x="8271" y="2931971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940086C1-0555-41B1-8043-A1CECA4690C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76423" y="5329645"/>
            <a:ext cx="3190678" cy="25407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DC8C388-40A5-4403-B043-40781EAA97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6423" y="5608729"/>
            <a:ext cx="3190677" cy="20281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73C751C0-C201-415F-B93D-E69B928EC9E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7770" y="5836944"/>
            <a:ext cx="3189347" cy="2423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3F4E0BA8-3B79-4BAE-AF03-F3030333C9E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05464" y="3809049"/>
            <a:ext cx="1604369" cy="20108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E4F149B9-BDF0-49B9-AB50-25EFC220D87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630111" y="3215294"/>
            <a:ext cx="1604121" cy="38073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662F39B8-C1DB-42C1-8B50-692784445C5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30110" y="3610210"/>
            <a:ext cx="1602764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7A681A45-C9B4-4C5B-B59C-23038FE14B4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31458" y="3804556"/>
            <a:ext cx="1602764" cy="20158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541BD2C-9A5C-4C3D-A1EA-476D42EF1CD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67311" y="3215293"/>
            <a:ext cx="1588669" cy="39040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4335F65D-3CB8-498E-8EA4-15FF551655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267311" y="3610210"/>
            <a:ext cx="1587314" cy="18985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BE024EB1-0CB6-47F2-989F-A32E8998B3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68658" y="3804556"/>
            <a:ext cx="1587314" cy="20607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B53DA9AE-103C-4F08-B065-8D49FA51D2B9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004117" y="3215294"/>
            <a:ext cx="1602773" cy="38073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8E4EE1E8-5988-4BCB-AF1C-43ACF203BE8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004116" y="3612750"/>
            <a:ext cx="1601417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53" name="Isosceles Triangle 11">
            <a:extLst>
              <a:ext uri="{FF2B5EF4-FFF2-40B4-BE49-F238E27FC236}">
                <a16:creationId xmlns:a16="http://schemas.microsoft.com/office/drawing/2014/main" id="{8D17EA4A-372C-46B9-B6EA-F644B9E713B5}"/>
              </a:ext>
            </a:extLst>
          </p:cNvPr>
          <p:cNvSpPr/>
          <p:nvPr userDrawn="1"/>
        </p:nvSpPr>
        <p:spPr>
          <a:xfrm rot="5400000" flipV="1">
            <a:off x="3518887" y="5058981"/>
            <a:ext cx="526470" cy="339516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E0665CBB-DAFA-4E54-903F-A78361B1B411}"/>
              </a:ext>
            </a:extLst>
          </p:cNvPr>
          <p:cNvSpPr>
            <a:spLocks noGrp="1"/>
          </p:cNvSpPr>
          <p:nvPr userDrawn="1">
            <p:ph type="body" sz="quarter" idx="84" hasCustomPrompt="1"/>
          </p:nvPr>
        </p:nvSpPr>
        <p:spPr>
          <a:xfrm>
            <a:off x="4004952" y="6106282"/>
            <a:ext cx="1604369" cy="20108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D5A447E4-4369-4623-AC35-DC137F24D298}"/>
              </a:ext>
            </a:extLst>
          </p:cNvPr>
          <p:cNvSpPr>
            <a:spLocks noGrp="1"/>
          </p:cNvSpPr>
          <p:nvPr userDrawn="1">
            <p:ph type="body" sz="quarter" idx="85" hasCustomPrompt="1"/>
          </p:nvPr>
        </p:nvSpPr>
        <p:spPr>
          <a:xfrm>
            <a:off x="5629598" y="5512526"/>
            <a:ext cx="1604121" cy="38073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FDDE1962-946B-4A11-961F-45821B878E40}"/>
              </a:ext>
            </a:extLst>
          </p:cNvPr>
          <p:cNvSpPr>
            <a:spLocks noGrp="1"/>
          </p:cNvSpPr>
          <p:nvPr userDrawn="1">
            <p:ph type="body" sz="quarter" idx="86" hasCustomPrompt="1"/>
          </p:nvPr>
        </p:nvSpPr>
        <p:spPr>
          <a:xfrm>
            <a:off x="5629598" y="5907442"/>
            <a:ext cx="1602764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7B84FA7A-C789-4DE0-B44A-B3FB7EC4DD8B}"/>
              </a:ext>
            </a:extLst>
          </p:cNvPr>
          <p:cNvSpPr>
            <a:spLocks noGrp="1"/>
          </p:cNvSpPr>
          <p:nvPr userDrawn="1">
            <p:ph type="body" sz="quarter" idx="87" hasCustomPrompt="1"/>
          </p:nvPr>
        </p:nvSpPr>
        <p:spPr>
          <a:xfrm>
            <a:off x="5630946" y="6101788"/>
            <a:ext cx="1602764" cy="20158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D21C21E8-FDFE-44D9-910C-C7C884A421A8}"/>
              </a:ext>
            </a:extLst>
          </p:cNvPr>
          <p:cNvSpPr>
            <a:spLocks noGrp="1"/>
          </p:cNvSpPr>
          <p:nvPr userDrawn="1">
            <p:ph type="body" sz="quarter" idx="88" hasCustomPrompt="1"/>
          </p:nvPr>
        </p:nvSpPr>
        <p:spPr>
          <a:xfrm>
            <a:off x="7266798" y="5512525"/>
            <a:ext cx="1588669" cy="39040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5418068D-288D-4D93-B8E8-9294773EE435}"/>
              </a:ext>
            </a:extLst>
          </p:cNvPr>
          <p:cNvSpPr>
            <a:spLocks noGrp="1"/>
          </p:cNvSpPr>
          <p:nvPr userDrawn="1">
            <p:ph type="body" sz="quarter" idx="89" hasCustomPrompt="1"/>
          </p:nvPr>
        </p:nvSpPr>
        <p:spPr>
          <a:xfrm>
            <a:off x="7266799" y="5907442"/>
            <a:ext cx="1587314" cy="18985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A59BF85-9FE2-4E16-BBAC-E4228A6AF374}"/>
              </a:ext>
            </a:extLst>
          </p:cNvPr>
          <p:cNvSpPr>
            <a:spLocks noGrp="1"/>
          </p:cNvSpPr>
          <p:nvPr userDrawn="1">
            <p:ph type="body" sz="quarter" idx="90" hasCustomPrompt="1"/>
          </p:nvPr>
        </p:nvSpPr>
        <p:spPr>
          <a:xfrm>
            <a:off x="7268146" y="6101788"/>
            <a:ext cx="1587314" cy="20607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03E66B7C-6B38-41DA-B7DA-AD2E7073D430}"/>
              </a:ext>
            </a:extLst>
          </p:cNvPr>
          <p:cNvSpPr>
            <a:spLocks noGrp="1"/>
          </p:cNvSpPr>
          <p:nvPr userDrawn="1">
            <p:ph type="body" sz="quarter" idx="91" hasCustomPrompt="1"/>
          </p:nvPr>
        </p:nvSpPr>
        <p:spPr>
          <a:xfrm>
            <a:off x="4003605" y="5515066"/>
            <a:ext cx="1602773" cy="38073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AFF89978-5BF8-4E20-8ED8-63BC07C4290E}"/>
              </a:ext>
            </a:extLst>
          </p:cNvPr>
          <p:cNvSpPr>
            <a:spLocks noGrp="1"/>
          </p:cNvSpPr>
          <p:nvPr userDrawn="1">
            <p:ph type="body" sz="quarter" idx="92" hasCustomPrompt="1"/>
          </p:nvPr>
        </p:nvSpPr>
        <p:spPr>
          <a:xfrm>
            <a:off x="4003604" y="5909982"/>
            <a:ext cx="1601417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6F2366E8-CF98-47F8-B741-0B701181E465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334922" y="1232913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826BD098-E99E-4F44-8B74-21B5D12EE23B}"/>
              </a:ext>
            </a:extLst>
          </p:cNvPr>
          <p:cNvSpPr>
            <a:spLocks noGrp="1"/>
          </p:cNvSpPr>
          <p:nvPr userDrawn="1">
            <p:ph type="body" sz="quarter" idx="82" hasCustomPrompt="1"/>
          </p:nvPr>
        </p:nvSpPr>
        <p:spPr>
          <a:xfrm>
            <a:off x="334921" y="669534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47" name="Google Shape;102;p9">
            <a:extLst>
              <a:ext uri="{FF2B5EF4-FFF2-40B4-BE49-F238E27FC236}">
                <a16:creationId xmlns:a16="http://schemas.microsoft.com/office/drawing/2014/main" id="{A3D39023-B2B5-4D84-A736-AEC1BEE4E29D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" name="Google Shape;107;p9" descr="ZUT030_NewPayoff_1.emf">
            <a:extLst>
              <a:ext uri="{FF2B5EF4-FFF2-40B4-BE49-F238E27FC236}">
                <a16:creationId xmlns:a16="http://schemas.microsoft.com/office/drawing/2014/main" id="{1549E71A-37AA-4293-8FC7-1D5A29023487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105;p9" descr="zLogo.emf">
            <a:extLst>
              <a:ext uri="{FF2B5EF4-FFF2-40B4-BE49-F238E27FC236}">
                <a16:creationId xmlns:a16="http://schemas.microsoft.com/office/drawing/2014/main" id="{E8F27065-D183-4529-9606-BFBAA8232498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106;p9" descr="ZUT030_triangle.emf">
            <a:extLst>
              <a:ext uri="{FF2B5EF4-FFF2-40B4-BE49-F238E27FC236}">
                <a16:creationId xmlns:a16="http://schemas.microsoft.com/office/drawing/2014/main" id="{C686A42E-DEBB-476B-9ED0-83CCC920C402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Slide Number Placeholder 5">
            <a:extLst>
              <a:ext uri="{FF2B5EF4-FFF2-40B4-BE49-F238E27FC236}">
                <a16:creationId xmlns:a16="http://schemas.microsoft.com/office/drawing/2014/main" id="{577AB039-47C2-44A4-BFC3-15F7AF44E5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37842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icture Placeholder 2">
            <a:extLst>
              <a:ext uri="{FF2B5EF4-FFF2-40B4-BE49-F238E27FC236}">
                <a16:creationId xmlns:a16="http://schemas.microsoft.com/office/drawing/2014/main" id="{DFA2E074-E71A-4C40-8B4D-58D4735DB741}"/>
              </a:ext>
            </a:extLst>
          </p:cNvPr>
          <p:cNvSpPr>
            <a:spLocks noGrp="1"/>
          </p:cNvSpPr>
          <p:nvPr>
            <p:ph type="pic" sz="quarter" idx="185" hasCustomPrompt="1"/>
          </p:nvPr>
        </p:nvSpPr>
        <p:spPr>
          <a:xfrm>
            <a:off x="339483" y="4108399"/>
            <a:ext cx="1586251" cy="1273752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55" name="Picture Placeholder 2">
            <a:extLst>
              <a:ext uri="{FF2B5EF4-FFF2-40B4-BE49-F238E27FC236}">
                <a16:creationId xmlns:a16="http://schemas.microsoft.com/office/drawing/2014/main" id="{6A129E58-BA40-473F-96DB-F1E74865B9E5}"/>
              </a:ext>
            </a:extLst>
          </p:cNvPr>
          <p:cNvSpPr>
            <a:spLocks noGrp="1"/>
          </p:cNvSpPr>
          <p:nvPr>
            <p:ph type="pic" sz="quarter" idx="186" hasCustomPrompt="1"/>
          </p:nvPr>
        </p:nvSpPr>
        <p:spPr>
          <a:xfrm>
            <a:off x="2056936" y="4108399"/>
            <a:ext cx="1586251" cy="1273752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56" name="Picture Placeholder 2">
            <a:extLst>
              <a:ext uri="{FF2B5EF4-FFF2-40B4-BE49-F238E27FC236}">
                <a16:creationId xmlns:a16="http://schemas.microsoft.com/office/drawing/2014/main" id="{5F26C40F-CD6E-4EAE-8EA8-D14BF69BC67D}"/>
              </a:ext>
            </a:extLst>
          </p:cNvPr>
          <p:cNvSpPr>
            <a:spLocks noGrp="1"/>
          </p:cNvSpPr>
          <p:nvPr>
            <p:ph type="pic" sz="quarter" idx="187" hasCustomPrompt="1"/>
          </p:nvPr>
        </p:nvSpPr>
        <p:spPr>
          <a:xfrm>
            <a:off x="3766506" y="4108399"/>
            <a:ext cx="1586251" cy="1273752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57" name="Picture Placeholder 2">
            <a:extLst>
              <a:ext uri="{FF2B5EF4-FFF2-40B4-BE49-F238E27FC236}">
                <a16:creationId xmlns:a16="http://schemas.microsoft.com/office/drawing/2014/main" id="{32083E88-8A46-439B-844D-3EC7FC2F0CF9}"/>
              </a:ext>
            </a:extLst>
          </p:cNvPr>
          <p:cNvSpPr>
            <a:spLocks noGrp="1"/>
          </p:cNvSpPr>
          <p:nvPr>
            <p:ph type="pic" sz="quarter" idx="188" hasCustomPrompt="1"/>
          </p:nvPr>
        </p:nvSpPr>
        <p:spPr>
          <a:xfrm>
            <a:off x="5473155" y="4108399"/>
            <a:ext cx="1586251" cy="1273752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58" name="Picture Placeholder 2">
            <a:extLst>
              <a:ext uri="{FF2B5EF4-FFF2-40B4-BE49-F238E27FC236}">
                <a16:creationId xmlns:a16="http://schemas.microsoft.com/office/drawing/2014/main" id="{089A076C-545A-4559-AE2E-9045E2B4416C}"/>
              </a:ext>
            </a:extLst>
          </p:cNvPr>
          <p:cNvSpPr>
            <a:spLocks noGrp="1"/>
          </p:cNvSpPr>
          <p:nvPr>
            <p:ph type="pic" sz="quarter" idx="189" hasCustomPrompt="1"/>
          </p:nvPr>
        </p:nvSpPr>
        <p:spPr>
          <a:xfrm>
            <a:off x="7193721" y="4108399"/>
            <a:ext cx="1668713" cy="1273752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5E831D4D-913D-48EE-BB42-4057F450C47D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339483" y="1810709"/>
            <a:ext cx="1586251" cy="1273752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49" name="Picture Placeholder 2">
            <a:extLst>
              <a:ext uri="{FF2B5EF4-FFF2-40B4-BE49-F238E27FC236}">
                <a16:creationId xmlns:a16="http://schemas.microsoft.com/office/drawing/2014/main" id="{389EA6AB-D7E9-40A5-9444-82E519DC49CF}"/>
              </a:ext>
            </a:extLst>
          </p:cNvPr>
          <p:cNvSpPr>
            <a:spLocks noGrp="1"/>
          </p:cNvSpPr>
          <p:nvPr>
            <p:ph type="pic" sz="quarter" idx="181" hasCustomPrompt="1"/>
          </p:nvPr>
        </p:nvSpPr>
        <p:spPr>
          <a:xfrm>
            <a:off x="2056936" y="1810709"/>
            <a:ext cx="1586251" cy="1273752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50" name="Picture Placeholder 2">
            <a:extLst>
              <a:ext uri="{FF2B5EF4-FFF2-40B4-BE49-F238E27FC236}">
                <a16:creationId xmlns:a16="http://schemas.microsoft.com/office/drawing/2014/main" id="{61C69CFE-3ED7-443F-B623-9D06A2BE72AC}"/>
              </a:ext>
            </a:extLst>
          </p:cNvPr>
          <p:cNvSpPr>
            <a:spLocks noGrp="1"/>
          </p:cNvSpPr>
          <p:nvPr>
            <p:ph type="pic" sz="quarter" idx="182" hasCustomPrompt="1"/>
          </p:nvPr>
        </p:nvSpPr>
        <p:spPr>
          <a:xfrm>
            <a:off x="3766506" y="1810709"/>
            <a:ext cx="1586251" cy="1273752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51" name="Picture Placeholder 2">
            <a:extLst>
              <a:ext uri="{FF2B5EF4-FFF2-40B4-BE49-F238E27FC236}">
                <a16:creationId xmlns:a16="http://schemas.microsoft.com/office/drawing/2014/main" id="{BFFF9E63-8831-4AB0-8770-FC3494DEA0C9}"/>
              </a:ext>
            </a:extLst>
          </p:cNvPr>
          <p:cNvSpPr>
            <a:spLocks noGrp="1"/>
          </p:cNvSpPr>
          <p:nvPr>
            <p:ph type="pic" sz="quarter" idx="183" hasCustomPrompt="1"/>
          </p:nvPr>
        </p:nvSpPr>
        <p:spPr>
          <a:xfrm>
            <a:off x="5473155" y="1810709"/>
            <a:ext cx="1586251" cy="1273752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52" name="Picture Placeholder 2">
            <a:extLst>
              <a:ext uri="{FF2B5EF4-FFF2-40B4-BE49-F238E27FC236}">
                <a16:creationId xmlns:a16="http://schemas.microsoft.com/office/drawing/2014/main" id="{A4063826-A6D6-44F8-870A-C3B50FAACBE2}"/>
              </a:ext>
            </a:extLst>
          </p:cNvPr>
          <p:cNvSpPr>
            <a:spLocks noGrp="1"/>
          </p:cNvSpPr>
          <p:nvPr>
            <p:ph type="pic" sz="quarter" idx="184" hasCustomPrompt="1"/>
          </p:nvPr>
        </p:nvSpPr>
        <p:spPr>
          <a:xfrm>
            <a:off x="7193721" y="1810709"/>
            <a:ext cx="1668713" cy="1273752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53304"/>
              <a:gd name="connsiteX1" fmla="*/ 6983223 w 6983223"/>
              <a:gd name="connsiteY1" fmla="*/ 8625 h 4453304"/>
              <a:gd name="connsiteX2" fmla="*/ 6983223 w 6983223"/>
              <a:gd name="connsiteY2" fmla="*/ 4012709 h 4453304"/>
              <a:gd name="connsiteX3" fmla="*/ 5885940 w 6983223"/>
              <a:gd name="connsiteY3" fmla="*/ 4449407 h 4453304"/>
              <a:gd name="connsiteX4" fmla="*/ 1773869 w 6983223"/>
              <a:gd name="connsiteY4" fmla="*/ 4453304 h 4453304"/>
              <a:gd name="connsiteX5" fmla="*/ 0 w 6983223"/>
              <a:gd name="connsiteY5" fmla="*/ 0 h 4453304"/>
              <a:gd name="connsiteX0" fmla="*/ 781493 w 5209354"/>
              <a:gd name="connsiteY0" fmla="*/ 38816 h 4444679"/>
              <a:gd name="connsiteX1" fmla="*/ 5209354 w 5209354"/>
              <a:gd name="connsiteY1" fmla="*/ 0 h 4444679"/>
              <a:gd name="connsiteX2" fmla="*/ 5209354 w 5209354"/>
              <a:gd name="connsiteY2" fmla="*/ 4004084 h 4444679"/>
              <a:gd name="connsiteX3" fmla="*/ 4112071 w 5209354"/>
              <a:gd name="connsiteY3" fmla="*/ 4440782 h 4444679"/>
              <a:gd name="connsiteX4" fmla="*/ 0 w 5209354"/>
              <a:gd name="connsiteY4" fmla="*/ 4444679 h 4444679"/>
              <a:gd name="connsiteX5" fmla="*/ 781493 w 5209354"/>
              <a:gd name="connsiteY5" fmla="*/ 38816 h 4444679"/>
              <a:gd name="connsiteX0" fmla="*/ 0 w 5283784"/>
              <a:gd name="connsiteY0" fmla="*/ 54630 h 4444679"/>
              <a:gd name="connsiteX1" fmla="*/ 5283784 w 5283784"/>
              <a:gd name="connsiteY1" fmla="*/ 0 h 4444679"/>
              <a:gd name="connsiteX2" fmla="*/ 5283784 w 5283784"/>
              <a:gd name="connsiteY2" fmla="*/ 4004084 h 4444679"/>
              <a:gd name="connsiteX3" fmla="*/ 4186501 w 5283784"/>
              <a:gd name="connsiteY3" fmla="*/ 4440782 h 4444679"/>
              <a:gd name="connsiteX4" fmla="*/ 74430 w 5283784"/>
              <a:gd name="connsiteY4" fmla="*/ 4444679 h 4444679"/>
              <a:gd name="connsiteX5" fmla="*/ 0 w 5283784"/>
              <a:gd name="connsiteY5" fmla="*/ 54630 h 4444679"/>
              <a:gd name="connsiteX0" fmla="*/ 0 w 5296190"/>
              <a:gd name="connsiteY0" fmla="*/ 0 h 4390049"/>
              <a:gd name="connsiteX1" fmla="*/ 5296190 w 5296190"/>
              <a:gd name="connsiteY1" fmla="*/ 150950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0049"/>
              <a:gd name="connsiteX1" fmla="*/ 5296190 w 5296190"/>
              <a:gd name="connsiteY1" fmla="*/ 8625 h 4390049"/>
              <a:gd name="connsiteX2" fmla="*/ 5283784 w 5296190"/>
              <a:gd name="connsiteY2" fmla="*/ 3949454 h 4390049"/>
              <a:gd name="connsiteX3" fmla="*/ 4186501 w 5296190"/>
              <a:gd name="connsiteY3" fmla="*/ 4386152 h 4390049"/>
              <a:gd name="connsiteX4" fmla="*/ 74430 w 5296190"/>
              <a:gd name="connsiteY4" fmla="*/ 4390049 h 4390049"/>
              <a:gd name="connsiteX5" fmla="*/ 0 w 5296190"/>
              <a:gd name="connsiteY5" fmla="*/ 0 h 4390049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24811 w 5296190"/>
              <a:gd name="connsiteY4" fmla="*/ 4397956 h 4397956"/>
              <a:gd name="connsiteX5" fmla="*/ 0 w 5296190"/>
              <a:gd name="connsiteY5" fmla="*/ 0 h 4397956"/>
              <a:gd name="connsiteX0" fmla="*/ 0 w 5296190"/>
              <a:gd name="connsiteY0" fmla="*/ 0 h 4397956"/>
              <a:gd name="connsiteX1" fmla="*/ 5296190 w 5296190"/>
              <a:gd name="connsiteY1" fmla="*/ 8625 h 4397956"/>
              <a:gd name="connsiteX2" fmla="*/ 5283784 w 5296190"/>
              <a:gd name="connsiteY2" fmla="*/ 3949454 h 4397956"/>
              <a:gd name="connsiteX3" fmla="*/ 4186501 w 5296190"/>
              <a:gd name="connsiteY3" fmla="*/ 4386152 h 4397956"/>
              <a:gd name="connsiteX4" fmla="*/ 12407 w 5296190"/>
              <a:gd name="connsiteY4" fmla="*/ 4397956 h 4397956"/>
              <a:gd name="connsiteX5" fmla="*/ 0 w 5296190"/>
              <a:gd name="connsiteY5" fmla="*/ 0 h 4397956"/>
              <a:gd name="connsiteX0" fmla="*/ 0 w 5298728"/>
              <a:gd name="connsiteY0" fmla="*/ 0 h 4397956"/>
              <a:gd name="connsiteX1" fmla="*/ 5296190 w 5298728"/>
              <a:gd name="connsiteY1" fmla="*/ 8625 h 4397956"/>
              <a:gd name="connsiteX2" fmla="*/ 5297684 w 5298728"/>
              <a:gd name="connsiteY2" fmla="*/ 4383272 h 4397956"/>
              <a:gd name="connsiteX3" fmla="*/ 4186501 w 5298728"/>
              <a:gd name="connsiteY3" fmla="*/ 4386152 h 4397956"/>
              <a:gd name="connsiteX4" fmla="*/ 12407 w 5298728"/>
              <a:gd name="connsiteY4" fmla="*/ 4397956 h 4397956"/>
              <a:gd name="connsiteX5" fmla="*/ 0 w 5298728"/>
              <a:gd name="connsiteY5" fmla="*/ 0 h 4397956"/>
              <a:gd name="connsiteX0" fmla="*/ 0 w 5298728"/>
              <a:gd name="connsiteY0" fmla="*/ 0 h 4389449"/>
              <a:gd name="connsiteX1" fmla="*/ 5296190 w 5298728"/>
              <a:gd name="connsiteY1" fmla="*/ 8625 h 4389449"/>
              <a:gd name="connsiteX2" fmla="*/ 5297684 w 5298728"/>
              <a:gd name="connsiteY2" fmla="*/ 4383272 h 4389449"/>
              <a:gd name="connsiteX3" fmla="*/ 4186501 w 5298728"/>
              <a:gd name="connsiteY3" fmla="*/ 4386152 h 4389449"/>
              <a:gd name="connsiteX4" fmla="*/ 12406 w 5298728"/>
              <a:gd name="connsiteY4" fmla="*/ 4389449 h 4389449"/>
              <a:gd name="connsiteX5" fmla="*/ 0 w 5298728"/>
              <a:gd name="connsiteY5" fmla="*/ 0 h 4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8728" h="4389449">
                <a:moveTo>
                  <a:pt x="0" y="0"/>
                </a:moveTo>
                <a:lnTo>
                  <a:pt x="5296190" y="8625"/>
                </a:lnTo>
                <a:cubicBezTo>
                  <a:pt x="5292055" y="1274793"/>
                  <a:pt x="5301819" y="3117104"/>
                  <a:pt x="5297684" y="4383272"/>
                </a:cubicBezTo>
                <a:lnTo>
                  <a:pt x="4186501" y="4386152"/>
                </a:lnTo>
                <a:lnTo>
                  <a:pt x="12406" y="4389449"/>
                </a:lnTo>
                <a:cubicBezTo>
                  <a:pt x="8270" y="2923464"/>
                  <a:pt x="4136" y="1465985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 i="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To place an object, click the icon or drag and drop an image. Do not paste an object here.</a:t>
            </a:r>
          </a:p>
        </p:txBody>
      </p:sp>
      <p:sp>
        <p:nvSpPr>
          <p:cNvPr id="107" name="Text Placeholder 2">
            <a:extLst>
              <a:ext uri="{FF2B5EF4-FFF2-40B4-BE49-F238E27FC236}">
                <a16:creationId xmlns:a16="http://schemas.microsoft.com/office/drawing/2014/main" id="{89D38A1E-232B-4145-AA8A-C4DC3E63D4D2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274225" y="3785982"/>
            <a:ext cx="1661286" cy="20108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5B8ABD83-E3F1-431B-82A3-7F2181A0FD2A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272877" y="3142964"/>
            <a:ext cx="1659634" cy="38389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C05689A9-B6AD-46CD-A5DE-C21DF8FCA9DA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272877" y="3580200"/>
            <a:ext cx="1658230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160" name="Text Placeholder 2">
            <a:extLst>
              <a:ext uri="{FF2B5EF4-FFF2-40B4-BE49-F238E27FC236}">
                <a16:creationId xmlns:a16="http://schemas.microsoft.com/office/drawing/2014/main" id="{3021E3DE-79B6-4667-A530-AA0A7CD7E5F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1986368" y="3785982"/>
            <a:ext cx="1661286" cy="20108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161" name="Text Placeholder 2">
            <a:extLst>
              <a:ext uri="{FF2B5EF4-FFF2-40B4-BE49-F238E27FC236}">
                <a16:creationId xmlns:a16="http://schemas.microsoft.com/office/drawing/2014/main" id="{4581375D-33C1-4874-92AC-4CDD1832451C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1985021" y="3150782"/>
            <a:ext cx="1659634" cy="38389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62" name="Text Placeholder 2">
            <a:extLst>
              <a:ext uri="{FF2B5EF4-FFF2-40B4-BE49-F238E27FC236}">
                <a16:creationId xmlns:a16="http://schemas.microsoft.com/office/drawing/2014/main" id="{996B5A17-7D0D-46B3-93B1-0E57D5E91E24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1985021" y="3580200"/>
            <a:ext cx="1658230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168" name="Text Placeholder 2">
            <a:extLst>
              <a:ext uri="{FF2B5EF4-FFF2-40B4-BE49-F238E27FC236}">
                <a16:creationId xmlns:a16="http://schemas.microsoft.com/office/drawing/2014/main" id="{85E9DF3D-2081-4605-9570-77A0097AA95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3703100" y="3785982"/>
            <a:ext cx="1661286" cy="20108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169" name="Text Placeholder 2">
            <a:extLst>
              <a:ext uri="{FF2B5EF4-FFF2-40B4-BE49-F238E27FC236}">
                <a16:creationId xmlns:a16="http://schemas.microsoft.com/office/drawing/2014/main" id="{09824207-296D-436D-B887-E340361ED5DC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3701753" y="3152446"/>
            <a:ext cx="1659634" cy="38389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70" name="Text Placeholder 2">
            <a:extLst>
              <a:ext uri="{FF2B5EF4-FFF2-40B4-BE49-F238E27FC236}">
                <a16:creationId xmlns:a16="http://schemas.microsoft.com/office/drawing/2014/main" id="{EB08E3EF-1B59-481C-819F-171FAA917D6E}"/>
              </a:ext>
            </a:extLst>
          </p:cNvPr>
          <p:cNvSpPr>
            <a:spLocks noGrp="1"/>
          </p:cNvSpPr>
          <p:nvPr>
            <p:ph type="body" sz="quarter" idx="130" hasCustomPrompt="1"/>
          </p:nvPr>
        </p:nvSpPr>
        <p:spPr>
          <a:xfrm>
            <a:off x="3701753" y="3580200"/>
            <a:ext cx="1658230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176" name="Text Placeholder 2">
            <a:extLst>
              <a:ext uri="{FF2B5EF4-FFF2-40B4-BE49-F238E27FC236}">
                <a16:creationId xmlns:a16="http://schemas.microsoft.com/office/drawing/2014/main" id="{9FC05FA2-64F7-4015-B3FB-0DEAFC9AF36B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5409706" y="3785982"/>
            <a:ext cx="1661286" cy="20108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177" name="Text Placeholder 2">
            <a:extLst>
              <a:ext uri="{FF2B5EF4-FFF2-40B4-BE49-F238E27FC236}">
                <a16:creationId xmlns:a16="http://schemas.microsoft.com/office/drawing/2014/main" id="{416C79F4-28B8-4D33-8C24-219929B92907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5408358" y="3142964"/>
            <a:ext cx="1659634" cy="38389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78" name="Text Placeholder 2">
            <a:extLst>
              <a:ext uri="{FF2B5EF4-FFF2-40B4-BE49-F238E27FC236}">
                <a16:creationId xmlns:a16="http://schemas.microsoft.com/office/drawing/2014/main" id="{45739DF5-763B-4491-B327-307B2F34D2DA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5408358" y="3580200"/>
            <a:ext cx="1658230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184" name="Text Placeholder 2">
            <a:extLst>
              <a:ext uri="{FF2B5EF4-FFF2-40B4-BE49-F238E27FC236}">
                <a16:creationId xmlns:a16="http://schemas.microsoft.com/office/drawing/2014/main" id="{B1119477-64A0-4F39-90A5-4A9640718B32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7122987" y="3810102"/>
            <a:ext cx="1732003" cy="1769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185" name="Text Placeholder 2">
            <a:extLst>
              <a:ext uri="{FF2B5EF4-FFF2-40B4-BE49-F238E27FC236}">
                <a16:creationId xmlns:a16="http://schemas.microsoft.com/office/drawing/2014/main" id="{4299CC27-A17B-4455-A2F2-E893EB1F6E61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7121639" y="3142964"/>
            <a:ext cx="1734818" cy="38389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86" name="Text Placeholder 2">
            <a:extLst>
              <a:ext uri="{FF2B5EF4-FFF2-40B4-BE49-F238E27FC236}">
                <a16:creationId xmlns:a16="http://schemas.microsoft.com/office/drawing/2014/main" id="{A24AC70E-20D6-4384-995E-082B8A6C99D0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7121640" y="3580200"/>
            <a:ext cx="1733350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3E386BF9-08DF-4F91-83D9-5E53BC756FD7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272757" y="6090932"/>
            <a:ext cx="1661286" cy="20108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BC95E219-D456-4F8A-86D6-B941D55609F7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271410" y="5447914"/>
            <a:ext cx="1659634" cy="38389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6269EAA5-D8A7-4430-92B2-7E304A8A4769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271410" y="5885150"/>
            <a:ext cx="1658230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6E8B5AB3-7A63-4A7A-92DA-6CFAB9018AA5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984901" y="6090932"/>
            <a:ext cx="1661286" cy="20108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1A970486-7D2B-43A5-B7AE-4D0290079608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983553" y="5455732"/>
            <a:ext cx="1659634" cy="38389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594979A3-ADC4-4EB8-8165-807295C90B52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983553" y="5885150"/>
            <a:ext cx="1658230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437B7336-2CB0-4D4D-AD56-12BD9F62F05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701633" y="6090932"/>
            <a:ext cx="1661286" cy="20108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124A8CB6-23D4-45F0-AF10-E7880AFF2C25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700285" y="5457396"/>
            <a:ext cx="1659634" cy="38389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C75588BA-B40E-4DAB-9280-9CA35CFA6C59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700285" y="5885150"/>
            <a:ext cx="1658230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F15102D4-8D31-4889-846D-65DE18C80DAD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5408238" y="6090932"/>
            <a:ext cx="1661286" cy="20108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744DCF48-EB29-4545-B6E7-618CBD39190D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406891" y="5447914"/>
            <a:ext cx="1659634" cy="38389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1861D726-23FB-4F04-9917-F0564C06BF1F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5406891" y="5885150"/>
            <a:ext cx="1658230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D6EA1AE2-4E3F-4B59-9714-83CFBDBA288C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7121519" y="6115052"/>
            <a:ext cx="1732003" cy="1769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ZA"/>
              <a:t>Client</a:t>
            </a:r>
            <a:endParaRPr lang="en-US"/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C35270E3-6888-460B-BE2C-81E96FEA79BB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7120171" y="5447914"/>
            <a:ext cx="1734818" cy="38389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9A6CED1C-135A-495C-B8BC-09223647531F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7120172" y="5885150"/>
            <a:ext cx="1733350" cy="18086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675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 marL="1028700" indent="0">
              <a:buFontTx/>
              <a:buNone/>
              <a:defRPr/>
            </a:lvl4pPr>
          </a:lstStyle>
          <a:p>
            <a:pPr lvl="0"/>
            <a:r>
              <a:rPr lang="en-US"/>
              <a:t>Country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F27ED26D-9CCE-49BD-BAA6-D06ABEC43E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32913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DF2431A1-55ED-4116-B9F2-1311B2C59524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69534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46" name="Google Shape;102;p9">
            <a:extLst>
              <a:ext uri="{FF2B5EF4-FFF2-40B4-BE49-F238E27FC236}">
                <a16:creationId xmlns:a16="http://schemas.microsoft.com/office/drawing/2014/main" id="{798CFF62-9255-4863-97E1-4743F0427F11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" name="Google Shape;107;p9" descr="ZUT030_NewPayoff_1.emf">
            <a:extLst>
              <a:ext uri="{FF2B5EF4-FFF2-40B4-BE49-F238E27FC236}">
                <a16:creationId xmlns:a16="http://schemas.microsoft.com/office/drawing/2014/main" id="{4B1C9042-D11E-43F1-B6A9-0E8423A1607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105;p9" descr="zLogo.emf">
            <a:extLst>
              <a:ext uri="{FF2B5EF4-FFF2-40B4-BE49-F238E27FC236}">
                <a16:creationId xmlns:a16="http://schemas.microsoft.com/office/drawing/2014/main" id="{D962D83C-FE15-479E-86C6-0206E784FF7C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106;p9" descr="ZUT030_triangle.emf">
            <a:extLst>
              <a:ext uri="{FF2B5EF4-FFF2-40B4-BE49-F238E27FC236}">
                <a16:creationId xmlns:a16="http://schemas.microsoft.com/office/drawing/2014/main" id="{C79CFF30-A180-4970-AF3D-8784F36A914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lide Number Placeholder 5">
            <a:extLst>
              <a:ext uri="{FF2B5EF4-FFF2-40B4-BE49-F238E27FC236}">
                <a16:creationId xmlns:a16="http://schemas.microsoft.com/office/drawing/2014/main" id="{615ED2C6-9A9D-4057-A69D-2393BA96C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2E91A-A776-4068-A435-4D2B4F93E6F3}" type="slidenum">
              <a:rPr lang="en-ZA" smtClean="0">
                <a:solidFill>
                  <a:srgbClr val="FFFFFF"/>
                </a:solidFill>
              </a:rPr>
              <a:pPr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7179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0;p24">
            <a:extLst>
              <a:ext uri="{FF2B5EF4-FFF2-40B4-BE49-F238E27FC236}">
                <a16:creationId xmlns:a16="http://schemas.microsoft.com/office/drawing/2014/main" id="{D061B548-DB24-4FC8-9C87-746A32690CD4}"/>
              </a:ext>
            </a:extLst>
          </p:cNvPr>
          <p:cNvSpPr/>
          <p:nvPr userDrawn="1"/>
        </p:nvSpPr>
        <p:spPr>
          <a:xfrm>
            <a:off x="0" y="1"/>
            <a:ext cx="9144000" cy="6426679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19FD5AE-7082-441F-BCDB-CB65260A2D0E}"/>
              </a:ext>
            </a:extLst>
          </p:cNvPr>
          <p:cNvGrpSpPr/>
          <p:nvPr userDrawn="1"/>
        </p:nvGrpSpPr>
        <p:grpSpPr>
          <a:xfrm>
            <a:off x="-11965" y="-9427"/>
            <a:ext cx="1150528" cy="1049088"/>
            <a:chOff x="-15954" y="-9428"/>
            <a:chExt cx="1791489" cy="1225153"/>
          </a:xfrm>
        </p:grpSpPr>
        <p:sp>
          <p:nvSpPr>
            <p:cNvPr id="18" name="Isosceles Triangle 11">
              <a:extLst>
                <a:ext uri="{FF2B5EF4-FFF2-40B4-BE49-F238E27FC236}">
                  <a16:creationId xmlns:a16="http://schemas.microsoft.com/office/drawing/2014/main" id="{AC94EA07-C3AD-460F-9F19-914695E7C2B9}"/>
                </a:ext>
              </a:extLst>
            </p:cNvPr>
            <p:cNvSpPr/>
            <p:nvPr userDrawn="1"/>
          </p:nvSpPr>
          <p:spPr>
            <a:xfrm rot="16200000" flipH="1" flipV="1">
              <a:off x="267213" y="-292595"/>
              <a:ext cx="1225153" cy="1791489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  <a:gd name="connsiteX0" fmla="*/ 0 w 3795609"/>
                <a:gd name="connsiteY0" fmla="*/ 3263675 h 3263675"/>
                <a:gd name="connsiteX1" fmla="*/ 1439106 w 3795609"/>
                <a:gd name="connsiteY1" fmla="*/ 790058 h 3263675"/>
                <a:gd name="connsiteX2" fmla="*/ 1887589 w 3795609"/>
                <a:gd name="connsiteY2" fmla="*/ 0 h 3263675"/>
                <a:gd name="connsiteX3" fmla="*/ 3795609 w 3795609"/>
                <a:gd name="connsiteY3" fmla="*/ 3263660 h 3263675"/>
                <a:gd name="connsiteX4" fmla="*/ 0 w 3795609"/>
                <a:gd name="connsiteY4" fmla="*/ 3263675 h 3263675"/>
                <a:gd name="connsiteX0" fmla="*/ 35955 w 2356503"/>
                <a:gd name="connsiteY0" fmla="*/ 3254338 h 3263659"/>
                <a:gd name="connsiteX1" fmla="*/ 0 w 2356503"/>
                <a:gd name="connsiteY1" fmla="*/ 790058 h 3263659"/>
                <a:gd name="connsiteX2" fmla="*/ 448483 w 2356503"/>
                <a:gd name="connsiteY2" fmla="*/ 0 h 3263659"/>
                <a:gd name="connsiteX3" fmla="*/ 2356503 w 2356503"/>
                <a:gd name="connsiteY3" fmla="*/ 3263660 h 3263659"/>
                <a:gd name="connsiteX4" fmla="*/ 35955 w 2356503"/>
                <a:gd name="connsiteY4" fmla="*/ 3254338 h 3263659"/>
                <a:gd name="connsiteX0" fmla="*/ 17285 w 2356503"/>
                <a:gd name="connsiteY0" fmla="*/ 3254343 h 3263661"/>
                <a:gd name="connsiteX1" fmla="*/ 0 w 2356503"/>
                <a:gd name="connsiteY1" fmla="*/ 790058 h 3263661"/>
                <a:gd name="connsiteX2" fmla="*/ 448483 w 2356503"/>
                <a:gd name="connsiteY2" fmla="*/ 0 h 3263661"/>
                <a:gd name="connsiteX3" fmla="*/ 2356503 w 2356503"/>
                <a:gd name="connsiteY3" fmla="*/ 3263660 h 3263661"/>
                <a:gd name="connsiteX4" fmla="*/ 17285 w 2356503"/>
                <a:gd name="connsiteY4" fmla="*/ 3254343 h 3263661"/>
                <a:gd name="connsiteX0" fmla="*/ 17285 w 2356503"/>
                <a:gd name="connsiteY0" fmla="*/ 3254343 h 3263659"/>
                <a:gd name="connsiteX1" fmla="*/ 0 w 2356503"/>
                <a:gd name="connsiteY1" fmla="*/ 818065 h 3263659"/>
                <a:gd name="connsiteX2" fmla="*/ 448483 w 2356503"/>
                <a:gd name="connsiteY2" fmla="*/ 0 h 3263659"/>
                <a:gd name="connsiteX3" fmla="*/ 2356503 w 2356503"/>
                <a:gd name="connsiteY3" fmla="*/ 3263660 h 3263659"/>
                <a:gd name="connsiteX4" fmla="*/ 17285 w 2356503"/>
                <a:gd name="connsiteY4" fmla="*/ 3254343 h 3263659"/>
                <a:gd name="connsiteX0" fmla="*/ 7950 w 2356503"/>
                <a:gd name="connsiteY0" fmla="*/ 3254349 h 3263661"/>
                <a:gd name="connsiteX1" fmla="*/ 0 w 2356503"/>
                <a:gd name="connsiteY1" fmla="*/ 818065 h 3263661"/>
                <a:gd name="connsiteX2" fmla="*/ 448483 w 2356503"/>
                <a:gd name="connsiteY2" fmla="*/ 0 h 3263661"/>
                <a:gd name="connsiteX3" fmla="*/ 2356503 w 2356503"/>
                <a:gd name="connsiteY3" fmla="*/ 3263660 h 3263661"/>
                <a:gd name="connsiteX4" fmla="*/ 7950 w 2356503"/>
                <a:gd name="connsiteY4" fmla="*/ 3254349 h 3263661"/>
                <a:gd name="connsiteX0" fmla="*/ -1 w 2348552"/>
                <a:gd name="connsiteY0" fmla="*/ 3254349 h 3263659"/>
                <a:gd name="connsiteX1" fmla="*/ 1386 w 2348552"/>
                <a:gd name="connsiteY1" fmla="*/ 818065 h 3263659"/>
                <a:gd name="connsiteX2" fmla="*/ 440532 w 2348552"/>
                <a:gd name="connsiteY2" fmla="*/ 0 h 3263659"/>
                <a:gd name="connsiteX3" fmla="*/ 2348552 w 2348552"/>
                <a:gd name="connsiteY3" fmla="*/ 3263660 h 3263659"/>
                <a:gd name="connsiteX4" fmla="*/ -1 w 2348552"/>
                <a:gd name="connsiteY4" fmla="*/ 3254349 h 3263659"/>
                <a:gd name="connsiteX0" fmla="*/ 0 w 2348553"/>
                <a:gd name="connsiteY0" fmla="*/ 3254349 h 3263660"/>
                <a:gd name="connsiteX1" fmla="*/ 1387 w 2348553"/>
                <a:gd name="connsiteY1" fmla="*/ 818065 h 3263660"/>
                <a:gd name="connsiteX2" fmla="*/ 152164 w 2348553"/>
                <a:gd name="connsiteY2" fmla="*/ 542364 h 3263660"/>
                <a:gd name="connsiteX3" fmla="*/ 440533 w 2348553"/>
                <a:gd name="connsiteY3" fmla="*/ 0 h 3263660"/>
                <a:gd name="connsiteX4" fmla="*/ 2348553 w 2348553"/>
                <a:gd name="connsiteY4" fmla="*/ 3263660 h 3263660"/>
                <a:gd name="connsiteX5" fmla="*/ 0 w 2348553"/>
                <a:gd name="connsiteY5" fmla="*/ 3254349 h 3263660"/>
                <a:gd name="connsiteX0" fmla="*/ 0 w 2348553"/>
                <a:gd name="connsiteY0" fmla="*/ 3254349 h 3263660"/>
                <a:gd name="connsiteX1" fmla="*/ 1387 w 2348553"/>
                <a:gd name="connsiteY1" fmla="*/ 818065 h 3263660"/>
                <a:gd name="connsiteX2" fmla="*/ 152164 w 2348553"/>
                <a:gd name="connsiteY2" fmla="*/ 542364 h 3263660"/>
                <a:gd name="connsiteX3" fmla="*/ 152164 w 2348553"/>
                <a:gd name="connsiteY3" fmla="*/ 542364 h 3263660"/>
                <a:gd name="connsiteX4" fmla="*/ 440533 w 2348553"/>
                <a:gd name="connsiteY4" fmla="*/ 0 h 3263660"/>
                <a:gd name="connsiteX5" fmla="*/ 2348553 w 2348553"/>
                <a:gd name="connsiteY5" fmla="*/ 3263660 h 3263660"/>
                <a:gd name="connsiteX6" fmla="*/ 0 w 2348553"/>
                <a:gd name="connsiteY6" fmla="*/ 3254349 h 3263660"/>
                <a:gd name="connsiteX0" fmla="*/ 0 w 2348553"/>
                <a:gd name="connsiteY0" fmla="*/ 3254349 h 3263660"/>
                <a:gd name="connsiteX1" fmla="*/ 163750 w 2348553"/>
                <a:gd name="connsiteY1" fmla="*/ 1073206 h 3263660"/>
                <a:gd name="connsiteX2" fmla="*/ 152164 w 2348553"/>
                <a:gd name="connsiteY2" fmla="*/ 542364 h 3263660"/>
                <a:gd name="connsiteX3" fmla="*/ 152164 w 2348553"/>
                <a:gd name="connsiteY3" fmla="*/ 542364 h 3263660"/>
                <a:gd name="connsiteX4" fmla="*/ 440533 w 2348553"/>
                <a:gd name="connsiteY4" fmla="*/ 0 h 3263660"/>
                <a:gd name="connsiteX5" fmla="*/ 2348553 w 2348553"/>
                <a:gd name="connsiteY5" fmla="*/ 3263660 h 3263660"/>
                <a:gd name="connsiteX6" fmla="*/ 0 w 2348553"/>
                <a:gd name="connsiteY6" fmla="*/ 3254349 h 3263660"/>
                <a:gd name="connsiteX0" fmla="*/ 134774 w 2483327"/>
                <a:gd name="connsiteY0" fmla="*/ 3254349 h 3263660"/>
                <a:gd name="connsiteX1" fmla="*/ 286938 w 2483327"/>
                <a:gd name="connsiteY1" fmla="*/ 542364 h 3263660"/>
                <a:gd name="connsiteX2" fmla="*/ 286938 w 2483327"/>
                <a:gd name="connsiteY2" fmla="*/ 542364 h 3263660"/>
                <a:gd name="connsiteX3" fmla="*/ 575307 w 2483327"/>
                <a:gd name="connsiteY3" fmla="*/ 0 h 3263660"/>
                <a:gd name="connsiteX4" fmla="*/ 2483327 w 2483327"/>
                <a:gd name="connsiteY4" fmla="*/ 3263660 h 3263660"/>
                <a:gd name="connsiteX5" fmla="*/ 134774 w 2483327"/>
                <a:gd name="connsiteY5" fmla="*/ 3254349 h 3263660"/>
                <a:gd name="connsiteX0" fmla="*/ 134774 w 2274575"/>
                <a:gd name="connsiteY0" fmla="*/ 3254349 h 3254349"/>
                <a:gd name="connsiteX1" fmla="*/ 286938 w 2274575"/>
                <a:gd name="connsiteY1" fmla="*/ 542364 h 3254349"/>
                <a:gd name="connsiteX2" fmla="*/ 286938 w 2274575"/>
                <a:gd name="connsiteY2" fmla="*/ 542364 h 3254349"/>
                <a:gd name="connsiteX3" fmla="*/ 575307 w 2274575"/>
                <a:gd name="connsiteY3" fmla="*/ 0 h 3254349"/>
                <a:gd name="connsiteX4" fmla="*/ 2274575 w 2274575"/>
                <a:gd name="connsiteY4" fmla="*/ 2904143 h 3254349"/>
                <a:gd name="connsiteX5" fmla="*/ 134774 w 2274575"/>
                <a:gd name="connsiteY5" fmla="*/ 3254349 h 3254349"/>
                <a:gd name="connsiteX0" fmla="*/ 171331 w 2148769"/>
                <a:gd name="connsiteY0" fmla="*/ 2912229 h 2912229"/>
                <a:gd name="connsiteX1" fmla="*/ 161132 w 2148769"/>
                <a:gd name="connsiteY1" fmla="*/ 542364 h 2912229"/>
                <a:gd name="connsiteX2" fmla="*/ 161132 w 2148769"/>
                <a:gd name="connsiteY2" fmla="*/ 542364 h 2912229"/>
                <a:gd name="connsiteX3" fmla="*/ 449501 w 2148769"/>
                <a:gd name="connsiteY3" fmla="*/ 0 h 2912229"/>
                <a:gd name="connsiteX4" fmla="*/ 2148769 w 2148769"/>
                <a:gd name="connsiteY4" fmla="*/ 2904143 h 2912229"/>
                <a:gd name="connsiteX5" fmla="*/ 171331 w 2148769"/>
                <a:gd name="connsiteY5" fmla="*/ 2912229 h 2912229"/>
                <a:gd name="connsiteX0" fmla="*/ 10199 w 1987637"/>
                <a:gd name="connsiteY0" fmla="*/ 2912229 h 2912229"/>
                <a:gd name="connsiteX1" fmla="*/ 0 w 1987637"/>
                <a:gd name="connsiteY1" fmla="*/ 542364 h 2912229"/>
                <a:gd name="connsiteX2" fmla="*/ 0 w 1987637"/>
                <a:gd name="connsiteY2" fmla="*/ 542364 h 2912229"/>
                <a:gd name="connsiteX3" fmla="*/ 288369 w 1987637"/>
                <a:gd name="connsiteY3" fmla="*/ 0 h 2912229"/>
                <a:gd name="connsiteX4" fmla="*/ 1987637 w 1987637"/>
                <a:gd name="connsiteY4" fmla="*/ 2904143 h 2912229"/>
                <a:gd name="connsiteX5" fmla="*/ 10199 w 1987637"/>
                <a:gd name="connsiteY5" fmla="*/ 2912229 h 2912229"/>
                <a:gd name="connsiteX0" fmla="*/ 844 w 1989879"/>
                <a:gd name="connsiteY0" fmla="*/ 2906432 h 2906432"/>
                <a:gd name="connsiteX1" fmla="*/ 2242 w 1989879"/>
                <a:gd name="connsiteY1" fmla="*/ 542364 h 2906432"/>
                <a:gd name="connsiteX2" fmla="*/ 2242 w 1989879"/>
                <a:gd name="connsiteY2" fmla="*/ 542364 h 2906432"/>
                <a:gd name="connsiteX3" fmla="*/ 290611 w 1989879"/>
                <a:gd name="connsiteY3" fmla="*/ 0 h 2906432"/>
                <a:gd name="connsiteX4" fmla="*/ 1989879 w 1989879"/>
                <a:gd name="connsiteY4" fmla="*/ 2904143 h 2906432"/>
                <a:gd name="connsiteX5" fmla="*/ 844 w 1989879"/>
                <a:gd name="connsiteY5" fmla="*/ 2906432 h 2906432"/>
                <a:gd name="connsiteX0" fmla="*/ 4401 w 1987637"/>
                <a:gd name="connsiteY0" fmla="*/ 2906432 h 2906432"/>
                <a:gd name="connsiteX1" fmla="*/ 0 w 1987637"/>
                <a:gd name="connsiteY1" fmla="*/ 542364 h 2906432"/>
                <a:gd name="connsiteX2" fmla="*/ 0 w 1987637"/>
                <a:gd name="connsiteY2" fmla="*/ 542364 h 2906432"/>
                <a:gd name="connsiteX3" fmla="*/ 288369 w 1987637"/>
                <a:gd name="connsiteY3" fmla="*/ 0 h 2906432"/>
                <a:gd name="connsiteX4" fmla="*/ 1987637 w 1987637"/>
                <a:gd name="connsiteY4" fmla="*/ 2904143 h 2906432"/>
                <a:gd name="connsiteX5" fmla="*/ 4401 w 1987637"/>
                <a:gd name="connsiteY5" fmla="*/ 2906432 h 2906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7637" h="2906432">
                  <a:moveTo>
                    <a:pt x="4401" y="2906432"/>
                  </a:moveTo>
                  <a:cubicBezTo>
                    <a:pt x="1001" y="2116477"/>
                    <a:pt x="3400" y="1332319"/>
                    <a:pt x="0" y="542364"/>
                  </a:cubicBezTo>
                  <a:lnTo>
                    <a:pt x="0" y="542364"/>
                  </a:lnTo>
                  <a:lnTo>
                    <a:pt x="288369" y="0"/>
                  </a:lnTo>
                  <a:lnTo>
                    <a:pt x="1987637" y="2904143"/>
                  </a:lnTo>
                  <a:lnTo>
                    <a:pt x="4401" y="2906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Isosceles Triangle 11">
              <a:extLst>
                <a:ext uri="{FF2B5EF4-FFF2-40B4-BE49-F238E27FC236}">
                  <a16:creationId xmlns:a16="http://schemas.microsoft.com/office/drawing/2014/main" id="{2D2C9952-DC01-48EA-B03C-C4578D23348A}"/>
                </a:ext>
              </a:extLst>
            </p:cNvPr>
            <p:cNvSpPr/>
            <p:nvPr userDrawn="1"/>
          </p:nvSpPr>
          <p:spPr>
            <a:xfrm rot="16200000" flipH="1" flipV="1">
              <a:off x="216020" y="-240656"/>
              <a:ext cx="1043583" cy="1507275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  <a:gd name="connsiteX0" fmla="*/ 0 w 3795609"/>
                <a:gd name="connsiteY0" fmla="*/ 3263675 h 3263675"/>
                <a:gd name="connsiteX1" fmla="*/ 1384359 w 3795609"/>
                <a:gd name="connsiteY1" fmla="*/ 867015 h 3263675"/>
                <a:gd name="connsiteX2" fmla="*/ 1887589 w 3795609"/>
                <a:gd name="connsiteY2" fmla="*/ 0 h 3263675"/>
                <a:gd name="connsiteX3" fmla="*/ 3795609 w 3795609"/>
                <a:gd name="connsiteY3" fmla="*/ 3263660 h 3263675"/>
                <a:gd name="connsiteX4" fmla="*/ 0 w 3795609"/>
                <a:gd name="connsiteY4" fmla="*/ 3263675 h 3263675"/>
                <a:gd name="connsiteX0" fmla="*/ 0 w 2433148"/>
                <a:gd name="connsiteY0" fmla="*/ 3263675 h 3263675"/>
                <a:gd name="connsiteX1" fmla="*/ 21898 w 2433148"/>
                <a:gd name="connsiteY1" fmla="*/ 867015 h 3263675"/>
                <a:gd name="connsiteX2" fmla="*/ 525128 w 2433148"/>
                <a:gd name="connsiteY2" fmla="*/ 0 h 3263675"/>
                <a:gd name="connsiteX3" fmla="*/ 2433148 w 2433148"/>
                <a:gd name="connsiteY3" fmla="*/ 3263660 h 3263675"/>
                <a:gd name="connsiteX4" fmla="*/ 0 w 2433148"/>
                <a:gd name="connsiteY4" fmla="*/ 3263675 h 3263675"/>
                <a:gd name="connsiteX0" fmla="*/ 1 w 2421887"/>
                <a:gd name="connsiteY0" fmla="*/ 3263681 h 3263682"/>
                <a:gd name="connsiteX1" fmla="*/ 10637 w 2421887"/>
                <a:gd name="connsiteY1" fmla="*/ 867015 h 3263682"/>
                <a:gd name="connsiteX2" fmla="*/ 513867 w 2421887"/>
                <a:gd name="connsiteY2" fmla="*/ 0 h 3263682"/>
                <a:gd name="connsiteX3" fmla="*/ 2421887 w 2421887"/>
                <a:gd name="connsiteY3" fmla="*/ 3263660 h 3263682"/>
                <a:gd name="connsiteX4" fmla="*/ 1 w 2421887"/>
                <a:gd name="connsiteY4" fmla="*/ 3263681 h 3263682"/>
                <a:gd name="connsiteX0" fmla="*/ 12328 w 2434214"/>
                <a:gd name="connsiteY0" fmla="*/ 3263681 h 3263682"/>
                <a:gd name="connsiteX1" fmla="*/ 443 w 2434214"/>
                <a:gd name="connsiteY1" fmla="*/ 900795 h 3263682"/>
                <a:gd name="connsiteX2" fmla="*/ 526194 w 2434214"/>
                <a:gd name="connsiteY2" fmla="*/ 0 h 3263682"/>
                <a:gd name="connsiteX3" fmla="*/ 2434214 w 2434214"/>
                <a:gd name="connsiteY3" fmla="*/ 3263660 h 3263682"/>
                <a:gd name="connsiteX4" fmla="*/ 12328 w 2434214"/>
                <a:gd name="connsiteY4" fmla="*/ 3263681 h 3263682"/>
                <a:gd name="connsiteX0" fmla="*/ 1583 w 2434727"/>
                <a:gd name="connsiteY0" fmla="*/ 3263688 h 3263689"/>
                <a:gd name="connsiteX1" fmla="*/ 956 w 2434727"/>
                <a:gd name="connsiteY1" fmla="*/ 900795 h 3263689"/>
                <a:gd name="connsiteX2" fmla="*/ 526707 w 2434727"/>
                <a:gd name="connsiteY2" fmla="*/ 0 h 3263689"/>
                <a:gd name="connsiteX3" fmla="*/ 2434727 w 2434727"/>
                <a:gd name="connsiteY3" fmla="*/ 3263660 h 3263689"/>
                <a:gd name="connsiteX4" fmla="*/ 1583 w 2434727"/>
                <a:gd name="connsiteY4" fmla="*/ 3263688 h 3263689"/>
                <a:gd name="connsiteX0" fmla="*/ 1585 w 2434727"/>
                <a:gd name="connsiteY0" fmla="*/ 3263695 h 3263696"/>
                <a:gd name="connsiteX1" fmla="*/ 956 w 2434727"/>
                <a:gd name="connsiteY1" fmla="*/ 900795 h 3263696"/>
                <a:gd name="connsiteX2" fmla="*/ 526707 w 2434727"/>
                <a:gd name="connsiteY2" fmla="*/ 0 h 3263696"/>
                <a:gd name="connsiteX3" fmla="*/ 2434727 w 2434727"/>
                <a:gd name="connsiteY3" fmla="*/ 3263660 h 3263696"/>
                <a:gd name="connsiteX4" fmla="*/ 1585 w 2434727"/>
                <a:gd name="connsiteY4" fmla="*/ 3263695 h 3263696"/>
                <a:gd name="connsiteX0" fmla="*/ 0 w 2444404"/>
                <a:gd name="connsiteY0" fmla="*/ 3263696 h 3263696"/>
                <a:gd name="connsiteX1" fmla="*/ 10633 w 2444404"/>
                <a:gd name="connsiteY1" fmla="*/ 900795 h 3263696"/>
                <a:gd name="connsiteX2" fmla="*/ 536384 w 2444404"/>
                <a:gd name="connsiteY2" fmla="*/ 0 h 3263696"/>
                <a:gd name="connsiteX3" fmla="*/ 2444404 w 2444404"/>
                <a:gd name="connsiteY3" fmla="*/ 3263660 h 3263696"/>
                <a:gd name="connsiteX4" fmla="*/ 0 w 2444404"/>
                <a:gd name="connsiteY4" fmla="*/ 3263696 h 3263696"/>
                <a:gd name="connsiteX0" fmla="*/ 0 w 2444404"/>
                <a:gd name="connsiteY0" fmla="*/ 3263696 h 3263696"/>
                <a:gd name="connsiteX1" fmla="*/ 10631 w 2444404"/>
                <a:gd name="connsiteY1" fmla="*/ 889532 h 3263696"/>
                <a:gd name="connsiteX2" fmla="*/ 536384 w 2444404"/>
                <a:gd name="connsiteY2" fmla="*/ 0 h 3263696"/>
                <a:gd name="connsiteX3" fmla="*/ 2444404 w 2444404"/>
                <a:gd name="connsiteY3" fmla="*/ 3263660 h 3263696"/>
                <a:gd name="connsiteX4" fmla="*/ 0 w 2444404"/>
                <a:gd name="connsiteY4" fmla="*/ 3263696 h 3263696"/>
                <a:gd name="connsiteX0" fmla="*/ 157277 w 2433830"/>
                <a:gd name="connsiteY0" fmla="*/ 3263696 h 3263696"/>
                <a:gd name="connsiteX1" fmla="*/ 57 w 2433830"/>
                <a:gd name="connsiteY1" fmla="*/ 889532 h 3263696"/>
                <a:gd name="connsiteX2" fmla="*/ 525810 w 2433830"/>
                <a:gd name="connsiteY2" fmla="*/ 0 h 3263696"/>
                <a:gd name="connsiteX3" fmla="*/ 2433830 w 2433830"/>
                <a:gd name="connsiteY3" fmla="*/ 3263660 h 3263696"/>
                <a:gd name="connsiteX4" fmla="*/ 157277 w 2433830"/>
                <a:gd name="connsiteY4" fmla="*/ 3263696 h 3263696"/>
                <a:gd name="connsiteX0" fmla="*/ 0 w 2276553"/>
                <a:gd name="connsiteY0" fmla="*/ 3263696 h 3263696"/>
                <a:gd name="connsiteX1" fmla="*/ 24619 w 2276553"/>
                <a:gd name="connsiteY1" fmla="*/ 588799 h 3263696"/>
                <a:gd name="connsiteX2" fmla="*/ 368533 w 2276553"/>
                <a:gd name="connsiteY2" fmla="*/ 0 h 3263696"/>
                <a:gd name="connsiteX3" fmla="*/ 2276553 w 2276553"/>
                <a:gd name="connsiteY3" fmla="*/ 3263660 h 3263696"/>
                <a:gd name="connsiteX4" fmla="*/ 0 w 2276553"/>
                <a:gd name="connsiteY4" fmla="*/ 3263696 h 3263696"/>
                <a:gd name="connsiteX0" fmla="*/ 10829 w 2252413"/>
                <a:gd name="connsiteY0" fmla="*/ 3263698 h 3263698"/>
                <a:gd name="connsiteX1" fmla="*/ 479 w 2252413"/>
                <a:gd name="connsiteY1" fmla="*/ 588799 h 3263698"/>
                <a:gd name="connsiteX2" fmla="*/ 344393 w 2252413"/>
                <a:gd name="connsiteY2" fmla="*/ 0 h 3263698"/>
                <a:gd name="connsiteX3" fmla="*/ 2252413 w 2252413"/>
                <a:gd name="connsiteY3" fmla="*/ 3263660 h 3263698"/>
                <a:gd name="connsiteX4" fmla="*/ 10829 w 2252413"/>
                <a:gd name="connsiteY4" fmla="*/ 3263698 h 3263698"/>
                <a:gd name="connsiteX0" fmla="*/ 0 w 2255571"/>
                <a:gd name="connsiteY0" fmla="*/ 3263698 h 3263698"/>
                <a:gd name="connsiteX1" fmla="*/ 3637 w 2255571"/>
                <a:gd name="connsiteY1" fmla="*/ 588799 h 3263698"/>
                <a:gd name="connsiteX2" fmla="*/ 347551 w 2255571"/>
                <a:gd name="connsiteY2" fmla="*/ 0 h 3263698"/>
                <a:gd name="connsiteX3" fmla="*/ 2255571 w 2255571"/>
                <a:gd name="connsiteY3" fmla="*/ 3263660 h 3263698"/>
                <a:gd name="connsiteX4" fmla="*/ 0 w 2255571"/>
                <a:gd name="connsiteY4" fmla="*/ 3263698 h 3263698"/>
                <a:gd name="connsiteX0" fmla="*/ 0 w 2255571"/>
                <a:gd name="connsiteY0" fmla="*/ 3263700 h 3263700"/>
                <a:gd name="connsiteX1" fmla="*/ 3637 w 2255571"/>
                <a:gd name="connsiteY1" fmla="*/ 588799 h 3263700"/>
                <a:gd name="connsiteX2" fmla="*/ 347551 w 2255571"/>
                <a:gd name="connsiteY2" fmla="*/ 0 h 3263700"/>
                <a:gd name="connsiteX3" fmla="*/ 2255571 w 2255571"/>
                <a:gd name="connsiteY3" fmla="*/ 3263660 h 3263700"/>
                <a:gd name="connsiteX4" fmla="*/ 0 w 2255571"/>
                <a:gd name="connsiteY4" fmla="*/ 3263700 h 3263700"/>
                <a:gd name="connsiteX0" fmla="*/ 4102 w 2259673"/>
                <a:gd name="connsiteY0" fmla="*/ 3263700 h 3263700"/>
                <a:gd name="connsiteX1" fmla="*/ 745 w 2259673"/>
                <a:gd name="connsiteY1" fmla="*/ 602786 h 3263700"/>
                <a:gd name="connsiteX2" fmla="*/ 351653 w 2259673"/>
                <a:gd name="connsiteY2" fmla="*/ 0 h 3263700"/>
                <a:gd name="connsiteX3" fmla="*/ 2259673 w 2259673"/>
                <a:gd name="connsiteY3" fmla="*/ 3263660 h 3263700"/>
                <a:gd name="connsiteX4" fmla="*/ 4102 w 2259673"/>
                <a:gd name="connsiteY4" fmla="*/ 3263700 h 326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9673" h="3263700">
                  <a:moveTo>
                    <a:pt x="4102" y="3263700"/>
                  </a:moveTo>
                  <a:cubicBezTo>
                    <a:pt x="7647" y="2464811"/>
                    <a:pt x="-2800" y="1401675"/>
                    <a:pt x="745" y="602786"/>
                  </a:cubicBezTo>
                  <a:lnTo>
                    <a:pt x="351653" y="0"/>
                  </a:lnTo>
                  <a:lnTo>
                    <a:pt x="2259673" y="3263660"/>
                  </a:lnTo>
                  <a:lnTo>
                    <a:pt x="4102" y="326370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0" name="Google Shape;105;p9" descr="zLogo.emf">
            <a:extLst>
              <a:ext uri="{FF2B5EF4-FFF2-40B4-BE49-F238E27FC236}">
                <a16:creationId xmlns:a16="http://schemas.microsoft.com/office/drawing/2014/main" id="{BE716FFB-2C55-4F2D-97BE-BCC177AB214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5DB2504-8102-4C5F-8DE1-46B77C6B03F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2063932"/>
            <a:ext cx="8567094" cy="4176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Google Shape;102;p9">
            <a:extLst>
              <a:ext uri="{FF2B5EF4-FFF2-40B4-BE49-F238E27FC236}">
                <a16:creationId xmlns:a16="http://schemas.microsoft.com/office/drawing/2014/main" id="{0E6AC597-8957-4938-920B-8568C60DD4D3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07;p9" descr="ZUT030_NewPayoff_1.emf">
            <a:extLst>
              <a:ext uri="{FF2B5EF4-FFF2-40B4-BE49-F238E27FC236}">
                <a16:creationId xmlns:a16="http://schemas.microsoft.com/office/drawing/2014/main" id="{D2764491-B7CF-420E-A897-005AEC29670F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A0ED356-A9E8-4669-807D-8A0B5A7105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A67855F0-BB5D-4EC0-BAE9-FB83C1AE43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346127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FCEEDE28-43B3-4AA6-AF10-41C0BF265E1C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782748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319820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1476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;p24">
            <a:extLst>
              <a:ext uri="{FF2B5EF4-FFF2-40B4-BE49-F238E27FC236}">
                <a16:creationId xmlns:a16="http://schemas.microsoft.com/office/drawing/2014/main" id="{8BB2C8EF-E4C3-4794-B20D-8FDF11D7D6C0}"/>
              </a:ext>
            </a:extLst>
          </p:cNvPr>
          <p:cNvSpPr/>
          <p:nvPr userDrawn="1"/>
        </p:nvSpPr>
        <p:spPr>
          <a:xfrm>
            <a:off x="0" y="1"/>
            <a:ext cx="9144000" cy="6426679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Google Shape;105;p9" descr="zLogo.emf">
            <a:extLst>
              <a:ext uri="{FF2B5EF4-FFF2-40B4-BE49-F238E27FC236}">
                <a16:creationId xmlns:a16="http://schemas.microsoft.com/office/drawing/2014/main" id="{BE716FFB-2C55-4F2D-97BE-BCC177AB214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9EFF207-E456-46BB-8B65-A1296A71CC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346127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1A06D498-798A-4BDF-8CCB-E3119E3B1056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782748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1FEAFE9-2A66-4CD7-96A0-803F22D6F5EA}"/>
              </a:ext>
            </a:extLst>
          </p:cNvPr>
          <p:cNvGrpSpPr/>
          <p:nvPr userDrawn="1"/>
        </p:nvGrpSpPr>
        <p:grpSpPr>
          <a:xfrm>
            <a:off x="-11966" y="-9426"/>
            <a:ext cx="1150528" cy="1049088"/>
            <a:chOff x="-15955" y="-9427"/>
            <a:chExt cx="1791489" cy="1225153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6BA666EF-DA35-41E2-A608-58FCD8E732B2}"/>
                </a:ext>
              </a:extLst>
            </p:cNvPr>
            <p:cNvSpPr/>
            <p:nvPr userDrawn="1"/>
          </p:nvSpPr>
          <p:spPr>
            <a:xfrm rot="16200000" flipH="1" flipV="1">
              <a:off x="267213" y="-292595"/>
              <a:ext cx="1225153" cy="1791489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  <a:gd name="connsiteX0" fmla="*/ 0 w 3795609"/>
                <a:gd name="connsiteY0" fmla="*/ 3263675 h 3263675"/>
                <a:gd name="connsiteX1" fmla="*/ 1439106 w 3795609"/>
                <a:gd name="connsiteY1" fmla="*/ 790058 h 3263675"/>
                <a:gd name="connsiteX2" fmla="*/ 1887589 w 3795609"/>
                <a:gd name="connsiteY2" fmla="*/ 0 h 3263675"/>
                <a:gd name="connsiteX3" fmla="*/ 3795609 w 3795609"/>
                <a:gd name="connsiteY3" fmla="*/ 3263660 h 3263675"/>
                <a:gd name="connsiteX4" fmla="*/ 0 w 3795609"/>
                <a:gd name="connsiteY4" fmla="*/ 3263675 h 3263675"/>
                <a:gd name="connsiteX0" fmla="*/ 35955 w 2356503"/>
                <a:gd name="connsiteY0" fmla="*/ 3254338 h 3263659"/>
                <a:gd name="connsiteX1" fmla="*/ 0 w 2356503"/>
                <a:gd name="connsiteY1" fmla="*/ 790058 h 3263659"/>
                <a:gd name="connsiteX2" fmla="*/ 448483 w 2356503"/>
                <a:gd name="connsiteY2" fmla="*/ 0 h 3263659"/>
                <a:gd name="connsiteX3" fmla="*/ 2356503 w 2356503"/>
                <a:gd name="connsiteY3" fmla="*/ 3263660 h 3263659"/>
                <a:gd name="connsiteX4" fmla="*/ 35955 w 2356503"/>
                <a:gd name="connsiteY4" fmla="*/ 3254338 h 3263659"/>
                <a:gd name="connsiteX0" fmla="*/ 17285 w 2356503"/>
                <a:gd name="connsiteY0" fmla="*/ 3254343 h 3263661"/>
                <a:gd name="connsiteX1" fmla="*/ 0 w 2356503"/>
                <a:gd name="connsiteY1" fmla="*/ 790058 h 3263661"/>
                <a:gd name="connsiteX2" fmla="*/ 448483 w 2356503"/>
                <a:gd name="connsiteY2" fmla="*/ 0 h 3263661"/>
                <a:gd name="connsiteX3" fmla="*/ 2356503 w 2356503"/>
                <a:gd name="connsiteY3" fmla="*/ 3263660 h 3263661"/>
                <a:gd name="connsiteX4" fmla="*/ 17285 w 2356503"/>
                <a:gd name="connsiteY4" fmla="*/ 3254343 h 3263661"/>
                <a:gd name="connsiteX0" fmla="*/ 17285 w 2356503"/>
                <a:gd name="connsiteY0" fmla="*/ 3254343 h 3263659"/>
                <a:gd name="connsiteX1" fmla="*/ 0 w 2356503"/>
                <a:gd name="connsiteY1" fmla="*/ 818065 h 3263659"/>
                <a:gd name="connsiteX2" fmla="*/ 448483 w 2356503"/>
                <a:gd name="connsiteY2" fmla="*/ 0 h 3263659"/>
                <a:gd name="connsiteX3" fmla="*/ 2356503 w 2356503"/>
                <a:gd name="connsiteY3" fmla="*/ 3263660 h 3263659"/>
                <a:gd name="connsiteX4" fmla="*/ 17285 w 2356503"/>
                <a:gd name="connsiteY4" fmla="*/ 3254343 h 3263659"/>
                <a:gd name="connsiteX0" fmla="*/ 7950 w 2356503"/>
                <a:gd name="connsiteY0" fmla="*/ 3254349 h 3263661"/>
                <a:gd name="connsiteX1" fmla="*/ 0 w 2356503"/>
                <a:gd name="connsiteY1" fmla="*/ 818065 h 3263661"/>
                <a:gd name="connsiteX2" fmla="*/ 448483 w 2356503"/>
                <a:gd name="connsiteY2" fmla="*/ 0 h 3263661"/>
                <a:gd name="connsiteX3" fmla="*/ 2356503 w 2356503"/>
                <a:gd name="connsiteY3" fmla="*/ 3263660 h 3263661"/>
                <a:gd name="connsiteX4" fmla="*/ 7950 w 2356503"/>
                <a:gd name="connsiteY4" fmla="*/ 3254349 h 3263661"/>
                <a:gd name="connsiteX0" fmla="*/ -1 w 2348552"/>
                <a:gd name="connsiteY0" fmla="*/ 3254349 h 3263659"/>
                <a:gd name="connsiteX1" fmla="*/ 1386 w 2348552"/>
                <a:gd name="connsiteY1" fmla="*/ 818065 h 3263659"/>
                <a:gd name="connsiteX2" fmla="*/ 440532 w 2348552"/>
                <a:gd name="connsiteY2" fmla="*/ 0 h 3263659"/>
                <a:gd name="connsiteX3" fmla="*/ 2348552 w 2348552"/>
                <a:gd name="connsiteY3" fmla="*/ 3263660 h 3263659"/>
                <a:gd name="connsiteX4" fmla="*/ -1 w 2348552"/>
                <a:gd name="connsiteY4" fmla="*/ 3254349 h 3263659"/>
                <a:gd name="connsiteX0" fmla="*/ 0 w 2348553"/>
                <a:gd name="connsiteY0" fmla="*/ 3254349 h 3263660"/>
                <a:gd name="connsiteX1" fmla="*/ 1387 w 2348553"/>
                <a:gd name="connsiteY1" fmla="*/ 818065 h 3263660"/>
                <a:gd name="connsiteX2" fmla="*/ 152164 w 2348553"/>
                <a:gd name="connsiteY2" fmla="*/ 542364 h 3263660"/>
                <a:gd name="connsiteX3" fmla="*/ 440533 w 2348553"/>
                <a:gd name="connsiteY3" fmla="*/ 0 h 3263660"/>
                <a:gd name="connsiteX4" fmla="*/ 2348553 w 2348553"/>
                <a:gd name="connsiteY4" fmla="*/ 3263660 h 3263660"/>
                <a:gd name="connsiteX5" fmla="*/ 0 w 2348553"/>
                <a:gd name="connsiteY5" fmla="*/ 3254349 h 3263660"/>
                <a:gd name="connsiteX0" fmla="*/ 0 w 2348553"/>
                <a:gd name="connsiteY0" fmla="*/ 3254349 h 3263660"/>
                <a:gd name="connsiteX1" fmla="*/ 1387 w 2348553"/>
                <a:gd name="connsiteY1" fmla="*/ 818065 h 3263660"/>
                <a:gd name="connsiteX2" fmla="*/ 152164 w 2348553"/>
                <a:gd name="connsiteY2" fmla="*/ 542364 h 3263660"/>
                <a:gd name="connsiteX3" fmla="*/ 152164 w 2348553"/>
                <a:gd name="connsiteY3" fmla="*/ 542364 h 3263660"/>
                <a:gd name="connsiteX4" fmla="*/ 440533 w 2348553"/>
                <a:gd name="connsiteY4" fmla="*/ 0 h 3263660"/>
                <a:gd name="connsiteX5" fmla="*/ 2348553 w 2348553"/>
                <a:gd name="connsiteY5" fmla="*/ 3263660 h 3263660"/>
                <a:gd name="connsiteX6" fmla="*/ 0 w 2348553"/>
                <a:gd name="connsiteY6" fmla="*/ 3254349 h 3263660"/>
                <a:gd name="connsiteX0" fmla="*/ 0 w 2348553"/>
                <a:gd name="connsiteY0" fmla="*/ 3254349 h 3263660"/>
                <a:gd name="connsiteX1" fmla="*/ 163750 w 2348553"/>
                <a:gd name="connsiteY1" fmla="*/ 1073206 h 3263660"/>
                <a:gd name="connsiteX2" fmla="*/ 152164 w 2348553"/>
                <a:gd name="connsiteY2" fmla="*/ 542364 h 3263660"/>
                <a:gd name="connsiteX3" fmla="*/ 152164 w 2348553"/>
                <a:gd name="connsiteY3" fmla="*/ 542364 h 3263660"/>
                <a:gd name="connsiteX4" fmla="*/ 440533 w 2348553"/>
                <a:gd name="connsiteY4" fmla="*/ 0 h 3263660"/>
                <a:gd name="connsiteX5" fmla="*/ 2348553 w 2348553"/>
                <a:gd name="connsiteY5" fmla="*/ 3263660 h 3263660"/>
                <a:gd name="connsiteX6" fmla="*/ 0 w 2348553"/>
                <a:gd name="connsiteY6" fmla="*/ 3254349 h 3263660"/>
                <a:gd name="connsiteX0" fmla="*/ 134774 w 2483327"/>
                <a:gd name="connsiteY0" fmla="*/ 3254349 h 3263660"/>
                <a:gd name="connsiteX1" fmla="*/ 286938 w 2483327"/>
                <a:gd name="connsiteY1" fmla="*/ 542364 h 3263660"/>
                <a:gd name="connsiteX2" fmla="*/ 286938 w 2483327"/>
                <a:gd name="connsiteY2" fmla="*/ 542364 h 3263660"/>
                <a:gd name="connsiteX3" fmla="*/ 575307 w 2483327"/>
                <a:gd name="connsiteY3" fmla="*/ 0 h 3263660"/>
                <a:gd name="connsiteX4" fmla="*/ 2483327 w 2483327"/>
                <a:gd name="connsiteY4" fmla="*/ 3263660 h 3263660"/>
                <a:gd name="connsiteX5" fmla="*/ 134774 w 2483327"/>
                <a:gd name="connsiteY5" fmla="*/ 3254349 h 3263660"/>
                <a:gd name="connsiteX0" fmla="*/ 134774 w 2274575"/>
                <a:gd name="connsiteY0" fmla="*/ 3254349 h 3254349"/>
                <a:gd name="connsiteX1" fmla="*/ 286938 w 2274575"/>
                <a:gd name="connsiteY1" fmla="*/ 542364 h 3254349"/>
                <a:gd name="connsiteX2" fmla="*/ 286938 w 2274575"/>
                <a:gd name="connsiteY2" fmla="*/ 542364 h 3254349"/>
                <a:gd name="connsiteX3" fmla="*/ 575307 w 2274575"/>
                <a:gd name="connsiteY3" fmla="*/ 0 h 3254349"/>
                <a:gd name="connsiteX4" fmla="*/ 2274575 w 2274575"/>
                <a:gd name="connsiteY4" fmla="*/ 2904143 h 3254349"/>
                <a:gd name="connsiteX5" fmla="*/ 134774 w 2274575"/>
                <a:gd name="connsiteY5" fmla="*/ 3254349 h 3254349"/>
                <a:gd name="connsiteX0" fmla="*/ 171331 w 2148769"/>
                <a:gd name="connsiteY0" fmla="*/ 2912229 h 2912229"/>
                <a:gd name="connsiteX1" fmla="*/ 161132 w 2148769"/>
                <a:gd name="connsiteY1" fmla="*/ 542364 h 2912229"/>
                <a:gd name="connsiteX2" fmla="*/ 161132 w 2148769"/>
                <a:gd name="connsiteY2" fmla="*/ 542364 h 2912229"/>
                <a:gd name="connsiteX3" fmla="*/ 449501 w 2148769"/>
                <a:gd name="connsiteY3" fmla="*/ 0 h 2912229"/>
                <a:gd name="connsiteX4" fmla="*/ 2148769 w 2148769"/>
                <a:gd name="connsiteY4" fmla="*/ 2904143 h 2912229"/>
                <a:gd name="connsiteX5" fmla="*/ 171331 w 2148769"/>
                <a:gd name="connsiteY5" fmla="*/ 2912229 h 2912229"/>
                <a:gd name="connsiteX0" fmla="*/ 10199 w 1987637"/>
                <a:gd name="connsiteY0" fmla="*/ 2912229 h 2912229"/>
                <a:gd name="connsiteX1" fmla="*/ 0 w 1987637"/>
                <a:gd name="connsiteY1" fmla="*/ 542364 h 2912229"/>
                <a:gd name="connsiteX2" fmla="*/ 0 w 1987637"/>
                <a:gd name="connsiteY2" fmla="*/ 542364 h 2912229"/>
                <a:gd name="connsiteX3" fmla="*/ 288369 w 1987637"/>
                <a:gd name="connsiteY3" fmla="*/ 0 h 2912229"/>
                <a:gd name="connsiteX4" fmla="*/ 1987637 w 1987637"/>
                <a:gd name="connsiteY4" fmla="*/ 2904143 h 2912229"/>
                <a:gd name="connsiteX5" fmla="*/ 10199 w 1987637"/>
                <a:gd name="connsiteY5" fmla="*/ 2912229 h 2912229"/>
                <a:gd name="connsiteX0" fmla="*/ 844 w 1989879"/>
                <a:gd name="connsiteY0" fmla="*/ 2906432 h 2906432"/>
                <a:gd name="connsiteX1" fmla="*/ 2242 w 1989879"/>
                <a:gd name="connsiteY1" fmla="*/ 542364 h 2906432"/>
                <a:gd name="connsiteX2" fmla="*/ 2242 w 1989879"/>
                <a:gd name="connsiteY2" fmla="*/ 542364 h 2906432"/>
                <a:gd name="connsiteX3" fmla="*/ 290611 w 1989879"/>
                <a:gd name="connsiteY3" fmla="*/ 0 h 2906432"/>
                <a:gd name="connsiteX4" fmla="*/ 1989879 w 1989879"/>
                <a:gd name="connsiteY4" fmla="*/ 2904143 h 2906432"/>
                <a:gd name="connsiteX5" fmla="*/ 844 w 1989879"/>
                <a:gd name="connsiteY5" fmla="*/ 2906432 h 2906432"/>
                <a:gd name="connsiteX0" fmla="*/ 4401 w 1987637"/>
                <a:gd name="connsiteY0" fmla="*/ 2906432 h 2906432"/>
                <a:gd name="connsiteX1" fmla="*/ 0 w 1987637"/>
                <a:gd name="connsiteY1" fmla="*/ 542364 h 2906432"/>
                <a:gd name="connsiteX2" fmla="*/ 0 w 1987637"/>
                <a:gd name="connsiteY2" fmla="*/ 542364 h 2906432"/>
                <a:gd name="connsiteX3" fmla="*/ 288369 w 1987637"/>
                <a:gd name="connsiteY3" fmla="*/ 0 h 2906432"/>
                <a:gd name="connsiteX4" fmla="*/ 1987637 w 1987637"/>
                <a:gd name="connsiteY4" fmla="*/ 2904143 h 2906432"/>
                <a:gd name="connsiteX5" fmla="*/ 4401 w 1987637"/>
                <a:gd name="connsiteY5" fmla="*/ 2906432 h 2906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7637" h="2906432">
                  <a:moveTo>
                    <a:pt x="4401" y="2906432"/>
                  </a:moveTo>
                  <a:cubicBezTo>
                    <a:pt x="1001" y="2116477"/>
                    <a:pt x="3400" y="1332319"/>
                    <a:pt x="0" y="542364"/>
                  </a:cubicBezTo>
                  <a:lnTo>
                    <a:pt x="0" y="542364"/>
                  </a:lnTo>
                  <a:lnTo>
                    <a:pt x="288369" y="0"/>
                  </a:lnTo>
                  <a:lnTo>
                    <a:pt x="1987637" y="2904143"/>
                  </a:lnTo>
                  <a:lnTo>
                    <a:pt x="4401" y="2906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Isosceles Triangle 11">
              <a:extLst>
                <a:ext uri="{FF2B5EF4-FFF2-40B4-BE49-F238E27FC236}">
                  <a16:creationId xmlns:a16="http://schemas.microsoft.com/office/drawing/2014/main" id="{3995F9CE-2B7B-42BA-B079-A27D41EF97CC}"/>
                </a:ext>
              </a:extLst>
            </p:cNvPr>
            <p:cNvSpPr/>
            <p:nvPr userDrawn="1"/>
          </p:nvSpPr>
          <p:spPr>
            <a:xfrm rot="16200000" flipH="1" flipV="1">
              <a:off x="216020" y="-240656"/>
              <a:ext cx="1043583" cy="1507275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  <a:gd name="connsiteX0" fmla="*/ 0 w 3795609"/>
                <a:gd name="connsiteY0" fmla="*/ 3263675 h 3263675"/>
                <a:gd name="connsiteX1" fmla="*/ 1384359 w 3795609"/>
                <a:gd name="connsiteY1" fmla="*/ 867015 h 3263675"/>
                <a:gd name="connsiteX2" fmla="*/ 1887589 w 3795609"/>
                <a:gd name="connsiteY2" fmla="*/ 0 h 3263675"/>
                <a:gd name="connsiteX3" fmla="*/ 3795609 w 3795609"/>
                <a:gd name="connsiteY3" fmla="*/ 3263660 h 3263675"/>
                <a:gd name="connsiteX4" fmla="*/ 0 w 3795609"/>
                <a:gd name="connsiteY4" fmla="*/ 3263675 h 3263675"/>
                <a:gd name="connsiteX0" fmla="*/ 0 w 2433148"/>
                <a:gd name="connsiteY0" fmla="*/ 3263675 h 3263675"/>
                <a:gd name="connsiteX1" fmla="*/ 21898 w 2433148"/>
                <a:gd name="connsiteY1" fmla="*/ 867015 h 3263675"/>
                <a:gd name="connsiteX2" fmla="*/ 525128 w 2433148"/>
                <a:gd name="connsiteY2" fmla="*/ 0 h 3263675"/>
                <a:gd name="connsiteX3" fmla="*/ 2433148 w 2433148"/>
                <a:gd name="connsiteY3" fmla="*/ 3263660 h 3263675"/>
                <a:gd name="connsiteX4" fmla="*/ 0 w 2433148"/>
                <a:gd name="connsiteY4" fmla="*/ 3263675 h 3263675"/>
                <a:gd name="connsiteX0" fmla="*/ 1 w 2421887"/>
                <a:gd name="connsiteY0" fmla="*/ 3263681 h 3263682"/>
                <a:gd name="connsiteX1" fmla="*/ 10637 w 2421887"/>
                <a:gd name="connsiteY1" fmla="*/ 867015 h 3263682"/>
                <a:gd name="connsiteX2" fmla="*/ 513867 w 2421887"/>
                <a:gd name="connsiteY2" fmla="*/ 0 h 3263682"/>
                <a:gd name="connsiteX3" fmla="*/ 2421887 w 2421887"/>
                <a:gd name="connsiteY3" fmla="*/ 3263660 h 3263682"/>
                <a:gd name="connsiteX4" fmla="*/ 1 w 2421887"/>
                <a:gd name="connsiteY4" fmla="*/ 3263681 h 3263682"/>
                <a:gd name="connsiteX0" fmla="*/ 12328 w 2434214"/>
                <a:gd name="connsiteY0" fmla="*/ 3263681 h 3263682"/>
                <a:gd name="connsiteX1" fmla="*/ 443 w 2434214"/>
                <a:gd name="connsiteY1" fmla="*/ 900795 h 3263682"/>
                <a:gd name="connsiteX2" fmla="*/ 526194 w 2434214"/>
                <a:gd name="connsiteY2" fmla="*/ 0 h 3263682"/>
                <a:gd name="connsiteX3" fmla="*/ 2434214 w 2434214"/>
                <a:gd name="connsiteY3" fmla="*/ 3263660 h 3263682"/>
                <a:gd name="connsiteX4" fmla="*/ 12328 w 2434214"/>
                <a:gd name="connsiteY4" fmla="*/ 3263681 h 3263682"/>
                <a:gd name="connsiteX0" fmla="*/ 1583 w 2434727"/>
                <a:gd name="connsiteY0" fmla="*/ 3263688 h 3263689"/>
                <a:gd name="connsiteX1" fmla="*/ 956 w 2434727"/>
                <a:gd name="connsiteY1" fmla="*/ 900795 h 3263689"/>
                <a:gd name="connsiteX2" fmla="*/ 526707 w 2434727"/>
                <a:gd name="connsiteY2" fmla="*/ 0 h 3263689"/>
                <a:gd name="connsiteX3" fmla="*/ 2434727 w 2434727"/>
                <a:gd name="connsiteY3" fmla="*/ 3263660 h 3263689"/>
                <a:gd name="connsiteX4" fmla="*/ 1583 w 2434727"/>
                <a:gd name="connsiteY4" fmla="*/ 3263688 h 3263689"/>
                <a:gd name="connsiteX0" fmla="*/ 1585 w 2434727"/>
                <a:gd name="connsiteY0" fmla="*/ 3263695 h 3263696"/>
                <a:gd name="connsiteX1" fmla="*/ 956 w 2434727"/>
                <a:gd name="connsiteY1" fmla="*/ 900795 h 3263696"/>
                <a:gd name="connsiteX2" fmla="*/ 526707 w 2434727"/>
                <a:gd name="connsiteY2" fmla="*/ 0 h 3263696"/>
                <a:gd name="connsiteX3" fmla="*/ 2434727 w 2434727"/>
                <a:gd name="connsiteY3" fmla="*/ 3263660 h 3263696"/>
                <a:gd name="connsiteX4" fmla="*/ 1585 w 2434727"/>
                <a:gd name="connsiteY4" fmla="*/ 3263695 h 3263696"/>
                <a:gd name="connsiteX0" fmla="*/ 0 w 2444404"/>
                <a:gd name="connsiteY0" fmla="*/ 3263696 h 3263696"/>
                <a:gd name="connsiteX1" fmla="*/ 10633 w 2444404"/>
                <a:gd name="connsiteY1" fmla="*/ 900795 h 3263696"/>
                <a:gd name="connsiteX2" fmla="*/ 536384 w 2444404"/>
                <a:gd name="connsiteY2" fmla="*/ 0 h 3263696"/>
                <a:gd name="connsiteX3" fmla="*/ 2444404 w 2444404"/>
                <a:gd name="connsiteY3" fmla="*/ 3263660 h 3263696"/>
                <a:gd name="connsiteX4" fmla="*/ 0 w 2444404"/>
                <a:gd name="connsiteY4" fmla="*/ 3263696 h 3263696"/>
                <a:gd name="connsiteX0" fmla="*/ 0 w 2444404"/>
                <a:gd name="connsiteY0" fmla="*/ 3263696 h 3263696"/>
                <a:gd name="connsiteX1" fmla="*/ 10631 w 2444404"/>
                <a:gd name="connsiteY1" fmla="*/ 889532 h 3263696"/>
                <a:gd name="connsiteX2" fmla="*/ 536384 w 2444404"/>
                <a:gd name="connsiteY2" fmla="*/ 0 h 3263696"/>
                <a:gd name="connsiteX3" fmla="*/ 2444404 w 2444404"/>
                <a:gd name="connsiteY3" fmla="*/ 3263660 h 3263696"/>
                <a:gd name="connsiteX4" fmla="*/ 0 w 2444404"/>
                <a:gd name="connsiteY4" fmla="*/ 3263696 h 3263696"/>
                <a:gd name="connsiteX0" fmla="*/ 157277 w 2433830"/>
                <a:gd name="connsiteY0" fmla="*/ 3263696 h 3263696"/>
                <a:gd name="connsiteX1" fmla="*/ 57 w 2433830"/>
                <a:gd name="connsiteY1" fmla="*/ 889532 h 3263696"/>
                <a:gd name="connsiteX2" fmla="*/ 525810 w 2433830"/>
                <a:gd name="connsiteY2" fmla="*/ 0 h 3263696"/>
                <a:gd name="connsiteX3" fmla="*/ 2433830 w 2433830"/>
                <a:gd name="connsiteY3" fmla="*/ 3263660 h 3263696"/>
                <a:gd name="connsiteX4" fmla="*/ 157277 w 2433830"/>
                <a:gd name="connsiteY4" fmla="*/ 3263696 h 3263696"/>
                <a:gd name="connsiteX0" fmla="*/ 0 w 2276553"/>
                <a:gd name="connsiteY0" fmla="*/ 3263696 h 3263696"/>
                <a:gd name="connsiteX1" fmla="*/ 24619 w 2276553"/>
                <a:gd name="connsiteY1" fmla="*/ 588799 h 3263696"/>
                <a:gd name="connsiteX2" fmla="*/ 368533 w 2276553"/>
                <a:gd name="connsiteY2" fmla="*/ 0 h 3263696"/>
                <a:gd name="connsiteX3" fmla="*/ 2276553 w 2276553"/>
                <a:gd name="connsiteY3" fmla="*/ 3263660 h 3263696"/>
                <a:gd name="connsiteX4" fmla="*/ 0 w 2276553"/>
                <a:gd name="connsiteY4" fmla="*/ 3263696 h 3263696"/>
                <a:gd name="connsiteX0" fmla="*/ 10829 w 2252413"/>
                <a:gd name="connsiteY0" fmla="*/ 3263698 h 3263698"/>
                <a:gd name="connsiteX1" fmla="*/ 479 w 2252413"/>
                <a:gd name="connsiteY1" fmla="*/ 588799 h 3263698"/>
                <a:gd name="connsiteX2" fmla="*/ 344393 w 2252413"/>
                <a:gd name="connsiteY2" fmla="*/ 0 h 3263698"/>
                <a:gd name="connsiteX3" fmla="*/ 2252413 w 2252413"/>
                <a:gd name="connsiteY3" fmla="*/ 3263660 h 3263698"/>
                <a:gd name="connsiteX4" fmla="*/ 10829 w 2252413"/>
                <a:gd name="connsiteY4" fmla="*/ 3263698 h 3263698"/>
                <a:gd name="connsiteX0" fmla="*/ 0 w 2255571"/>
                <a:gd name="connsiteY0" fmla="*/ 3263698 h 3263698"/>
                <a:gd name="connsiteX1" fmla="*/ 3637 w 2255571"/>
                <a:gd name="connsiteY1" fmla="*/ 588799 h 3263698"/>
                <a:gd name="connsiteX2" fmla="*/ 347551 w 2255571"/>
                <a:gd name="connsiteY2" fmla="*/ 0 h 3263698"/>
                <a:gd name="connsiteX3" fmla="*/ 2255571 w 2255571"/>
                <a:gd name="connsiteY3" fmla="*/ 3263660 h 3263698"/>
                <a:gd name="connsiteX4" fmla="*/ 0 w 2255571"/>
                <a:gd name="connsiteY4" fmla="*/ 3263698 h 3263698"/>
                <a:gd name="connsiteX0" fmla="*/ 0 w 2255571"/>
                <a:gd name="connsiteY0" fmla="*/ 3263700 h 3263700"/>
                <a:gd name="connsiteX1" fmla="*/ 3637 w 2255571"/>
                <a:gd name="connsiteY1" fmla="*/ 588799 h 3263700"/>
                <a:gd name="connsiteX2" fmla="*/ 347551 w 2255571"/>
                <a:gd name="connsiteY2" fmla="*/ 0 h 3263700"/>
                <a:gd name="connsiteX3" fmla="*/ 2255571 w 2255571"/>
                <a:gd name="connsiteY3" fmla="*/ 3263660 h 3263700"/>
                <a:gd name="connsiteX4" fmla="*/ 0 w 2255571"/>
                <a:gd name="connsiteY4" fmla="*/ 3263700 h 3263700"/>
                <a:gd name="connsiteX0" fmla="*/ 4102 w 2259673"/>
                <a:gd name="connsiteY0" fmla="*/ 3263700 h 3263700"/>
                <a:gd name="connsiteX1" fmla="*/ 745 w 2259673"/>
                <a:gd name="connsiteY1" fmla="*/ 602786 h 3263700"/>
                <a:gd name="connsiteX2" fmla="*/ 351653 w 2259673"/>
                <a:gd name="connsiteY2" fmla="*/ 0 h 3263700"/>
                <a:gd name="connsiteX3" fmla="*/ 2259673 w 2259673"/>
                <a:gd name="connsiteY3" fmla="*/ 3263660 h 3263700"/>
                <a:gd name="connsiteX4" fmla="*/ 4102 w 2259673"/>
                <a:gd name="connsiteY4" fmla="*/ 3263700 h 326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9673" h="3263700">
                  <a:moveTo>
                    <a:pt x="4102" y="3263700"/>
                  </a:moveTo>
                  <a:cubicBezTo>
                    <a:pt x="7647" y="2464811"/>
                    <a:pt x="-2800" y="1401675"/>
                    <a:pt x="745" y="602786"/>
                  </a:cubicBezTo>
                  <a:lnTo>
                    <a:pt x="351653" y="0"/>
                  </a:lnTo>
                  <a:lnTo>
                    <a:pt x="2259673" y="3263660"/>
                  </a:lnTo>
                  <a:lnTo>
                    <a:pt x="4102" y="32637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BCC9F636-0008-4071-A780-16B3D717D9B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2063932"/>
            <a:ext cx="8567094" cy="4176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Google Shape;102;p9">
            <a:extLst>
              <a:ext uri="{FF2B5EF4-FFF2-40B4-BE49-F238E27FC236}">
                <a16:creationId xmlns:a16="http://schemas.microsoft.com/office/drawing/2014/main" id="{682B475E-9B2C-4103-83CC-229C08F12BC3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107;p9" descr="ZUT030_NewPayoff_1.emf">
            <a:extLst>
              <a:ext uri="{FF2B5EF4-FFF2-40B4-BE49-F238E27FC236}">
                <a16:creationId xmlns:a16="http://schemas.microsoft.com/office/drawing/2014/main" id="{8ACE9B41-3883-4CCC-9AD6-45E8275B016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3C461D74-6158-42B3-85F6-4C7907B629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8578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566DB9D-F6DC-4ED0-AEF0-889E0BA3A791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5" name="Google Shape;105;p9" descr="zLogo.emf">
            <a:extLst>
              <a:ext uri="{FF2B5EF4-FFF2-40B4-BE49-F238E27FC236}">
                <a16:creationId xmlns:a16="http://schemas.microsoft.com/office/drawing/2014/main" id="{E0CEEE8A-DDB2-47C5-B570-B7B12393A7A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513EA717-40B0-49DE-B595-CA963171FD0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346127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FAB6DF46-CC19-4211-9994-7C4179CB3795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782748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6563268-0EF9-419C-A7BB-3A0BB71454C3}"/>
              </a:ext>
            </a:extLst>
          </p:cNvPr>
          <p:cNvGrpSpPr/>
          <p:nvPr userDrawn="1"/>
        </p:nvGrpSpPr>
        <p:grpSpPr>
          <a:xfrm>
            <a:off x="-11966" y="-9426"/>
            <a:ext cx="1150528" cy="1049088"/>
            <a:chOff x="-15955" y="-9427"/>
            <a:chExt cx="1791489" cy="1225153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6C90DDC2-B702-438C-9AAA-B96555AB1436}"/>
                </a:ext>
              </a:extLst>
            </p:cNvPr>
            <p:cNvSpPr/>
            <p:nvPr userDrawn="1"/>
          </p:nvSpPr>
          <p:spPr>
            <a:xfrm rot="16200000" flipH="1" flipV="1">
              <a:off x="267213" y="-292595"/>
              <a:ext cx="1225153" cy="1791489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  <a:gd name="connsiteX0" fmla="*/ 0 w 3795609"/>
                <a:gd name="connsiteY0" fmla="*/ 3263675 h 3263675"/>
                <a:gd name="connsiteX1" fmla="*/ 1439106 w 3795609"/>
                <a:gd name="connsiteY1" fmla="*/ 790058 h 3263675"/>
                <a:gd name="connsiteX2" fmla="*/ 1887589 w 3795609"/>
                <a:gd name="connsiteY2" fmla="*/ 0 h 3263675"/>
                <a:gd name="connsiteX3" fmla="*/ 3795609 w 3795609"/>
                <a:gd name="connsiteY3" fmla="*/ 3263660 h 3263675"/>
                <a:gd name="connsiteX4" fmla="*/ 0 w 3795609"/>
                <a:gd name="connsiteY4" fmla="*/ 3263675 h 3263675"/>
                <a:gd name="connsiteX0" fmla="*/ 35955 w 2356503"/>
                <a:gd name="connsiteY0" fmla="*/ 3254338 h 3263659"/>
                <a:gd name="connsiteX1" fmla="*/ 0 w 2356503"/>
                <a:gd name="connsiteY1" fmla="*/ 790058 h 3263659"/>
                <a:gd name="connsiteX2" fmla="*/ 448483 w 2356503"/>
                <a:gd name="connsiteY2" fmla="*/ 0 h 3263659"/>
                <a:gd name="connsiteX3" fmla="*/ 2356503 w 2356503"/>
                <a:gd name="connsiteY3" fmla="*/ 3263660 h 3263659"/>
                <a:gd name="connsiteX4" fmla="*/ 35955 w 2356503"/>
                <a:gd name="connsiteY4" fmla="*/ 3254338 h 3263659"/>
                <a:gd name="connsiteX0" fmla="*/ 17285 w 2356503"/>
                <a:gd name="connsiteY0" fmla="*/ 3254343 h 3263661"/>
                <a:gd name="connsiteX1" fmla="*/ 0 w 2356503"/>
                <a:gd name="connsiteY1" fmla="*/ 790058 h 3263661"/>
                <a:gd name="connsiteX2" fmla="*/ 448483 w 2356503"/>
                <a:gd name="connsiteY2" fmla="*/ 0 h 3263661"/>
                <a:gd name="connsiteX3" fmla="*/ 2356503 w 2356503"/>
                <a:gd name="connsiteY3" fmla="*/ 3263660 h 3263661"/>
                <a:gd name="connsiteX4" fmla="*/ 17285 w 2356503"/>
                <a:gd name="connsiteY4" fmla="*/ 3254343 h 3263661"/>
                <a:gd name="connsiteX0" fmla="*/ 17285 w 2356503"/>
                <a:gd name="connsiteY0" fmla="*/ 3254343 h 3263659"/>
                <a:gd name="connsiteX1" fmla="*/ 0 w 2356503"/>
                <a:gd name="connsiteY1" fmla="*/ 818065 h 3263659"/>
                <a:gd name="connsiteX2" fmla="*/ 448483 w 2356503"/>
                <a:gd name="connsiteY2" fmla="*/ 0 h 3263659"/>
                <a:gd name="connsiteX3" fmla="*/ 2356503 w 2356503"/>
                <a:gd name="connsiteY3" fmla="*/ 3263660 h 3263659"/>
                <a:gd name="connsiteX4" fmla="*/ 17285 w 2356503"/>
                <a:gd name="connsiteY4" fmla="*/ 3254343 h 3263659"/>
                <a:gd name="connsiteX0" fmla="*/ 7950 w 2356503"/>
                <a:gd name="connsiteY0" fmla="*/ 3254349 h 3263661"/>
                <a:gd name="connsiteX1" fmla="*/ 0 w 2356503"/>
                <a:gd name="connsiteY1" fmla="*/ 818065 h 3263661"/>
                <a:gd name="connsiteX2" fmla="*/ 448483 w 2356503"/>
                <a:gd name="connsiteY2" fmla="*/ 0 h 3263661"/>
                <a:gd name="connsiteX3" fmla="*/ 2356503 w 2356503"/>
                <a:gd name="connsiteY3" fmla="*/ 3263660 h 3263661"/>
                <a:gd name="connsiteX4" fmla="*/ 7950 w 2356503"/>
                <a:gd name="connsiteY4" fmla="*/ 3254349 h 3263661"/>
                <a:gd name="connsiteX0" fmla="*/ -1 w 2348552"/>
                <a:gd name="connsiteY0" fmla="*/ 3254349 h 3263659"/>
                <a:gd name="connsiteX1" fmla="*/ 1386 w 2348552"/>
                <a:gd name="connsiteY1" fmla="*/ 818065 h 3263659"/>
                <a:gd name="connsiteX2" fmla="*/ 440532 w 2348552"/>
                <a:gd name="connsiteY2" fmla="*/ 0 h 3263659"/>
                <a:gd name="connsiteX3" fmla="*/ 2348552 w 2348552"/>
                <a:gd name="connsiteY3" fmla="*/ 3263660 h 3263659"/>
                <a:gd name="connsiteX4" fmla="*/ -1 w 2348552"/>
                <a:gd name="connsiteY4" fmla="*/ 3254349 h 3263659"/>
                <a:gd name="connsiteX0" fmla="*/ 0 w 2348553"/>
                <a:gd name="connsiteY0" fmla="*/ 3254349 h 3263660"/>
                <a:gd name="connsiteX1" fmla="*/ 1387 w 2348553"/>
                <a:gd name="connsiteY1" fmla="*/ 818065 h 3263660"/>
                <a:gd name="connsiteX2" fmla="*/ 152164 w 2348553"/>
                <a:gd name="connsiteY2" fmla="*/ 542364 h 3263660"/>
                <a:gd name="connsiteX3" fmla="*/ 440533 w 2348553"/>
                <a:gd name="connsiteY3" fmla="*/ 0 h 3263660"/>
                <a:gd name="connsiteX4" fmla="*/ 2348553 w 2348553"/>
                <a:gd name="connsiteY4" fmla="*/ 3263660 h 3263660"/>
                <a:gd name="connsiteX5" fmla="*/ 0 w 2348553"/>
                <a:gd name="connsiteY5" fmla="*/ 3254349 h 3263660"/>
                <a:gd name="connsiteX0" fmla="*/ 0 w 2348553"/>
                <a:gd name="connsiteY0" fmla="*/ 3254349 h 3263660"/>
                <a:gd name="connsiteX1" fmla="*/ 1387 w 2348553"/>
                <a:gd name="connsiteY1" fmla="*/ 818065 h 3263660"/>
                <a:gd name="connsiteX2" fmla="*/ 152164 w 2348553"/>
                <a:gd name="connsiteY2" fmla="*/ 542364 h 3263660"/>
                <a:gd name="connsiteX3" fmla="*/ 152164 w 2348553"/>
                <a:gd name="connsiteY3" fmla="*/ 542364 h 3263660"/>
                <a:gd name="connsiteX4" fmla="*/ 440533 w 2348553"/>
                <a:gd name="connsiteY4" fmla="*/ 0 h 3263660"/>
                <a:gd name="connsiteX5" fmla="*/ 2348553 w 2348553"/>
                <a:gd name="connsiteY5" fmla="*/ 3263660 h 3263660"/>
                <a:gd name="connsiteX6" fmla="*/ 0 w 2348553"/>
                <a:gd name="connsiteY6" fmla="*/ 3254349 h 3263660"/>
                <a:gd name="connsiteX0" fmla="*/ 0 w 2348553"/>
                <a:gd name="connsiteY0" fmla="*/ 3254349 h 3263660"/>
                <a:gd name="connsiteX1" fmla="*/ 163750 w 2348553"/>
                <a:gd name="connsiteY1" fmla="*/ 1073206 h 3263660"/>
                <a:gd name="connsiteX2" fmla="*/ 152164 w 2348553"/>
                <a:gd name="connsiteY2" fmla="*/ 542364 h 3263660"/>
                <a:gd name="connsiteX3" fmla="*/ 152164 w 2348553"/>
                <a:gd name="connsiteY3" fmla="*/ 542364 h 3263660"/>
                <a:gd name="connsiteX4" fmla="*/ 440533 w 2348553"/>
                <a:gd name="connsiteY4" fmla="*/ 0 h 3263660"/>
                <a:gd name="connsiteX5" fmla="*/ 2348553 w 2348553"/>
                <a:gd name="connsiteY5" fmla="*/ 3263660 h 3263660"/>
                <a:gd name="connsiteX6" fmla="*/ 0 w 2348553"/>
                <a:gd name="connsiteY6" fmla="*/ 3254349 h 3263660"/>
                <a:gd name="connsiteX0" fmla="*/ 134774 w 2483327"/>
                <a:gd name="connsiteY0" fmla="*/ 3254349 h 3263660"/>
                <a:gd name="connsiteX1" fmla="*/ 286938 w 2483327"/>
                <a:gd name="connsiteY1" fmla="*/ 542364 h 3263660"/>
                <a:gd name="connsiteX2" fmla="*/ 286938 w 2483327"/>
                <a:gd name="connsiteY2" fmla="*/ 542364 h 3263660"/>
                <a:gd name="connsiteX3" fmla="*/ 575307 w 2483327"/>
                <a:gd name="connsiteY3" fmla="*/ 0 h 3263660"/>
                <a:gd name="connsiteX4" fmla="*/ 2483327 w 2483327"/>
                <a:gd name="connsiteY4" fmla="*/ 3263660 h 3263660"/>
                <a:gd name="connsiteX5" fmla="*/ 134774 w 2483327"/>
                <a:gd name="connsiteY5" fmla="*/ 3254349 h 3263660"/>
                <a:gd name="connsiteX0" fmla="*/ 134774 w 2274575"/>
                <a:gd name="connsiteY0" fmla="*/ 3254349 h 3254349"/>
                <a:gd name="connsiteX1" fmla="*/ 286938 w 2274575"/>
                <a:gd name="connsiteY1" fmla="*/ 542364 h 3254349"/>
                <a:gd name="connsiteX2" fmla="*/ 286938 w 2274575"/>
                <a:gd name="connsiteY2" fmla="*/ 542364 h 3254349"/>
                <a:gd name="connsiteX3" fmla="*/ 575307 w 2274575"/>
                <a:gd name="connsiteY3" fmla="*/ 0 h 3254349"/>
                <a:gd name="connsiteX4" fmla="*/ 2274575 w 2274575"/>
                <a:gd name="connsiteY4" fmla="*/ 2904143 h 3254349"/>
                <a:gd name="connsiteX5" fmla="*/ 134774 w 2274575"/>
                <a:gd name="connsiteY5" fmla="*/ 3254349 h 3254349"/>
                <a:gd name="connsiteX0" fmla="*/ 171331 w 2148769"/>
                <a:gd name="connsiteY0" fmla="*/ 2912229 h 2912229"/>
                <a:gd name="connsiteX1" fmla="*/ 161132 w 2148769"/>
                <a:gd name="connsiteY1" fmla="*/ 542364 h 2912229"/>
                <a:gd name="connsiteX2" fmla="*/ 161132 w 2148769"/>
                <a:gd name="connsiteY2" fmla="*/ 542364 h 2912229"/>
                <a:gd name="connsiteX3" fmla="*/ 449501 w 2148769"/>
                <a:gd name="connsiteY3" fmla="*/ 0 h 2912229"/>
                <a:gd name="connsiteX4" fmla="*/ 2148769 w 2148769"/>
                <a:gd name="connsiteY4" fmla="*/ 2904143 h 2912229"/>
                <a:gd name="connsiteX5" fmla="*/ 171331 w 2148769"/>
                <a:gd name="connsiteY5" fmla="*/ 2912229 h 2912229"/>
                <a:gd name="connsiteX0" fmla="*/ 10199 w 1987637"/>
                <a:gd name="connsiteY0" fmla="*/ 2912229 h 2912229"/>
                <a:gd name="connsiteX1" fmla="*/ 0 w 1987637"/>
                <a:gd name="connsiteY1" fmla="*/ 542364 h 2912229"/>
                <a:gd name="connsiteX2" fmla="*/ 0 w 1987637"/>
                <a:gd name="connsiteY2" fmla="*/ 542364 h 2912229"/>
                <a:gd name="connsiteX3" fmla="*/ 288369 w 1987637"/>
                <a:gd name="connsiteY3" fmla="*/ 0 h 2912229"/>
                <a:gd name="connsiteX4" fmla="*/ 1987637 w 1987637"/>
                <a:gd name="connsiteY4" fmla="*/ 2904143 h 2912229"/>
                <a:gd name="connsiteX5" fmla="*/ 10199 w 1987637"/>
                <a:gd name="connsiteY5" fmla="*/ 2912229 h 2912229"/>
                <a:gd name="connsiteX0" fmla="*/ 844 w 1989879"/>
                <a:gd name="connsiteY0" fmla="*/ 2906432 h 2906432"/>
                <a:gd name="connsiteX1" fmla="*/ 2242 w 1989879"/>
                <a:gd name="connsiteY1" fmla="*/ 542364 h 2906432"/>
                <a:gd name="connsiteX2" fmla="*/ 2242 w 1989879"/>
                <a:gd name="connsiteY2" fmla="*/ 542364 h 2906432"/>
                <a:gd name="connsiteX3" fmla="*/ 290611 w 1989879"/>
                <a:gd name="connsiteY3" fmla="*/ 0 h 2906432"/>
                <a:gd name="connsiteX4" fmla="*/ 1989879 w 1989879"/>
                <a:gd name="connsiteY4" fmla="*/ 2904143 h 2906432"/>
                <a:gd name="connsiteX5" fmla="*/ 844 w 1989879"/>
                <a:gd name="connsiteY5" fmla="*/ 2906432 h 2906432"/>
                <a:gd name="connsiteX0" fmla="*/ 4401 w 1987637"/>
                <a:gd name="connsiteY0" fmla="*/ 2906432 h 2906432"/>
                <a:gd name="connsiteX1" fmla="*/ 0 w 1987637"/>
                <a:gd name="connsiteY1" fmla="*/ 542364 h 2906432"/>
                <a:gd name="connsiteX2" fmla="*/ 0 w 1987637"/>
                <a:gd name="connsiteY2" fmla="*/ 542364 h 2906432"/>
                <a:gd name="connsiteX3" fmla="*/ 288369 w 1987637"/>
                <a:gd name="connsiteY3" fmla="*/ 0 h 2906432"/>
                <a:gd name="connsiteX4" fmla="*/ 1987637 w 1987637"/>
                <a:gd name="connsiteY4" fmla="*/ 2904143 h 2906432"/>
                <a:gd name="connsiteX5" fmla="*/ 4401 w 1987637"/>
                <a:gd name="connsiteY5" fmla="*/ 2906432 h 2906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7637" h="2906432">
                  <a:moveTo>
                    <a:pt x="4401" y="2906432"/>
                  </a:moveTo>
                  <a:cubicBezTo>
                    <a:pt x="1001" y="2116477"/>
                    <a:pt x="3400" y="1332319"/>
                    <a:pt x="0" y="542364"/>
                  </a:cubicBezTo>
                  <a:lnTo>
                    <a:pt x="0" y="542364"/>
                  </a:lnTo>
                  <a:lnTo>
                    <a:pt x="288369" y="0"/>
                  </a:lnTo>
                  <a:lnTo>
                    <a:pt x="1987637" y="2904143"/>
                  </a:lnTo>
                  <a:lnTo>
                    <a:pt x="4401" y="2906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Isosceles Triangle 11">
              <a:extLst>
                <a:ext uri="{FF2B5EF4-FFF2-40B4-BE49-F238E27FC236}">
                  <a16:creationId xmlns:a16="http://schemas.microsoft.com/office/drawing/2014/main" id="{2837481F-11A8-4CDF-82FC-FC480DA547E2}"/>
                </a:ext>
              </a:extLst>
            </p:cNvPr>
            <p:cNvSpPr/>
            <p:nvPr userDrawn="1"/>
          </p:nvSpPr>
          <p:spPr>
            <a:xfrm rot="16200000" flipH="1" flipV="1">
              <a:off x="216020" y="-240656"/>
              <a:ext cx="1043583" cy="1507275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  <a:gd name="connsiteX0" fmla="*/ 0 w 3795609"/>
                <a:gd name="connsiteY0" fmla="*/ 3263675 h 3263675"/>
                <a:gd name="connsiteX1" fmla="*/ 1384359 w 3795609"/>
                <a:gd name="connsiteY1" fmla="*/ 867015 h 3263675"/>
                <a:gd name="connsiteX2" fmla="*/ 1887589 w 3795609"/>
                <a:gd name="connsiteY2" fmla="*/ 0 h 3263675"/>
                <a:gd name="connsiteX3" fmla="*/ 3795609 w 3795609"/>
                <a:gd name="connsiteY3" fmla="*/ 3263660 h 3263675"/>
                <a:gd name="connsiteX4" fmla="*/ 0 w 3795609"/>
                <a:gd name="connsiteY4" fmla="*/ 3263675 h 3263675"/>
                <a:gd name="connsiteX0" fmla="*/ 0 w 2433148"/>
                <a:gd name="connsiteY0" fmla="*/ 3263675 h 3263675"/>
                <a:gd name="connsiteX1" fmla="*/ 21898 w 2433148"/>
                <a:gd name="connsiteY1" fmla="*/ 867015 h 3263675"/>
                <a:gd name="connsiteX2" fmla="*/ 525128 w 2433148"/>
                <a:gd name="connsiteY2" fmla="*/ 0 h 3263675"/>
                <a:gd name="connsiteX3" fmla="*/ 2433148 w 2433148"/>
                <a:gd name="connsiteY3" fmla="*/ 3263660 h 3263675"/>
                <a:gd name="connsiteX4" fmla="*/ 0 w 2433148"/>
                <a:gd name="connsiteY4" fmla="*/ 3263675 h 3263675"/>
                <a:gd name="connsiteX0" fmla="*/ 1 w 2421887"/>
                <a:gd name="connsiteY0" fmla="*/ 3263681 h 3263682"/>
                <a:gd name="connsiteX1" fmla="*/ 10637 w 2421887"/>
                <a:gd name="connsiteY1" fmla="*/ 867015 h 3263682"/>
                <a:gd name="connsiteX2" fmla="*/ 513867 w 2421887"/>
                <a:gd name="connsiteY2" fmla="*/ 0 h 3263682"/>
                <a:gd name="connsiteX3" fmla="*/ 2421887 w 2421887"/>
                <a:gd name="connsiteY3" fmla="*/ 3263660 h 3263682"/>
                <a:gd name="connsiteX4" fmla="*/ 1 w 2421887"/>
                <a:gd name="connsiteY4" fmla="*/ 3263681 h 3263682"/>
                <a:gd name="connsiteX0" fmla="*/ 12328 w 2434214"/>
                <a:gd name="connsiteY0" fmla="*/ 3263681 h 3263682"/>
                <a:gd name="connsiteX1" fmla="*/ 443 w 2434214"/>
                <a:gd name="connsiteY1" fmla="*/ 900795 h 3263682"/>
                <a:gd name="connsiteX2" fmla="*/ 526194 w 2434214"/>
                <a:gd name="connsiteY2" fmla="*/ 0 h 3263682"/>
                <a:gd name="connsiteX3" fmla="*/ 2434214 w 2434214"/>
                <a:gd name="connsiteY3" fmla="*/ 3263660 h 3263682"/>
                <a:gd name="connsiteX4" fmla="*/ 12328 w 2434214"/>
                <a:gd name="connsiteY4" fmla="*/ 3263681 h 3263682"/>
                <a:gd name="connsiteX0" fmla="*/ 1583 w 2434727"/>
                <a:gd name="connsiteY0" fmla="*/ 3263688 h 3263689"/>
                <a:gd name="connsiteX1" fmla="*/ 956 w 2434727"/>
                <a:gd name="connsiteY1" fmla="*/ 900795 h 3263689"/>
                <a:gd name="connsiteX2" fmla="*/ 526707 w 2434727"/>
                <a:gd name="connsiteY2" fmla="*/ 0 h 3263689"/>
                <a:gd name="connsiteX3" fmla="*/ 2434727 w 2434727"/>
                <a:gd name="connsiteY3" fmla="*/ 3263660 h 3263689"/>
                <a:gd name="connsiteX4" fmla="*/ 1583 w 2434727"/>
                <a:gd name="connsiteY4" fmla="*/ 3263688 h 3263689"/>
                <a:gd name="connsiteX0" fmla="*/ 1585 w 2434727"/>
                <a:gd name="connsiteY0" fmla="*/ 3263695 h 3263696"/>
                <a:gd name="connsiteX1" fmla="*/ 956 w 2434727"/>
                <a:gd name="connsiteY1" fmla="*/ 900795 h 3263696"/>
                <a:gd name="connsiteX2" fmla="*/ 526707 w 2434727"/>
                <a:gd name="connsiteY2" fmla="*/ 0 h 3263696"/>
                <a:gd name="connsiteX3" fmla="*/ 2434727 w 2434727"/>
                <a:gd name="connsiteY3" fmla="*/ 3263660 h 3263696"/>
                <a:gd name="connsiteX4" fmla="*/ 1585 w 2434727"/>
                <a:gd name="connsiteY4" fmla="*/ 3263695 h 3263696"/>
                <a:gd name="connsiteX0" fmla="*/ 0 w 2444404"/>
                <a:gd name="connsiteY0" fmla="*/ 3263696 h 3263696"/>
                <a:gd name="connsiteX1" fmla="*/ 10633 w 2444404"/>
                <a:gd name="connsiteY1" fmla="*/ 900795 h 3263696"/>
                <a:gd name="connsiteX2" fmla="*/ 536384 w 2444404"/>
                <a:gd name="connsiteY2" fmla="*/ 0 h 3263696"/>
                <a:gd name="connsiteX3" fmla="*/ 2444404 w 2444404"/>
                <a:gd name="connsiteY3" fmla="*/ 3263660 h 3263696"/>
                <a:gd name="connsiteX4" fmla="*/ 0 w 2444404"/>
                <a:gd name="connsiteY4" fmla="*/ 3263696 h 3263696"/>
                <a:gd name="connsiteX0" fmla="*/ 0 w 2444404"/>
                <a:gd name="connsiteY0" fmla="*/ 3263696 h 3263696"/>
                <a:gd name="connsiteX1" fmla="*/ 10631 w 2444404"/>
                <a:gd name="connsiteY1" fmla="*/ 889532 h 3263696"/>
                <a:gd name="connsiteX2" fmla="*/ 536384 w 2444404"/>
                <a:gd name="connsiteY2" fmla="*/ 0 h 3263696"/>
                <a:gd name="connsiteX3" fmla="*/ 2444404 w 2444404"/>
                <a:gd name="connsiteY3" fmla="*/ 3263660 h 3263696"/>
                <a:gd name="connsiteX4" fmla="*/ 0 w 2444404"/>
                <a:gd name="connsiteY4" fmla="*/ 3263696 h 3263696"/>
                <a:gd name="connsiteX0" fmla="*/ 157277 w 2433830"/>
                <a:gd name="connsiteY0" fmla="*/ 3263696 h 3263696"/>
                <a:gd name="connsiteX1" fmla="*/ 57 w 2433830"/>
                <a:gd name="connsiteY1" fmla="*/ 889532 h 3263696"/>
                <a:gd name="connsiteX2" fmla="*/ 525810 w 2433830"/>
                <a:gd name="connsiteY2" fmla="*/ 0 h 3263696"/>
                <a:gd name="connsiteX3" fmla="*/ 2433830 w 2433830"/>
                <a:gd name="connsiteY3" fmla="*/ 3263660 h 3263696"/>
                <a:gd name="connsiteX4" fmla="*/ 157277 w 2433830"/>
                <a:gd name="connsiteY4" fmla="*/ 3263696 h 3263696"/>
                <a:gd name="connsiteX0" fmla="*/ 0 w 2276553"/>
                <a:gd name="connsiteY0" fmla="*/ 3263696 h 3263696"/>
                <a:gd name="connsiteX1" fmla="*/ 24619 w 2276553"/>
                <a:gd name="connsiteY1" fmla="*/ 588799 h 3263696"/>
                <a:gd name="connsiteX2" fmla="*/ 368533 w 2276553"/>
                <a:gd name="connsiteY2" fmla="*/ 0 h 3263696"/>
                <a:gd name="connsiteX3" fmla="*/ 2276553 w 2276553"/>
                <a:gd name="connsiteY3" fmla="*/ 3263660 h 3263696"/>
                <a:gd name="connsiteX4" fmla="*/ 0 w 2276553"/>
                <a:gd name="connsiteY4" fmla="*/ 3263696 h 3263696"/>
                <a:gd name="connsiteX0" fmla="*/ 10829 w 2252413"/>
                <a:gd name="connsiteY0" fmla="*/ 3263698 h 3263698"/>
                <a:gd name="connsiteX1" fmla="*/ 479 w 2252413"/>
                <a:gd name="connsiteY1" fmla="*/ 588799 h 3263698"/>
                <a:gd name="connsiteX2" fmla="*/ 344393 w 2252413"/>
                <a:gd name="connsiteY2" fmla="*/ 0 h 3263698"/>
                <a:gd name="connsiteX3" fmla="*/ 2252413 w 2252413"/>
                <a:gd name="connsiteY3" fmla="*/ 3263660 h 3263698"/>
                <a:gd name="connsiteX4" fmla="*/ 10829 w 2252413"/>
                <a:gd name="connsiteY4" fmla="*/ 3263698 h 3263698"/>
                <a:gd name="connsiteX0" fmla="*/ 0 w 2255571"/>
                <a:gd name="connsiteY0" fmla="*/ 3263698 h 3263698"/>
                <a:gd name="connsiteX1" fmla="*/ 3637 w 2255571"/>
                <a:gd name="connsiteY1" fmla="*/ 588799 h 3263698"/>
                <a:gd name="connsiteX2" fmla="*/ 347551 w 2255571"/>
                <a:gd name="connsiteY2" fmla="*/ 0 h 3263698"/>
                <a:gd name="connsiteX3" fmla="*/ 2255571 w 2255571"/>
                <a:gd name="connsiteY3" fmla="*/ 3263660 h 3263698"/>
                <a:gd name="connsiteX4" fmla="*/ 0 w 2255571"/>
                <a:gd name="connsiteY4" fmla="*/ 3263698 h 3263698"/>
                <a:gd name="connsiteX0" fmla="*/ 0 w 2255571"/>
                <a:gd name="connsiteY0" fmla="*/ 3263700 h 3263700"/>
                <a:gd name="connsiteX1" fmla="*/ 3637 w 2255571"/>
                <a:gd name="connsiteY1" fmla="*/ 588799 h 3263700"/>
                <a:gd name="connsiteX2" fmla="*/ 347551 w 2255571"/>
                <a:gd name="connsiteY2" fmla="*/ 0 h 3263700"/>
                <a:gd name="connsiteX3" fmla="*/ 2255571 w 2255571"/>
                <a:gd name="connsiteY3" fmla="*/ 3263660 h 3263700"/>
                <a:gd name="connsiteX4" fmla="*/ 0 w 2255571"/>
                <a:gd name="connsiteY4" fmla="*/ 3263700 h 3263700"/>
                <a:gd name="connsiteX0" fmla="*/ 4102 w 2259673"/>
                <a:gd name="connsiteY0" fmla="*/ 3263700 h 3263700"/>
                <a:gd name="connsiteX1" fmla="*/ 745 w 2259673"/>
                <a:gd name="connsiteY1" fmla="*/ 602786 h 3263700"/>
                <a:gd name="connsiteX2" fmla="*/ 351653 w 2259673"/>
                <a:gd name="connsiteY2" fmla="*/ 0 h 3263700"/>
                <a:gd name="connsiteX3" fmla="*/ 2259673 w 2259673"/>
                <a:gd name="connsiteY3" fmla="*/ 3263660 h 3263700"/>
                <a:gd name="connsiteX4" fmla="*/ 4102 w 2259673"/>
                <a:gd name="connsiteY4" fmla="*/ 3263700 h 326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9673" h="3263700">
                  <a:moveTo>
                    <a:pt x="4102" y="3263700"/>
                  </a:moveTo>
                  <a:cubicBezTo>
                    <a:pt x="7647" y="2464811"/>
                    <a:pt x="-2800" y="1401675"/>
                    <a:pt x="745" y="602786"/>
                  </a:cubicBezTo>
                  <a:lnTo>
                    <a:pt x="351653" y="0"/>
                  </a:lnTo>
                  <a:lnTo>
                    <a:pt x="2259673" y="3263660"/>
                  </a:lnTo>
                  <a:lnTo>
                    <a:pt x="4102" y="326370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5881EE-9D5F-4B2B-BDAF-4251C5AAA6F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2063932"/>
            <a:ext cx="8567094" cy="4176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Google Shape;102;p9">
            <a:extLst>
              <a:ext uri="{FF2B5EF4-FFF2-40B4-BE49-F238E27FC236}">
                <a16:creationId xmlns:a16="http://schemas.microsoft.com/office/drawing/2014/main" id="{746F4095-B81A-4F88-9A81-BEE996A711D3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07;p9" descr="ZUT030_NewPayoff_1.emf">
            <a:extLst>
              <a:ext uri="{FF2B5EF4-FFF2-40B4-BE49-F238E27FC236}">
                <a16:creationId xmlns:a16="http://schemas.microsoft.com/office/drawing/2014/main" id="{D2AE7D0B-0501-46E3-A101-CB2FB34A927D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FF965170-0CA5-44CA-882C-058195101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29737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30663F6-2758-4C9D-87F8-721605D5A88D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4" name="Google Shape;105;p9" descr="zLogo.emf">
            <a:extLst>
              <a:ext uri="{FF2B5EF4-FFF2-40B4-BE49-F238E27FC236}">
                <a16:creationId xmlns:a16="http://schemas.microsoft.com/office/drawing/2014/main" id="{9EF91DFA-D26C-46B9-9D31-E58A54D77B2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898434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05;p9" descr="zLogo.emf">
            <a:extLst>
              <a:ext uri="{FF2B5EF4-FFF2-40B4-BE49-F238E27FC236}">
                <a16:creationId xmlns:a16="http://schemas.microsoft.com/office/drawing/2014/main" id="{E0CEEE8A-DDB2-47C5-B570-B7B12393A7A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44431F03-86A8-45B0-B5CA-2D40DB9E7A1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346127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EA602B03-0FD1-4CD5-80F3-0FDB9B581F04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782748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066A684-FAA0-4FC6-8ED0-24823ACCC5F5}"/>
              </a:ext>
            </a:extLst>
          </p:cNvPr>
          <p:cNvGrpSpPr/>
          <p:nvPr userDrawn="1"/>
        </p:nvGrpSpPr>
        <p:grpSpPr>
          <a:xfrm>
            <a:off x="-11966" y="-9426"/>
            <a:ext cx="1150528" cy="1049088"/>
            <a:chOff x="-15955" y="-9427"/>
            <a:chExt cx="1791489" cy="1225153"/>
          </a:xfrm>
        </p:grpSpPr>
        <p:sp>
          <p:nvSpPr>
            <p:cNvPr id="11" name="Isosceles Triangle 11">
              <a:extLst>
                <a:ext uri="{FF2B5EF4-FFF2-40B4-BE49-F238E27FC236}">
                  <a16:creationId xmlns:a16="http://schemas.microsoft.com/office/drawing/2014/main" id="{A3D3FDBF-9B86-47A0-8DA6-3799ADCC1B13}"/>
                </a:ext>
              </a:extLst>
            </p:cNvPr>
            <p:cNvSpPr/>
            <p:nvPr userDrawn="1"/>
          </p:nvSpPr>
          <p:spPr>
            <a:xfrm rot="16200000" flipH="1" flipV="1">
              <a:off x="267213" y="-292595"/>
              <a:ext cx="1225153" cy="1791489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  <a:gd name="connsiteX0" fmla="*/ 0 w 3795609"/>
                <a:gd name="connsiteY0" fmla="*/ 3263675 h 3263675"/>
                <a:gd name="connsiteX1" fmla="*/ 1439106 w 3795609"/>
                <a:gd name="connsiteY1" fmla="*/ 790058 h 3263675"/>
                <a:gd name="connsiteX2" fmla="*/ 1887589 w 3795609"/>
                <a:gd name="connsiteY2" fmla="*/ 0 h 3263675"/>
                <a:gd name="connsiteX3" fmla="*/ 3795609 w 3795609"/>
                <a:gd name="connsiteY3" fmla="*/ 3263660 h 3263675"/>
                <a:gd name="connsiteX4" fmla="*/ 0 w 3795609"/>
                <a:gd name="connsiteY4" fmla="*/ 3263675 h 3263675"/>
                <a:gd name="connsiteX0" fmla="*/ 35955 w 2356503"/>
                <a:gd name="connsiteY0" fmla="*/ 3254338 h 3263659"/>
                <a:gd name="connsiteX1" fmla="*/ 0 w 2356503"/>
                <a:gd name="connsiteY1" fmla="*/ 790058 h 3263659"/>
                <a:gd name="connsiteX2" fmla="*/ 448483 w 2356503"/>
                <a:gd name="connsiteY2" fmla="*/ 0 h 3263659"/>
                <a:gd name="connsiteX3" fmla="*/ 2356503 w 2356503"/>
                <a:gd name="connsiteY3" fmla="*/ 3263660 h 3263659"/>
                <a:gd name="connsiteX4" fmla="*/ 35955 w 2356503"/>
                <a:gd name="connsiteY4" fmla="*/ 3254338 h 3263659"/>
                <a:gd name="connsiteX0" fmla="*/ 17285 w 2356503"/>
                <a:gd name="connsiteY0" fmla="*/ 3254343 h 3263661"/>
                <a:gd name="connsiteX1" fmla="*/ 0 w 2356503"/>
                <a:gd name="connsiteY1" fmla="*/ 790058 h 3263661"/>
                <a:gd name="connsiteX2" fmla="*/ 448483 w 2356503"/>
                <a:gd name="connsiteY2" fmla="*/ 0 h 3263661"/>
                <a:gd name="connsiteX3" fmla="*/ 2356503 w 2356503"/>
                <a:gd name="connsiteY3" fmla="*/ 3263660 h 3263661"/>
                <a:gd name="connsiteX4" fmla="*/ 17285 w 2356503"/>
                <a:gd name="connsiteY4" fmla="*/ 3254343 h 3263661"/>
                <a:gd name="connsiteX0" fmla="*/ 17285 w 2356503"/>
                <a:gd name="connsiteY0" fmla="*/ 3254343 h 3263659"/>
                <a:gd name="connsiteX1" fmla="*/ 0 w 2356503"/>
                <a:gd name="connsiteY1" fmla="*/ 818065 h 3263659"/>
                <a:gd name="connsiteX2" fmla="*/ 448483 w 2356503"/>
                <a:gd name="connsiteY2" fmla="*/ 0 h 3263659"/>
                <a:gd name="connsiteX3" fmla="*/ 2356503 w 2356503"/>
                <a:gd name="connsiteY3" fmla="*/ 3263660 h 3263659"/>
                <a:gd name="connsiteX4" fmla="*/ 17285 w 2356503"/>
                <a:gd name="connsiteY4" fmla="*/ 3254343 h 3263659"/>
                <a:gd name="connsiteX0" fmla="*/ 7950 w 2356503"/>
                <a:gd name="connsiteY0" fmla="*/ 3254349 h 3263661"/>
                <a:gd name="connsiteX1" fmla="*/ 0 w 2356503"/>
                <a:gd name="connsiteY1" fmla="*/ 818065 h 3263661"/>
                <a:gd name="connsiteX2" fmla="*/ 448483 w 2356503"/>
                <a:gd name="connsiteY2" fmla="*/ 0 h 3263661"/>
                <a:gd name="connsiteX3" fmla="*/ 2356503 w 2356503"/>
                <a:gd name="connsiteY3" fmla="*/ 3263660 h 3263661"/>
                <a:gd name="connsiteX4" fmla="*/ 7950 w 2356503"/>
                <a:gd name="connsiteY4" fmla="*/ 3254349 h 3263661"/>
                <a:gd name="connsiteX0" fmla="*/ -1 w 2348552"/>
                <a:gd name="connsiteY0" fmla="*/ 3254349 h 3263659"/>
                <a:gd name="connsiteX1" fmla="*/ 1386 w 2348552"/>
                <a:gd name="connsiteY1" fmla="*/ 818065 h 3263659"/>
                <a:gd name="connsiteX2" fmla="*/ 440532 w 2348552"/>
                <a:gd name="connsiteY2" fmla="*/ 0 h 3263659"/>
                <a:gd name="connsiteX3" fmla="*/ 2348552 w 2348552"/>
                <a:gd name="connsiteY3" fmla="*/ 3263660 h 3263659"/>
                <a:gd name="connsiteX4" fmla="*/ -1 w 2348552"/>
                <a:gd name="connsiteY4" fmla="*/ 3254349 h 3263659"/>
                <a:gd name="connsiteX0" fmla="*/ 0 w 2348553"/>
                <a:gd name="connsiteY0" fmla="*/ 3254349 h 3263660"/>
                <a:gd name="connsiteX1" fmla="*/ 1387 w 2348553"/>
                <a:gd name="connsiteY1" fmla="*/ 818065 h 3263660"/>
                <a:gd name="connsiteX2" fmla="*/ 152164 w 2348553"/>
                <a:gd name="connsiteY2" fmla="*/ 542364 h 3263660"/>
                <a:gd name="connsiteX3" fmla="*/ 440533 w 2348553"/>
                <a:gd name="connsiteY3" fmla="*/ 0 h 3263660"/>
                <a:gd name="connsiteX4" fmla="*/ 2348553 w 2348553"/>
                <a:gd name="connsiteY4" fmla="*/ 3263660 h 3263660"/>
                <a:gd name="connsiteX5" fmla="*/ 0 w 2348553"/>
                <a:gd name="connsiteY5" fmla="*/ 3254349 h 3263660"/>
                <a:gd name="connsiteX0" fmla="*/ 0 w 2348553"/>
                <a:gd name="connsiteY0" fmla="*/ 3254349 h 3263660"/>
                <a:gd name="connsiteX1" fmla="*/ 1387 w 2348553"/>
                <a:gd name="connsiteY1" fmla="*/ 818065 h 3263660"/>
                <a:gd name="connsiteX2" fmla="*/ 152164 w 2348553"/>
                <a:gd name="connsiteY2" fmla="*/ 542364 h 3263660"/>
                <a:gd name="connsiteX3" fmla="*/ 152164 w 2348553"/>
                <a:gd name="connsiteY3" fmla="*/ 542364 h 3263660"/>
                <a:gd name="connsiteX4" fmla="*/ 440533 w 2348553"/>
                <a:gd name="connsiteY4" fmla="*/ 0 h 3263660"/>
                <a:gd name="connsiteX5" fmla="*/ 2348553 w 2348553"/>
                <a:gd name="connsiteY5" fmla="*/ 3263660 h 3263660"/>
                <a:gd name="connsiteX6" fmla="*/ 0 w 2348553"/>
                <a:gd name="connsiteY6" fmla="*/ 3254349 h 3263660"/>
                <a:gd name="connsiteX0" fmla="*/ 0 w 2348553"/>
                <a:gd name="connsiteY0" fmla="*/ 3254349 h 3263660"/>
                <a:gd name="connsiteX1" fmla="*/ 163750 w 2348553"/>
                <a:gd name="connsiteY1" fmla="*/ 1073206 h 3263660"/>
                <a:gd name="connsiteX2" fmla="*/ 152164 w 2348553"/>
                <a:gd name="connsiteY2" fmla="*/ 542364 h 3263660"/>
                <a:gd name="connsiteX3" fmla="*/ 152164 w 2348553"/>
                <a:gd name="connsiteY3" fmla="*/ 542364 h 3263660"/>
                <a:gd name="connsiteX4" fmla="*/ 440533 w 2348553"/>
                <a:gd name="connsiteY4" fmla="*/ 0 h 3263660"/>
                <a:gd name="connsiteX5" fmla="*/ 2348553 w 2348553"/>
                <a:gd name="connsiteY5" fmla="*/ 3263660 h 3263660"/>
                <a:gd name="connsiteX6" fmla="*/ 0 w 2348553"/>
                <a:gd name="connsiteY6" fmla="*/ 3254349 h 3263660"/>
                <a:gd name="connsiteX0" fmla="*/ 134774 w 2483327"/>
                <a:gd name="connsiteY0" fmla="*/ 3254349 h 3263660"/>
                <a:gd name="connsiteX1" fmla="*/ 286938 w 2483327"/>
                <a:gd name="connsiteY1" fmla="*/ 542364 h 3263660"/>
                <a:gd name="connsiteX2" fmla="*/ 286938 w 2483327"/>
                <a:gd name="connsiteY2" fmla="*/ 542364 h 3263660"/>
                <a:gd name="connsiteX3" fmla="*/ 575307 w 2483327"/>
                <a:gd name="connsiteY3" fmla="*/ 0 h 3263660"/>
                <a:gd name="connsiteX4" fmla="*/ 2483327 w 2483327"/>
                <a:gd name="connsiteY4" fmla="*/ 3263660 h 3263660"/>
                <a:gd name="connsiteX5" fmla="*/ 134774 w 2483327"/>
                <a:gd name="connsiteY5" fmla="*/ 3254349 h 3263660"/>
                <a:gd name="connsiteX0" fmla="*/ 134774 w 2274575"/>
                <a:gd name="connsiteY0" fmla="*/ 3254349 h 3254349"/>
                <a:gd name="connsiteX1" fmla="*/ 286938 w 2274575"/>
                <a:gd name="connsiteY1" fmla="*/ 542364 h 3254349"/>
                <a:gd name="connsiteX2" fmla="*/ 286938 w 2274575"/>
                <a:gd name="connsiteY2" fmla="*/ 542364 h 3254349"/>
                <a:gd name="connsiteX3" fmla="*/ 575307 w 2274575"/>
                <a:gd name="connsiteY3" fmla="*/ 0 h 3254349"/>
                <a:gd name="connsiteX4" fmla="*/ 2274575 w 2274575"/>
                <a:gd name="connsiteY4" fmla="*/ 2904143 h 3254349"/>
                <a:gd name="connsiteX5" fmla="*/ 134774 w 2274575"/>
                <a:gd name="connsiteY5" fmla="*/ 3254349 h 3254349"/>
                <a:gd name="connsiteX0" fmla="*/ 171331 w 2148769"/>
                <a:gd name="connsiteY0" fmla="*/ 2912229 h 2912229"/>
                <a:gd name="connsiteX1" fmla="*/ 161132 w 2148769"/>
                <a:gd name="connsiteY1" fmla="*/ 542364 h 2912229"/>
                <a:gd name="connsiteX2" fmla="*/ 161132 w 2148769"/>
                <a:gd name="connsiteY2" fmla="*/ 542364 h 2912229"/>
                <a:gd name="connsiteX3" fmla="*/ 449501 w 2148769"/>
                <a:gd name="connsiteY3" fmla="*/ 0 h 2912229"/>
                <a:gd name="connsiteX4" fmla="*/ 2148769 w 2148769"/>
                <a:gd name="connsiteY4" fmla="*/ 2904143 h 2912229"/>
                <a:gd name="connsiteX5" fmla="*/ 171331 w 2148769"/>
                <a:gd name="connsiteY5" fmla="*/ 2912229 h 2912229"/>
                <a:gd name="connsiteX0" fmla="*/ 10199 w 1987637"/>
                <a:gd name="connsiteY0" fmla="*/ 2912229 h 2912229"/>
                <a:gd name="connsiteX1" fmla="*/ 0 w 1987637"/>
                <a:gd name="connsiteY1" fmla="*/ 542364 h 2912229"/>
                <a:gd name="connsiteX2" fmla="*/ 0 w 1987637"/>
                <a:gd name="connsiteY2" fmla="*/ 542364 h 2912229"/>
                <a:gd name="connsiteX3" fmla="*/ 288369 w 1987637"/>
                <a:gd name="connsiteY3" fmla="*/ 0 h 2912229"/>
                <a:gd name="connsiteX4" fmla="*/ 1987637 w 1987637"/>
                <a:gd name="connsiteY4" fmla="*/ 2904143 h 2912229"/>
                <a:gd name="connsiteX5" fmla="*/ 10199 w 1987637"/>
                <a:gd name="connsiteY5" fmla="*/ 2912229 h 2912229"/>
                <a:gd name="connsiteX0" fmla="*/ 844 w 1989879"/>
                <a:gd name="connsiteY0" fmla="*/ 2906432 h 2906432"/>
                <a:gd name="connsiteX1" fmla="*/ 2242 w 1989879"/>
                <a:gd name="connsiteY1" fmla="*/ 542364 h 2906432"/>
                <a:gd name="connsiteX2" fmla="*/ 2242 w 1989879"/>
                <a:gd name="connsiteY2" fmla="*/ 542364 h 2906432"/>
                <a:gd name="connsiteX3" fmla="*/ 290611 w 1989879"/>
                <a:gd name="connsiteY3" fmla="*/ 0 h 2906432"/>
                <a:gd name="connsiteX4" fmla="*/ 1989879 w 1989879"/>
                <a:gd name="connsiteY4" fmla="*/ 2904143 h 2906432"/>
                <a:gd name="connsiteX5" fmla="*/ 844 w 1989879"/>
                <a:gd name="connsiteY5" fmla="*/ 2906432 h 2906432"/>
                <a:gd name="connsiteX0" fmla="*/ 4401 w 1987637"/>
                <a:gd name="connsiteY0" fmla="*/ 2906432 h 2906432"/>
                <a:gd name="connsiteX1" fmla="*/ 0 w 1987637"/>
                <a:gd name="connsiteY1" fmla="*/ 542364 h 2906432"/>
                <a:gd name="connsiteX2" fmla="*/ 0 w 1987637"/>
                <a:gd name="connsiteY2" fmla="*/ 542364 h 2906432"/>
                <a:gd name="connsiteX3" fmla="*/ 288369 w 1987637"/>
                <a:gd name="connsiteY3" fmla="*/ 0 h 2906432"/>
                <a:gd name="connsiteX4" fmla="*/ 1987637 w 1987637"/>
                <a:gd name="connsiteY4" fmla="*/ 2904143 h 2906432"/>
                <a:gd name="connsiteX5" fmla="*/ 4401 w 1987637"/>
                <a:gd name="connsiteY5" fmla="*/ 2906432 h 2906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7637" h="2906432">
                  <a:moveTo>
                    <a:pt x="4401" y="2906432"/>
                  </a:moveTo>
                  <a:cubicBezTo>
                    <a:pt x="1001" y="2116477"/>
                    <a:pt x="3400" y="1332319"/>
                    <a:pt x="0" y="542364"/>
                  </a:cubicBezTo>
                  <a:lnTo>
                    <a:pt x="0" y="542364"/>
                  </a:lnTo>
                  <a:lnTo>
                    <a:pt x="288369" y="0"/>
                  </a:lnTo>
                  <a:lnTo>
                    <a:pt x="1987637" y="2904143"/>
                  </a:lnTo>
                  <a:lnTo>
                    <a:pt x="4401" y="2906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Isosceles Triangle 11">
              <a:extLst>
                <a:ext uri="{FF2B5EF4-FFF2-40B4-BE49-F238E27FC236}">
                  <a16:creationId xmlns:a16="http://schemas.microsoft.com/office/drawing/2014/main" id="{B51DD4EA-8605-49D3-8D1C-DFD1CD3E5ACD}"/>
                </a:ext>
              </a:extLst>
            </p:cNvPr>
            <p:cNvSpPr/>
            <p:nvPr userDrawn="1"/>
          </p:nvSpPr>
          <p:spPr>
            <a:xfrm rot="16200000" flipH="1" flipV="1">
              <a:off x="216020" y="-240656"/>
              <a:ext cx="1043583" cy="1507275"/>
            </a:xfrm>
            <a:custGeom>
              <a:avLst/>
              <a:gdLst>
                <a:gd name="connsiteX0" fmla="*/ 0 w 3816040"/>
                <a:gd name="connsiteY0" fmla="*/ 3263660 h 3263660"/>
                <a:gd name="connsiteX1" fmla="*/ 1908020 w 3816040"/>
                <a:gd name="connsiteY1" fmla="*/ 0 h 3263660"/>
                <a:gd name="connsiteX2" fmla="*/ 3816040 w 3816040"/>
                <a:gd name="connsiteY2" fmla="*/ 3263660 h 3263660"/>
                <a:gd name="connsiteX3" fmla="*/ 0 w 3816040"/>
                <a:gd name="connsiteY3" fmla="*/ 3263660 h 3263660"/>
                <a:gd name="connsiteX0" fmla="*/ 0 w 1969987"/>
                <a:gd name="connsiteY0" fmla="*/ 3263660 h 3263660"/>
                <a:gd name="connsiteX1" fmla="*/ 61967 w 1969987"/>
                <a:gd name="connsiteY1" fmla="*/ 0 h 3263660"/>
                <a:gd name="connsiteX2" fmla="*/ 1969987 w 1969987"/>
                <a:gd name="connsiteY2" fmla="*/ 3263660 h 3263660"/>
                <a:gd name="connsiteX3" fmla="*/ 0 w 1969987"/>
                <a:gd name="connsiteY3" fmla="*/ 3263660 h 3263660"/>
                <a:gd name="connsiteX0" fmla="*/ 0 w 1961357"/>
                <a:gd name="connsiteY0" fmla="*/ 3263663 h 3263663"/>
                <a:gd name="connsiteX1" fmla="*/ 53337 w 1961357"/>
                <a:gd name="connsiteY1" fmla="*/ 0 h 3263663"/>
                <a:gd name="connsiteX2" fmla="*/ 1961357 w 1961357"/>
                <a:gd name="connsiteY2" fmla="*/ 3263660 h 3263663"/>
                <a:gd name="connsiteX3" fmla="*/ 0 w 1961357"/>
                <a:gd name="connsiteY3" fmla="*/ 3263663 h 3263663"/>
                <a:gd name="connsiteX0" fmla="*/ 0 w 1935478"/>
                <a:gd name="connsiteY0" fmla="*/ 3263663 h 3263663"/>
                <a:gd name="connsiteX1" fmla="*/ 27458 w 1935478"/>
                <a:gd name="connsiteY1" fmla="*/ 0 h 3263663"/>
                <a:gd name="connsiteX2" fmla="*/ 1935478 w 1935478"/>
                <a:gd name="connsiteY2" fmla="*/ 3263660 h 3263663"/>
                <a:gd name="connsiteX3" fmla="*/ 0 w 1935478"/>
                <a:gd name="connsiteY3" fmla="*/ 3263663 h 3263663"/>
                <a:gd name="connsiteX0" fmla="*/ 0 w 1909596"/>
                <a:gd name="connsiteY0" fmla="*/ 3263666 h 3263666"/>
                <a:gd name="connsiteX1" fmla="*/ 1576 w 1909596"/>
                <a:gd name="connsiteY1" fmla="*/ 0 h 3263666"/>
                <a:gd name="connsiteX2" fmla="*/ 1909596 w 1909596"/>
                <a:gd name="connsiteY2" fmla="*/ 3263660 h 3263666"/>
                <a:gd name="connsiteX3" fmla="*/ 0 w 1909596"/>
                <a:gd name="connsiteY3" fmla="*/ 3263666 h 3263666"/>
                <a:gd name="connsiteX0" fmla="*/ 15690 w 1908033"/>
                <a:gd name="connsiteY0" fmla="*/ 3263666 h 3263666"/>
                <a:gd name="connsiteX1" fmla="*/ 13 w 1908033"/>
                <a:gd name="connsiteY1" fmla="*/ 0 h 3263666"/>
                <a:gd name="connsiteX2" fmla="*/ 1908033 w 1908033"/>
                <a:gd name="connsiteY2" fmla="*/ 3263660 h 3263666"/>
                <a:gd name="connsiteX3" fmla="*/ 15690 w 1908033"/>
                <a:gd name="connsiteY3" fmla="*/ 3263666 h 3263666"/>
                <a:gd name="connsiteX0" fmla="*/ 0 w 1909594"/>
                <a:gd name="connsiteY0" fmla="*/ 3263669 h 3263669"/>
                <a:gd name="connsiteX1" fmla="*/ 1574 w 1909594"/>
                <a:gd name="connsiteY1" fmla="*/ 0 h 3263669"/>
                <a:gd name="connsiteX2" fmla="*/ 1909594 w 1909594"/>
                <a:gd name="connsiteY2" fmla="*/ 3263660 h 3263669"/>
                <a:gd name="connsiteX3" fmla="*/ 0 w 1909594"/>
                <a:gd name="connsiteY3" fmla="*/ 3263669 h 3263669"/>
                <a:gd name="connsiteX0" fmla="*/ 7081 w 1908045"/>
                <a:gd name="connsiteY0" fmla="*/ 3263672 h 3263672"/>
                <a:gd name="connsiteX1" fmla="*/ 25 w 1908045"/>
                <a:gd name="connsiteY1" fmla="*/ 0 h 3263672"/>
                <a:gd name="connsiteX2" fmla="*/ 1908045 w 1908045"/>
                <a:gd name="connsiteY2" fmla="*/ 3263660 h 3263672"/>
                <a:gd name="connsiteX3" fmla="*/ 7081 w 1908045"/>
                <a:gd name="connsiteY3" fmla="*/ 3263672 h 3263672"/>
                <a:gd name="connsiteX0" fmla="*/ 1 w 3795610"/>
                <a:gd name="connsiteY0" fmla="*/ 3263675 h 3263675"/>
                <a:gd name="connsiteX1" fmla="*/ 1887590 w 3795610"/>
                <a:gd name="connsiteY1" fmla="*/ 0 h 3263675"/>
                <a:gd name="connsiteX2" fmla="*/ 3795610 w 3795610"/>
                <a:gd name="connsiteY2" fmla="*/ 3263660 h 3263675"/>
                <a:gd name="connsiteX3" fmla="*/ 1 w 3795610"/>
                <a:gd name="connsiteY3" fmla="*/ 3263675 h 3263675"/>
                <a:gd name="connsiteX0" fmla="*/ 0 w 3795609"/>
                <a:gd name="connsiteY0" fmla="*/ 3263675 h 3263675"/>
                <a:gd name="connsiteX1" fmla="*/ 1887589 w 3795609"/>
                <a:gd name="connsiteY1" fmla="*/ 0 h 3263675"/>
                <a:gd name="connsiteX2" fmla="*/ 3795609 w 3795609"/>
                <a:gd name="connsiteY2" fmla="*/ 3263660 h 3263675"/>
                <a:gd name="connsiteX3" fmla="*/ 0 w 3795609"/>
                <a:gd name="connsiteY3" fmla="*/ 3263675 h 3263675"/>
                <a:gd name="connsiteX0" fmla="*/ 0 w 3795609"/>
                <a:gd name="connsiteY0" fmla="*/ 3263675 h 3263675"/>
                <a:gd name="connsiteX1" fmla="*/ 1384359 w 3795609"/>
                <a:gd name="connsiteY1" fmla="*/ 867015 h 3263675"/>
                <a:gd name="connsiteX2" fmla="*/ 1887589 w 3795609"/>
                <a:gd name="connsiteY2" fmla="*/ 0 h 3263675"/>
                <a:gd name="connsiteX3" fmla="*/ 3795609 w 3795609"/>
                <a:gd name="connsiteY3" fmla="*/ 3263660 h 3263675"/>
                <a:gd name="connsiteX4" fmla="*/ 0 w 3795609"/>
                <a:gd name="connsiteY4" fmla="*/ 3263675 h 3263675"/>
                <a:gd name="connsiteX0" fmla="*/ 0 w 2433148"/>
                <a:gd name="connsiteY0" fmla="*/ 3263675 h 3263675"/>
                <a:gd name="connsiteX1" fmla="*/ 21898 w 2433148"/>
                <a:gd name="connsiteY1" fmla="*/ 867015 h 3263675"/>
                <a:gd name="connsiteX2" fmla="*/ 525128 w 2433148"/>
                <a:gd name="connsiteY2" fmla="*/ 0 h 3263675"/>
                <a:gd name="connsiteX3" fmla="*/ 2433148 w 2433148"/>
                <a:gd name="connsiteY3" fmla="*/ 3263660 h 3263675"/>
                <a:gd name="connsiteX4" fmla="*/ 0 w 2433148"/>
                <a:gd name="connsiteY4" fmla="*/ 3263675 h 3263675"/>
                <a:gd name="connsiteX0" fmla="*/ 1 w 2421887"/>
                <a:gd name="connsiteY0" fmla="*/ 3263681 h 3263682"/>
                <a:gd name="connsiteX1" fmla="*/ 10637 w 2421887"/>
                <a:gd name="connsiteY1" fmla="*/ 867015 h 3263682"/>
                <a:gd name="connsiteX2" fmla="*/ 513867 w 2421887"/>
                <a:gd name="connsiteY2" fmla="*/ 0 h 3263682"/>
                <a:gd name="connsiteX3" fmla="*/ 2421887 w 2421887"/>
                <a:gd name="connsiteY3" fmla="*/ 3263660 h 3263682"/>
                <a:gd name="connsiteX4" fmla="*/ 1 w 2421887"/>
                <a:gd name="connsiteY4" fmla="*/ 3263681 h 3263682"/>
                <a:gd name="connsiteX0" fmla="*/ 12328 w 2434214"/>
                <a:gd name="connsiteY0" fmla="*/ 3263681 h 3263682"/>
                <a:gd name="connsiteX1" fmla="*/ 443 w 2434214"/>
                <a:gd name="connsiteY1" fmla="*/ 900795 h 3263682"/>
                <a:gd name="connsiteX2" fmla="*/ 526194 w 2434214"/>
                <a:gd name="connsiteY2" fmla="*/ 0 h 3263682"/>
                <a:gd name="connsiteX3" fmla="*/ 2434214 w 2434214"/>
                <a:gd name="connsiteY3" fmla="*/ 3263660 h 3263682"/>
                <a:gd name="connsiteX4" fmla="*/ 12328 w 2434214"/>
                <a:gd name="connsiteY4" fmla="*/ 3263681 h 3263682"/>
                <a:gd name="connsiteX0" fmla="*/ 1583 w 2434727"/>
                <a:gd name="connsiteY0" fmla="*/ 3263688 h 3263689"/>
                <a:gd name="connsiteX1" fmla="*/ 956 w 2434727"/>
                <a:gd name="connsiteY1" fmla="*/ 900795 h 3263689"/>
                <a:gd name="connsiteX2" fmla="*/ 526707 w 2434727"/>
                <a:gd name="connsiteY2" fmla="*/ 0 h 3263689"/>
                <a:gd name="connsiteX3" fmla="*/ 2434727 w 2434727"/>
                <a:gd name="connsiteY3" fmla="*/ 3263660 h 3263689"/>
                <a:gd name="connsiteX4" fmla="*/ 1583 w 2434727"/>
                <a:gd name="connsiteY4" fmla="*/ 3263688 h 3263689"/>
                <a:gd name="connsiteX0" fmla="*/ 1585 w 2434727"/>
                <a:gd name="connsiteY0" fmla="*/ 3263695 h 3263696"/>
                <a:gd name="connsiteX1" fmla="*/ 956 w 2434727"/>
                <a:gd name="connsiteY1" fmla="*/ 900795 h 3263696"/>
                <a:gd name="connsiteX2" fmla="*/ 526707 w 2434727"/>
                <a:gd name="connsiteY2" fmla="*/ 0 h 3263696"/>
                <a:gd name="connsiteX3" fmla="*/ 2434727 w 2434727"/>
                <a:gd name="connsiteY3" fmla="*/ 3263660 h 3263696"/>
                <a:gd name="connsiteX4" fmla="*/ 1585 w 2434727"/>
                <a:gd name="connsiteY4" fmla="*/ 3263695 h 3263696"/>
                <a:gd name="connsiteX0" fmla="*/ 0 w 2444404"/>
                <a:gd name="connsiteY0" fmla="*/ 3263696 h 3263696"/>
                <a:gd name="connsiteX1" fmla="*/ 10633 w 2444404"/>
                <a:gd name="connsiteY1" fmla="*/ 900795 h 3263696"/>
                <a:gd name="connsiteX2" fmla="*/ 536384 w 2444404"/>
                <a:gd name="connsiteY2" fmla="*/ 0 h 3263696"/>
                <a:gd name="connsiteX3" fmla="*/ 2444404 w 2444404"/>
                <a:gd name="connsiteY3" fmla="*/ 3263660 h 3263696"/>
                <a:gd name="connsiteX4" fmla="*/ 0 w 2444404"/>
                <a:gd name="connsiteY4" fmla="*/ 3263696 h 3263696"/>
                <a:gd name="connsiteX0" fmla="*/ 0 w 2444404"/>
                <a:gd name="connsiteY0" fmla="*/ 3263696 h 3263696"/>
                <a:gd name="connsiteX1" fmla="*/ 10631 w 2444404"/>
                <a:gd name="connsiteY1" fmla="*/ 889532 h 3263696"/>
                <a:gd name="connsiteX2" fmla="*/ 536384 w 2444404"/>
                <a:gd name="connsiteY2" fmla="*/ 0 h 3263696"/>
                <a:gd name="connsiteX3" fmla="*/ 2444404 w 2444404"/>
                <a:gd name="connsiteY3" fmla="*/ 3263660 h 3263696"/>
                <a:gd name="connsiteX4" fmla="*/ 0 w 2444404"/>
                <a:gd name="connsiteY4" fmla="*/ 3263696 h 3263696"/>
                <a:gd name="connsiteX0" fmla="*/ 157277 w 2433830"/>
                <a:gd name="connsiteY0" fmla="*/ 3263696 h 3263696"/>
                <a:gd name="connsiteX1" fmla="*/ 57 w 2433830"/>
                <a:gd name="connsiteY1" fmla="*/ 889532 h 3263696"/>
                <a:gd name="connsiteX2" fmla="*/ 525810 w 2433830"/>
                <a:gd name="connsiteY2" fmla="*/ 0 h 3263696"/>
                <a:gd name="connsiteX3" fmla="*/ 2433830 w 2433830"/>
                <a:gd name="connsiteY3" fmla="*/ 3263660 h 3263696"/>
                <a:gd name="connsiteX4" fmla="*/ 157277 w 2433830"/>
                <a:gd name="connsiteY4" fmla="*/ 3263696 h 3263696"/>
                <a:gd name="connsiteX0" fmla="*/ 0 w 2276553"/>
                <a:gd name="connsiteY0" fmla="*/ 3263696 h 3263696"/>
                <a:gd name="connsiteX1" fmla="*/ 24619 w 2276553"/>
                <a:gd name="connsiteY1" fmla="*/ 588799 h 3263696"/>
                <a:gd name="connsiteX2" fmla="*/ 368533 w 2276553"/>
                <a:gd name="connsiteY2" fmla="*/ 0 h 3263696"/>
                <a:gd name="connsiteX3" fmla="*/ 2276553 w 2276553"/>
                <a:gd name="connsiteY3" fmla="*/ 3263660 h 3263696"/>
                <a:gd name="connsiteX4" fmla="*/ 0 w 2276553"/>
                <a:gd name="connsiteY4" fmla="*/ 3263696 h 3263696"/>
                <a:gd name="connsiteX0" fmla="*/ 10829 w 2252413"/>
                <a:gd name="connsiteY0" fmla="*/ 3263698 h 3263698"/>
                <a:gd name="connsiteX1" fmla="*/ 479 w 2252413"/>
                <a:gd name="connsiteY1" fmla="*/ 588799 h 3263698"/>
                <a:gd name="connsiteX2" fmla="*/ 344393 w 2252413"/>
                <a:gd name="connsiteY2" fmla="*/ 0 h 3263698"/>
                <a:gd name="connsiteX3" fmla="*/ 2252413 w 2252413"/>
                <a:gd name="connsiteY3" fmla="*/ 3263660 h 3263698"/>
                <a:gd name="connsiteX4" fmla="*/ 10829 w 2252413"/>
                <a:gd name="connsiteY4" fmla="*/ 3263698 h 3263698"/>
                <a:gd name="connsiteX0" fmla="*/ 0 w 2255571"/>
                <a:gd name="connsiteY0" fmla="*/ 3263698 h 3263698"/>
                <a:gd name="connsiteX1" fmla="*/ 3637 w 2255571"/>
                <a:gd name="connsiteY1" fmla="*/ 588799 h 3263698"/>
                <a:gd name="connsiteX2" fmla="*/ 347551 w 2255571"/>
                <a:gd name="connsiteY2" fmla="*/ 0 h 3263698"/>
                <a:gd name="connsiteX3" fmla="*/ 2255571 w 2255571"/>
                <a:gd name="connsiteY3" fmla="*/ 3263660 h 3263698"/>
                <a:gd name="connsiteX4" fmla="*/ 0 w 2255571"/>
                <a:gd name="connsiteY4" fmla="*/ 3263698 h 3263698"/>
                <a:gd name="connsiteX0" fmla="*/ 0 w 2255571"/>
                <a:gd name="connsiteY0" fmla="*/ 3263700 h 3263700"/>
                <a:gd name="connsiteX1" fmla="*/ 3637 w 2255571"/>
                <a:gd name="connsiteY1" fmla="*/ 588799 h 3263700"/>
                <a:gd name="connsiteX2" fmla="*/ 347551 w 2255571"/>
                <a:gd name="connsiteY2" fmla="*/ 0 h 3263700"/>
                <a:gd name="connsiteX3" fmla="*/ 2255571 w 2255571"/>
                <a:gd name="connsiteY3" fmla="*/ 3263660 h 3263700"/>
                <a:gd name="connsiteX4" fmla="*/ 0 w 2255571"/>
                <a:gd name="connsiteY4" fmla="*/ 3263700 h 3263700"/>
                <a:gd name="connsiteX0" fmla="*/ 4102 w 2259673"/>
                <a:gd name="connsiteY0" fmla="*/ 3263700 h 3263700"/>
                <a:gd name="connsiteX1" fmla="*/ 745 w 2259673"/>
                <a:gd name="connsiteY1" fmla="*/ 602786 h 3263700"/>
                <a:gd name="connsiteX2" fmla="*/ 351653 w 2259673"/>
                <a:gd name="connsiteY2" fmla="*/ 0 h 3263700"/>
                <a:gd name="connsiteX3" fmla="*/ 2259673 w 2259673"/>
                <a:gd name="connsiteY3" fmla="*/ 3263660 h 3263700"/>
                <a:gd name="connsiteX4" fmla="*/ 4102 w 2259673"/>
                <a:gd name="connsiteY4" fmla="*/ 3263700 h 326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9673" h="3263700">
                  <a:moveTo>
                    <a:pt x="4102" y="3263700"/>
                  </a:moveTo>
                  <a:cubicBezTo>
                    <a:pt x="7647" y="2464811"/>
                    <a:pt x="-2800" y="1401675"/>
                    <a:pt x="745" y="602786"/>
                  </a:cubicBezTo>
                  <a:lnTo>
                    <a:pt x="351653" y="0"/>
                  </a:lnTo>
                  <a:lnTo>
                    <a:pt x="2259673" y="3263660"/>
                  </a:lnTo>
                  <a:lnTo>
                    <a:pt x="4102" y="32637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3A876BC-C039-45CD-9EE6-FDCE6643624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2063932"/>
            <a:ext cx="8567094" cy="4176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Google Shape;102;p9">
            <a:extLst>
              <a:ext uri="{FF2B5EF4-FFF2-40B4-BE49-F238E27FC236}">
                <a16:creationId xmlns:a16="http://schemas.microsoft.com/office/drawing/2014/main" id="{CDB84D83-7166-441F-9711-2FA1B0E05F61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07;p9" descr="ZUT030_NewPayoff_1.emf">
            <a:extLst>
              <a:ext uri="{FF2B5EF4-FFF2-40B4-BE49-F238E27FC236}">
                <a16:creationId xmlns:a16="http://schemas.microsoft.com/office/drawing/2014/main" id="{B2DAC0DE-E56E-4229-80B6-927EBF309E0E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F394443F-04D0-4BFB-B038-223156F8F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7969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20;p24">
            <a:extLst>
              <a:ext uri="{FF2B5EF4-FFF2-40B4-BE49-F238E27FC236}">
                <a16:creationId xmlns:a16="http://schemas.microsoft.com/office/drawing/2014/main" id="{A070ED5E-3B69-4E48-8249-AC0B09E41A54}"/>
              </a:ext>
            </a:extLst>
          </p:cNvPr>
          <p:cNvSpPr/>
          <p:nvPr userDrawn="1"/>
        </p:nvSpPr>
        <p:spPr>
          <a:xfrm>
            <a:off x="0" y="1"/>
            <a:ext cx="9144000" cy="6426679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105;p9" descr="zLogo.emf">
            <a:extLst>
              <a:ext uri="{FF2B5EF4-FFF2-40B4-BE49-F238E27FC236}">
                <a16:creationId xmlns:a16="http://schemas.microsoft.com/office/drawing/2014/main" id="{1690335B-9273-4970-81E8-FC5845B7DF6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E5A5F475-8F24-4761-94C2-4A7741C94FD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50331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AA3D7E72-9D94-4E5F-ADB1-7806B9621A62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86952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9" name="Google Shape;106;p9" descr="ZUT030_triangle.emf">
            <a:extLst>
              <a:ext uri="{FF2B5EF4-FFF2-40B4-BE49-F238E27FC236}">
                <a16:creationId xmlns:a16="http://schemas.microsoft.com/office/drawing/2014/main" id="{799222DD-A45C-4683-9DD6-17613E37331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198185E-8EA2-4622-83AF-6AF00205712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2063932"/>
            <a:ext cx="8567094" cy="4176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Google Shape;102;p9">
            <a:extLst>
              <a:ext uri="{FF2B5EF4-FFF2-40B4-BE49-F238E27FC236}">
                <a16:creationId xmlns:a16="http://schemas.microsoft.com/office/drawing/2014/main" id="{B0787C08-AE8D-4273-92D0-CB31FF6D5AA7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07;p9" descr="ZUT030_NewPayoff_1.emf">
            <a:extLst>
              <a:ext uri="{FF2B5EF4-FFF2-40B4-BE49-F238E27FC236}">
                <a16:creationId xmlns:a16="http://schemas.microsoft.com/office/drawing/2014/main" id="{57FB019C-2D35-4319-A601-82D951C47A8D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5FA787F-5B36-4BB2-B9D5-5C79BBEF68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1799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05;p9" descr="zLogo.emf">
            <a:extLst>
              <a:ext uri="{FF2B5EF4-FFF2-40B4-BE49-F238E27FC236}">
                <a16:creationId xmlns:a16="http://schemas.microsoft.com/office/drawing/2014/main" id="{1690335B-9273-4970-81E8-FC5845B7DF6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77786B4F-B166-4BC0-B1AF-6A1148C43BC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50331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0B12524D-4286-46C1-9FDE-5EE83C61C9C8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86952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9" name="Google Shape;106;p9" descr="ZUT030_triangle.emf">
            <a:extLst>
              <a:ext uri="{FF2B5EF4-FFF2-40B4-BE49-F238E27FC236}">
                <a16:creationId xmlns:a16="http://schemas.microsoft.com/office/drawing/2014/main" id="{93501EF9-07A3-46EE-87F6-C0B6D8F94DA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80ACE83-73F4-4319-A3BB-DD5E1275807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2063932"/>
            <a:ext cx="8567094" cy="4176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Google Shape;102;p9">
            <a:extLst>
              <a:ext uri="{FF2B5EF4-FFF2-40B4-BE49-F238E27FC236}">
                <a16:creationId xmlns:a16="http://schemas.microsoft.com/office/drawing/2014/main" id="{F935A25B-F022-42F4-99EB-E5B7654FC96D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07;p9" descr="ZUT030_NewPayoff_1.emf">
            <a:extLst>
              <a:ext uri="{FF2B5EF4-FFF2-40B4-BE49-F238E27FC236}">
                <a16:creationId xmlns:a16="http://schemas.microsoft.com/office/drawing/2014/main" id="{9422AECB-C15F-4E55-8CF8-7D39658AE2A9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0F8D0EE-FDA1-4268-BF75-4DD38DA2E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5670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DAFB3B4-4253-4312-8BE3-0782E4BC0E0D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1" name="Google Shape;105;p9" descr="zLogo.emf">
            <a:extLst>
              <a:ext uri="{FF2B5EF4-FFF2-40B4-BE49-F238E27FC236}">
                <a16:creationId xmlns:a16="http://schemas.microsoft.com/office/drawing/2014/main" id="{AFED8790-A1F3-4397-8C5D-37A006411A5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65C9330D-CCAE-4191-B4CA-F82FAC261D0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41620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A49EA3AA-B8D3-4F86-8AFF-3ECD9204271E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78241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12" name="Google Shape;106;p9" descr="ZUT030_triangle.emf">
            <a:extLst>
              <a:ext uri="{FF2B5EF4-FFF2-40B4-BE49-F238E27FC236}">
                <a16:creationId xmlns:a16="http://schemas.microsoft.com/office/drawing/2014/main" id="{635D986E-0CF7-4D89-A8BF-BB6DDC1FB87E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2B41F99-D2C5-423F-880D-B3B074C799F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2063932"/>
            <a:ext cx="8567094" cy="4176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Google Shape;102;p9">
            <a:extLst>
              <a:ext uri="{FF2B5EF4-FFF2-40B4-BE49-F238E27FC236}">
                <a16:creationId xmlns:a16="http://schemas.microsoft.com/office/drawing/2014/main" id="{B5838F12-CF22-4BCF-8BFD-A7ACE09C695D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07;p9" descr="ZUT030_NewPayoff_1.emf">
            <a:extLst>
              <a:ext uri="{FF2B5EF4-FFF2-40B4-BE49-F238E27FC236}">
                <a16:creationId xmlns:a16="http://schemas.microsoft.com/office/drawing/2014/main" id="{283CD270-82D0-4E3D-8F6D-9A5CBFA346ED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0897E4F-1F16-4ECD-8949-8BB110043D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19614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7765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DD25F36-83AE-4C4F-BB74-F72313B98DD2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1" name="Google Shape;105;p9" descr="zLogo.emf">
            <a:extLst>
              <a:ext uri="{FF2B5EF4-FFF2-40B4-BE49-F238E27FC236}">
                <a16:creationId xmlns:a16="http://schemas.microsoft.com/office/drawing/2014/main" id="{AFED8790-A1F3-4397-8C5D-37A006411A5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9086AF1E-48B0-40E1-A664-ECB2D74087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41623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18A766F2-91FF-46A1-B3BB-D7D7A7A2331D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78244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12" name="Google Shape;106;p9" descr="ZUT030_triangle.emf">
            <a:extLst>
              <a:ext uri="{FF2B5EF4-FFF2-40B4-BE49-F238E27FC236}">
                <a16:creationId xmlns:a16="http://schemas.microsoft.com/office/drawing/2014/main" id="{858DE28A-9B6A-47C8-BA4B-1B84B4CB11C8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FF42D75-F801-4A08-BA82-65E9E33F97B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2063932"/>
            <a:ext cx="8567094" cy="4176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Google Shape;102;p9">
            <a:extLst>
              <a:ext uri="{FF2B5EF4-FFF2-40B4-BE49-F238E27FC236}">
                <a16:creationId xmlns:a16="http://schemas.microsoft.com/office/drawing/2014/main" id="{0217B4BE-4611-4A5E-A7EE-6D9FB9A6C180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07;p9" descr="ZUT030_NewPayoff_1.emf">
            <a:extLst>
              <a:ext uri="{FF2B5EF4-FFF2-40B4-BE49-F238E27FC236}">
                <a16:creationId xmlns:a16="http://schemas.microsoft.com/office/drawing/2014/main" id="{987CA409-1C56-4F5E-AAD5-7D03197FDA89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BD2A5242-F6B5-4A53-80E7-F62E37B9AF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7819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3FF1A25D-50A5-48C6-B949-173A367D49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50247" y="2063931"/>
            <a:ext cx="2319864" cy="4176075"/>
          </a:xfrm>
          <a:prstGeom prst="rect">
            <a:avLst/>
          </a:prstGeom>
        </p:spPr>
        <p:txBody>
          <a:bodyPr lIns="0" rIns="0" anchor="t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450"/>
              </a:spcBef>
              <a:buNone/>
              <a:defRPr sz="1500" b="0" baseline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quote </a:t>
            </a:r>
            <a:endParaRPr lang="en-GB" dirty="0"/>
          </a:p>
        </p:txBody>
      </p:sp>
      <p:pic>
        <p:nvPicPr>
          <p:cNvPr id="17" name="Google Shape;105;p9" descr="zLogo.emf">
            <a:extLst>
              <a:ext uri="{FF2B5EF4-FFF2-40B4-BE49-F238E27FC236}">
                <a16:creationId xmlns:a16="http://schemas.microsoft.com/office/drawing/2014/main" id="{C0C165C6-8856-4A82-BB6E-0A92CC97407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CA7EF844-103C-47DC-B13A-10F687F2F3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50331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F73FB47B-E57C-4017-A353-88C0F4DBC94F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86952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10" name="Google Shape;106;p9" descr="ZUT030_triangle.emf">
            <a:extLst>
              <a:ext uri="{FF2B5EF4-FFF2-40B4-BE49-F238E27FC236}">
                <a16:creationId xmlns:a16="http://schemas.microsoft.com/office/drawing/2014/main" id="{4558D7C1-20C6-4146-A420-434DA88E9D0B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1E1B9A4-5EE4-4848-AB04-F6605CA82E7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2063932"/>
            <a:ext cx="5889532" cy="4176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Google Shape;102;p9">
            <a:extLst>
              <a:ext uri="{FF2B5EF4-FFF2-40B4-BE49-F238E27FC236}">
                <a16:creationId xmlns:a16="http://schemas.microsoft.com/office/drawing/2014/main" id="{7D8D191D-5B89-4DDC-985C-2E1F4D4C7C8D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07;p9" descr="ZUT030_NewPayoff_1.emf">
            <a:extLst>
              <a:ext uri="{FF2B5EF4-FFF2-40B4-BE49-F238E27FC236}">
                <a16:creationId xmlns:a16="http://schemas.microsoft.com/office/drawing/2014/main" id="{1FD3F0E5-EE82-4C20-88D3-8C0E27A13C2D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2BECA97F-5D75-45D1-8742-A614A7F4F3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30467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20;p24">
            <a:extLst>
              <a:ext uri="{FF2B5EF4-FFF2-40B4-BE49-F238E27FC236}">
                <a16:creationId xmlns:a16="http://schemas.microsoft.com/office/drawing/2014/main" id="{0CC21F39-78E2-49E0-A50F-7DEA2464D2CB}"/>
              </a:ext>
            </a:extLst>
          </p:cNvPr>
          <p:cNvSpPr/>
          <p:nvPr userDrawn="1"/>
        </p:nvSpPr>
        <p:spPr>
          <a:xfrm>
            <a:off x="0" y="1"/>
            <a:ext cx="9144000" cy="6426679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05;p9" descr="zLogo.emf">
            <a:extLst>
              <a:ext uri="{FF2B5EF4-FFF2-40B4-BE49-F238E27FC236}">
                <a16:creationId xmlns:a16="http://schemas.microsoft.com/office/drawing/2014/main" id="{C0C165C6-8856-4A82-BB6E-0A92CC97407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24DA0BD0-FB29-4AFE-8AAB-88CC4F79134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50331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E8AA3EB9-D06B-44CB-9FC1-79CC888FA4CE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86952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14" name="Google Shape;106;p9" descr="ZUT030_triangle.emf">
            <a:extLst>
              <a:ext uri="{FF2B5EF4-FFF2-40B4-BE49-F238E27FC236}">
                <a16:creationId xmlns:a16="http://schemas.microsoft.com/office/drawing/2014/main" id="{0BC919D2-B230-460F-B0E5-AE62D64205A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251BD568-02AB-4548-92E4-DD1C8A0421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50247" y="2063931"/>
            <a:ext cx="2319864" cy="4176075"/>
          </a:xfrm>
          <a:prstGeom prst="rect">
            <a:avLst/>
          </a:prstGeom>
        </p:spPr>
        <p:txBody>
          <a:bodyPr lIns="0" rIns="0" anchor="t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450"/>
              </a:spcBef>
              <a:buNone/>
              <a:defRPr sz="1500" b="0" baseline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quote </a:t>
            </a:r>
            <a:endParaRPr lang="en-GB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345A296-9757-460E-8A84-08319CAC04F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2063932"/>
            <a:ext cx="5889532" cy="4176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Google Shape;102;p9">
            <a:extLst>
              <a:ext uri="{FF2B5EF4-FFF2-40B4-BE49-F238E27FC236}">
                <a16:creationId xmlns:a16="http://schemas.microsoft.com/office/drawing/2014/main" id="{25F30116-E257-452A-9FDF-5045C02E9633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107;p9" descr="ZUT030_NewPayoff_1.emf">
            <a:extLst>
              <a:ext uri="{FF2B5EF4-FFF2-40B4-BE49-F238E27FC236}">
                <a16:creationId xmlns:a16="http://schemas.microsoft.com/office/drawing/2014/main" id="{59715CD9-4B9E-4057-8B11-53D8CD5A9BA7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366C18C5-C2BB-4321-832C-73187A8DD1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1963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9355D86-0AA9-4E3A-8231-D0EF3628F6C6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4" name="Google Shape;105;p9" descr="zLogo.emf">
            <a:extLst>
              <a:ext uri="{FF2B5EF4-FFF2-40B4-BE49-F238E27FC236}">
                <a16:creationId xmlns:a16="http://schemas.microsoft.com/office/drawing/2014/main" id="{9A66A96B-2892-4B26-81F4-AA68CD04719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0D0846FC-81C5-4BB3-8CCA-46CC77C4AF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41620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9DF9E13-9C79-418E-B6AA-D2C187C41CA2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78241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11" name="Google Shape;106;p9" descr="ZUT030_triangle.emf">
            <a:extLst>
              <a:ext uri="{FF2B5EF4-FFF2-40B4-BE49-F238E27FC236}">
                <a16:creationId xmlns:a16="http://schemas.microsoft.com/office/drawing/2014/main" id="{49F7E883-FC73-4CE0-8281-248C64C284B2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64B77C55-8938-41BC-87AF-F50349EED6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50247" y="2063931"/>
            <a:ext cx="2319864" cy="4176075"/>
          </a:xfrm>
          <a:prstGeom prst="rect">
            <a:avLst/>
          </a:prstGeom>
        </p:spPr>
        <p:txBody>
          <a:bodyPr lIns="0" rIns="0" anchor="t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450"/>
              </a:spcBef>
              <a:buNone/>
              <a:defRPr sz="1500" b="0" baseline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quote </a:t>
            </a:r>
            <a:endParaRPr lang="en-GB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4D3890D9-EE66-41DB-8F85-700EE2035E6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2063932"/>
            <a:ext cx="5889532" cy="4176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Google Shape;102;p9">
            <a:extLst>
              <a:ext uri="{FF2B5EF4-FFF2-40B4-BE49-F238E27FC236}">
                <a16:creationId xmlns:a16="http://schemas.microsoft.com/office/drawing/2014/main" id="{16C5EC2A-CC91-4553-906D-7CD5CCB8FCD4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107;p9" descr="ZUT030_NewPayoff_1.emf">
            <a:extLst>
              <a:ext uri="{FF2B5EF4-FFF2-40B4-BE49-F238E27FC236}">
                <a16:creationId xmlns:a16="http://schemas.microsoft.com/office/drawing/2014/main" id="{7F67DDE8-6D3D-4E90-841E-912FD27BB112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E41B2712-5E21-4664-B5C1-F7FC3B81BB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3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0077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7F34591-FAE9-4650-9D10-E0F0A7516B40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4" name="Google Shape;105;p9" descr="zLogo.emf">
            <a:extLst>
              <a:ext uri="{FF2B5EF4-FFF2-40B4-BE49-F238E27FC236}">
                <a16:creationId xmlns:a16="http://schemas.microsoft.com/office/drawing/2014/main" id="{9A66A96B-2892-4B26-81F4-AA68CD04719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2D4B8606-43AF-4804-89EB-276126C7B1A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41623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CED4DF89-A9E0-42EC-8F7D-88A1E27200B2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78244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11" name="Google Shape;106;p9" descr="ZUT030_triangle.emf">
            <a:extLst>
              <a:ext uri="{FF2B5EF4-FFF2-40B4-BE49-F238E27FC236}">
                <a16:creationId xmlns:a16="http://schemas.microsoft.com/office/drawing/2014/main" id="{5F8BE987-D07A-4CD3-AE85-7A021947563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5DE6450B-8975-4B7B-9CB4-4247949E0C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50247" y="2063931"/>
            <a:ext cx="2319864" cy="4176075"/>
          </a:xfrm>
          <a:prstGeom prst="rect">
            <a:avLst/>
          </a:prstGeom>
        </p:spPr>
        <p:txBody>
          <a:bodyPr lIns="0" rIns="0" anchor="t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450"/>
              </a:spcBef>
              <a:buNone/>
              <a:defRPr sz="1500" b="0" baseline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quote </a:t>
            </a:r>
            <a:endParaRPr lang="en-GB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0E479303-5831-49CF-AA08-1BE91642586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2063932"/>
            <a:ext cx="5889532" cy="4176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Google Shape;102;p9">
            <a:extLst>
              <a:ext uri="{FF2B5EF4-FFF2-40B4-BE49-F238E27FC236}">
                <a16:creationId xmlns:a16="http://schemas.microsoft.com/office/drawing/2014/main" id="{AC46DF90-C9E8-4E49-8F25-5394CF3C3EB1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07;p9" descr="ZUT030_NewPayoff_1.emf">
            <a:extLst>
              <a:ext uri="{FF2B5EF4-FFF2-40B4-BE49-F238E27FC236}">
                <a16:creationId xmlns:a16="http://schemas.microsoft.com/office/drawing/2014/main" id="{AC6DA5EF-6AF7-4DCA-8BF6-00CE98CC6C90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5FA3FA1C-F8AC-4CAF-B150-D58098CA4C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9409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05;p9" descr="zLogo.emf">
            <a:extLst>
              <a:ext uri="{FF2B5EF4-FFF2-40B4-BE49-F238E27FC236}">
                <a16:creationId xmlns:a16="http://schemas.microsoft.com/office/drawing/2014/main" id="{C0C165C6-8856-4A82-BB6E-0A92CC97407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F73FB47B-E57C-4017-A353-88C0F4DBC94F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86952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10" name="Google Shape;106;p9" descr="ZUT030_triangle.emf">
            <a:extLst>
              <a:ext uri="{FF2B5EF4-FFF2-40B4-BE49-F238E27FC236}">
                <a16:creationId xmlns:a16="http://schemas.microsoft.com/office/drawing/2014/main" id="{4558D7C1-20C6-4146-A420-434DA88E9D0B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2;p9">
            <a:extLst>
              <a:ext uri="{FF2B5EF4-FFF2-40B4-BE49-F238E27FC236}">
                <a16:creationId xmlns:a16="http://schemas.microsoft.com/office/drawing/2014/main" id="{7D8D191D-5B89-4DDC-985C-2E1F4D4C7C8D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07;p9" descr="ZUT030_NewPayoff_1.emf">
            <a:extLst>
              <a:ext uri="{FF2B5EF4-FFF2-40B4-BE49-F238E27FC236}">
                <a16:creationId xmlns:a16="http://schemas.microsoft.com/office/drawing/2014/main" id="{1FD3F0E5-EE82-4C20-88D3-8C0E27A13C2D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2BECA97F-5D75-45D1-8742-A614A7F4F3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363DA6A-1479-4AD3-8652-57C5EC8A960F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69816" y="2016948"/>
            <a:ext cx="4264581" cy="4154100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6E2D4EB-8C51-468A-B309-FA51BD60576B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661169" y="2016948"/>
            <a:ext cx="4250138" cy="4154100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ECD55E-033C-4D91-B58E-14B4FF7D769F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348915" y="1564371"/>
            <a:ext cx="4171950" cy="3714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lang="en-ZA" sz="1350" b="1" dirty="0"/>
            </a:lvl1pPr>
          </a:lstStyle>
          <a:p>
            <a:pPr lvl="0"/>
            <a:r>
              <a:rPr lang="en-US" dirty="0"/>
              <a:t>CLICK TO ADD TEXT</a:t>
            </a:r>
            <a:endParaRPr lang="en-ZA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CEC54777-B854-448B-AA7D-86E797EBCB00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739357" y="1564371"/>
            <a:ext cx="4171950" cy="3714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lang="en-ZA" sz="1350" b="1" dirty="0"/>
            </a:lvl1pPr>
          </a:lstStyle>
          <a:p>
            <a:pPr lvl="0"/>
            <a:r>
              <a:rPr lang="en-US" dirty="0"/>
              <a:t>CLICK TO ADD TEXT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7224639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20;p24">
            <a:extLst>
              <a:ext uri="{FF2B5EF4-FFF2-40B4-BE49-F238E27FC236}">
                <a16:creationId xmlns:a16="http://schemas.microsoft.com/office/drawing/2014/main" id="{0CC21F39-78E2-49E0-A50F-7DEA2464D2CB}"/>
              </a:ext>
            </a:extLst>
          </p:cNvPr>
          <p:cNvSpPr/>
          <p:nvPr userDrawn="1"/>
        </p:nvSpPr>
        <p:spPr>
          <a:xfrm>
            <a:off x="0" y="1"/>
            <a:ext cx="9144000" cy="6426679"/>
          </a:xfrm>
          <a:prstGeom prst="rect">
            <a:avLst/>
          </a:prstGeom>
          <a:solidFill>
            <a:srgbClr val="EFEE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05;p9" descr="zLogo.emf">
            <a:extLst>
              <a:ext uri="{FF2B5EF4-FFF2-40B4-BE49-F238E27FC236}">
                <a16:creationId xmlns:a16="http://schemas.microsoft.com/office/drawing/2014/main" id="{C0C165C6-8856-4A82-BB6E-0A92CC97407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06;p9" descr="ZUT030_triangle.emf">
            <a:extLst>
              <a:ext uri="{FF2B5EF4-FFF2-40B4-BE49-F238E27FC236}">
                <a16:creationId xmlns:a16="http://schemas.microsoft.com/office/drawing/2014/main" id="{0BC919D2-B230-460F-B0E5-AE62D64205A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02;p9">
            <a:extLst>
              <a:ext uri="{FF2B5EF4-FFF2-40B4-BE49-F238E27FC236}">
                <a16:creationId xmlns:a16="http://schemas.microsoft.com/office/drawing/2014/main" id="{25F30116-E257-452A-9FDF-5045C02E9633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107;p9" descr="ZUT030_NewPayoff_1.emf">
            <a:extLst>
              <a:ext uri="{FF2B5EF4-FFF2-40B4-BE49-F238E27FC236}">
                <a16:creationId xmlns:a16="http://schemas.microsoft.com/office/drawing/2014/main" id="{59715CD9-4B9E-4057-8B11-53D8CD5A9BA7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366C18C5-C2BB-4321-832C-73187A8DD1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A817F70C-E863-4065-A5AC-86E2AAA8E2FB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86952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005C3F57-9565-4B63-B586-E6E4A2010C4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69816" y="2016948"/>
            <a:ext cx="4264581" cy="4154100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AEF1401-396C-4BD5-92E6-C52A8FBFFF66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661169" y="2016948"/>
            <a:ext cx="4250138" cy="4154100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8E3A6220-5622-4DB5-9E5A-98E08BA9C103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348915" y="1564371"/>
            <a:ext cx="4171950" cy="3714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lang="en-ZA" sz="1350" b="1" dirty="0"/>
            </a:lvl1pPr>
          </a:lstStyle>
          <a:p>
            <a:pPr lvl="0"/>
            <a:r>
              <a:rPr lang="en-US" dirty="0"/>
              <a:t>CLICK TO ADD TEXT</a:t>
            </a:r>
            <a:endParaRPr lang="en-ZA" dirty="0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0AE4B28C-4EEB-448A-8D3D-98FADB113421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739357" y="1564371"/>
            <a:ext cx="4171950" cy="3714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lang="en-ZA" sz="1350" b="1" dirty="0"/>
            </a:lvl1pPr>
          </a:lstStyle>
          <a:p>
            <a:pPr lvl="0"/>
            <a:r>
              <a:rPr lang="en-US" dirty="0"/>
              <a:t>CLICK TO ADD TEXT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2288412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9355D86-0AA9-4E3A-8231-D0EF3628F6C6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4" name="Google Shape;105;p9" descr="zLogo.emf">
            <a:extLst>
              <a:ext uri="{FF2B5EF4-FFF2-40B4-BE49-F238E27FC236}">
                <a16:creationId xmlns:a16="http://schemas.microsoft.com/office/drawing/2014/main" id="{9A66A96B-2892-4B26-81F4-AA68CD04719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06;p9" descr="ZUT030_triangle.emf">
            <a:extLst>
              <a:ext uri="{FF2B5EF4-FFF2-40B4-BE49-F238E27FC236}">
                <a16:creationId xmlns:a16="http://schemas.microsoft.com/office/drawing/2014/main" id="{49F7E883-FC73-4CE0-8281-248C64C284B2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02;p9">
            <a:extLst>
              <a:ext uri="{FF2B5EF4-FFF2-40B4-BE49-F238E27FC236}">
                <a16:creationId xmlns:a16="http://schemas.microsoft.com/office/drawing/2014/main" id="{16C5EC2A-CC91-4553-906D-7CD5CCB8FCD4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107;p9" descr="ZUT030_NewPayoff_1.emf">
            <a:extLst>
              <a:ext uri="{FF2B5EF4-FFF2-40B4-BE49-F238E27FC236}">
                <a16:creationId xmlns:a16="http://schemas.microsoft.com/office/drawing/2014/main" id="{7F67DDE8-6D3D-4E90-841E-912FD27BB112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E41B2712-5E21-4664-B5C1-F7FC3B81BB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7C5F6D26-64DE-4B6F-A44D-61A3D6058515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86952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C7F26B24-B591-4BB9-A1CC-2E33E1E1ECDD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69816" y="2016948"/>
            <a:ext cx="4264581" cy="4154100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B8FF99F-E833-4947-ACFC-6F9D004FE7D3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661169" y="2016948"/>
            <a:ext cx="4250138" cy="4154100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2960F29D-6021-4A67-AF0E-62CB55FC43F8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348915" y="1564371"/>
            <a:ext cx="4171950" cy="37147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lang="en-ZA" sz="135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ZA" dirty="0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79E84B4-D03D-4E1D-B746-A0D37222A582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739357" y="1564371"/>
            <a:ext cx="4171950" cy="37147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lang="en-ZA" sz="135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872598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7F34591-FAE9-4650-9D10-E0F0A7516B40}"/>
              </a:ext>
            </a:extLst>
          </p:cNvPr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4" name="Google Shape;105;p9" descr="zLogo.emf">
            <a:extLst>
              <a:ext uri="{FF2B5EF4-FFF2-40B4-BE49-F238E27FC236}">
                <a16:creationId xmlns:a16="http://schemas.microsoft.com/office/drawing/2014/main" id="{9A66A96B-2892-4B26-81F4-AA68CD04719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06;p9" descr="ZUT030_triangle.emf">
            <a:extLst>
              <a:ext uri="{FF2B5EF4-FFF2-40B4-BE49-F238E27FC236}">
                <a16:creationId xmlns:a16="http://schemas.microsoft.com/office/drawing/2014/main" id="{5F8BE987-D07A-4CD3-AE85-7A021947563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02;p9">
            <a:extLst>
              <a:ext uri="{FF2B5EF4-FFF2-40B4-BE49-F238E27FC236}">
                <a16:creationId xmlns:a16="http://schemas.microsoft.com/office/drawing/2014/main" id="{AC46DF90-C9E8-4E49-8F25-5394CF3C3EB1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07;p9" descr="ZUT030_NewPayoff_1.emf">
            <a:extLst>
              <a:ext uri="{FF2B5EF4-FFF2-40B4-BE49-F238E27FC236}">
                <a16:creationId xmlns:a16="http://schemas.microsoft.com/office/drawing/2014/main" id="{AC6DA5EF-6AF7-4DCA-8BF6-00CE98CC6C90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5FA3FA1C-F8AC-4CAF-B150-D58098CA4C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83126DCF-8CD5-4E46-9447-8A3FB3BB7065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86952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chemeClr val="bg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20BF464D-3DD8-4A92-A6F7-02D38C26FEC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69816" y="2016948"/>
            <a:ext cx="4264581" cy="4154100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6568495F-AECE-4F44-A754-F6CA32353323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661169" y="2016948"/>
            <a:ext cx="4250138" cy="4154100"/>
          </a:xfrm>
          <a:prstGeom prst="rect">
            <a:avLst/>
          </a:prstGeom>
        </p:spPr>
        <p:txBody>
          <a:bodyPr numCol="1"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00000"/>
              </a:lnSpc>
              <a:spcBef>
                <a:spcPts val="450"/>
              </a:spcBef>
              <a:buFontTx/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00000"/>
              </a:lnSpc>
              <a:spcBef>
                <a:spcPts val="45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00000"/>
              </a:lnSpc>
              <a:spcBef>
                <a:spcPts val="450"/>
              </a:spcBef>
              <a:buFontTx/>
              <a:buNone/>
              <a:defRPr sz="8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790550A-D6A8-4D05-A105-3073DAB11B45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348915" y="1564371"/>
            <a:ext cx="4171950" cy="37147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lang="en-ZA" sz="135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ZA" dirty="0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DEC5117-0FAD-4073-88CC-9496837A2F86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739357" y="1564371"/>
            <a:ext cx="4171950" cy="37147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lang="en-ZA" sz="135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853678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2;p9">
            <a:extLst>
              <a:ext uri="{FF2B5EF4-FFF2-40B4-BE49-F238E27FC236}">
                <a16:creationId xmlns:a16="http://schemas.microsoft.com/office/drawing/2014/main" id="{DE05CC4D-3671-4C5A-BD68-220A94C97EA3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07;p9" descr="ZUT030_NewPayoff_1.emf">
            <a:extLst>
              <a:ext uri="{FF2B5EF4-FFF2-40B4-BE49-F238E27FC236}">
                <a16:creationId xmlns:a16="http://schemas.microsoft.com/office/drawing/2014/main" id="{89E26A4A-F390-41FD-88C0-6A3B1BD851B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C4D84DD-2E14-4A2C-AE63-F55077EDE89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934739" y="1986853"/>
            <a:ext cx="5945195" cy="3990615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9301235"/>
              <a:gd name="connsiteY0" fmla="*/ 0 h 4461211"/>
              <a:gd name="connsiteX1" fmla="*/ 9301235 w 9301235"/>
              <a:gd name="connsiteY1" fmla="*/ 8625 h 4461211"/>
              <a:gd name="connsiteX2" fmla="*/ 9301235 w 9301235"/>
              <a:gd name="connsiteY2" fmla="*/ 4012709 h 4461211"/>
              <a:gd name="connsiteX3" fmla="*/ 8203952 w 9301235"/>
              <a:gd name="connsiteY3" fmla="*/ 4449407 h 4461211"/>
              <a:gd name="connsiteX4" fmla="*/ 2318012 w 9301235"/>
              <a:gd name="connsiteY4" fmla="*/ 4461211 h 4461211"/>
              <a:gd name="connsiteX5" fmla="*/ 0 w 9301235"/>
              <a:gd name="connsiteY5" fmla="*/ 0 h 4461211"/>
              <a:gd name="connsiteX0" fmla="*/ 0 w 9301235"/>
              <a:gd name="connsiteY0" fmla="*/ 0 h 4487133"/>
              <a:gd name="connsiteX1" fmla="*/ 9301235 w 9301235"/>
              <a:gd name="connsiteY1" fmla="*/ 8625 h 4487133"/>
              <a:gd name="connsiteX2" fmla="*/ 9301235 w 9301235"/>
              <a:gd name="connsiteY2" fmla="*/ 4012709 h 4487133"/>
              <a:gd name="connsiteX3" fmla="*/ 8203952 w 9301235"/>
              <a:gd name="connsiteY3" fmla="*/ 4449407 h 4487133"/>
              <a:gd name="connsiteX4" fmla="*/ 13557 w 9301235"/>
              <a:gd name="connsiteY4" fmla="*/ 4487133 h 4487133"/>
              <a:gd name="connsiteX5" fmla="*/ 0 w 9301235"/>
              <a:gd name="connsiteY5" fmla="*/ 0 h 4487133"/>
              <a:gd name="connsiteX0" fmla="*/ 0 w 9301235"/>
              <a:gd name="connsiteY0" fmla="*/ 0 h 4461211"/>
              <a:gd name="connsiteX1" fmla="*/ 9301235 w 9301235"/>
              <a:gd name="connsiteY1" fmla="*/ 8625 h 4461211"/>
              <a:gd name="connsiteX2" fmla="*/ 9301235 w 9301235"/>
              <a:gd name="connsiteY2" fmla="*/ 4012709 h 4461211"/>
              <a:gd name="connsiteX3" fmla="*/ 8203952 w 9301235"/>
              <a:gd name="connsiteY3" fmla="*/ 4449407 h 4461211"/>
              <a:gd name="connsiteX4" fmla="*/ 13557 w 9301235"/>
              <a:gd name="connsiteY4" fmla="*/ 4461211 h 4461211"/>
              <a:gd name="connsiteX5" fmla="*/ 0 w 9301235"/>
              <a:gd name="connsiteY5" fmla="*/ 0 h 4461211"/>
              <a:gd name="connsiteX0" fmla="*/ 0 w 9301235"/>
              <a:gd name="connsiteY0" fmla="*/ 0 h 4449407"/>
              <a:gd name="connsiteX1" fmla="*/ 9301235 w 9301235"/>
              <a:gd name="connsiteY1" fmla="*/ 8625 h 4449407"/>
              <a:gd name="connsiteX2" fmla="*/ 9301235 w 9301235"/>
              <a:gd name="connsiteY2" fmla="*/ 4012709 h 4449407"/>
              <a:gd name="connsiteX3" fmla="*/ 8203952 w 9301235"/>
              <a:gd name="connsiteY3" fmla="*/ 4449407 h 4449407"/>
              <a:gd name="connsiteX4" fmla="*/ 13557 w 9301235"/>
              <a:gd name="connsiteY4" fmla="*/ 4443929 h 4449407"/>
              <a:gd name="connsiteX5" fmla="*/ 0 w 9301235"/>
              <a:gd name="connsiteY5" fmla="*/ 0 h 4449407"/>
              <a:gd name="connsiteX0" fmla="*/ 0 w 9301235"/>
              <a:gd name="connsiteY0" fmla="*/ 789978 h 4440782"/>
              <a:gd name="connsiteX1" fmla="*/ 9301235 w 9301235"/>
              <a:gd name="connsiteY1" fmla="*/ 0 h 4440782"/>
              <a:gd name="connsiteX2" fmla="*/ 9301235 w 9301235"/>
              <a:gd name="connsiteY2" fmla="*/ 4004084 h 4440782"/>
              <a:gd name="connsiteX3" fmla="*/ 8203952 w 9301235"/>
              <a:gd name="connsiteY3" fmla="*/ 4440782 h 4440782"/>
              <a:gd name="connsiteX4" fmla="*/ 13557 w 9301235"/>
              <a:gd name="connsiteY4" fmla="*/ 4435304 h 4440782"/>
              <a:gd name="connsiteX5" fmla="*/ 0 w 9301235"/>
              <a:gd name="connsiteY5" fmla="*/ 789978 h 4440782"/>
              <a:gd name="connsiteX0" fmla="*/ 0 w 9313639"/>
              <a:gd name="connsiteY0" fmla="*/ 0 h 3650804"/>
              <a:gd name="connsiteX1" fmla="*/ 9313639 w 9313639"/>
              <a:gd name="connsiteY1" fmla="*/ 24439 h 3650804"/>
              <a:gd name="connsiteX2" fmla="*/ 9301235 w 9313639"/>
              <a:gd name="connsiteY2" fmla="*/ 3214106 h 3650804"/>
              <a:gd name="connsiteX3" fmla="*/ 8203952 w 9313639"/>
              <a:gd name="connsiteY3" fmla="*/ 3650804 h 3650804"/>
              <a:gd name="connsiteX4" fmla="*/ 13557 w 9313639"/>
              <a:gd name="connsiteY4" fmla="*/ 3645326 h 3650804"/>
              <a:gd name="connsiteX5" fmla="*/ 0 w 9313639"/>
              <a:gd name="connsiteY5" fmla="*/ 0 h 3650804"/>
              <a:gd name="connsiteX0" fmla="*/ 0 w 9313639"/>
              <a:gd name="connsiteY0" fmla="*/ 0 h 3634990"/>
              <a:gd name="connsiteX1" fmla="*/ 9313639 w 9313639"/>
              <a:gd name="connsiteY1" fmla="*/ 8625 h 3634990"/>
              <a:gd name="connsiteX2" fmla="*/ 9301235 w 9313639"/>
              <a:gd name="connsiteY2" fmla="*/ 3198292 h 3634990"/>
              <a:gd name="connsiteX3" fmla="*/ 8203952 w 9313639"/>
              <a:gd name="connsiteY3" fmla="*/ 3634990 h 3634990"/>
              <a:gd name="connsiteX4" fmla="*/ 13557 w 9313639"/>
              <a:gd name="connsiteY4" fmla="*/ 3629512 h 3634990"/>
              <a:gd name="connsiteX5" fmla="*/ 0 w 9313639"/>
              <a:gd name="connsiteY5" fmla="*/ 0 h 3634990"/>
              <a:gd name="connsiteX0" fmla="*/ 0 w 9313639"/>
              <a:gd name="connsiteY0" fmla="*/ 0 h 3627083"/>
              <a:gd name="connsiteX1" fmla="*/ 9313639 w 9313639"/>
              <a:gd name="connsiteY1" fmla="*/ 718 h 3627083"/>
              <a:gd name="connsiteX2" fmla="*/ 9301235 w 9313639"/>
              <a:gd name="connsiteY2" fmla="*/ 3190385 h 3627083"/>
              <a:gd name="connsiteX3" fmla="*/ 8203952 w 9313639"/>
              <a:gd name="connsiteY3" fmla="*/ 3627083 h 3627083"/>
              <a:gd name="connsiteX4" fmla="*/ 13557 w 9313639"/>
              <a:gd name="connsiteY4" fmla="*/ 3621605 h 3627083"/>
              <a:gd name="connsiteX5" fmla="*/ 0 w 9313639"/>
              <a:gd name="connsiteY5" fmla="*/ 0 h 3627083"/>
              <a:gd name="connsiteX0" fmla="*/ 0 w 9302428"/>
              <a:gd name="connsiteY0" fmla="*/ 0 h 3627083"/>
              <a:gd name="connsiteX1" fmla="*/ 9301235 w 9302428"/>
              <a:gd name="connsiteY1" fmla="*/ 718 h 3627083"/>
              <a:gd name="connsiteX2" fmla="*/ 9301235 w 9302428"/>
              <a:gd name="connsiteY2" fmla="*/ 3190385 h 3627083"/>
              <a:gd name="connsiteX3" fmla="*/ 8203952 w 9302428"/>
              <a:gd name="connsiteY3" fmla="*/ 3627083 h 3627083"/>
              <a:gd name="connsiteX4" fmla="*/ 13557 w 9302428"/>
              <a:gd name="connsiteY4" fmla="*/ 3621605 h 3627083"/>
              <a:gd name="connsiteX5" fmla="*/ 0 w 9302428"/>
              <a:gd name="connsiteY5" fmla="*/ 0 h 3627083"/>
              <a:gd name="connsiteX0" fmla="*/ 0 w 11398817"/>
              <a:gd name="connsiteY0" fmla="*/ 7189 h 3626365"/>
              <a:gd name="connsiteX1" fmla="*/ 11397624 w 11398817"/>
              <a:gd name="connsiteY1" fmla="*/ 0 h 3626365"/>
              <a:gd name="connsiteX2" fmla="*/ 11397624 w 11398817"/>
              <a:gd name="connsiteY2" fmla="*/ 3189667 h 3626365"/>
              <a:gd name="connsiteX3" fmla="*/ 10300341 w 11398817"/>
              <a:gd name="connsiteY3" fmla="*/ 3626365 h 3626365"/>
              <a:gd name="connsiteX4" fmla="*/ 2109946 w 11398817"/>
              <a:gd name="connsiteY4" fmla="*/ 3620887 h 3626365"/>
              <a:gd name="connsiteX5" fmla="*/ 0 w 11398817"/>
              <a:gd name="connsiteY5" fmla="*/ 7189 h 3626365"/>
              <a:gd name="connsiteX0" fmla="*/ 0 w 11398817"/>
              <a:gd name="connsiteY0" fmla="*/ 7189 h 3626365"/>
              <a:gd name="connsiteX1" fmla="*/ 11397624 w 11398817"/>
              <a:gd name="connsiteY1" fmla="*/ 0 h 3626365"/>
              <a:gd name="connsiteX2" fmla="*/ 11397624 w 11398817"/>
              <a:gd name="connsiteY2" fmla="*/ 3189667 h 3626365"/>
              <a:gd name="connsiteX3" fmla="*/ 10300341 w 11398817"/>
              <a:gd name="connsiteY3" fmla="*/ 3626365 h 3626365"/>
              <a:gd name="connsiteX4" fmla="*/ 25961 w 11398817"/>
              <a:gd name="connsiteY4" fmla="*/ 3612981 h 3626365"/>
              <a:gd name="connsiteX5" fmla="*/ 0 w 11398817"/>
              <a:gd name="connsiteY5" fmla="*/ 7189 h 3626365"/>
              <a:gd name="connsiteX0" fmla="*/ 0 w 11398817"/>
              <a:gd name="connsiteY0" fmla="*/ 7189 h 3626365"/>
              <a:gd name="connsiteX1" fmla="*/ 11397624 w 11398817"/>
              <a:gd name="connsiteY1" fmla="*/ 0 h 3626365"/>
              <a:gd name="connsiteX2" fmla="*/ 11397624 w 11398817"/>
              <a:gd name="connsiteY2" fmla="*/ 3189667 h 3626365"/>
              <a:gd name="connsiteX3" fmla="*/ 10300341 w 11398817"/>
              <a:gd name="connsiteY3" fmla="*/ 3626365 h 3626365"/>
              <a:gd name="connsiteX4" fmla="*/ 25961 w 11398817"/>
              <a:gd name="connsiteY4" fmla="*/ 3620887 h 3626365"/>
              <a:gd name="connsiteX5" fmla="*/ 0 w 11398817"/>
              <a:gd name="connsiteY5" fmla="*/ 7189 h 3626365"/>
              <a:gd name="connsiteX0" fmla="*/ 0 w 11398817"/>
              <a:gd name="connsiteY0" fmla="*/ 7189 h 3626365"/>
              <a:gd name="connsiteX1" fmla="*/ 11397624 w 11398817"/>
              <a:gd name="connsiteY1" fmla="*/ 0 h 3626365"/>
              <a:gd name="connsiteX2" fmla="*/ 11397624 w 11398817"/>
              <a:gd name="connsiteY2" fmla="*/ 3189667 h 3626365"/>
              <a:gd name="connsiteX3" fmla="*/ 10300341 w 11398817"/>
              <a:gd name="connsiteY3" fmla="*/ 3626365 h 3626365"/>
              <a:gd name="connsiteX4" fmla="*/ 25961 w 11398817"/>
              <a:gd name="connsiteY4" fmla="*/ 3620887 h 3626365"/>
              <a:gd name="connsiteX5" fmla="*/ 0 w 11398817"/>
              <a:gd name="connsiteY5" fmla="*/ 7189 h 36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98817" h="3626365">
                <a:moveTo>
                  <a:pt x="0" y="7189"/>
                </a:moveTo>
                <a:lnTo>
                  <a:pt x="11397624" y="0"/>
                </a:lnTo>
                <a:cubicBezTo>
                  <a:pt x="11393489" y="1063222"/>
                  <a:pt x="11401759" y="2126445"/>
                  <a:pt x="11397624" y="3189667"/>
                </a:cubicBezTo>
                <a:lnTo>
                  <a:pt x="10300341" y="3626365"/>
                </a:lnTo>
                <a:lnTo>
                  <a:pt x="25961" y="3620887"/>
                </a:lnTo>
                <a:lnTo>
                  <a:pt x="0" y="7189"/>
                </a:lnTo>
                <a:close/>
              </a:path>
            </a:pathLst>
          </a:custGeom>
          <a:solidFill>
            <a:schemeClr val="bg1"/>
          </a:solidFill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 i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To place an image, click the picture icon or drag and drop an image.  </a:t>
            </a:r>
            <a:br>
              <a:rPr lang="en-GB"/>
            </a:br>
            <a:r>
              <a:rPr lang="en-GB"/>
              <a:t>Do not paste an image here.</a:t>
            </a:r>
          </a:p>
        </p:txBody>
      </p:sp>
      <p:sp>
        <p:nvSpPr>
          <p:cNvPr id="18" name="Isosceles Triangle 11">
            <a:extLst>
              <a:ext uri="{FF2B5EF4-FFF2-40B4-BE49-F238E27FC236}">
                <a16:creationId xmlns:a16="http://schemas.microsoft.com/office/drawing/2014/main" id="{A3CF0FC9-81C1-45FB-93FD-6677FE63B0A8}"/>
              </a:ext>
            </a:extLst>
          </p:cNvPr>
          <p:cNvSpPr/>
          <p:nvPr userDrawn="1"/>
        </p:nvSpPr>
        <p:spPr>
          <a:xfrm rot="5400000" flipV="1">
            <a:off x="8344177" y="5757692"/>
            <a:ext cx="659259" cy="42515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1" name="Google Shape;105;p9" descr="zLogo.emf">
            <a:extLst>
              <a:ext uri="{FF2B5EF4-FFF2-40B4-BE49-F238E27FC236}">
                <a16:creationId xmlns:a16="http://schemas.microsoft.com/office/drawing/2014/main" id="{6C478B45-37EC-4BC3-A0BD-EA8A9AC50AAB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E8B1837-CC92-4BF8-BDCA-AA6254087A2C}"/>
              </a:ext>
            </a:extLst>
          </p:cNvPr>
          <p:cNvSpPr>
            <a:spLocks noGrp="1"/>
          </p:cNvSpPr>
          <p:nvPr userDrawn="1">
            <p:ph type="body" sz="quarter" idx="29"/>
          </p:nvPr>
        </p:nvSpPr>
        <p:spPr>
          <a:xfrm>
            <a:off x="334920" y="1913642"/>
            <a:ext cx="2497180" cy="406382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60B1D8A-40F1-42FE-8E00-918CAE27CA36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334922" y="1250331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D767971F-1371-4BD3-A174-170DFABEFD64}"/>
              </a:ext>
            </a:extLst>
          </p:cNvPr>
          <p:cNvSpPr>
            <a:spLocks noGrp="1"/>
          </p:cNvSpPr>
          <p:nvPr userDrawn="1">
            <p:ph type="body" sz="quarter" idx="82" hasCustomPrompt="1"/>
          </p:nvPr>
        </p:nvSpPr>
        <p:spPr>
          <a:xfrm>
            <a:off x="334921" y="686952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15" name="Google Shape;106;p9" descr="ZUT030_triangle.emf">
            <a:extLst>
              <a:ext uri="{FF2B5EF4-FFF2-40B4-BE49-F238E27FC236}">
                <a16:creationId xmlns:a16="http://schemas.microsoft.com/office/drawing/2014/main" id="{E7B79B22-B83F-4391-9B2C-618CBC31542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EF867C-A49F-4D20-BBB0-A881DC3FC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13982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08BE502-F033-4C95-9389-548F3515E9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77267" y="1913640"/>
            <a:ext cx="5866732" cy="4379325"/>
          </a:xfrm>
          <a:custGeom>
            <a:avLst/>
            <a:gdLst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0 w 8916785"/>
              <a:gd name="connsiteY3" fmla="*/ 0 h 6858000"/>
              <a:gd name="connsiteX4" fmla="*/ 4991216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6409112 w 8916785"/>
              <a:gd name="connsiteY10" fmla="*/ 6409113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4991216 w 8916785"/>
              <a:gd name="connsiteY5" fmla="*/ 0 h 6858000"/>
              <a:gd name="connsiteX6" fmla="*/ 6926001 w 8916785"/>
              <a:gd name="connsiteY6" fmla="*/ 1932522 h 6858000"/>
              <a:gd name="connsiteX7" fmla="*/ 8860785 w 8916785"/>
              <a:gd name="connsiteY7" fmla="*/ 0 h 6858000"/>
              <a:gd name="connsiteX8" fmla="*/ 8916785 w 8916785"/>
              <a:gd name="connsiteY8" fmla="*/ 0 h 6858000"/>
              <a:gd name="connsiteX9" fmla="*/ 8916785 w 8916785"/>
              <a:gd name="connsiteY9" fmla="*/ 4809639 h 6858000"/>
              <a:gd name="connsiteX10" fmla="*/ 7290263 w 8916785"/>
              <a:gd name="connsiteY10" fmla="*/ 6417425 h 6858000"/>
              <a:gd name="connsiteX11" fmla="*/ 2432335 w 8916785"/>
              <a:gd name="connsiteY11" fmla="*/ 6426365 h 6858000"/>
              <a:gd name="connsiteX12" fmla="*/ 0 w 8916785"/>
              <a:gd name="connsiteY12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2432335 w 8916785"/>
              <a:gd name="connsiteY10" fmla="*/ 6426365 h 6858000"/>
              <a:gd name="connsiteX11" fmla="*/ 0 w 8916785"/>
              <a:gd name="connsiteY11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8860785 w 8916785"/>
              <a:gd name="connsiteY5" fmla="*/ 0 h 6858000"/>
              <a:gd name="connsiteX6" fmla="*/ 8916785 w 8916785"/>
              <a:gd name="connsiteY6" fmla="*/ 0 h 6858000"/>
              <a:gd name="connsiteX7" fmla="*/ 8916785 w 8916785"/>
              <a:gd name="connsiteY7" fmla="*/ 4809639 h 6858000"/>
              <a:gd name="connsiteX8" fmla="*/ 7290263 w 8916785"/>
              <a:gd name="connsiteY8" fmla="*/ 6417425 h 6858000"/>
              <a:gd name="connsiteX9" fmla="*/ 2432335 w 8916785"/>
              <a:gd name="connsiteY9" fmla="*/ 6426365 h 6858000"/>
              <a:gd name="connsiteX10" fmla="*/ 0 w 8916785"/>
              <a:gd name="connsiteY10" fmla="*/ 0 h 6858000"/>
              <a:gd name="connsiteX0" fmla="*/ 4894717 w 6827685"/>
              <a:gd name="connsiteY0" fmla="*/ 6737845 h 6858000"/>
              <a:gd name="connsiteX1" fmla="*/ 4776927 w 6827685"/>
              <a:gd name="connsiteY1" fmla="*/ 6858000 h 6858000"/>
              <a:gd name="connsiteX2" fmla="*/ 4672439 w 6827685"/>
              <a:gd name="connsiteY2" fmla="*/ 6742488 h 6858000"/>
              <a:gd name="connsiteX3" fmla="*/ 4894717 w 6827685"/>
              <a:gd name="connsiteY3" fmla="*/ 6737845 h 6858000"/>
              <a:gd name="connsiteX4" fmla="*/ 4691262 w 6827685"/>
              <a:gd name="connsiteY4" fmla="*/ 43132 h 6858000"/>
              <a:gd name="connsiteX5" fmla="*/ 6771685 w 6827685"/>
              <a:gd name="connsiteY5" fmla="*/ 0 h 6858000"/>
              <a:gd name="connsiteX6" fmla="*/ 6827685 w 6827685"/>
              <a:gd name="connsiteY6" fmla="*/ 0 h 6858000"/>
              <a:gd name="connsiteX7" fmla="*/ 6827685 w 6827685"/>
              <a:gd name="connsiteY7" fmla="*/ 4809639 h 6858000"/>
              <a:gd name="connsiteX8" fmla="*/ 5201163 w 6827685"/>
              <a:gd name="connsiteY8" fmla="*/ 6417425 h 6858000"/>
              <a:gd name="connsiteX9" fmla="*/ 343235 w 6827685"/>
              <a:gd name="connsiteY9" fmla="*/ 6426365 h 6858000"/>
              <a:gd name="connsiteX10" fmla="*/ 4691262 w 6827685"/>
              <a:gd name="connsiteY10" fmla="*/ 43132 h 6858000"/>
              <a:gd name="connsiteX0" fmla="*/ 4918072 w 6851040"/>
              <a:gd name="connsiteY0" fmla="*/ 6737845 h 6858000"/>
              <a:gd name="connsiteX1" fmla="*/ 4800282 w 6851040"/>
              <a:gd name="connsiteY1" fmla="*/ 6858000 h 6858000"/>
              <a:gd name="connsiteX2" fmla="*/ 4695794 w 6851040"/>
              <a:gd name="connsiteY2" fmla="*/ 6742488 h 6858000"/>
              <a:gd name="connsiteX3" fmla="*/ 4918072 w 6851040"/>
              <a:gd name="connsiteY3" fmla="*/ 6737845 h 6858000"/>
              <a:gd name="connsiteX4" fmla="*/ 4084889 w 6851040"/>
              <a:gd name="connsiteY4" fmla="*/ 0 h 6858000"/>
              <a:gd name="connsiteX5" fmla="*/ 6795040 w 6851040"/>
              <a:gd name="connsiteY5" fmla="*/ 0 h 6858000"/>
              <a:gd name="connsiteX6" fmla="*/ 6851040 w 6851040"/>
              <a:gd name="connsiteY6" fmla="*/ 0 h 6858000"/>
              <a:gd name="connsiteX7" fmla="*/ 6851040 w 6851040"/>
              <a:gd name="connsiteY7" fmla="*/ 4809639 h 6858000"/>
              <a:gd name="connsiteX8" fmla="*/ 5224518 w 6851040"/>
              <a:gd name="connsiteY8" fmla="*/ 6417425 h 6858000"/>
              <a:gd name="connsiteX9" fmla="*/ 366590 w 6851040"/>
              <a:gd name="connsiteY9" fmla="*/ 6426365 h 6858000"/>
              <a:gd name="connsiteX10" fmla="*/ 4084889 w 6851040"/>
              <a:gd name="connsiteY10" fmla="*/ 0 h 6858000"/>
              <a:gd name="connsiteX0" fmla="*/ 4551482 w 6484450"/>
              <a:gd name="connsiteY0" fmla="*/ 6737845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4551482 w 6484450"/>
              <a:gd name="connsiteY3" fmla="*/ 6737845 h 6858000"/>
              <a:gd name="connsiteX4" fmla="*/ 3718299 w 6484450"/>
              <a:gd name="connsiteY4" fmla="*/ 0 h 6858000"/>
              <a:gd name="connsiteX5" fmla="*/ 6428450 w 6484450"/>
              <a:gd name="connsiteY5" fmla="*/ 0 h 6858000"/>
              <a:gd name="connsiteX6" fmla="*/ 6484450 w 6484450"/>
              <a:gd name="connsiteY6" fmla="*/ 0 h 6858000"/>
              <a:gd name="connsiteX7" fmla="*/ 6484450 w 6484450"/>
              <a:gd name="connsiteY7" fmla="*/ 4809639 h 6858000"/>
              <a:gd name="connsiteX8" fmla="*/ 4857928 w 6484450"/>
              <a:gd name="connsiteY8" fmla="*/ 6417425 h 6858000"/>
              <a:gd name="connsiteX9" fmla="*/ 0 w 6484450"/>
              <a:gd name="connsiteY9" fmla="*/ 6426365 h 6858000"/>
              <a:gd name="connsiteX10" fmla="*/ 3718299 w 6484450"/>
              <a:gd name="connsiteY10" fmla="*/ 0 h 6858000"/>
              <a:gd name="connsiteX0" fmla="*/ 4329204 w 6484450"/>
              <a:gd name="connsiteY0" fmla="*/ 6742488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3718299 w 6484450"/>
              <a:gd name="connsiteY3" fmla="*/ 0 h 6858000"/>
              <a:gd name="connsiteX4" fmla="*/ 6428450 w 6484450"/>
              <a:gd name="connsiteY4" fmla="*/ 0 h 6858000"/>
              <a:gd name="connsiteX5" fmla="*/ 6484450 w 6484450"/>
              <a:gd name="connsiteY5" fmla="*/ 0 h 6858000"/>
              <a:gd name="connsiteX6" fmla="*/ 6484450 w 6484450"/>
              <a:gd name="connsiteY6" fmla="*/ 4809639 h 6858000"/>
              <a:gd name="connsiteX7" fmla="*/ 4857928 w 6484450"/>
              <a:gd name="connsiteY7" fmla="*/ 6417425 h 6858000"/>
              <a:gd name="connsiteX8" fmla="*/ 0 w 6484450"/>
              <a:gd name="connsiteY8" fmla="*/ 6426365 h 6858000"/>
              <a:gd name="connsiteX9" fmla="*/ 3718299 w 6484450"/>
              <a:gd name="connsiteY9" fmla="*/ 0 h 6858000"/>
              <a:gd name="connsiteX0" fmla="*/ 3718299 w 6484450"/>
              <a:gd name="connsiteY0" fmla="*/ 0 h 6426365"/>
              <a:gd name="connsiteX1" fmla="*/ 6428450 w 6484450"/>
              <a:gd name="connsiteY1" fmla="*/ 0 h 6426365"/>
              <a:gd name="connsiteX2" fmla="*/ 6484450 w 6484450"/>
              <a:gd name="connsiteY2" fmla="*/ 0 h 6426365"/>
              <a:gd name="connsiteX3" fmla="*/ 6484450 w 6484450"/>
              <a:gd name="connsiteY3" fmla="*/ 4809639 h 6426365"/>
              <a:gd name="connsiteX4" fmla="*/ 4857928 w 6484450"/>
              <a:gd name="connsiteY4" fmla="*/ 6417425 h 6426365"/>
              <a:gd name="connsiteX5" fmla="*/ 0 w 6484450"/>
              <a:gd name="connsiteY5" fmla="*/ 6426365 h 6426365"/>
              <a:gd name="connsiteX6" fmla="*/ 3718299 w 6484450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0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001371 w 6488321"/>
              <a:gd name="connsiteY2" fmla="*/ 1777042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4685914 w 6488321"/>
              <a:gd name="connsiteY1" fmla="*/ 103517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26925 w 6496947"/>
              <a:gd name="connsiteY0" fmla="*/ 0 h 6443304"/>
              <a:gd name="connsiteX1" fmla="*/ 5574434 w 6496947"/>
              <a:gd name="connsiteY1" fmla="*/ 8626 h 6443304"/>
              <a:gd name="connsiteX2" fmla="*/ 6493076 w 6496947"/>
              <a:gd name="connsiteY2" fmla="*/ 1604514 h 6443304"/>
              <a:gd name="connsiteX3" fmla="*/ 6493076 w 6496947"/>
              <a:gd name="connsiteY3" fmla="*/ 4809639 h 6443304"/>
              <a:gd name="connsiteX4" fmla="*/ 6496947 w 6496947"/>
              <a:gd name="connsiteY4" fmla="*/ 6443304 h 6443304"/>
              <a:gd name="connsiteX5" fmla="*/ 0 w 6496947"/>
              <a:gd name="connsiteY5" fmla="*/ 6434991 h 6443304"/>
              <a:gd name="connsiteX6" fmla="*/ 3726925 w 6496947"/>
              <a:gd name="connsiteY6" fmla="*/ 0 h 6443304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26052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0 w 7833727"/>
              <a:gd name="connsiteY0" fmla="*/ 1440611 h 6417739"/>
              <a:gd name="connsiteX1" fmla="*/ 6911214 w 7833727"/>
              <a:gd name="connsiteY1" fmla="*/ 0 h 6417739"/>
              <a:gd name="connsiteX2" fmla="*/ 7829856 w 7833727"/>
              <a:gd name="connsiteY2" fmla="*/ 1595888 h 6417739"/>
              <a:gd name="connsiteX3" fmla="*/ 7829856 w 7833727"/>
              <a:gd name="connsiteY3" fmla="*/ 4801013 h 6417739"/>
              <a:gd name="connsiteX4" fmla="*/ 7833727 w 7833727"/>
              <a:gd name="connsiteY4" fmla="*/ 6417426 h 6417739"/>
              <a:gd name="connsiteX5" fmla="*/ 1345406 w 7833727"/>
              <a:gd name="connsiteY5" fmla="*/ 6417739 h 6417739"/>
              <a:gd name="connsiteX6" fmla="*/ 0 w 7833727"/>
              <a:gd name="connsiteY6" fmla="*/ 1440611 h 6417739"/>
              <a:gd name="connsiteX0" fmla="*/ 0 w 7833727"/>
              <a:gd name="connsiteY0" fmla="*/ 1440611 h 6417426"/>
              <a:gd name="connsiteX1" fmla="*/ 6911214 w 7833727"/>
              <a:gd name="connsiteY1" fmla="*/ 0 h 6417426"/>
              <a:gd name="connsiteX2" fmla="*/ 7829856 w 7833727"/>
              <a:gd name="connsiteY2" fmla="*/ 1595888 h 6417426"/>
              <a:gd name="connsiteX3" fmla="*/ 7829856 w 7833727"/>
              <a:gd name="connsiteY3" fmla="*/ 4801013 h 6417426"/>
              <a:gd name="connsiteX4" fmla="*/ 7833727 w 7833727"/>
              <a:gd name="connsiteY4" fmla="*/ 6417426 h 6417426"/>
              <a:gd name="connsiteX5" fmla="*/ 8311 w 7833727"/>
              <a:gd name="connsiteY5" fmla="*/ 6348728 h 6417426"/>
              <a:gd name="connsiteX6" fmla="*/ 0 w 7833727"/>
              <a:gd name="connsiteY6" fmla="*/ 1440611 h 6417426"/>
              <a:gd name="connsiteX0" fmla="*/ 0 w 7830008"/>
              <a:gd name="connsiteY0" fmla="*/ 1440611 h 6348728"/>
              <a:gd name="connsiteX1" fmla="*/ 6911214 w 7830008"/>
              <a:gd name="connsiteY1" fmla="*/ 0 h 6348728"/>
              <a:gd name="connsiteX2" fmla="*/ 7829856 w 7830008"/>
              <a:gd name="connsiteY2" fmla="*/ 1595888 h 6348728"/>
              <a:gd name="connsiteX3" fmla="*/ 7829856 w 7830008"/>
              <a:gd name="connsiteY3" fmla="*/ 4801013 h 6348728"/>
              <a:gd name="connsiteX4" fmla="*/ 7825101 w 7830008"/>
              <a:gd name="connsiteY4" fmla="*/ 6348415 h 6348728"/>
              <a:gd name="connsiteX5" fmla="*/ 8311 w 7830008"/>
              <a:gd name="connsiteY5" fmla="*/ 6348728 h 6348728"/>
              <a:gd name="connsiteX6" fmla="*/ 0 w 7830008"/>
              <a:gd name="connsiteY6" fmla="*/ 1440611 h 6348728"/>
              <a:gd name="connsiteX0" fmla="*/ 0 w 7830008"/>
              <a:gd name="connsiteY0" fmla="*/ 8626 h 4916743"/>
              <a:gd name="connsiteX1" fmla="*/ 3521033 w 7830008"/>
              <a:gd name="connsiteY1" fmla="*/ 0 h 4916743"/>
              <a:gd name="connsiteX2" fmla="*/ 7829856 w 7830008"/>
              <a:gd name="connsiteY2" fmla="*/ 163903 h 4916743"/>
              <a:gd name="connsiteX3" fmla="*/ 7829856 w 7830008"/>
              <a:gd name="connsiteY3" fmla="*/ 3369028 h 4916743"/>
              <a:gd name="connsiteX4" fmla="*/ 7825101 w 7830008"/>
              <a:gd name="connsiteY4" fmla="*/ 4916430 h 4916743"/>
              <a:gd name="connsiteX5" fmla="*/ 8311 w 7830008"/>
              <a:gd name="connsiteY5" fmla="*/ 4916743 h 4916743"/>
              <a:gd name="connsiteX6" fmla="*/ 0 w 7830008"/>
              <a:gd name="connsiteY6" fmla="*/ 8626 h 4916743"/>
              <a:gd name="connsiteX0" fmla="*/ 0 w 7838482"/>
              <a:gd name="connsiteY0" fmla="*/ 17252 h 4925369"/>
              <a:gd name="connsiteX1" fmla="*/ 3521033 w 7838482"/>
              <a:gd name="connsiteY1" fmla="*/ 8626 h 4925369"/>
              <a:gd name="connsiteX2" fmla="*/ 7838482 w 7838482"/>
              <a:gd name="connsiteY2" fmla="*/ 0 h 4925369"/>
              <a:gd name="connsiteX3" fmla="*/ 7829856 w 7838482"/>
              <a:gd name="connsiteY3" fmla="*/ 3377654 h 4925369"/>
              <a:gd name="connsiteX4" fmla="*/ 7825101 w 7838482"/>
              <a:gd name="connsiteY4" fmla="*/ 4925056 h 4925369"/>
              <a:gd name="connsiteX5" fmla="*/ 8311 w 7838482"/>
              <a:gd name="connsiteY5" fmla="*/ 4925369 h 4925369"/>
              <a:gd name="connsiteX6" fmla="*/ 0 w 7838482"/>
              <a:gd name="connsiteY6" fmla="*/ 17252 h 4925369"/>
              <a:gd name="connsiteX0" fmla="*/ 0 w 7838482"/>
              <a:gd name="connsiteY0" fmla="*/ 17252 h 4925369"/>
              <a:gd name="connsiteX1" fmla="*/ 3521033 w 7838482"/>
              <a:gd name="connsiteY1" fmla="*/ 8626 h 4925369"/>
              <a:gd name="connsiteX2" fmla="*/ 7838482 w 7838482"/>
              <a:gd name="connsiteY2" fmla="*/ 0 h 4925369"/>
              <a:gd name="connsiteX3" fmla="*/ 7829856 w 7838482"/>
              <a:gd name="connsiteY3" fmla="*/ 3377654 h 4925369"/>
              <a:gd name="connsiteX4" fmla="*/ 5314814 w 7838482"/>
              <a:gd name="connsiteY4" fmla="*/ 4916429 h 4925369"/>
              <a:gd name="connsiteX5" fmla="*/ 8311 w 7838482"/>
              <a:gd name="connsiteY5" fmla="*/ 4925369 h 4925369"/>
              <a:gd name="connsiteX6" fmla="*/ 0 w 7838482"/>
              <a:gd name="connsiteY6" fmla="*/ 17252 h 4925369"/>
              <a:gd name="connsiteX0" fmla="*/ 0 w 7838482"/>
              <a:gd name="connsiteY0" fmla="*/ 17252 h 4925369"/>
              <a:gd name="connsiteX1" fmla="*/ 3521033 w 7838482"/>
              <a:gd name="connsiteY1" fmla="*/ 8626 h 4925369"/>
              <a:gd name="connsiteX2" fmla="*/ 7838482 w 7838482"/>
              <a:gd name="connsiteY2" fmla="*/ 0 h 4925369"/>
              <a:gd name="connsiteX3" fmla="*/ 7829856 w 7838482"/>
              <a:gd name="connsiteY3" fmla="*/ 3377654 h 4925369"/>
              <a:gd name="connsiteX4" fmla="*/ 5314814 w 7838482"/>
              <a:gd name="connsiteY4" fmla="*/ 4916429 h 4925369"/>
              <a:gd name="connsiteX5" fmla="*/ 8311 w 7838482"/>
              <a:gd name="connsiteY5" fmla="*/ 4925369 h 4925369"/>
              <a:gd name="connsiteX6" fmla="*/ 0 w 7838482"/>
              <a:gd name="connsiteY6" fmla="*/ 17252 h 4925369"/>
              <a:gd name="connsiteX0" fmla="*/ 0 w 7838482"/>
              <a:gd name="connsiteY0" fmla="*/ 17252 h 4925369"/>
              <a:gd name="connsiteX1" fmla="*/ 3521033 w 7838482"/>
              <a:gd name="connsiteY1" fmla="*/ 8626 h 4925369"/>
              <a:gd name="connsiteX2" fmla="*/ 7838482 w 7838482"/>
              <a:gd name="connsiteY2" fmla="*/ 0 h 4925369"/>
              <a:gd name="connsiteX3" fmla="*/ 7821229 w 7838482"/>
              <a:gd name="connsiteY3" fmla="*/ 3386281 h 4925369"/>
              <a:gd name="connsiteX4" fmla="*/ 5314814 w 7838482"/>
              <a:gd name="connsiteY4" fmla="*/ 4916429 h 4925369"/>
              <a:gd name="connsiteX5" fmla="*/ 8311 w 7838482"/>
              <a:gd name="connsiteY5" fmla="*/ 4925369 h 4925369"/>
              <a:gd name="connsiteX6" fmla="*/ 0 w 7838482"/>
              <a:gd name="connsiteY6" fmla="*/ 17252 h 4925369"/>
              <a:gd name="connsiteX0" fmla="*/ 0 w 7838482"/>
              <a:gd name="connsiteY0" fmla="*/ 17252 h 4925369"/>
              <a:gd name="connsiteX1" fmla="*/ 3521033 w 7838482"/>
              <a:gd name="connsiteY1" fmla="*/ 8626 h 4925369"/>
              <a:gd name="connsiteX2" fmla="*/ 7838482 w 7838482"/>
              <a:gd name="connsiteY2" fmla="*/ 0 h 4925369"/>
              <a:gd name="connsiteX3" fmla="*/ 7821229 w 7838482"/>
              <a:gd name="connsiteY3" fmla="*/ 3386281 h 4925369"/>
              <a:gd name="connsiteX4" fmla="*/ 5263055 w 7838482"/>
              <a:gd name="connsiteY4" fmla="*/ 4925055 h 4925369"/>
              <a:gd name="connsiteX5" fmla="*/ 8311 w 7838482"/>
              <a:gd name="connsiteY5" fmla="*/ 4925369 h 4925369"/>
              <a:gd name="connsiteX6" fmla="*/ 0 w 7838482"/>
              <a:gd name="connsiteY6" fmla="*/ 17252 h 4925369"/>
              <a:gd name="connsiteX0" fmla="*/ 0 w 7838482"/>
              <a:gd name="connsiteY0" fmla="*/ 17252 h 4925369"/>
              <a:gd name="connsiteX1" fmla="*/ 3521033 w 7838482"/>
              <a:gd name="connsiteY1" fmla="*/ 8626 h 4925369"/>
              <a:gd name="connsiteX2" fmla="*/ 7838482 w 7838482"/>
              <a:gd name="connsiteY2" fmla="*/ 0 h 4925369"/>
              <a:gd name="connsiteX3" fmla="*/ 7821229 w 7838482"/>
              <a:gd name="connsiteY3" fmla="*/ 3403533 h 4925369"/>
              <a:gd name="connsiteX4" fmla="*/ 5263055 w 7838482"/>
              <a:gd name="connsiteY4" fmla="*/ 4925055 h 4925369"/>
              <a:gd name="connsiteX5" fmla="*/ 8311 w 7838482"/>
              <a:gd name="connsiteY5" fmla="*/ 4925369 h 4925369"/>
              <a:gd name="connsiteX6" fmla="*/ 0 w 7838482"/>
              <a:gd name="connsiteY6" fmla="*/ 17252 h 4925369"/>
              <a:gd name="connsiteX0" fmla="*/ 1081 w 7830936"/>
              <a:gd name="connsiteY0" fmla="*/ 17252 h 4925369"/>
              <a:gd name="connsiteX1" fmla="*/ 3513487 w 7830936"/>
              <a:gd name="connsiteY1" fmla="*/ 8626 h 4925369"/>
              <a:gd name="connsiteX2" fmla="*/ 7830936 w 7830936"/>
              <a:gd name="connsiteY2" fmla="*/ 0 h 4925369"/>
              <a:gd name="connsiteX3" fmla="*/ 7813683 w 7830936"/>
              <a:gd name="connsiteY3" fmla="*/ 3403533 h 4925369"/>
              <a:gd name="connsiteX4" fmla="*/ 5255509 w 7830936"/>
              <a:gd name="connsiteY4" fmla="*/ 4925055 h 4925369"/>
              <a:gd name="connsiteX5" fmla="*/ 765 w 7830936"/>
              <a:gd name="connsiteY5" fmla="*/ 4925369 h 4925369"/>
              <a:gd name="connsiteX6" fmla="*/ 1081 w 7830936"/>
              <a:gd name="connsiteY6" fmla="*/ 17252 h 4925369"/>
              <a:gd name="connsiteX0" fmla="*/ 1081 w 7822309"/>
              <a:gd name="connsiteY0" fmla="*/ 17252 h 4925369"/>
              <a:gd name="connsiteX1" fmla="*/ 3513487 w 7822309"/>
              <a:gd name="connsiteY1" fmla="*/ 8626 h 4925369"/>
              <a:gd name="connsiteX2" fmla="*/ 7822309 w 7822309"/>
              <a:gd name="connsiteY2" fmla="*/ 0 h 4925369"/>
              <a:gd name="connsiteX3" fmla="*/ 7813683 w 7822309"/>
              <a:gd name="connsiteY3" fmla="*/ 3403533 h 4925369"/>
              <a:gd name="connsiteX4" fmla="*/ 5255509 w 7822309"/>
              <a:gd name="connsiteY4" fmla="*/ 4925055 h 4925369"/>
              <a:gd name="connsiteX5" fmla="*/ 765 w 7822309"/>
              <a:gd name="connsiteY5" fmla="*/ 4925369 h 4925369"/>
              <a:gd name="connsiteX6" fmla="*/ 1081 w 7822309"/>
              <a:gd name="connsiteY6" fmla="*/ 17252 h 4925369"/>
              <a:gd name="connsiteX0" fmla="*/ 1081 w 7822309"/>
              <a:gd name="connsiteY0" fmla="*/ 17252 h 4925369"/>
              <a:gd name="connsiteX1" fmla="*/ 3513487 w 7822309"/>
              <a:gd name="connsiteY1" fmla="*/ 8626 h 4925369"/>
              <a:gd name="connsiteX2" fmla="*/ 7822309 w 7822309"/>
              <a:gd name="connsiteY2" fmla="*/ 0 h 4925369"/>
              <a:gd name="connsiteX3" fmla="*/ 7813683 w 7822309"/>
              <a:gd name="connsiteY3" fmla="*/ 3403533 h 4925369"/>
              <a:gd name="connsiteX4" fmla="*/ 5151814 w 7822309"/>
              <a:gd name="connsiteY4" fmla="*/ 4925055 h 4925369"/>
              <a:gd name="connsiteX5" fmla="*/ 765 w 7822309"/>
              <a:gd name="connsiteY5" fmla="*/ 4925369 h 4925369"/>
              <a:gd name="connsiteX6" fmla="*/ 1081 w 7822309"/>
              <a:gd name="connsiteY6" fmla="*/ 17252 h 4925369"/>
              <a:gd name="connsiteX0" fmla="*/ 1081 w 7822309"/>
              <a:gd name="connsiteY0" fmla="*/ 17252 h 4925369"/>
              <a:gd name="connsiteX1" fmla="*/ 3513487 w 7822309"/>
              <a:gd name="connsiteY1" fmla="*/ 8626 h 4925369"/>
              <a:gd name="connsiteX2" fmla="*/ 7822309 w 7822309"/>
              <a:gd name="connsiteY2" fmla="*/ 0 h 4925369"/>
              <a:gd name="connsiteX3" fmla="*/ 7813683 w 7822309"/>
              <a:gd name="connsiteY3" fmla="*/ 3191489 h 4925369"/>
              <a:gd name="connsiteX4" fmla="*/ 5151814 w 7822309"/>
              <a:gd name="connsiteY4" fmla="*/ 4925055 h 4925369"/>
              <a:gd name="connsiteX5" fmla="*/ 765 w 7822309"/>
              <a:gd name="connsiteY5" fmla="*/ 4925369 h 4925369"/>
              <a:gd name="connsiteX6" fmla="*/ 1081 w 7822309"/>
              <a:gd name="connsiteY6" fmla="*/ 17252 h 4925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22309" h="4925369">
                <a:moveTo>
                  <a:pt x="1081" y="17252"/>
                </a:moveTo>
                <a:lnTo>
                  <a:pt x="3513487" y="8626"/>
                </a:lnTo>
                <a:lnTo>
                  <a:pt x="7822309" y="0"/>
                </a:lnTo>
                <a:cubicBezTo>
                  <a:pt x="7819434" y="1125885"/>
                  <a:pt x="7816558" y="2065604"/>
                  <a:pt x="7813683" y="3191489"/>
                </a:cubicBezTo>
                <a:lnTo>
                  <a:pt x="5151814" y="4925055"/>
                </a:lnTo>
                <a:lnTo>
                  <a:pt x="765" y="4925369"/>
                </a:lnTo>
                <a:cubicBezTo>
                  <a:pt x="-2005" y="3289330"/>
                  <a:pt x="3851" y="1653291"/>
                  <a:pt x="1081" y="17252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8865C4B9-CE80-4689-A8C3-4AF0C8EB447B}"/>
              </a:ext>
            </a:extLst>
          </p:cNvPr>
          <p:cNvSpPr/>
          <p:nvPr userDrawn="1"/>
        </p:nvSpPr>
        <p:spPr>
          <a:xfrm rot="16200000">
            <a:off x="7354033" y="4561762"/>
            <a:ext cx="1574408" cy="2018198"/>
          </a:xfrm>
          <a:custGeom>
            <a:avLst/>
            <a:gdLst>
              <a:gd name="connsiteX0" fmla="*/ 0 w 4047821"/>
              <a:gd name="connsiteY0" fmla="*/ 3461890 h 3461890"/>
              <a:gd name="connsiteX1" fmla="*/ 2023911 w 4047821"/>
              <a:gd name="connsiteY1" fmla="*/ 0 h 3461890"/>
              <a:gd name="connsiteX2" fmla="*/ 4047821 w 4047821"/>
              <a:gd name="connsiteY2" fmla="*/ 3461890 h 3461890"/>
              <a:gd name="connsiteX3" fmla="*/ 0 w 4047821"/>
              <a:gd name="connsiteY3" fmla="*/ 3461890 h 3461890"/>
              <a:gd name="connsiteX0" fmla="*/ 0 w 4047821"/>
              <a:gd name="connsiteY0" fmla="*/ 3556779 h 3556779"/>
              <a:gd name="connsiteX1" fmla="*/ 1972153 w 4047821"/>
              <a:gd name="connsiteY1" fmla="*/ 0 h 3556779"/>
              <a:gd name="connsiteX2" fmla="*/ 4047821 w 4047821"/>
              <a:gd name="connsiteY2" fmla="*/ 3556779 h 3556779"/>
              <a:gd name="connsiteX3" fmla="*/ 0 w 4047821"/>
              <a:gd name="connsiteY3" fmla="*/ 3556779 h 3556779"/>
              <a:gd name="connsiteX0" fmla="*/ 0 w 2080998"/>
              <a:gd name="connsiteY0" fmla="*/ 3556779 h 3556779"/>
              <a:gd name="connsiteX1" fmla="*/ 5330 w 2080998"/>
              <a:gd name="connsiteY1" fmla="*/ 0 h 3556779"/>
              <a:gd name="connsiteX2" fmla="*/ 2080998 w 2080998"/>
              <a:gd name="connsiteY2" fmla="*/ 3556779 h 3556779"/>
              <a:gd name="connsiteX3" fmla="*/ 0 w 2080998"/>
              <a:gd name="connsiteY3" fmla="*/ 3556779 h 3556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0998" h="3556779">
                <a:moveTo>
                  <a:pt x="0" y="3556779"/>
                </a:moveTo>
                <a:cubicBezTo>
                  <a:pt x="1777" y="2371186"/>
                  <a:pt x="3553" y="1185593"/>
                  <a:pt x="5330" y="0"/>
                </a:cubicBezTo>
                <a:lnTo>
                  <a:pt x="2080998" y="3556779"/>
                </a:lnTo>
                <a:lnTo>
                  <a:pt x="0" y="35567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Isosceles Triangle 11">
            <a:extLst>
              <a:ext uri="{FF2B5EF4-FFF2-40B4-BE49-F238E27FC236}">
                <a16:creationId xmlns:a16="http://schemas.microsoft.com/office/drawing/2014/main" id="{CE121AEC-17AC-437E-ADEE-6251FC0E1679}"/>
              </a:ext>
            </a:extLst>
          </p:cNvPr>
          <p:cNvSpPr/>
          <p:nvPr userDrawn="1"/>
        </p:nvSpPr>
        <p:spPr>
          <a:xfrm rot="16200000">
            <a:off x="7560459" y="4704644"/>
            <a:ext cx="1398676" cy="1794305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8045" h="3263672">
                <a:moveTo>
                  <a:pt x="7081" y="3263672"/>
                </a:moveTo>
                <a:cubicBezTo>
                  <a:pt x="7606" y="2175783"/>
                  <a:pt x="-500" y="1087889"/>
                  <a:pt x="25" y="0"/>
                </a:cubicBezTo>
                <a:lnTo>
                  <a:pt x="1908045" y="3263660"/>
                </a:lnTo>
                <a:lnTo>
                  <a:pt x="7081" y="32636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Google Shape;105;p9" descr="zLogo.emf">
            <a:extLst>
              <a:ext uri="{FF2B5EF4-FFF2-40B4-BE49-F238E27FC236}">
                <a16:creationId xmlns:a16="http://schemas.microsoft.com/office/drawing/2014/main" id="{65819423-7D55-4EA5-A274-86B48D8B36C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3C3DB224-4ED4-4828-8C10-85545107C6B9}"/>
              </a:ext>
            </a:extLst>
          </p:cNvPr>
          <p:cNvSpPr>
            <a:spLocks noGrp="1"/>
          </p:cNvSpPr>
          <p:nvPr userDrawn="1">
            <p:ph type="body" sz="quarter" idx="29"/>
          </p:nvPr>
        </p:nvSpPr>
        <p:spPr>
          <a:xfrm>
            <a:off x="334920" y="1913642"/>
            <a:ext cx="2821030" cy="438749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509FC38F-E452-4373-AC3D-1D8009D25134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334922" y="1250331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4BD04CD9-53B8-4A37-A961-C96B0AB577AF}"/>
              </a:ext>
            </a:extLst>
          </p:cNvPr>
          <p:cNvSpPr>
            <a:spLocks noGrp="1"/>
          </p:cNvSpPr>
          <p:nvPr userDrawn="1">
            <p:ph type="body" sz="quarter" idx="82" hasCustomPrompt="1"/>
          </p:nvPr>
        </p:nvSpPr>
        <p:spPr>
          <a:xfrm>
            <a:off x="334921" y="686952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14" name="Google Shape;106;p9" descr="ZUT030_triangle.emf">
            <a:extLst>
              <a:ext uri="{FF2B5EF4-FFF2-40B4-BE49-F238E27FC236}">
                <a16:creationId xmlns:a16="http://schemas.microsoft.com/office/drawing/2014/main" id="{D51EF18E-2F47-4071-8C66-70F975B0B685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02;p9">
            <a:extLst>
              <a:ext uri="{FF2B5EF4-FFF2-40B4-BE49-F238E27FC236}">
                <a16:creationId xmlns:a16="http://schemas.microsoft.com/office/drawing/2014/main" id="{5494DEA8-9260-4E4F-8CEB-B3291F6F6A68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107;p9" descr="ZUT030_NewPayoff_1.emf">
            <a:extLst>
              <a:ext uri="{FF2B5EF4-FFF2-40B4-BE49-F238E27FC236}">
                <a16:creationId xmlns:a16="http://schemas.microsoft.com/office/drawing/2014/main" id="{26CAEA1B-BBE9-44E6-8F33-90D86D09F726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9B23326E-6003-4006-B9DF-1083E93BB3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11792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BA8143A-517F-4933-A095-C1E2CF046D2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80663" y="-17254"/>
            <a:ext cx="4866241" cy="6426365"/>
          </a:xfrm>
          <a:custGeom>
            <a:avLst/>
            <a:gdLst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0 w 8916785"/>
              <a:gd name="connsiteY3" fmla="*/ 0 h 6858000"/>
              <a:gd name="connsiteX4" fmla="*/ 4991216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6409112 w 8916785"/>
              <a:gd name="connsiteY10" fmla="*/ 6409113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4991216 w 8916785"/>
              <a:gd name="connsiteY5" fmla="*/ 0 h 6858000"/>
              <a:gd name="connsiteX6" fmla="*/ 6926001 w 8916785"/>
              <a:gd name="connsiteY6" fmla="*/ 1932522 h 6858000"/>
              <a:gd name="connsiteX7" fmla="*/ 8860785 w 8916785"/>
              <a:gd name="connsiteY7" fmla="*/ 0 h 6858000"/>
              <a:gd name="connsiteX8" fmla="*/ 8916785 w 8916785"/>
              <a:gd name="connsiteY8" fmla="*/ 0 h 6858000"/>
              <a:gd name="connsiteX9" fmla="*/ 8916785 w 8916785"/>
              <a:gd name="connsiteY9" fmla="*/ 4809639 h 6858000"/>
              <a:gd name="connsiteX10" fmla="*/ 7290263 w 8916785"/>
              <a:gd name="connsiteY10" fmla="*/ 6417425 h 6858000"/>
              <a:gd name="connsiteX11" fmla="*/ 2432335 w 8916785"/>
              <a:gd name="connsiteY11" fmla="*/ 6426365 h 6858000"/>
              <a:gd name="connsiteX12" fmla="*/ 0 w 8916785"/>
              <a:gd name="connsiteY12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6926001 w 8916785"/>
              <a:gd name="connsiteY5" fmla="*/ 1932522 h 6858000"/>
              <a:gd name="connsiteX6" fmla="*/ 8860785 w 8916785"/>
              <a:gd name="connsiteY6" fmla="*/ 0 h 6858000"/>
              <a:gd name="connsiteX7" fmla="*/ 8916785 w 8916785"/>
              <a:gd name="connsiteY7" fmla="*/ 0 h 6858000"/>
              <a:gd name="connsiteX8" fmla="*/ 8916785 w 8916785"/>
              <a:gd name="connsiteY8" fmla="*/ 4809639 h 6858000"/>
              <a:gd name="connsiteX9" fmla="*/ 7290263 w 8916785"/>
              <a:gd name="connsiteY9" fmla="*/ 6417425 h 6858000"/>
              <a:gd name="connsiteX10" fmla="*/ 2432335 w 8916785"/>
              <a:gd name="connsiteY10" fmla="*/ 6426365 h 6858000"/>
              <a:gd name="connsiteX11" fmla="*/ 0 w 8916785"/>
              <a:gd name="connsiteY11" fmla="*/ 0 h 6858000"/>
              <a:gd name="connsiteX0" fmla="*/ 6983817 w 8916785"/>
              <a:gd name="connsiteY0" fmla="*/ 6737845 h 6858000"/>
              <a:gd name="connsiteX1" fmla="*/ 6866027 w 8916785"/>
              <a:gd name="connsiteY1" fmla="*/ 6858000 h 6858000"/>
              <a:gd name="connsiteX2" fmla="*/ 6761539 w 8916785"/>
              <a:gd name="connsiteY2" fmla="*/ 6742488 h 6858000"/>
              <a:gd name="connsiteX3" fmla="*/ 6983817 w 8916785"/>
              <a:gd name="connsiteY3" fmla="*/ 6737845 h 6858000"/>
              <a:gd name="connsiteX4" fmla="*/ 0 w 8916785"/>
              <a:gd name="connsiteY4" fmla="*/ 0 h 6858000"/>
              <a:gd name="connsiteX5" fmla="*/ 8860785 w 8916785"/>
              <a:gd name="connsiteY5" fmla="*/ 0 h 6858000"/>
              <a:gd name="connsiteX6" fmla="*/ 8916785 w 8916785"/>
              <a:gd name="connsiteY6" fmla="*/ 0 h 6858000"/>
              <a:gd name="connsiteX7" fmla="*/ 8916785 w 8916785"/>
              <a:gd name="connsiteY7" fmla="*/ 4809639 h 6858000"/>
              <a:gd name="connsiteX8" fmla="*/ 7290263 w 8916785"/>
              <a:gd name="connsiteY8" fmla="*/ 6417425 h 6858000"/>
              <a:gd name="connsiteX9" fmla="*/ 2432335 w 8916785"/>
              <a:gd name="connsiteY9" fmla="*/ 6426365 h 6858000"/>
              <a:gd name="connsiteX10" fmla="*/ 0 w 8916785"/>
              <a:gd name="connsiteY10" fmla="*/ 0 h 6858000"/>
              <a:gd name="connsiteX0" fmla="*/ 4894717 w 6827685"/>
              <a:gd name="connsiteY0" fmla="*/ 6737845 h 6858000"/>
              <a:gd name="connsiteX1" fmla="*/ 4776927 w 6827685"/>
              <a:gd name="connsiteY1" fmla="*/ 6858000 h 6858000"/>
              <a:gd name="connsiteX2" fmla="*/ 4672439 w 6827685"/>
              <a:gd name="connsiteY2" fmla="*/ 6742488 h 6858000"/>
              <a:gd name="connsiteX3" fmla="*/ 4894717 w 6827685"/>
              <a:gd name="connsiteY3" fmla="*/ 6737845 h 6858000"/>
              <a:gd name="connsiteX4" fmla="*/ 4691262 w 6827685"/>
              <a:gd name="connsiteY4" fmla="*/ 43132 h 6858000"/>
              <a:gd name="connsiteX5" fmla="*/ 6771685 w 6827685"/>
              <a:gd name="connsiteY5" fmla="*/ 0 h 6858000"/>
              <a:gd name="connsiteX6" fmla="*/ 6827685 w 6827685"/>
              <a:gd name="connsiteY6" fmla="*/ 0 h 6858000"/>
              <a:gd name="connsiteX7" fmla="*/ 6827685 w 6827685"/>
              <a:gd name="connsiteY7" fmla="*/ 4809639 h 6858000"/>
              <a:gd name="connsiteX8" fmla="*/ 5201163 w 6827685"/>
              <a:gd name="connsiteY8" fmla="*/ 6417425 h 6858000"/>
              <a:gd name="connsiteX9" fmla="*/ 343235 w 6827685"/>
              <a:gd name="connsiteY9" fmla="*/ 6426365 h 6858000"/>
              <a:gd name="connsiteX10" fmla="*/ 4691262 w 6827685"/>
              <a:gd name="connsiteY10" fmla="*/ 43132 h 6858000"/>
              <a:gd name="connsiteX0" fmla="*/ 4918072 w 6851040"/>
              <a:gd name="connsiteY0" fmla="*/ 6737845 h 6858000"/>
              <a:gd name="connsiteX1" fmla="*/ 4800282 w 6851040"/>
              <a:gd name="connsiteY1" fmla="*/ 6858000 h 6858000"/>
              <a:gd name="connsiteX2" fmla="*/ 4695794 w 6851040"/>
              <a:gd name="connsiteY2" fmla="*/ 6742488 h 6858000"/>
              <a:gd name="connsiteX3" fmla="*/ 4918072 w 6851040"/>
              <a:gd name="connsiteY3" fmla="*/ 6737845 h 6858000"/>
              <a:gd name="connsiteX4" fmla="*/ 4084889 w 6851040"/>
              <a:gd name="connsiteY4" fmla="*/ 0 h 6858000"/>
              <a:gd name="connsiteX5" fmla="*/ 6795040 w 6851040"/>
              <a:gd name="connsiteY5" fmla="*/ 0 h 6858000"/>
              <a:gd name="connsiteX6" fmla="*/ 6851040 w 6851040"/>
              <a:gd name="connsiteY6" fmla="*/ 0 h 6858000"/>
              <a:gd name="connsiteX7" fmla="*/ 6851040 w 6851040"/>
              <a:gd name="connsiteY7" fmla="*/ 4809639 h 6858000"/>
              <a:gd name="connsiteX8" fmla="*/ 5224518 w 6851040"/>
              <a:gd name="connsiteY8" fmla="*/ 6417425 h 6858000"/>
              <a:gd name="connsiteX9" fmla="*/ 366590 w 6851040"/>
              <a:gd name="connsiteY9" fmla="*/ 6426365 h 6858000"/>
              <a:gd name="connsiteX10" fmla="*/ 4084889 w 6851040"/>
              <a:gd name="connsiteY10" fmla="*/ 0 h 6858000"/>
              <a:gd name="connsiteX0" fmla="*/ 4551482 w 6484450"/>
              <a:gd name="connsiteY0" fmla="*/ 6737845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4551482 w 6484450"/>
              <a:gd name="connsiteY3" fmla="*/ 6737845 h 6858000"/>
              <a:gd name="connsiteX4" fmla="*/ 3718299 w 6484450"/>
              <a:gd name="connsiteY4" fmla="*/ 0 h 6858000"/>
              <a:gd name="connsiteX5" fmla="*/ 6428450 w 6484450"/>
              <a:gd name="connsiteY5" fmla="*/ 0 h 6858000"/>
              <a:gd name="connsiteX6" fmla="*/ 6484450 w 6484450"/>
              <a:gd name="connsiteY6" fmla="*/ 0 h 6858000"/>
              <a:gd name="connsiteX7" fmla="*/ 6484450 w 6484450"/>
              <a:gd name="connsiteY7" fmla="*/ 4809639 h 6858000"/>
              <a:gd name="connsiteX8" fmla="*/ 4857928 w 6484450"/>
              <a:gd name="connsiteY8" fmla="*/ 6417425 h 6858000"/>
              <a:gd name="connsiteX9" fmla="*/ 0 w 6484450"/>
              <a:gd name="connsiteY9" fmla="*/ 6426365 h 6858000"/>
              <a:gd name="connsiteX10" fmla="*/ 3718299 w 6484450"/>
              <a:gd name="connsiteY10" fmla="*/ 0 h 6858000"/>
              <a:gd name="connsiteX0" fmla="*/ 4329204 w 6484450"/>
              <a:gd name="connsiteY0" fmla="*/ 6742488 h 6858000"/>
              <a:gd name="connsiteX1" fmla="*/ 4433692 w 6484450"/>
              <a:gd name="connsiteY1" fmla="*/ 6858000 h 6858000"/>
              <a:gd name="connsiteX2" fmla="*/ 4329204 w 6484450"/>
              <a:gd name="connsiteY2" fmla="*/ 6742488 h 6858000"/>
              <a:gd name="connsiteX3" fmla="*/ 3718299 w 6484450"/>
              <a:gd name="connsiteY3" fmla="*/ 0 h 6858000"/>
              <a:gd name="connsiteX4" fmla="*/ 6428450 w 6484450"/>
              <a:gd name="connsiteY4" fmla="*/ 0 h 6858000"/>
              <a:gd name="connsiteX5" fmla="*/ 6484450 w 6484450"/>
              <a:gd name="connsiteY5" fmla="*/ 0 h 6858000"/>
              <a:gd name="connsiteX6" fmla="*/ 6484450 w 6484450"/>
              <a:gd name="connsiteY6" fmla="*/ 4809639 h 6858000"/>
              <a:gd name="connsiteX7" fmla="*/ 4857928 w 6484450"/>
              <a:gd name="connsiteY7" fmla="*/ 6417425 h 6858000"/>
              <a:gd name="connsiteX8" fmla="*/ 0 w 6484450"/>
              <a:gd name="connsiteY8" fmla="*/ 6426365 h 6858000"/>
              <a:gd name="connsiteX9" fmla="*/ 3718299 w 6484450"/>
              <a:gd name="connsiteY9" fmla="*/ 0 h 6858000"/>
              <a:gd name="connsiteX0" fmla="*/ 3718299 w 6484450"/>
              <a:gd name="connsiteY0" fmla="*/ 0 h 6426365"/>
              <a:gd name="connsiteX1" fmla="*/ 6428450 w 6484450"/>
              <a:gd name="connsiteY1" fmla="*/ 0 h 6426365"/>
              <a:gd name="connsiteX2" fmla="*/ 6484450 w 6484450"/>
              <a:gd name="connsiteY2" fmla="*/ 0 h 6426365"/>
              <a:gd name="connsiteX3" fmla="*/ 6484450 w 6484450"/>
              <a:gd name="connsiteY3" fmla="*/ 4809639 h 6426365"/>
              <a:gd name="connsiteX4" fmla="*/ 4857928 w 6484450"/>
              <a:gd name="connsiteY4" fmla="*/ 6417425 h 6426365"/>
              <a:gd name="connsiteX5" fmla="*/ 0 w 6484450"/>
              <a:gd name="connsiteY5" fmla="*/ 6426365 h 6426365"/>
              <a:gd name="connsiteX6" fmla="*/ 3718299 w 6484450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0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001371 w 6488321"/>
              <a:gd name="connsiteY2" fmla="*/ 1777042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6428450 w 6488321"/>
              <a:gd name="connsiteY1" fmla="*/ 0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4685914 w 6488321"/>
              <a:gd name="connsiteY1" fmla="*/ 103517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17425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26925 w 6496947"/>
              <a:gd name="connsiteY0" fmla="*/ 0 h 6443304"/>
              <a:gd name="connsiteX1" fmla="*/ 5574434 w 6496947"/>
              <a:gd name="connsiteY1" fmla="*/ 8626 h 6443304"/>
              <a:gd name="connsiteX2" fmla="*/ 6493076 w 6496947"/>
              <a:gd name="connsiteY2" fmla="*/ 1604514 h 6443304"/>
              <a:gd name="connsiteX3" fmla="*/ 6493076 w 6496947"/>
              <a:gd name="connsiteY3" fmla="*/ 4809639 h 6443304"/>
              <a:gd name="connsiteX4" fmla="*/ 6496947 w 6496947"/>
              <a:gd name="connsiteY4" fmla="*/ 6443304 h 6443304"/>
              <a:gd name="connsiteX5" fmla="*/ 0 w 6496947"/>
              <a:gd name="connsiteY5" fmla="*/ 6434991 h 6443304"/>
              <a:gd name="connsiteX6" fmla="*/ 3726925 w 6496947"/>
              <a:gd name="connsiteY6" fmla="*/ 0 h 6443304"/>
              <a:gd name="connsiteX0" fmla="*/ 3718299 w 6488321"/>
              <a:gd name="connsiteY0" fmla="*/ 0 h 6443304"/>
              <a:gd name="connsiteX1" fmla="*/ 5565808 w 6488321"/>
              <a:gd name="connsiteY1" fmla="*/ 8626 h 6443304"/>
              <a:gd name="connsiteX2" fmla="*/ 6484450 w 6488321"/>
              <a:gd name="connsiteY2" fmla="*/ 1604514 h 6443304"/>
              <a:gd name="connsiteX3" fmla="*/ 6484450 w 6488321"/>
              <a:gd name="connsiteY3" fmla="*/ 4809639 h 6443304"/>
              <a:gd name="connsiteX4" fmla="*/ 6488321 w 6488321"/>
              <a:gd name="connsiteY4" fmla="*/ 6443304 h 6443304"/>
              <a:gd name="connsiteX5" fmla="*/ 0 w 6488321"/>
              <a:gd name="connsiteY5" fmla="*/ 6426365 h 6443304"/>
              <a:gd name="connsiteX6" fmla="*/ 3718299 w 6488321"/>
              <a:gd name="connsiteY6" fmla="*/ 0 h 6443304"/>
              <a:gd name="connsiteX0" fmla="*/ 3718299 w 6488321"/>
              <a:gd name="connsiteY0" fmla="*/ 0 h 6426365"/>
              <a:gd name="connsiteX1" fmla="*/ 5565808 w 6488321"/>
              <a:gd name="connsiteY1" fmla="*/ 8626 h 6426365"/>
              <a:gd name="connsiteX2" fmla="*/ 6484450 w 6488321"/>
              <a:gd name="connsiteY2" fmla="*/ 1604514 h 6426365"/>
              <a:gd name="connsiteX3" fmla="*/ 6484450 w 6488321"/>
              <a:gd name="connsiteY3" fmla="*/ 4809639 h 6426365"/>
              <a:gd name="connsiteX4" fmla="*/ 6488321 w 6488321"/>
              <a:gd name="connsiteY4" fmla="*/ 6426052 h 6426365"/>
              <a:gd name="connsiteX5" fmla="*/ 0 w 6488321"/>
              <a:gd name="connsiteY5" fmla="*/ 6426365 h 6426365"/>
              <a:gd name="connsiteX6" fmla="*/ 3718299 w 6488321"/>
              <a:gd name="connsiteY6" fmla="*/ 0 h 64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8321" h="6426365">
                <a:moveTo>
                  <a:pt x="3718299" y="0"/>
                </a:moveTo>
                <a:lnTo>
                  <a:pt x="5565808" y="8626"/>
                </a:lnTo>
                <a:lnTo>
                  <a:pt x="6484450" y="1604514"/>
                </a:lnTo>
                <a:lnTo>
                  <a:pt x="6484450" y="4809639"/>
                </a:lnTo>
                <a:cubicBezTo>
                  <a:pt x="6485740" y="5345568"/>
                  <a:pt x="6487031" y="5890123"/>
                  <a:pt x="6488321" y="6426052"/>
                </a:cubicBezTo>
                <a:lnTo>
                  <a:pt x="0" y="6426365"/>
                </a:lnTo>
                <a:lnTo>
                  <a:pt x="371829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r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Isosceles Triangle 10">
            <a:extLst>
              <a:ext uri="{FF2B5EF4-FFF2-40B4-BE49-F238E27FC236}">
                <a16:creationId xmlns:a16="http://schemas.microsoft.com/office/drawing/2014/main" id="{6A8DC946-0D6D-4B28-95A3-3507D739B0AC}"/>
              </a:ext>
            </a:extLst>
          </p:cNvPr>
          <p:cNvSpPr/>
          <p:nvPr userDrawn="1"/>
        </p:nvSpPr>
        <p:spPr>
          <a:xfrm rot="10800000">
            <a:off x="8453445" y="-16973"/>
            <a:ext cx="695569" cy="1595376"/>
          </a:xfrm>
          <a:custGeom>
            <a:avLst/>
            <a:gdLst>
              <a:gd name="connsiteX0" fmla="*/ 0 w 4047821"/>
              <a:gd name="connsiteY0" fmla="*/ 3461890 h 3461890"/>
              <a:gd name="connsiteX1" fmla="*/ 2023911 w 4047821"/>
              <a:gd name="connsiteY1" fmla="*/ 0 h 3461890"/>
              <a:gd name="connsiteX2" fmla="*/ 4047821 w 4047821"/>
              <a:gd name="connsiteY2" fmla="*/ 3461890 h 3461890"/>
              <a:gd name="connsiteX3" fmla="*/ 0 w 4047821"/>
              <a:gd name="connsiteY3" fmla="*/ 3461890 h 3461890"/>
              <a:gd name="connsiteX0" fmla="*/ 0 w 4047821"/>
              <a:gd name="connsiteY0" fmla="*/ 3556779 h 3556779"/>
              <a:gd name="connsiteX1" fmla="*/ 1972153 w 4047821"/>
              <a:gd name="connsiteY1" fmla="*/ 0 h 3556779"/>
              <a:gd name="connsiteX2" fmla="*/ 4047821 w 4047821"/>
              <a:gd name="connsiteY2" fmla="*/ 3556779 h 3556779"/>
              <a:gd name="connsiteX3" fmla="*/ 0 w 4047821"/>
              <a:gd name="connsiteY3" fmla="*/ 3556779 h 3556779"/>
              <a:gd name="connsiteX0" fmla="*/ 0 w 2080998"/>
              <a:gd name="connsiteY0" fmla="*/ 3556779 h 3556779"/>
              <a:gd name="connsiteX1" fmla="*/ 5330 w 2080998"/>
              <a:gd name="connsiteY1" fmla="*/ 0 h 3556779"/>
              <a:gd name="connsiteX2" fmla="*/ 2080998 w 2080998"/>
              <a:gd name="connsiteY2" fmla="*/ 3556779 h 3556779"/>
              <a:gd name="connsiteX3" fmla="*/ 0 w 2080998"/>
              <a:gd name="connsiteY3" fmla="*/ 3556779 h 3556779"/>
              <a:gd name="connsiteX0" fmla="*/ 0 w 2080998"/>
              <a:gd name="connsiteY0" fmla="*/ 2450776 h 2450776"/>
              <a:gd name="connsiteX1" fmla="*/ 666651 w 2080998"/>
              <a:gd name="connsiteY1" fmla="*/ 0 h 2450776"/>
              <a:gd name="connsiteX2" fmla="*/ 2080998 w 2080998"/>
              <a:gd name="connsiteY2" fmla="*/ 2450776 h 2450776"/>
              <a:gd name="connsiteX3" fmla="*/ 0 w 2080998"/>
              <a:gd name="connsiteY3" fmla="*/ 2450776 h 2450776"/>
              <a:gd name="connsiteX0" fmla="*/ 0 w 1887161"/>
              <a:gd name="connsiteY0" fmla="*/ 2450776 h 2450776"/>
              <a:gd name="connsiteX1" fmla="*/ 666651 w 1887161"/>
              <a:gd name="connsiteY1" fmla="*/ 0 h 2450776"/>
              <a:gd name="connsiteX2" fmla="*/ 1887161 w 1887161"/>
              <a:gd name="connsiteY2" fmla="*/ 2108712 h 2450776"/>
              <a:gd name="connsiteX3" fmla="*/ 0 w 1887161"/>
              <a:gd name="connsiteY3" fmla="*/ 2450776 h 2450776"/>
              <a:gd name="connsiteX0" fmla="*/ 0 w 1248643"/>
              <a:gd name="connsiteY0" fmla="*/ 2074508 h 2108712"/>
              <a:gd name="connsiteX1" fmla="*/ 28133 w 1248643"/>
              <a:gd name="connsiteY1" fmla="*/ 0 h 2108712"/>
              <a:gd name="connsiteX2" fmla="*/ 1248643 w 1248643"/>
              <a:gd name="connsiteY2" fmla="*/ 2108712 h 2108712"/>
              <a:gd name="connsiteX3" fmla="*/ 0 w 1248643"/>
              <a:gd name="connsiteY3" fmla="*/ 2074508 h 2108712"/>
              <a:gd name="connsiteX0" fmla="*/ 0 w 1248643"/>
              <a:gd name="connsiteY0" fmla="*/ 2074508 h 2108712"/>
              <a:gd name="connsiteX1" fmla="*/ 28133 w 1248643"/>
              <a:gd name="connsiteY1" fmla="*/ 0 h 2108712"/>
              <a:gd name="connsiteX2" fmla="*/ 1248643 w 1248643"/>
              <a:gd name="connsiteY2" fmla="*/ 2108712 h 2108712"/>
              <a:gd name="connsiteX3" fmla="*/ 0 w 1248643"/>
              <a:gd name="connsiteY3" fmla="*/ 2074508 h 2108712"/>
              <a:gd name="connsiteX0" fmla="*/ 0 w 1225839"/>
              <a:gd name="connsiteY0" fmla="*/ 2097313 h 2108712"/>
              <a:gd name="connsiteX1" fmla="*/ 5329 w 1225839"/>
              <a:gd name="connsiteY1" fmla="*/ 0 h 2108712"/>
              <a:gd name="connsiteX2" fmla="*/ 1225839 w 1225839"/>
              <a:gd name="connsiteY2" fmla="*/ 2108712 h 2108712"/>
              <a:gd name="connsiteX3" fmla="*/ 0 w 1225839"/>
              <a:gd name="connsiteY3" fmla="*/ 2097313 h 210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839" h="2108712">
                <a:moveTo>
                  <a:pt x="0" y="2097313"/>
                </a:moveTo>
                <a:cubicBezTo>
                  <a:pt x="1776" y="1398209"/>
                  <a:pt x="3553" y="699104"/>
                  <a:pt x="5329" y="0"/>
                </a:cubicBezTo>
                <a:lnTo>
                  <a:pt x="1225839" y="2108712"/>
                </a:lnTo>
                <a:lnTo>
                  <a:pt x="0" y="20973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Isosceles Triangle 11">
            <a:extLst>
              <a:ext uri="{FF2B5EF4-FFF2-40B4-BE49-F238E27FC236}">
                <a16:creationId xmlns:a16="http://schemas.microsoft.com/office/drawing/2014/main" id="{D842A7E3-FEA4-4659-8537-DA9FC6324199}"/>
              </a:ext>
            </a:extLst>
          </p:cNvPr>
          <p:cNvSpPr/>
          <p:nvPr userDrawn="1"/>
        </p:nvSpPr>
        <p:spPr>
          <a:xfrm rot="10800000">
            <a:off x="8555484" y="-7852"/>
            <a:ext cx="592227" cy="133067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7081 w 1719758"/>
              <a:gd name="connsiteY0" fmla="*/ 3263672 h 3263672"/>
              <a:gd name="connsiteX1" fmla="*/ 25 w 1719758"/>
              <a:gd name="connsiteY1" fmla="*/ 0 h 3263672"/>
              <a:gd name="connsiteX2" fmla="*/ 1719758 w 1719758"/>
              <a:gd name="connsiteY2" fmla="*/ 2922388 h 3263672"/>
              <a:gd name="connsiteX3" fmla="*/ 7081 w 1719758"/>
              <a:gd name="connsiteY3" fmla="*/ 3263672 h 3263672"/>
              <a:gd name="connsiteX0" fmla="*/ 0 w 1712677"/>
              <a:gd name="connsiteY0" fmla="*/ 2192786 h 2192786"/>
              <a:gd name="connsiteX1" fmla="*/ 616646 w 1712677"/>
              <a:gd name="connsiteY1" fmla="*/ 0 h 2192786"/>
              <a:gd name="connsiteX2" fmla="*/ 1712677 w 1712677"/>
              <a:gd name="connsiteY2" fmla="*/ 1851502 h 2192786"/>
              <a:gd name="connsiteX3" fmla="*/ 0 w 1712677"/>
              <a:gd name="connsiteY3" fmla="*/ 2192786 h 2192786"/>
              <a:gd name="connsiteX0" fmla="*/ 0 w 1712677"/>
              <a:gd name="connsiteY0" fmla="*/ 2192786 h 2192786"/>
              <a:gd name="connsiteX1" fmla="*/ 616646 w 1712677"/>
              <a:gd name="connsiteY1" fmla="*/ 0 h 2192786"/>
              <a:gd name="connsiteX2" fmla="*/ 1712677 w 1712677"/>
              <a:gd name="connsiteY2" fmla="*/ 1851502 h 2192786"/>
              <a:gd name="connsiteX3" fmla="*/ 0 w 1712677"/>
              <a:gd name="connsiteY3" fmla="*/ 2192786 h 2192786"/>
              <a:gd name="connsiteX0" fmla="*/ 0 w 1712677"/>
              <a:gd name="connsiteY0" fmla="*/ 2192786 h 2192786"/>
              <a:gd name="connsiteX1" fmla="*/ 616646 w 1712677"/>
              <a:gd name="connsiteY1" fmla="*/ 0 h 2192786"/>
              <a:gd name="connsiteX2" fmla="*/ 1712677 w 1712677"/>
              <a:gd name="connsiteY2" fmla="*/ 1851502 h 2192786"/>
              <a:gd name="connsiteX3" fmla="*/ 0 w 1712677"/>
              <a:gd name="connsiteY3" fmla="*/ 2192786 h 2192786"/>
              <a:gd name="connsiteX0" fmla="*/ 0 w 1147814"/>
              <a:gd name="connsiteY0" fmla="*/ 1486707 h 1851502"/>
              <a:gd name="connsiteX1" fmla="*/ 51783 w 1147814"/>
              <a:gd name="connsiteY1" fmla="*/ 0 h 1851502"/>
              <a:gd name="connsiteX2" fmla="*/ 1147814 w 1147814"/>
              <a:gd name="connsiteY2" fmla="*/ 1851502 h 1851502"/>
              <a:gd name="connsiteX3" fmla="*/ 0 w 1147814"/>
              <a:gd name="connsiteY3" fmla="*/ 1486707 h 1851502"/>
              <a:gd name="connsiteX0" fmla="*/ 0 w 1124278"/>
              <a:gd name="connsiteY0" fmla="*/ 1827978 h 1851502"/>
              <a:gd name="connsiteX1" fmla="*/ 28247 w 1124278"/>
              <a:gd name="connsiteY1" fmla="*/ 0 h 1851502"/>
              <a:gd name="connsiteX2" fmla="*/ 1124278 w 1124278"/>
              <a:gd name="connsiteY2" fmla="*/ 1851502 h 1851502"/>
              <a:gd name="connsiteX3" fmla="*/ 0 w 1124278"/>
              <a:gd name="connsiteY3" fmla="*/ 1827978 h 1851502"/>
              <a:gd name="connsiteX0" fmla="*/ 0 w 1100742"/>
              <a:gd name="connsiteY0" fmla="*/ 1827978 h 1839733"/>
              <a:gd name="connsiteX1" fmla="*/ 28247 w 1100742"/>
              <a:gd name="connsiteY1" fmla="*/ 0 h 1839733"/>
              <a:gd name="connsiteX2" fmla="*/ 1100742 w 1100742"/>
              <a:gd name="connsiteY2" fmla="*/ 1839733 h 1839733"/>
              <a:gd name="connsiteX3" fmla="*/ 0 w 1100742"/>
              <a:gd name="connsiteY3" fmla="*/ 1827978 h 1839733"/>
              <a:gd name="connsiteX0" fmla="*/ 0 w 1077206"/>
              <a:gd name="connsiteY0" fmla="*/ 1816210 h 1839733"/>
              <a:gd name="connsiteX1" fmla="*/ 4711 w 1077206"/>
              <a:gd name="connsiteY1" fmla="*/ 0 h 1839733"/>
              <a:gd name="connsiteX2" fmla="*/ 1077206 w 1077206"/>
              <a:gd name="connsiteY2" fmla="*/ 1839733 h 1839733"/>
              <a:gd name="connsiteX3" fmla="*/ 0 w 1077206"/>
              <a:gd name="connsiteY3" fmla="*/ 1816210 h 1839733"/>
              <a:gd name="connsiteX0" fmla="*/ 0 w 1077206"/>
              <a:gd name="connsiteY0" fmla="*/ 1816210 h 1818370"/>
              <a:gd name="connsiteX1" fmla="*/ 4711 w 1077206"/>
              <a:gd name="connsiteY1" fmla="*/ 0 h 1818370"/>
              <a:gd name="connsiteX2" fmla="*/ 1077206 w 1077206"/>
              <a:gd name="connsiteY2" fmla="*/ 1815273 h 1818370"/>
              <a:gd name="connsiteX3" fmla="*/ 0 w 1077206"/>
              <a:gd name="connsiteY3" fmla="*/ 1816210 h 1818370"/>
              <a:gd name="connsiteX0" fmla="*/ 0 w 1077206"/>
              <a:gd name="connsiteY0" fmla="*/ 1816210 h 1818370"/>
              <a:gd name="connsiteX1" fmla="*/ 4711 w 1077206"/>
              <a:gd name="connsiteY1" fmla="*/ 0 h 1818370"/>
              <a:gd name="connsiteX2" fmla="*/ 1077206 w 1077206"/>
              <a:gd name="connsiteY2" fmla="*/ 1815273 h 1818370"/>
              <a:gd name="connsiteX3" fmla="*/ 0 w 1077206"/>
              <a:gd name="connsiteY3" fmla="*/ 1816210 h 1818370"/>
              <a:gd name="connsiteX0" fmla="*/ 0 w 1077206"/>
              <a:gd name="connsiteY0" fmla="*/ 1803982 h 1815273"/>
              <a:gd name="connsiteX1" fmla="*/ 4711 w 1077206"/>
              <a:gd name="connsiteY1" fmla="*/ 0 h 1815273"/>
              <a:gd name="connsiteX2" fmla="*/ 1077206 w 1077206"/>
              <a:gd name="connsiteY2" fmla="*/ 1815273 h 1815273"/>
              <a:gd name="connsiteX3" fmla="*/ 0 w 1077206"/>
              <a:gd name="connsiteY3" fmla="*/ 1803982 h 181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206" h="1815273">
                <a:moveTo>
                  <a:pt x="0" y="1803982"/>
                </a:moveTo>
                <a:cubicBezTo>
                  <a:pt x="1570" y="1198579"/>
                  <a:pt x="3141" y="605403"/>
                  <a:pt x="4711" y="0"/>
                </a:cubicBezTo>
                <a:lnTo>
                  <a:pt x="1077206" y="1815273"/>
                </a:lnTo>
                <a:cubicBezTo>
                  <a:pt x="718137" y="1807432"/>
                  <a:pt x="359069" y="1811823"/>
                  <a:pt x="0" y="18039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8937C1-02C0-42CE-B252-4024B31378B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1913642"/>
            <a:ext cx="3857650" cy="438749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5F947BAE-F251-4EAD-BF2A-B2F359A72D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50331"/>
            <a:ext cx="545765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7659C36C-F548-4063-9E44-93732B1496EA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86952"/>
            <a:ext cx="5478051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11" name="Google Shape;106;p9" descr="ZUT030_triangle.emf">
            <a:extLst>
              <a:ext uri="{FF2B5EF4-FFF2-40B4-BE49-F238E27FC236}">
                <a16:creationId xmlns:a16="http://schemas.microsoft.com/office/drawing/2014/main" id="{C6BAC9D1-3568-4675-9302-8AFA8A52E2E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02;p9">
            <a:extLst>
              <a:ext uri="{FF2B5EF4-FFF2-40B4-BE49-F238E27FC236}">
                <a16:creationId xmlns:a16="http://schemas.microsoft.com/office/drawing/2014/main" id="{7E47D2C7-CDCA-4210-9D04-6F8C8C322148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07;p9" descr="ZUT030_NewPayoff_1.emf">
            <a:extLst>
              <a:ext uri="{FF2B5EF4-FFF2-40B4-BE49-F238E27FC236}">
                <a16:creationId xmlns:a16="http://schemas.microsoft.com/office/drawing/2014/main" id="{12F2204D-3E27-4415-A397-ED0D7383953B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301AC9BD-7D5A-4BC1-A7AF-3BF701D115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83328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48DBCCE-955E-4AF1-B931-D8A25004958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1913642"/>
            <a:ext cx="3857650" cy="438749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5FFE3D87-9D5C-4D3A-A8B9-F72508B5A7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27472" y="-8313"/>
            <a:ext cx="5216528" cy="6436279"/>
          </a:xfrm>
          <a:custGeom>
            <a:avLst/>
            <a:gdLst>
              <a:gd name="connsiteX0" fmla="*/ 6955371 w 6955371"/>
              <a:gd name="connsiteY0" fmla="*/ 6742488 h 6866313"/>
              <a:gd name="connsiteX1" fmla="*/ 6955371 w 6955371"/>
              <a:gd name="connsiteY1" fmla="*/ 6866313 h 6866313"/>
              <a:gd name="connsiteX2" fmla="*/ 6831546 w 6955371"/>
              <a:gd name="connsiteY2" fmla="*/ 6752013 h 6866313"/>
              <a:gd name="connsiteX3" fmla="*/ 0 w 6955371"/>
              <a:gd name="connsiteY3" fmla="*/ 0 h 6866313"/>
              <a:gd name="connsiteX4" fmla="*/ 6955371 w 6955371"/>
              <a:gd name="connsiteY4" fmla="*/ 8905 h 6866313"/>
              <a:gd name="connsiteX5" fmla="*/ 6949829 w 6955371"/>
              <a:gd name="connsiteY5" fmla="*/ 6417426 h 6866313"/>
              <a:gd name="connsiteX6" fmla="*/ 6484317 w 6955371"/>
              <a:gd name="connsiteY6" fmla="*/ 6409112 h 6866313"/>
              <a:gd name="connsiteX0" fmla="*/ 6955371 w 6955371"/>
              <a:gd name="connsiteY0" fmla="*/ 6742488 h 6866313"/>
              <a:gd name="connsiteX1" fmla="*/ 6955371 w 6955371"/>
              <a:gd name="connsiteY1" fmla="*/ 6866313 h 6866313"/>
              <a:gd name="connsiteX2" fmla="*/ 6955371 w 6955371"/>
              <a:gd name="connsiteY2" fmla="*/ 6742488 h 6866313"/>
              <a:gd name="connsiteX3" fmla="*/ 0 w 6955371"/>
              <a:gd name="connsiteY3" fmla="*/ 0 h 6866313"/>
              <a:gd name="connsiteX4" fmla="*/ 6955371 w 6955371"/>
              <a:gd name="connsiteY4" fmla="*/ 8905 h 6866313"/>
              <a:gd name="connsiteX5" fmla="*/ 6949829 w 6955371"/>
              <a:gd name="connsiteY5" fmla="*/ 6417426 h 6866313"/>
              <a:gd name="connsiteX6" fmla="*/ 6484317 w 6955371"/>
              <a:gd name="connsiteY6" fmla="*/ 6409112 h 6866313"/>
              <a:gd name="connsiteX7" fmla="*/ 0 w 6955371"/>
              <a:gd name="connsiteY7" fmla="*/ 0 h 6866313"/>
              <a:gd name="connsiteX0" fmla="*/ 0 w 6955371"/>
              <a:gd name="connsiteY0" fmla="*/ 0 h 6417426"/>
              <a:gd name="connsiteX1" fmla="*/ 6955371 w 6955371"/>
              <a:gd name="connsiteY1" fmla="*/ 8905 h 6417426"/>
              <a:gd name="connsiteX2" fmla="*/ 6949829 w 6955371"/>
              <a:gd name="connsiteY2" fmla="*/ 6417426 h 6417426"/>
              <a:gd name="connsiteX3" fmla="*/ 6484317 w 6955371"/>
              <a:gd name="connsiteY3" fmla="*/ 6409112 h 6417426"/>
              <a:gd name="connsiteX4" fmla="*/ 0 w 6955371"/>
              <a:gd name="connsiteY4" fmla="*/ 0 h 6417426"/>
              <a:gd name="connsiteX0" fmla="*/ 0 w 6955371"/>
              <a:gd name="connsiteY0" fmla="*/ 0 h 6427966"/>
              <a:gd name="connsiteX1" fmla="*/ 6955371 w 6955371"/>
              <a:gd name="connsiteY1" fmla="*/ 8905 h 6427966"/>
              <a:gd name="connsiteX2" fmla="*/ 6949829 w 6955371"/>
              <a:gd name="connsiteY2" fmla="*/ 6417426 h 6427966"/>
              <a:gd name="connsiteX3" fmla="*/ 3759970 w 6955371"/>
              <a:gd name="connsiteY3" fmla="*/ 6427966 h 6427966"/>
              <a:gd name="connsiteX4" fmla="*/ 0 w 6955371"/>
              <a:gd name="connsiteY4" fmla="*/ 0 h 6427966"/>
              <a:gd name="connsiteX0" fmla="*/ 0 w 6959548"/>
              <a:gd name="connsiteY0" fmla="*/ 0 h 6427966"/>
              <a:gd name="connsiteX1" fmla="*/ 6955371 w 6959548"/>
              <a:gd name="connsiteY1" fmla="*/ 8905 h 6427966"/>
              <a:gd name="connsiteX2" fmla="*/ 6959256 w 6959548"/>
              <a:gd name="connsiteY2" fmla="*/ 6417426 h 6427966"/>
              <a:gd name="connsiteX3" fmla="*/ 3759970 w 6959548"/>
              <a:gd name="connsiteY3" fmla="*/ 6427966 h 6427966"/>
              <a:gd name="connsiteX4" fmla="*/ 0 w 6959548"/>
              <a:gd name="connsiteY4" fmla="*/ 0 h 6427966"/>
              <a:gd name="connsiteX0" fmla="*/ 0 w 6955371"/>
              <a:gd name="connsiteY0" fmla="*/ 0 h 6436279"/>
              <a:gd name="connsiteX1" fmla="*/ 6955371 w 6955371"/>
              <a:gd name="connsiteY1" fmla="*/ 8905 h 6436279"/>
              <a:gd name="connsiteX2" fmla="*/ 6949830 w 6955371"/>
              <a:gd name="connsiteY2" fmla="*/ 6436279 h 6436279"/>
              <a:gd name="connsiteX3" fmla="*/ 3759970 w 6955371"/>
              <a:gd name="connsiteY3" fmla="*/ 6427966 h 6436279"/>
              <a:gd name="connsiteX4" fmla="*/ 0 w 6955371"/>
              <a:gd name="connsiteY4" fmla="*/ 0 h 6436279"/>
              <a:gd name="connsiteX0" fmla="*/ 0 w 6955371"/>
              <a:gd name="connsiteY0" fmla="*/ 0 h 6436279"/>
              <a:gd name="connsiteX1" fmla="*/ 6955371 w 6955371"/>
              <a:gd name="connsiteY1" fmla="*/ 8905 h 6436279"/>
              <a:gd name="connsiteX2" fmla="*/ 6949830 w 6955371"/>
              <a:gd name="connsiteY2" fmla="*/ 6436279 h 6436279"/>
              <a:gd name="connsiteX3" fmla="*/ 3759970 w 6955371"/>
              <a:gd name="connsiteY3" fmla="*/ 6427966 h 6436279"/>
              <a:gd name="connsiteX4" fmla="*/ 0 w 6955371"/>
              <a:gd name="connsiteY4" fmla="*/ 0 h 6436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5371" h="6436279">
                <a:moveTo>
                  <a:pt x="0" y="0"/>
                </a:moveTo>
                <a:lnTo>
                  <a:pt x="6955371" y="8905"/>
                </a:lnTo>
                <a:cubicBezTo>
                  <a:pt x="6953524" y="2145078"/>
                  <a:pt x="6951677" y="4300105"/>
                  <a:pt x="6949830" y="6436279"/>
                </a:cubicBezTo>
                <a:lnTo>
                  <a:pt x="3759970" y="64279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marR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ZA"/>
              <a:t>                     </a:t>
            </a:r>
            <a:br>
              <a:rPr lang="en-ZA"/>
            </a:br>
            <a:r>
              <a:rPr lang="en-ZA"/>
              <a:t>                                                   To add an image click on the Picture icon.    </a:t>
            </a:r>
            <a:br>
              <a:rPr lang="en-ZA"/>
            </a:br>
            <a:r>
              <a:rPr lang="en-ZA"/>
              <a:t>                                                          Do not copy &amp; paste images here!</a:t>
            </a:r>
            <a:endParaRPr lang="en-US"/>
          </a:p>
          <a:p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085B46B0-5324-47C8-9A99-2D150F9860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50331"/>
            <a:ext cx="3713746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78D1AB08-0E95-42D7-AA23-6612C6F8F46C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86952"/>
            <a:ext cx="3727628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11" name="Google Shape;106;p9" descr="ZUT030_triangle.emf">
            <a:extLst>
              <a:ext uri="{FF2B5EF4-FFF2-40B4-BE49-F238E27FC236}">
                <a16:creationId xmlns:a16="http://schemas.microsoft.com/office/drawing/2014/main" id="{08821840-DFB5-44C7-943C-EAA794942D4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02;p9">
            <a:extLst>
              <a:ext uri="{FF2B5EF4-FFF2-40B4-BE49-F238E27FC236}">
                <a16:creationId xmlns:a16="http://schemas.microsoft.com/office/drawing/2014/main" id="{B3C29332-6E10-4D13-B09B-84FD13106160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07;p9" descr="ZUT030_NewPayoff_1.emf">
            <a:extLst>
              <a:ext uri="{FF2B5EF4-FFF2-40B4-BE49-F238E27FC236}">
                <a16:creationId xmlns:a16="http://schemas.microsoft.com/office/drawing/2014/main" id="{983961DC-C795-47D5-A657-AC6733A0C76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46BD0B3-D4C7-49D2-8D28-A9AF9CFF48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52009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7FC9B443-6BDD-4190-824B-2BEFA33D776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" y="-8626"/>
            <a:ext cx="9136623" cy="6426679"/>
          </a:xfrm>
          <a:custGeom>
            <a:avLst/>
            <a:gdLst>
              <a:gd name="connsiteX0" fmla="*/ 0 w 12182164"/>
              <a:gd name="connsiteY0" fmla="*/ 0 h 6857999"/>
              <a:gd name="connsiteX1" fmla="*/ 12182164 w 12182164"/>
              <a:gd name="connsiteY1" fmla="*/ 0 h 6857999"/>
              <a:gd name="connsiteX2" fmla="*/ 5324165 w 12182164"/>
              <a:gd name="connsiteY2" fmla="*/ 6857999 h 6857999"/>
              <a:gd name="connsiteX3" fmla="*/ 2700508 w 12182164"/>
              <a:gd name="connsiteY3" fmla="*/ 6857999 h 6857999"/>
              <a:gd name="connsiteX4" fmla="*/ 0 w 12182164"/>
              <a:gd name="connsiteY4" fmla="*/ 4157492 h 6857999"/>
              <a:gd name="connsiteX0" fmla="*/ 0 w 12182164"/>
              <a:gd name="connsiteY0" fmla="*/ 0 h 6857999"/>
              <a:gd name="connsiteX1" fmla="*/ 12182164 w 12182164"/>
              <a:gd name="connsiteY1" fmla="*/ 0 h 6857999"/>
              <a:gd name="connsiteX2" fmla="*/ 5324165 w 12182164"/>
              <a:gd name="connsiteY2" fmla="*/ 6857999 h 6857999"/>
              <a:gd name="connsiteX3" fmla="*/ 2277813 w 12182164"/>
              <a:gd name="connsiteY3" fmla="*/ 6426679 h 6857999"/>
              <a:gd name="connsiteX4" fmla="*/ 0 w 12182164"/>
              <a:gd name="connsiteY4" fmla="*/ 4157492 h 6857999"/>
              <a:gd name="connsiteX5" fmla="*/ 0 w 12182164"/>
              <a:gd name="connsiteY5" fmla="*/ 0 h 6857999"/>
              <a:gd name="connsiteX0" fmla="*/ 0 w 12182164"/>
              <a:gd name="connsiteY0" fmla="*/ 0 h 6435304"/>
              <a:gd name="connsiteX1" fmla="*/ 12182164 w 12182164"/>
              <a:gd name="connsiteY1" fmla="*/ 0 h 6435304"/>
              <a:gd name="connsiteX2" fmla="*/ 5738233 w 12182164"/>
              <a:gd name="connsiteY2" fmla="*/ 6435304 h 6435304"/>
              <a:gd name="connsiteX3" fmla="*/ 2277813 w 12182164"/>
              <a:gd name="connsiteY3" fmla="*/ 6426679 h 6435304"/>
              <a:gd name="connsiteX4" fmla="*/ 0 w 12182164"/>
              <a:gd name="connsiteY4" fmla="*/ 4157492 h 6435304"/>
              <a:gd name="connsiteX5" fmla="*/ 0 w 12182164"/>
              <a:gd name="connsiteY5" fmla="*/ 0 h 6435304"/>
              <a:gd name="connsiteX0" fmla="*/ 0 w 12182164"/>
              <a:gd name="connsiteY0" fmla="*/ 0 h 6435304"/>
              <a:gd name="connsiteX1" fmla="*/ 12182164 w 12182164"/>
              <a:gd name="connsiteY1" fmla="*/ 0 h 6435304"/>
              <a:gd name="connsiteX2" fmla="*/ 5738233 w 12182164"/>
              <a:gd name="connsiteY2" fmla="*/ 6435304 h 6435304"/>
              <a:gd name="connsiteX3" fmla="*/ 2277813 w 12182164"/>
              <a:gd name="connsiteY3" fmla="*/ 6426679 h 6435304"/>
              <a:gd name="connsiteX4" fmla="*/ 0 w 12182164"/>
              <a:gd name="connsiteY4" fmla="*/ 4157492 h 6435304"/>
              <a:gd name="connsiteX5" fmla="*/ 0 w 12182164"/>
              <a:gd name="connsiteY5" fmla="*/ 0 h 6435304"/>
              <a:gd name="connsiteX0" fmla="*/ 0 w 12182164"/>
              <a:gd name="connsiteY0" fmla="*/ 0 h 6426679"/>
              <a:gd name="connsiteX1" fmla="*/ 12182164 w 12182164"/>
              <a:gd name="connsiteY1" fmla="*/ 0 h 6426679"/>
              <a:gd name="connsiteX2" fmla="*/ 5746859 w 12182164"/>
              <a:gd name="connsiteY2" fmla="*/ 6426678 h 6426679"/>
              <a:gd name="connsiteX3" fmla="*/ 2277813 w 12182164"/>
              <a:gd name="connsiteY3" fmla="*/ 6426679 h 6426679"/>
              <a:gd name="connsiteX4" fmla="*/ 0 w 12182164"/>
              <a:gd name="connsiteY4" fmla="*/ 4157492 h 6426679"/>
              <a:gd name="connsiteX5" fmla="*/ 0 w 12182164"/>
              <a:gd name="connsiteY5" fmla="*/ 0 h 6426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2164" h="6426679">
                <a:moveTo>
                  <a:pt x="0" y="0"/>
                </a:moveTo>
                <a:lnTo>
                  <a:pt x="12182164" y="0"/>
                </a:lnTo>
                <a:lnTo>
                  <a:pt x="5746859" y="6426678"/>
                </a:lnTo>
                <a:lnTo>
                  <a:pt x="2277813" y="6426679"/>
                </a:lnTo>
                <a:lnTo>
                  <a:pt x="0" y="415749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dirty="0"/>
              <a:t>To add an image click on the Picture icon.  Do not copy &amp; paste images here!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D473263B-EF05-429B-86A3-77DF4223B7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937069" y="4533462"/>
            <a:ext cx="2873011" cy="151899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E854B476-73C1-4179-BCFC-2F96D1176A6D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361612" y="3429001"/>
            <a:ext cx="2462348" cy="1118385"/>
          </a:xfrm>
          <a:prstGeom prst="rect">
            <a:avLst/>
          </a:prstGeom>
        </p:spPr>
        <p:txBody>
          <a:bodyPr l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6" name="Google Shape;102;p9">
            <a:extLst>
              <a:ext uri="{FF2B5EF4-FFF2-40B4-BE49-F238E27FC236}">
                <a16:creationId xmlns:a16="http://schemas.microsoft.com/office/drawing/2014/main" id="{EB3788A1-2BC5-4A4A-8E7E-41CC5BBDDF6B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107;p9" descr="ZUT030_NewPayoff_1.emf">
            <a:extLst>
              <a:ext uri="{FF2B5EF4-FFF2-40B4-BE49-F238E27FC236}">
                <a16:creationId xmlns:a16="http://schemas.microsoft.com/office/drawing/2014/main" id="{6966F608-F865-498D-8F73-8D6A5A0A07E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A9B996A-1EB6-46C5-AA60-7227928494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784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696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6FC9E34-8730-41BA-B004-ED5695E2B0BE}"/>
              </a:ext>
            </a:extLst>
          </p:cNvPr>
          <p:cNvSpPr>
            <a:spLocks noGrp="1" noTextEdit="1"/>
          </p:cNvSpPr>
          <p:nvPr>
            <p:ph type="pic" sz="quarter" idx="30" hasCustomPrompt="1"/>
          </p:nvPr>
        </p:nvSpPr>
        <p:spPr>
          <a:xfrm>
            <a:off x="0" y="-3862"/>
            <a:ext cx="3435470" cy="6415416"/>
          </a:xfrm>
          <a:custGeom>
            <a:avLst/>
            <a:gdLst>
              <a:gd name="T0" fmla="*/ 2841641 w 6434328"/>
              <a:gd name="T1" fmla="*/ 3012804 h 6853284"/>
              <a:gd name="T2" fmla="*/ 4825746 w 6434328"/>
              <a:gd name="T3" fmla="*/ 6853284 h 6853284"/>
              <a:gd name="T4" fmla="*/ 857535 w 6434328"/>
              <a:gd name="T5" fmla="*/ 6853284 h 6853284"/>
              <a:gd name="T6" fmla="*/ 0 w 6434328"/>
              <a:gd name="T7" fmla="*/ 0 h 6853284"/>
              <a:gd name="T8" fmla="*/ 4197096 w 6434328"/>
              <a:gd name="T9" fmla="*/ 0 h 6853284"/>
              <a:gd name="T10" fmla="*/ 669257 w 6434328"/>
              <a:gd name="T11" fmla="*/ 6853284 h 6853284"/>
              <a:gd name="T12" fmla="*/ 0 w 6434328"/>
              <a:gd name="T13" fmla="*/ 6853284 h 68532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connsiteX0" fmla="*/ 3813460 w 6434328"/>
              <a:gd name="connsiteY0" fmla="*/ 2957439 h 6853284"/>
              <a:gd name="connsiteX1" fmla="*/ 6434328 w 6434328"/>
              <a:gd name="connsiteY1" fmla="*/ 6853284 h 6853284"/>
              <a:gd name="connsiteX2" fmla="*/ 1143380 w 6434328"/>
              <a:gd name="connsiteY2" fmla="*/ 6853284 h 6853284"/>
              <a:gd name="connsiteX3" fmla="*/ 3813460 w 6434328"/>
              <a:gd name="connsiteY3" fmla="*/ 2957439 h 6853284"/>
              <a:gd name="connsiteX4" fmla="*/ 0 w 6434328"/>
              <a:gd name="connsiteY4" fmla="*/ 0 h 6853284"/>
              <a:gd name="connsiteX5" fmla="*/ 5596128 w 6434328"/>
              <a:gd name="connsiteY5" fmla="*/ 0 h 6853284"/>
              <a:gd name="connsiteX6" fmla="*/ 892342 w 6434328"/>
              <a:gd name="connsiteY6" fmla="*/ 6853284 h 6853284"/>
              <a:gd name="connsiteX7" fmla="*/ 0 w 6434328"/>
              <a:gd name="connsiteY7" fmla="*/ 6853284 h 6853284"/>
              <a:gd name="connsiteX8" fmla="*/ 0 w 6434328"/>
              <a:gd name="connsiteY8" fmla="*/ 0 h 6853284"/>
              <a:gd name="connsiteX0" fmla="*/ 3813460 w 6532749"/>
              <a:gd name="connsiteY0" fmla="*/ 2957439 h 6853284"/>
              <a:gd name="connsiteX1" fmla="*/ 6532749 w 6532749"/>
              <a:gd name="connsiteY1" fmla="*/ 6853284 h 6853284"/>
              <a:gd name="connsiteX2" fmla="*/ 1143380 w 6532749"/>
              <a:gd name="connsiteY2" fmla="*/ 6853284 h 6853284"/>
              <a:gd name="connsiteX3" fmla="*/ 3813460 w 6532749"/>
              <a:gd name="connsiteY3" fmla="*/ 2957439 h 6853284"/>
              <a:gd name="connsiteX4" fmla="*/ 0 w 6532749"/>
              <a:gd name="connsiteY4" fmla="*/ 0 h 6853284"/>
              <a:gd name="connsiteX5" fmla="*/ 5596128 w 6532749"/>
              <a:gd name="connsiteY5" fmla="*/ 0 h 6853284"/>
              <a:gd name="connsiteX6" fmla="*/ 892342 w 6532749"/>
              <a:gd name="connsiteY6" fmla="*/ 6853284 h 6853284"/>
              <a:gd name="connsiteX7" fmla="*/ 0 w 6532749"/>
              <a:gd name="connsiteY7" fmla="*/ 6853284 h 6853284"/>
              <a:gd name="connsiteX8" fmla="*/ 0 w 6532749"/>
              <a:gd name="connsiteY8" fmla="*/ 0 h 6853284"/>
              <a:gd name="connsiteX0" fmla="*/ 3850368 w 6532749"/>
              <a:gd name="connsiteY0" fmla="*/ 3400364 h 6853284"/>
              <a:gd name="connsiteX1" fmla="*/ 6532749 w 6532749"/>
              <a:gd name="connsiteY1" fmla="*/ 6853284 h 6853284"/>
              <a:gd name="connsiteX2" fmla="*/ 1143380 w 6532749"/>
              <a:gd name="connsiteY2" fmla="*/ 6853284 h 6853284"/>
              <a:gd name="connsiteX3" fmla="*/ 3850368 w 6532749"/>
              <a:gd name="connsiteY3" fmla="*/ 3400364 h 6853284"/>
              <a:gd name="connsiteX4" fmla="*/ 0 w 6532749"/>
              <a:gd name="connsiteY4" fmla="*/ 0 h 6853284"/>
              <a:gd name="connsiteX5" fmla="*/ 5596128 w 6532749"/>
              <a:gd name="connsiteY5" fmla="*/ 0 h 6853284"/>
              <a:gd name="connsiteX6" fmla="*/ 892342 w 6532749"/>
              <a:gd name="connsiteY6" fmla="*/ 6853284 h 6853284"/>
              <a:gd name="connsiteX7" fmla="*/ 0 w 6532749"/>
              <a:gd name="connsiteY7" fmla="*/ 6853284 h 6853284"/>
              <a:gd name="connsiteX8" fmla="*/ 0 w 6532749"/>
              <a:gd name="connsiteY8" fmla="*/ 0 h 6853284"/>
              <a:gd name="connsiteX0" fmla="*/ 3850368 w 6532749"/>
              <a:gd name="connsiteY0" fmla="*/ 3400364 h 6853284"/>
              <a:gd name="connsiteX1" fmla="*/ 6532749 w 6532749"/>
              <a:gd name="connsiteY1" fmla="*/ 6853284 h 6853284"/>
              <a:gd name="connsiteX2" fmla="*/ 1217197 w 6532749"/>
              <a:gd name="connsiteY2" fmla="*/ 6853284 h 6853284"/>
              <a:gd name="connsiteX3" fmla="*/ 3850368 w 6532749"/>
              <a:gd name="connsiteY3" fmla="*/ 3400364 h 6853284"/>
              <a:gd name="connsiteX4" fmla="*/ 0 w 6532749"/>
              <a:gd name="connsiteY4" fmla="*/ 0 h 6853284"/>
              <a:gd name="connsiteX5" fmla="*/ 5596128 w 6532749"/>
              <a:gd name="connsiteY5" fmla="*/ 0 h 6853284"/>
              <a:gd name="connsiteX6" fmla="*/ 892342 w 6532749"/>
              <a:gd name="connsiteY6" fmla="*/ 6853284 h 6853284"/>
              <a:gd name="connsiteX7" fmla="*/ 0 w 6532749"/>
              <a:gd name="connsiteY7" fmla="*/ 6853284 h 6853284"/>
              <a:gd name="connsiteX8" fmla="*/ 0 w 6532749"/>
              <a:gd name="connsiteY8" fmla="*/ 0 h 6853284"/>
              <a:gd name="connsiteX0" fmla="*/ 3850368 w 6532749"/>
              <a:gd name="connsiteY0" fmla="*/ 3400364 h 6853284"/>
              <a:gd name="connsiteX1" fmla="*/ 6532749 w 6532749"/>
              <a:gd name="connsiteY1" fmla="*/ 6853284 h 6853284"/>
              <a:gd name="connsiteX2" fmla="*/ 1217197 w 6532749"/>
              <a:gd name="connsiteY2" fmla="*/ 6853284 h 6853284"/>
              <a:gd name="connsiteX3" fmla="*/ 3850368 w 6532749"/>
              <a:gd name="connsiteY3" fmla="*/ 3400364 h 6853284"/>
              <a:gd name="connsiteX4" fmla="*/ 0 w 6532749"/>
              <a:gd name="connsiteY4" fmla="*/ 0 h 6853284"/>
              <a:gd name="connsiteX5" fmla="*/ 5596128 w 6532749"/>
              <a:gd name="connsiteY5" fmla="*/ 0 h 6853284"/>
              <a:gd name="connsiteX6" fmla="*/ 892342 w 6532749"/>
              <a:gd name="connsiteY6" fmla="*/ 6853284 h 6853284"/>
              <a:gd name="connsiteX7" fmla="*/ 0 w 6532749"/>
              <a:gd name="connsiteY7" fmla="*/ 6853284 h 6853284"/>
              <a:gd name="connsiteX8" fmla="*/ 0 w 6532749"/>
              <a:gd name="connsiteY8" fmla="*/ 0 h 6853284"/>
              <a:gd name="connsiteX0" fmla="*/ 3850368 w 6532749"/>
              <a:gd name="connsiteY0" fmla="*/ 3409591 h 6862511"/>
              <a:gd name="connsiteX1" fmla="*/ 6532749 w 6532749"/>
              <a:gd name="connsiteY1" fmla="*/ 6862511 h 6862511"/>
              <a:gd name="connsiteX2" fmla="*/ 1217197 w 6532749"/>
              <a:gd name="connsiteY2" fmla="*/ 6862511 h 6862511"/>
              <a:gd name="connsiteX3" fmla="*/ 3850368 w 6532749"/>
              <a:gd name="connsiteY3" fmla="*/ 3409591 h 6862511"/>
              <a:gd name="connsiteX4" fmla="*/ 0 w 6532749"/>
              <a:gd name="connsiteY4" fmla="*/ 9227 h 6862511"/>
              <a:gd name="connsiteX5" fmla="*/ 6260476 w 6532749"/>
              <a:gd name="connsiteY5" fmla="*/ 0 h 6862511"/>
              <a:gd name="connsiteX6" fmla="*/ 892342 w 6532749"/>
              <a:gd name="connsiteY6" fmla="*/ 6862511 h 6862511"/>
              <a:gd name="connsiteX7" fmla="*/ 0 w 6532749"/>
              <a:gd name="connsiteY7" fmla="*/ 6862511 h 6862511"/>
              <a:gd name="connsiteX8" fmla="*/ 0 w 6532749"/>
              <a:gd name="connsiteY8" fmla="*/ 9227 h 6862511"/>
              <a:gd name="connsiteX0" fmla="*/ 3850368 w 6532749"/>
              <a:gd name="connsiteY0" fmla="*/ 3409591 h 6862511"/>
              <a:gd name="connsiteX1" fmla="*/ 6532749 w 6532749"/>
              <a:gd name="connsiteY1" fmla="*/ 6862511 h 6862511"/>
              <a:gd name="connsiteX2" fmla="*/ 1217197 w 6532749"/>
              <a:gd name="connsiteY2" fmla="*/ 6862511 h 6862511"/>
              <a:gd name="connsiteX3" fmla="*/ 3850368 w 6532749"/>
              <a:gd name="connsiteY3" fmla="*/ 3409591 h 6862511"/>
              <a:gd name="connsiteX4" fmla="*/ 0 w 6532749"/>
              <a:gd name="connsiteY4" fmla="*/ 9227 h 6862511"/>
              <a:gd name="connsiteX5" fmla="*/ 6260476 w 6532749"/>
              <a:gd name="connsiteY5" fmla="*/ 0 h 6862511"/>
              <a:gd name="connsiteX6" fmla="*/ 990763 w 6532749"/>
              <a:gd name="connsiteY6" fmla="*/ 6853284 h 6862511"/>
              <a:gd name="connsiteX7" fmla="*/ 0 w 6532749"/>
              <a:gd name="connsiteY7" fmla="*/ 6862511 h 6862511"/>
              <a:gd name="connsiteX8" fmla="*/ 0 w 6532749"/>
              <a:gd name="connsiteY8" fmla="*/ 9227 h 6862511"/>
              <a:gd name="connsiteX0" fmla="*/ 3850368 w 6532749"/>
              <a:gd name="connsiteY0" fmla="*/ 3409591 h 6862511"/>
              <a:gd name="connsiteX1" fmla="*/ 6532749 w 6532749"/>
              <a:gd name="connsiteY1" fmla="*/ 6862511 h 6862511"/>
              <a:gd name="connsiteX2" fmla="*/ 1217197 w 6532749"/>
              <a:gd name="connsiteY2" fmla="*/ 6862511 h 6862511"/>
              <a:gd name="connsiteX3" fmla="*/ 3850368 w 6532749"/>
              <a:gd name="connsiteY3" fmla="*/ 3409591 h 6862511"/>
              <a:gd name="connsiteX4" fmla="*/ 0 w 6532749"/>
              <a:gd name="connsiteY4" fmla="*/ 9227 h 6862511"/>
              <a:gd name="connsiteX5" fmla="*/ 6309688 w 6532749"/>
              <a:gd name="connsiteY5" fmla="*/ 0 h 6862511"/>
              <a:gd name="connsiteX6" fmla="*/ 990763 w 6532749"/>
              <a:gd name="connsiteY6" fmla="*/ 6853284 h 6862511"/>
              <a:gd name="connsiteX7" fmla="*/ 0 w 6532749"/>
              <a:gd name="connsiteY7" fmla="*/ 6862511 h 6862511"/>
              <a:gd name="connsiteX8" fmla="*/ 0 w 6532749"/>
              <a:gd name="connsiteY8" fmla="*/ 9227 h 6862511"/>
              <a:gd name="connsiteX0" fmla="*/ 3850368 w 6532749"/>
              <a:gd name="connsiteY0" fmla="*/ 3409591 h 6862511"/>
              <a:gd name="connsiteX1" fmla="*/ 6532749 w 6532749"/>
              <a:gd name="connsiteY1" fmla="*/ 6862511 h 6862511"/>
              <a:gd name="connsiteX2" fmla="*/ 1217197 w 6532749"/>
              <a:gd name="connsiteY2" fmla="*/ 6862511 h 6862511"/>
              <a:gd name="connsiteX3" fmla="*/ 3850368 w 6532749"/>
              <a:gd name="connsiteY3" fmla="*/ 3409591 h 6862511"/>
              <a:gd name="connsiteX4" fmla="*/ 0 w 6532749"/>
              <a:gd name="connsiteY4" fmla="*/ 9227 h 6862511"/>
              <a:gd name="connsiteX5" fmla="*/ 6309688 w 6532749"/>
              <a:gd name="connsiteY5" fmla="*/ 0 h 6862511"/>
              <a:gd name="connsiteX6" fmla="*/ 1076882 w 6532749"/>
              <a:gd name="connsiteY6" fmla="*/ 6844056 h 6862511"/>
              <a:gd name="connsiteX7" fmla="*/ 0 w 6532749"/>
              <a:gd name="connsiteY7" fmla="*/ 6862511 h 6862511"/>
              <a:gd name="connsiteX8" fmla="*/ 0 w 6532749"/>
              <a:gd name="connsiteY8" fmla="*/ 9227 h 6862511"/>
              <a:gd name="connsiteX0" fmla="*/ 3850368 w 6532749"/>
              <a:gd name="connsiteY0" fmla="*/ 3409591 h 6862511"/>
              <a:gd name="connsiteX1" fmla="*/ 6532749 w 6532749"/>
              <a:gd name="connsiteY1" fmla="*/ 6862511 h 6862511"/>
              <a:gd name="connsiteX2" fmla="*/ 1217197 w 6532749"/>
              <a:gd name="connsiteY2" fmla="*/ 6862511 h 6862511"/>
              <a:gd name="connsiteX3" fmla="*/ 3850368 w 6532749"/>
              <a:gd name="connsiteY3" fmla="*/ 3409591 h 6862511"/>
              <a:gd name="connsiteX4" fmla="*/ 0 w 6532749"/>
              <a:gd name="connsiteY4" fmla="*/ 9227 h 6862511"/>
              <a:gd name="connsiteX5" fmla="*/ 6309688 w 6532749"/>
              <a:gd name="connsiteY5" fmla="*/ 0 h 6862511"/>
              <a:gd name="connsiteX6" fmla="*/ 1064578 w 6532749"/>
              <a:gd name="connsiteY6" fmla="*/ 6853284 h 6862511"/>
              <a:gd name="connsiteX7" fmla="*/ 0 w 6532749"/>
              <a:gd name="connsiteY7" fmla="*/ 6862511 h 6862511"/>
              <a:gd name="connsiteX8" fmla="*/ 0 w 6532749"/>
              <a:gd name="connsiteY8" fmla="*/ 9227 h 686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32749" h="6862511">
                <a:moveTo>
                  <a:pt x="3850368" y="3409591"/>
                </a:moveTo>
                <a:lnTo>
                  <a:pt x="6532749" y="6862511"/>
                </a:lnTo>
                <a:lnTo>
                  <a:pt x="1217197" y="6862511"/>
                </a:lnTo>
                <a:cubicBezTo>
                  <a:pt x="2340976" y="5416254"/>
                  <a:pt x="2960341" y="4708206"/>
                  <a:pt x="3850368" y="3409591"/>
                </a:cubicBezTo>
                <a:close/>
                <a:moveTo>
                  <a:pt x="0" y="9227"/>
                </a:moveTo>
                <a:lnTo>
                  <a:pt x="6309688" y="0"/>
                </a:lnTo>
                <a:lnTo>
                  <a:pt x="1064578" y="6853284"/>
                </a:lnTo>
                <a:lnTo>
                  <a:pt x="0" y="6862511"/>
                </a:lnTo>
                <a:lnTo>
                  <a:pt x="0" y="9227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ZA" dirty="0"/>
              <a:t>To add an image click on the Picture icon.  Do not copy &amp; paste images here!</a:t>
            </a:r>
            <a:endParaRPr lang="en-US" dirty="0"/>
          </a:p>
          <a:p>
            <a:endParaRPr lang="en-US" dirty="0"/>
          </a:p>
        </p:txBody>
      </p:sp>
      <p:pic>
        <p:nvPicPr>
          <p:cNvPr id="14" name="Google Shape;105;p9" descr="zLogo.emf">
            <a:extLst>
              <a:ext uri="{FF2B5EF4-FFF2-40B4-BE49-F238E27FC236}">
                <a16:creationId xmlns:a16="http://schemas.microsoft.com/office/drawing/2014/main" id="{333DC572-CD2C-4151-A09E-5B646B50DE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9B40787-8518-4F68-8AAF-724F37AD7B1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42944" y="1960775"/>
            <a:ext cx="5436372" cy="427915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008712F6-C3B0-4563-8DDC-384D8F5385E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5471" y="1362000"/>
            <a:ext cx="5423573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29F180D7-E260-42EB-90E0-1EBB5F51B583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435470" y="798621"/>
            <a:ext cx="5443846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1" name="Google Shape;102;p9">
            <a:extLst>
              <a:ext uri="{FF2B5EF4-FFF2-40B4-BE49-F238E27FC236}">
                <a16:creationId xmlns:a16="http://schemas.microsoft.com/office/drawing/2014/main" id="{C99C32F3-1A88-411E-B105-8A021B7E6CAA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07;p9" descr="ZUT030_NewPayoff_1.emf">
            <a:extLst>
              <a:ext uri="{FF2B5EF4-FFF2-40B4-BE49-F238E27FC236}">
                <a16:creationId xmlns:a16="http://schemas.microsoft.com/office/drawing/2014/main" id="{5A9BD52E-B505-4670-BD20-DEB05B83607D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D62D8C8-20C4-4B4C-AD9E-DEB1FEC151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19906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90CAAF0A-4D03-4F73-BB25-A60F647732B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23401" y="302612"/>
            <a:ext cx="8514214" cy="3697538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9301235"/>
              <a:gd name="connsiteY0" fmla="*/ 0 h 4461211"/>
              <a:gd name="connsiteX1" fmla="*/ 9301235 w 9301235"/>
              <a:gd name="connsiteY1" fmla="*/ 8625 h 4461211"/>
              <a:gd name="connsiteX2" fmla="*/ 9301235 w 9301235"/>
              <a:gd name="connsiteY2" fmla="*/ 4012709 h 4461211"/>
              <a:gd name="connsiteX3" fmla="*/ 8203952 w 9301235"/>
              <a:gd name="connsiteY3" fmla="*/ 4449407 h 4461211"/>
              <a:gd name="connsiteX4" fmla="*/ 2318012 w 9301235"/>
              <a:gd name="connsiteY4" fmla="*/ 4461211 h 4461211"/>
              <a:gd name="connsiteX5" fmla="*/ 0 w 9301235"/>
              <a:gd name="connsiteY5" fmla="*/ 0 h 4461211"/>
              <a:gd name="connsiteX0" fmla="*/ 0 w 9301235"/>
              <a:gd name="connsiteY0" fmla="*/ 0 h 4487133"/>
              <a:gd name="connsiteX1" fmla="*/ 9301235 w 9301235"/>
              <a:gd name="connsiteY1" fmla="*/ 8625 h 4487133"/>
              <a:gd name="connsiteX2" fmla="*/ 9301235 w 9301235"/>
              <a:gd name="connsiteY2" fmla="*/ 4012709 h 4487133"/>
              <a:gd name="connsiteX3" fmla="*/ 8203952 w 9301235"/>
              <a:gd name="connsiteY3" fmla="*/ 4449407 h 4487133"/>
              <a:gd name="connsiteX4" fmla="*/ 13557 w 9301235"/>
              <a:gd name="connsiteY4" fmla="*/ 4487133 h 4487133"/>
              <a:gd name="connsiteX5" fmla="*/ 0 w 9301235"/>
              <a:gd name="connsiteY5" fmla="*/ 0 h 4487133"/>
              <a:gd name="connsiteX0" fmla="*/ 0 w 9301235"/>
              <a:gd name="connsiteY0" fmla="*/ 0 h 4461211"/>
              <a:gd name="connsiteX1" fmla="*/ 9301235 w 9301235"/>
              <a:gd name="connsiteY1" fmla="*/ 8625 h 4461211"/>
              <a:gd name="connsiteX2" fmla="*/ 9301235 w 9301235"/>
              <a:gd name="connsiteY2" fmla="*/ 4012709 h 4461211"/>
              <a:gd name="connsiteX3" fmla="*/ 8203952 w 9301235"/>
              <a:gd name="connsiteY3" fmla="*/ 4449407 h 4461211"/>
              <a:gd name="connsiteX4" fmla="*/ 13557 w 9301235"/>
              <a:gd name="connsiteY4" fmla="*/ 4461211 h 4461211"/>
              <a:gd name="connsiteX5" fmla="*/ 0 w 9301235"/>
              <a:gd name="connsiteY5" fmla="*/ 0 h 4461211"/>
              <a:gd name="connsiteX0" fmla="*/ 0 w 9301235"/>
              <a:gd name="connsiteY0" fmla="*/ 0 h 4449407"/>
              <a:gd name="connsiteX1" fmla="*/ 9301235 w 9301235"/>
              <a:gd name="connsiteY1" fmla="*/ 8625 h 4449407"/>
              <a:gd name="connsiteX2" fmla="*/ 9301235 w 9301235"/>
              <a:gd name="connsiteY2" fmla="*/ 4012709 h 4449407"/>
              <a:gd name="connsiteX3" fmla="*/ 8203952 w 9301235"/>
              <a:gd name="connsiteY3" fmla="*/ 4449407 h 4449407"/>
              <a:gd name="connsiteX4" fmla="*/ 13557 w 9301235"/>
              <a:gd name="connsiteY4" fmla="*/ 4443929 h 4449407"/>
              <a:gd name="connsiteX5" fmla="*/ 0 w 9301235"/>
              <a:gd name="connsiteY5" fmla="*/ 0 h 4449407"/>
              <a:gd name="connsiteX0" fmla="*/ 0 w 9301235"/>
              <a:gd name="connsiteY0" fmla="*/ 789978 h 4440782"/>
              <a:gd name="connsiteX1" fmla="*/ 9301235 w 9301235"/>
              <a:gd name="connsiteY1" fmla="*/ 0 h 4440782"/>
              <a:gd name="connsiteX2" fmla="*/ 9301235 w 9301235"/>
              <a:gd name="connsiteY2" fmla="*/ 4004084 h 4440782"/>
              <a:gd name="connsiteX3" fmla="*/ 8203952 w 9301235"/>
              <a:gd name="connsiteY3" fmla="*/ 4440782 h 4440782"/>
              <a:gd name="connsiteX4" fmla="*/ 13557 w 9301235"/>
              <a:gd name="connsiteY4" fmla="*/ 4435304 h 4440782"/>
              <a:gd name="connsiteX5" fmla="*/ 0 w 9301235"/>
              <a:gd name="connsiteY5" fmla="*/ 789978 h 4440782"/>
              <a:gd name="connsiteX0" fmla="*/ 0 w 9313639"/>
              <a:gd name="connsiteY0" fmla="*/ 0 h 3650804"/>
              <a:gd name="connsiteX1" fmla="*/ 9313639 w 9313639"/>
              <a:gd name="connsiteY1" fmla="*/ 24439 h 3650804"/>
              <a:gd name="connsiteX2" fmla="*/ 9301235 w 9313639"/>
              <a:gd name="connsiteY2" fmla="*/ 3214106 h 3650804"/>
              <a:gd name="connsiteX3" fmla="*/ 8203952 w 9313639"/>
              <a:gd name="connsiteY3" fmla="*/ 3650804 h 3650804"/>
              <a:gd name="connsiteX4" fmla="*/ 13557 w 9313639"/>
              <a:gd name="connsiteY4" fmla="*/ 3645326 h 3650804"/>
              <a:gd name="connsiteX5" fmla="*/ 0 w 9313639"/>
              <a:gd name="connsiteY5" fmla="*/ 0 h 3650804"/>
              <a:gd name="connsiteX0" fmla="*/ 0 w 9313639"/>
              <a:gd name="connsiteY0" fmla="*/ 0 h 3634990"/>
              <a:gd name="connsiteX1" fmla="*/ 9313639 w 9313639"/>
              <a:gd name="connsiteY1" fmla="*/ 8625 h 3634990"/>
              <a:gd name="connsiteX2" fmla="*/ 9301235 w 9313639"/>
              <a:gd name="connsiteY2" fmla="*/ 3198292 h 3634990"/>
              <a:gd name="connsiteX3" fmla="*/ 8203952 w 9313639"/>
              <a:gd name="connsiteY3" fmla="*/ 3634990 h 3634990"/>
              <a:gd name="connsiteX4" fmla="*/ 13557 w 9313639"/>
              <a:gd name="connsiteY4" fmla="*/ 3629512 h 3634990"/>
              <a:gd name="connsiteX5" fmla="*/ 0 w 9313639"/>
              <a:gd name="connsiteY5" fmla="*/ 0 h 3634990"/>
              <a:gd name="connsiteX0" fmla="*/ 0 w 9313639"/>
              <a:gd name="connsiteY0" fmla="*/ 0 h 3627083"/>
              <a:gd name="connsiteX1" fmla="*/ 9313639 w 9313639"/>
              <a:gd name="connsiteY1" fmla="*/ 718 h 3627083"/>
              <a:gd name="connsiteX2" fmla="*/ 9301235 w 9313639"/>
              <a:gd name="connsiteY2" fmla="*/ 3190385 h 3627083"/>
              <a:gd name="connsiteX3" fmla="*/ 8203952 w 9313639"/>
              <a:gd name="connsiteY3" fmla="*/ 3627083 h 3627083"/>
              <a:gd name="connsiteX4" fmla="*/ 13557 w 9313639"/>
              <a:gd name="connsiteY4" fmla="*/ 3621605 h 3627083"/>
              <a:gd name="connsiteX5" fmla="*/ 0 w 9313639"/>
              <a:gd name="connsiteY5" fmla="*/ 0 h 3627083"/>
              <a:gd name="connsiteX0" fmla="*/ 0 w 9302428"/>
              <a:gd name="connsiteY0" fmla="*/ 0 h 3627083"/>
              <a:gd name="connsiteX1" fmla="*/ 9301235 w 9302428"/>
              <a:gd name="connsiteY1" fmla="*/ 718 h 3627083"/>
              <a:gd name="connsiteX2" fmla="*/ 9301235 w 9302428"/>
              <a:gd name="connsiteY2" fmla="*/ 3190385 h 3627083"/>
              <a:gd name="connsiteX3" fmla="*/ 8203952 w 9302428"/>
              <a:gd name="connsiteY3" fmla="*/ 3627083 h 3627083"/>
              <a:gd name="connsiteX4" fmla="*/ 13557 w 9302428"/>
              <a:gd name="connsiteY4" fmla="*/ 3621605 h 3627083"/>
              <a:gd name="connsiteX5" fmla="*/ 0 w 9302428"/>
              <a:gd name="connsiteY5" fmla="*/ 0 h 3627083"/>
              <a:gd name="connsiteX0" fmla="*/ 0 w 16931301"/>
              <a:gd name="connsiteY0" fmla="*/ 0 h 3666618"/>
              <a:gd name="connsiteX1" fmla="*/ 16930108 w 16931301"/>
              <a:gd name="connsiteY1" fmla="*/ 40253 h 3666618"/>
              <a:gd name="connsiteX2" fmla="*/ 16930108 w 16931301"/>
              <a:gd name="connsiteY2" fmla="*/ 3229920 h 3666618"/>
              <a:gd name="connsiteX3" fmla="*/ 15832825 w 16931301"/>
              <a:gd name="connsiteY3" fmla="*/ 3666618 h 3666618"/>
              <a:gd name="connsiteX4" fmla="*/ 7642430 w 16931301"/>
              <a:gd name="connsiteY4" fmla="*/ 3661140 h 3666618"/>
              <a:gd name="connsiteX5" fmla="*/ 0 w 16931301"/>
              <a:gd name="connsiteY5" fmla="*/ 0 h 3666618"/>
              <a:gd name="connsiteX0" fmla="*/ 11252 w 16942553"/>
              <a:gd name="connsiteY0" fmla="*/ 0 h 3669048"/>
              <a:gd name="connsiteX1" fmla="*/ 16941360 w 16942553"/>
              <a:gd name="connsiteY1" fmla="*/ 40253 h 3669048"/>
              <a:gd name="connsiteX2" fmla="*/ 16941360 w 16942553"/>
              <a:gd name="connsiteY2" fmla="*/ 3229920 h 3669048"/>
              <a:gd name="connsiteX3" fmla="*/ 15844077 w 16942553"/>
              <a:gd name="connsiteY3" fmla="*/ 3666618 h 3669048"/>
              <a:gd name="connsiteX4" fmla="*/ 0 w 16942553"/>
              <a:gd name="connsiteY4" fmla="*/ 3669048 h 3669048"/>
              <a:gd name="connsiteX5" fmla="*/ 11252 w 16942553"/>
              <a:gd name="connsiteY5" fmla="*/ 0 h 3669048"/>
              <a:gd name="connsiteX0" fmla="*/ 11252 w 16942553"/>
              <a:gd name="connsiteY0" fmla="*/ 0 h 3669048"/>
              <a:gd name="connsiteX1" fmla="*/ 16941359 w 16942553"/>
              <a:gd name="connsiteY1" fmla="*/ 719 h 3669048"/>
              <a:gd name="connsiteX2" fmla="*/ 16941360 w 16942553"/>
              <a:gd name="connsiteY2" fmla="*/ 3229920 h 3669048"/>
              <a:gd name="connsiteX3" fmla="*/ 15844077 w 16942553"/>
              <a:gd name="connsiteY3" fmla="*/ 3666618 h 3669048"/>
              <a:gd name="connsiteX4" fmla="*/ 0 w 16942553"/>
              <a:gd name="connsiteY4" fmla="*/ 3669048 h 3669048"/>
              <a:gd name="connsiteX5" fmla="*/ 11252 w 16942553"/>
              <a:gd name="connsiteY5" fmla="*/ 0 h 3669048"/>
              <a:gd name="connsiteX0" fmla="*/ 965 w 16944670"/>
              <a:gd name="connsiteY0" fmla="*/ 0 h 3669048"/>
              <a:gd name="connsiteX1" fmla="*/ 16943476 w 16944670"/>
              <a:gd name="connsiteY1" fmla="*/ 719 h 3669048"/>
              <a:gd name="connsiteX2" fmla="*/ 16943477 w 16944670"/>
              <a:gd name="connsiteY2" fmla="*/ 3229920 h 3669048"/>
              <a:gd name="connsiteX3" fmla="*/ 15846194 w 16944670"/>
              <a:gd name="connsiteY3" fmla="*/ 3666618 h 3669048"/>
              <a:gd name="connsiteX4" fmla="*/ 2117 w 16944670"/>
              <a:gd name="connsiteY4" fmla="*/ 3669048 h 3669048"/>
              <a:gd name="connsiteX5" fmla="*/ 965 w 16944670"/>
              <a:gd name="connsiteY5" fmla="*/ 0 h 3669048"/>
              <a:gd name="connsiteX0" fmla="*/ 17 w 16943722"/>
              <a:gd name="connsiteY0" fmla="*/ 0 h 3669048"/>
              <a:gd name="connsiteX1" fmla="*/ 16942528 w 16943722"/>
              <a:gd name="connsiteY1" fmla="*/ 719 h 3669048"/>
              <a:gd name="connsiteX2" fmla="*/ 16942529 w 16943722"/>
              <a:gd name="connsiteY2" fmla="*/ 3229920 h 3669048"/>
              <a:gd name="connsiteX3" fmla="*/ 15845246 w 16943722"/>
              <a:gd name="connsiteY3" fmla="*/ 3666618 h 3669048"/>
              <a:gd name="connsiteX4" fmla="*/ 621403 w 16943722"/>
              <a:gd name="connsiteY4" fmla="*/ 3669048 h 3669048"/>
              <a:gd name="connsiteX5" fmla="*/ 17 w 16943722"/>
              <a:gd name="connsiteY5" fmla="*/ 0 h 3669048"/>
              <a:gd name="connsiteX0" fmla="*/ 23656 w 16322319"/>
              <a:gd name="connsiteY0" fmla="*/ 0 h 3684861"/>
              <a:gd name="connsiteX1" fmla="*/ 16321125 w 16322319"/>
              <a:gd name="connsiteY1" fmla="*/ 16532 h 3684861"/>
              <a:gd name="connsiteX2" fmla="*/ 16321126 w 16322319"/>
              <a:gd name="connsiteY2" fmla="*/ 3245733 h 3684861"/>
              <a:gd name="connsiteX3" fmla="*/ 15223843 w 16322319"/>
              <a:gd name="connsiteY3" fmla="*/ 3682431 h 3684861"/>
              <a:gd name="connsiteX4" fmla="*/ 0 w 16322319"/>
              <a:gd name="connsiteY4" fmla="*/ 3684861 h 3684861"/>
              <a:gd name="connsiteX5" fmla="*/ 23656 w 16322319"/>
              <a:gd name="connsiteY5" fmla="*/ 0 h 3684861"/>
              <a:gd name="connsiteX0" fmla="*/ 11251 w 16322319"/>
              <a:gd name="connsiteY0" fmla="*/ 291839 h 3668329"/>
              <a:gd name="connsiteX1" fmla="*/ 16321125 w 16322319"/>
              <a:gd name="connsiteY1" fmla="*/ 0 h 3668329"/>
              <a:gd name="connsiteX2" fmla="*/ 16321126 w 16322319"/>
              <a:gd name="connsiteY2" fmla="*/ 3229201 h 3668329"/>
              <a:gd name="connsiteX3" fmla="*/ 15223843 w 16322319"/>
              <a:gd name="connsiteY3" fmla="*/ 3665899 h 3668329"/>
              <a:gd name="connsiteX4" fmla="*/ 0 w 16322319"/>
              <a:gd name="connsiteY4" fmla="*/ 3668329 h 3668329"/>
              <a:gd name="connsiteX5" fmla="*/ 11251 w 16322319"/>
              <a:gd name="connsiteY5" fmla="*/ 291839 h 3668329"/>
              <a:gd name="connsiteX0" fmla="*/ 11251 w 16322319"/>
              <a:gd name="connsiteY0" fmla="*/ 15096 h 3391586"/>
              <a:gd name="connsiteX1" fmla="*/ 16321125 w 16322319"/>
              <a:gd name="connsiteY1" fmla="*/ 0 h 3391586"/>
              <a:gd name="connsiteX2" fmla="*/ 16321126 w 16322319"/>
              <a:gd name="connsiteY2" fmla="*/ 2952458 h 3391586"/>
              <a:gd name="connsiteX3" fmla="*/ 15223843 w 16322319"/>
              <a:gd name="connsiteY3" fmla="*/ 3389156 h 3391586"/>
              <a:gd name="connsiteX4" fmla="*/ 0 w 16322319"/>
              <a:gd name="connsiteY4" fmla="*/ 3391586 h 3391586"/>
              <a:gd name="connsiteX5" fmla="*/ 11251 w 16322319"/>
              <a:gd name="connsiteY5" fmla="*/ 15096 h 3391586"/>
              <a:gd name="connsiteX0" fmla="*/ 11251 w 16322319"/>
              <a:gd name="connsiteY0" fmla="*/ 23003 h 3399493"/>
              <a:gd name="connsiteX1" fmla="*/ 16321125 w 16322319"/>
              <a:gd name="connsiteY1" fmla="*/ 0 h 3399493"/>
              <a:gd name="connsiteX2" fmla="*/ 16321126 w 16322319"/>
              <a:gd name="connsiteY2" fmla="*/ 2960365 h 3399493"/>
              <a:gd name="connsiteX3" fmla="*/ 15223843 w 16322319"/>
              <a:gd name="connsiteY3" fmla="*/ 3397063 h 3399493"/>
              <a:gd name="connsiteX4" fmla="*/ 0 w 16322319"/>
              <a:gd name="connsiteY4" fmla="*/ 3399493 h 3399493"/>
              <a:gd name="connsiteX5" fmla="*/ 11251 w 16322319"/>
              <a:gd name="connsiteY5" fmla="*/ 23003 h 3399493"/>
              <a:gd name="connsiteX0" fmla="*/ 11251 w 16322319"/>
              <a:gd name="connsiteY0" fmla="*/ 15096 h 3391586"/>
              <a:gd name="connsiteX1" fmla="*/ 16321125 w 16322319"/>
              <a:gd name="connsiteY1" fmla="*/ 0 h 3391586"/>
              <a:gd name="connsiteX2" fmla="*/ 16321126 w 16322319"/>
              <a:gd name="connsiteY2" fmla="*/ 2952458 h 3391586"/>
              <a:gd name="connsiteX3" fmla="*/ 15223843 w 16322319"/>
              <a:gd name="connsiteY3" fmla="*/ 3389156 h 3391586"/>
              <a:gd name="connsiteX4" fmla="*/ 0 w 16322319"/>
              <a:gd name="connsiteY4" fmla="*/ 3391586 h 3391586"/>
              <a:gd name="connsiteX5" fmla="*/ 11251 w 16322319"/>
              <a:gd name="connsiteY5" fmla="*/ 15096 h 3391586"/>
              <a:gd name="connsiteX0" fmla="*/ 965 w 16324437"/>
              <a:gd name="connsiteY0" fmla="*/ 15096 h 3391586"/>
              <a:gd name="connsiteX1" fmla="*/ 16323243 w 16324437"/>
              <a:gd name="connsiteY1" fmla="*/ 0 h 3391586"/>
              <a:gd name="connsiteX2" fmla="*/ 16323244 w 16324437"/>
              <a:gd name="connsiteY2" fmla="*/ 2952458 h 3391586"/>
              <a:gd name="connsiteX3" fmla="*/ 15225961 w 16324437"/>
              <a:gd name="connsiteY3" fmla="*/ 3389156 h 3391586"/>
              <a:gd name="connsiteX4" fmla="*/ 2118 w 16324437"/>
              <a:gd name="connsiteY4" fmla="*/ 3391586 h 3391586"/>
              <a:gd name="connsiteX5" fmla="*/ 965 w 16324437"/>
              <a:gd name="connsiteY5" fmla="*/ 15096 h 3391586"/>
              <a:gd name="connsiteX0" fmla="*/ 965 w 16324437"/>
              <a:gd name="connsiteY0" fmla="*/ 15096 h 3389156"/>
              <a:gd name="connsiteX1" fmla="*/ 16323243 w 16324437"/>
              <a:gd name="connsiteY1" fmla="*/ 0 h 3389156"/>
              <a:gd name="connsiteX2" fmla="*/ 16323244 w 16324437"/>
              <a:gd name="connsiteY2" fmla="*/ 2952458 h 3389156"/>
              <a:gd name="connsiteX3" fmla="*/ 15225961 w 16324437"/>
              <a:gd name="connsiteY3" fmla="*/ 3389156 h 3389156"/>
              <a:gd name="connsiteX4" fmla="*/ 2118 w 16324437"/>
              <a:gd name="connsiteY4" fmla="*/ 3375772 h 3389156"/>
              <a:gd name="connsiteX5" fmla="*/ 965 w 16324437"/>
              <a:gd name="connsiteY5" fmla="*/ 15096 h 3389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24437" h="3389156">
                <a:moveTo>
                  <a:pt x="965" y="15096"/>
                </a:moveTo>
                <a:lnTo>
                  <a:pt x="16323243" y="0"/>
                </a:lnTo>
                <a:cubicBezTo>
                  <a:pt x="16319108" y="1063222"/>
                  <a:pt x="16327379" y="1889236"/>
                  <a:pt x="16323244" y="2952458"/>
                </a:cubicBezTo>
                <a:lnTo>
                  <a:pt x="15225961" y="3389156"/>
                </a:lnTo>
                <a:lnTo>
                  <a:pt x="2118" y="3375772"/>
                </a:lnTo>
                <a:cubicBezTo>
                  <a:pt x="5869" y="2152756"/>
                  <a:pt x="-2786" y="1238112"/>
                  <a:pt x="965" y="1509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 i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To place an image, click the picture icon or drag and drop an image.  </a:t>
            </a:r>
            <a:br>
              <a:rPr lang="en-GB"/>
            </a:br>
            <a:r>
              <a:rPr lang="en-GB"/>
              <a:t>Do not paste an image here.</a:t>
            </a:r>
          </a:p>
        </p:txBody>
      </p:sp>
      <p:sp>
        <p:nvSpPr>
          <p:cNvPr id="14" name="Isosceles Triangle 11">
            <a:extLst>
              <a:ext uri="{FF2B5EF4-FFF2-40B4-BE49-F238E27FC236}">
                <a16:creationId xmlns:a16="http://schemas.microsoft.com/office/drawing/2014/main" id="{7F5540EA-ED3A-426E-90AA-878907EB1FEF}"/>
              </a:ext>
            </a:extLst>
          </p:cNvPr>
          <p:cNvSpPr/>
          <p:nvPr userDrawn="1"/>
        </p:nvSpPr>
        <p:spPr>
          <a:xfrm rot="5400000" flipV="1">
            <a:off x="8301859" y="3814659"/>
            <a:ext cx="659259" cy="42515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773D9ECA-2BD1-45D4-9174-79A4DBD8C89F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351082" y="4873109"/>
            <a:ext cx="8458998" cy="1257726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0D017B5B-A491-4925-91EB-0A67FAF7AB9A}"/>
              </a:ext>
            </a:extLst>
          </p:cNvPr>
          <p:cNvSpPr>
            <a:spLocks noGrp="1"/>
          </p:cNvSpPr>
          <p:nvPr userDrawn="1">
            <p:ph type="body" sz="quarter" idx="82" hasCustomPrompt="1"/>
          </p:nvPr>
        </p:nvSpPr>
        <p:spPr>
          <a:xfrm>
            <a:off x="351081" y="4293329"/>
            <a:ext cx="8011645" cy="534023"/>
          </a:xfrm>
          <a:prstGeom prst="rect">
            <a:avLst/>
          </a:prstGeom>
        </p:spPr>
        <p:txBody>
          <a:bodyPr l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7" name="Google Shape;102;p9">
            <a:extLst>
              <a:ext uri="{FF2B5EF4-FFF2-40B4-BE49-F238E27FC236}">
                <a16:creationId xmlns:a16="http://schemas.microsoft.com/office/drawing/2014/main" id="{08DF58F0-0E29-4F45-8A4A-B36C5271A18F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107;p9" descr="ZUT030_NewPayoff_1.emf">
            <a:extLst>
              <a:ext uri="{FF2B5EF4-FFF2-40B4-BE49-F238E27FC236}">
                <a16:creationId xmlns:a16="http://schemas.microsoft.com/office/drawing/2014/main" id="{D4302840-4356-45F5-A54A-796AF21C265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E6BA98F-0AEA-45E5-B8C5-063737DC37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116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BEE0883-3C80-40AE-B37B-F72DE1C49F2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984298" y="1953417"/>
            <a:ext cx="3903993" cy="4331717"/>
          </a:xfrm>
          <a:prstGeom prst="rect">
            <a:avLst/>
          </a:prstGeom>
        </p:spPr>
        <p:txBody>
          <a:bodyPr/>
          <a:lstStyle>
            <a:lvl1pPr algn="r"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690B1C7-9061-42EB-957C-17AA8C7EFF2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7157" y="895222"/>
            <a:ext cx="4655344" cy="5398158"/>
          </a:xfrm>
          <a:custGeom>
            <a:avLst/>
            <a:gdLst>
              <a:gd name="connsiteX0" fmla="*/ 0 w 6305550"/>
              <a:gd name="connsiteY0" fmla="*/ 0 h 5475288"/>
              <a:gd name="connsiteX1" fmla="*/ 6305550 w 6305550"/>
              <a:gd name="connsiteY1" fmla="*/ 0 h 5475288"/>
              <a:gd name="connsiteX2" fmla="*/ 6305550 w 6305550"/>
              <a:gd name="connsiteY2" fmla="*/ 5475288 h 5475288"/>
              <a:gd name="connsiteX3" fmla="*/ 0 w 6305550"/>
              <a:gd name="connsiteY3" fmla="*/ 5475288 h 5475288"/>
              <a:gd name="connsiteX4" fmla="*/ 0 w 6305550"/>
              <a:gd name="connsiteY4" fmla="*/ 0 h 5475288"/>
              <a:gd name="connsiteX0" fmla="*/ 0 w 6305550"/>
              <a:gd name="connsiteY0" fmla="*/ 0 h 5483755"/>
              <a:gd name="connsiteX1" fmla="*/ 6305550 w 6305550"/>
              <a:gd name="connsiteY1" fmla="*/ 0 h 5483755"/>
              <a:gd name="connsiteX2" fmla="*/ 6305550 w 6305550"/>
              <a:gd name="connsiteY2" fmla="*/ 5475288 h 5483755"/>
              <a:gd name="connsiteX3" fmla="*/ 3175000 w 6305550"/>
              <a:gd name="connsiteY3" fmla="*/ 5483755 h 5483755"/>
              <a:gd name="connsiteX4" fmla="*/ 0 w 6305550"/>
              <a:gd name="connsiteY4" fmla="*/ 0 h 5483755"/>
              <a:gd name="connsiteX0" fmla="*/ 0 w 6305550"/>
              <a:gd name="connsiteY0" fmla="*/ 0 h 5483755"/>
              <a:gd name="connsiteX1" fmla="*/ 6305550 w 6305550"/>
              <a:gd name="connsiteY1" fmla="*/ 0 h 5483755"/>
              <a:gd name="connsiteX2" fmla="*/ 3175000 w 6305550"/>
              <a:gd name="connsiteY2" fmla="*/ 5483755 h 5483755"/>
              <a:gd name="connsiteX3" fmla="*/ 0 w 6305550"/>
              <a:gd name="connsiteY3" fmla="*/ 0 h 5483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05550" h="5483755">
                <a:moveTo>
                  <a:pt x="0" y="0"/>
                </a:moveTo>
                <a:lnTo>
                  <a:pt x="6305550" y="0"/>
                </a:lnTo>
                <a:lnTo>
                  <a:pt x="3175000" y="54837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9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ZA"/>
              <a:t> To add an image click on the Picture icon. </a:t>
            </a:r>
            <a:br>
              <a:rPr lang="en-ZA"/>
            </a:br>
            <a:r>
              <a:rPr lang="en-ZA"/>
              <a:t>                  Do not copy &amp; paste images here!</a:t>
            </a:r>
            <a:endParaRPr lang="en-US"/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8DF2357F-32A2-4893-AE48-307814350449}"/>
              </a:ext>
            </a:extLst>
          </p:cNvPr>
          <p:cNvSpPr/>
          <p:nvPr userDrawn="1"/>
        </p:nvSpPr>
        <p:spPr>
          <a:xfrm>
            <a:off x="255708" y="3088935"/>
            <a:ext cx="2775800" cy="3196198"/>
          </a:xfrm>
          <a:prstGeom prst="triangl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A79DB83A-75B1-4F29-B27C-D27A2C5D5E89}"/>
              </a:ext>
            </a:extLst>
          </p:cNvPr>
          <p:cNvSpPr/>
          <p:nvPr userDrawn="1"/>
        </p:nvSpPr>
        <p:spPr>
          <a:xfrm flipV="1">
            <a:off x="1728735" y="3079229"/>
            <a:ext cx="2775800" cy="3196198"/>
          </a:xfrm>
          <a:prstGeom prst="triangl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77B275-65BC-4649-ACD1-9D17736EADB2}"/>
              </a:ext>
            </a:extLst>
          </p:cNvPr>
          <p:cNvSpPr/>
          <p:nvPr userDrawn="1"/>
        </p:nvSpPr>
        <p:spPr>
          <a:xfrm>
            <a:off x="-1334" y="1"/>
            <a:ext cx="408932" cy="612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oogle Shape;105;p9" descr="zLogo.emf">
            <a:extLst>
              <a:ext uri="{FF2B5EF4-FFF2-40B4-BE49-F238E27FC236}">
                <a16:creationId xmlns:a16="http://schemas.microsoft.com/office/drawing/2014/main" id="{75CA378D-4144-4060-93FC-325669E4D20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9599DEF6-376E-4581-A87F-BE8650DE0E7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84299" y="1394768"/>
            <a:ext cx="3886405" cy="393182"/>
          </a:xfrm>
          <a:prstGeom prst="rect">
            <a:avLst/>
          </a:prstGeom>
        </p:spPr>
        <p:txBody>
          <a:bodyPr lIns="0" r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426CF5FD-C01C-4A2F-89CD-D189B54AC61F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4984299" y="895222"/>
            <a:ext cx="3886405" cy="463066"/>
          </a:xfrm>
          <a:prstGeom prst="rect">
            <a:avLst/>
          </a:prstGeom>
        </p:spPr>
        <p:txBody>
          <a:bodyPr l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chemeClr val="tx1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4" name="Google Shape;102;p9">
            <a:extLst>
              <a:ext uri="{FF2B5EF4-FFF2-40B4-BE49-F238E27FC236}">
                <a16:creationId xmlns:a16="http://schemas.microsoft.com/office/drawing/2014/main" id="{0ACF41CA-D2C3-462A-86A4-55125DDB7E1B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07;p9" descr="ZUT030_NewPayoff_1.emf">
            <a:extLst>
              <a:ext uri="{FF2B5EF4-FFF2-40B4-BE49-F238E27FC236}">
                <a16:creationId xmlns:a16="http://schemas.microsoft.com/office/drawing/2014/main" id="{C59C9FB5-4D97-4F7A-A584-BF72D296FB99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E336F00E-AB06-4D7A-9E3A-19F53A8695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35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FF0F5FF-1A51-465E-B5A6-64F277B4B7F3}"/>
              </a:ext>
            </a:extLst>
          </p:cNvPr>
          <p:cNvSpPr>
            <a:spLocks noGrp="1" noTextEdit="1"/>
          </p:cNvSpPr>
          <p:nvPr>
            <p:ph type="pic" sz="quarter" idx="15" hasCustomPrompt="1"/>
          </p:nvPr>
        </p:nvSpPr>
        <p:spPr>
          <a:xfrm>
            <a:off x="-12940" y="-8627"/>
            <a:ext cx="3372904" cy="6286059"/>
          </a:xfrm>
          <a:custGeom>
            <a:avLst/>
            <a:gdLst>
              <a:gd name="T0" fmla="*/ 2841641 w 6434328"/>
              <a:gd name="T1" fmla="*/ 3012804 h 6853284"/>
              <a:gd name="T2" fmla="*/ 4825746 w 6434328"/>
              <a:gd name="T3" fmla="*/ 6853284 h 6853284"/>
              <a:gd name="T4" fmla="*/ 857535 w 6434328"/>
              <a:gd name="T5" fmla="*/ 6853284 h 6853284"/>
              <a:gd name="T6" fmla="*/ 0 w 6434328"/>
              <a:gd name="T7" fmla="*/ 0 h 6853284"/>
              <a:gd name="T8" fmla="*/ 4197096 w 6434328"/>
              <a:gd name="T9" fmla="*/ 0 h 6853284"/>
              <a:gd name="T10" fmla="*/ 669257 w 6434328"/>
              <a:gd name="T11" fmla="*/ 6853284 h 6853284"/>
              <a:gd name="T12" fmla="*/ 0 w 6434328"/>
              <a:gd name="T13" fmla="*/ 6853284 h 68532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connsiteX0" fmla="*/ 3813460 w 6434328"/>
              <a:gd name="connsiteY0" fmla="*/ 2957439 h 6853284"/>
              <a:gd name="connsiteX1" fmla="*/ 6434328 w 6434328"/>
              <a:gd name="connsiteY1" fmla="*/ 6853284 h 6853284"/>
              <a:gd name="connsiteX2" fmla="*/ 1143380 w 6434328"/>
              <a:gd name="connsiteY2" fmla="*/ 6853284 h 6853284"/>
              <a:gd name="connsiteX3" fmla="*/ 3813460 w 6434328"/>
              <a:gd name="connsiteY3" fmla="*/ 2957439 h 6853284"/>
              <a:gd name="connsiteX4" fmla="*/ 0 w 6434328"/>
              <a:gd name="connsiteY4" fmla="*/ 0 h 6853284"/>
              <a:gd name="connsiteX5" fmla="*/ 5596128 w 6434328"/>
              <a:gd name="connsiteY5" fmla="*/ 0 h 6853284"/>
              <a:gd name="connsiteX6" fmla="*/ 892342 w 6434328"/>
              <a:gd name="connsiteY6" fmla="*/ 6853284 h 6853284"/>
              <a:gd name="connsiteX7" fmla="*/ 0 w 6434328"/>
              <a:gd name="connsiteY7" fmla="*/ 6853284 h 6853284"/>
              <a:gd name="connsiteX8" fmla="*/ 0 w 6434328"/>
              <a:gd name="connsiteY8" fmla="*/ 0 h 6853284"/>
              <a:gd name="connsiteX0" fmla="*/ 3813460 w 6532749"/>
              <a:gd name="connsiteY0" fmla="*/ 2957439 h 6853284"/>
              <a:gd name="connsiteX1" fmla="*/ 6532749 w 6532749"/>
              <a:gd name="connsiteY1" fmla="*/ 6853284 h 6853284"/>
              <a:gd name="connsiteX2" fmla="*/ 1143380 w 6532749"/>
              <a:gd name="connsiteY2" fmla="*/ 6853284 h 6853284"/>
              <a:gd name="connsiteX3" fmla="*/ 3813460 w 6532749"/>
              <a:gd name="connsiteY3" fmla="*/ 2957439 h 6853284"/>
              <a:gd name="connsiteX4" fmla="*/ 0 w 6532749"/>
              <a:gd name="connsiteY4" fmla="*/ 0 h 6853284"/>
              <a:gd name="connsiteX5" fmla="*/ 5596128 w 6532749"/>
              <a:gd name="connsiteY5" fmla="*/ 0 h 6853284"/>
              <a:gd name="connsiteX6" fmla="*/ 892342 w 6532749"/>
              <a:gd name="connsiteY6" fmla="*/ 6853284 h 6853284"/>
              <a:gd name="connsiteX7" fmla="*/ 0 w 6532749"/>
              <a:gd name="connsiteY7" fmla="*/ 6853284 h 6853284"/>
              <a:gd name="connsiteX8" fmla="*/ 0 w 6532749"/>
              <a:gd name="connsiteY8" fmla="*/ 0 h 6853284"/>
              <a:gd name="connsiteX0" fmla="*/ 1143380 w 6532749"/>
              <a:gd name="connsiteY0" fmla="*/ 6853284 h 6853284"/>
              <a:gd name="connsiteX1" fmla="*/ 6532749 w 6532749"/>
              <a:gd name="connsiteY1" fmla="*/ 6853284 h 6853284"/>
              <a:gd name="connsiteX2" fmla="*/ 1143380 w 6532749"/>
              <a:gd name="connsiteY2" fmla="*/ 6853284 h 6853284"/>
              <a:gd name="connsiteX3" fmla="*/ 0 w 6532749"/>
              <a:gd name="connsiteY3" fmla="*/ 0 h 6853284"/>
              <a:gd name="connsiteX4" fmla="*/ 5596128 w 6532749"/>
              <a:gd name="connsiteY4" fmla="*/ 0 h 6853284"/>
              <a:gd name="connsiteX5" fmla="*/ 892342 w 6532749"/>
              <a:gd name="connsiteY5" fmla="*/ 6853284 h 6853284"/>
              <a:gd name="connsiteX6" fmla="*/ 0 w 6532749"/>
              <a:gd name="connsiteY6" fmla="*/ 6853284 h 6853284"/>
              <a:gd name="connsiteX7" fmla="*/ 0 w 6532749"/>
              <a:gd name="connsiteY7" fmla="*/ 0 h 6853284"/>
              <a:gd name="connsiteX0" fmla="*/ 0 w 5596128"/>
              <a:gd name="connsiteY0" fmla="*/ 0 h 6853284"/>
              <a:gd name="connsiteX1" fmla="*/ 5596128 w 5596128"/>
              <a:gd name="connsiteY1" fmla="*/ 0 h 6853284"/>
              <a:gd name="connsiteX2" fmla="*/ 892342 w 5596128"/>
              <a:gd name="connsiteY2" fmla="*/ 6853284 h 6853284"/>
              <a:gd name="connsiteX3" fmla="*/ 0 w 5596128"/>
              <a:gd name="connsiteY3" fmla="*/ 6853284 h 6853284"/>
              <a:gd name="connsiteX4" fmla="*/ 0 w 5596128"/>
              <a:gd name="connsiteY4" fmla="*/ 0 h 6853284"/>
              <a:gd name="connsiteX0" fmla="*/ 0 w 5596128"/>
              <a:gd name="connsiteY0" fmla="*/ 0 h 6908650"/>
              <a:gd name="connsiteX1" fmla="*/ 5596128 w 5596128"/>
              <a:gd name="connsiteY1" fmla="*/ 0 h 6908650"/>
              <a:gd name="connsiteX2" fmla="*/ 707801 w 5596128"/>
              <a:gd name="connsiteY2" fmla="*/ 6908650 h 6908650"/>
              <a:gd name="connsiteX3" fmla="*/ 0 w 5596128"/>
              <a:gd name="connsiteY3" fmla="*/ 6853284 h 6908650"/>
              <a:gd name="connsiteX4" fmla="*/ 0 w 5596128"/>
              <a:gd name="connsiteY4" fmla="*/ 0 h 6908650"/>
              <a:gd name="connsiteX0" fmla="*/ 0 w 5596128"/>
              <a:gd name="connsiteY0" fmla="*/ 0 h 6853284"/>
              <a:gd name="connsiteX1" fmla="*/ 5596128 w 5596128"/>
              <a:gd name="connsiteY1" fmla="*/ 0 h 6853284"/>
              <a:gd name="connsiteX2" fmla="*/ 0 w 5596128"/>
              <a:gd name="connsiteY2" fmla="*/ 6853284 h 6853284"/>
              <a:gd name="connsiteX3" fmla="*/ 0 w 5596128"/>
              <a:gd name="connsiteY3" fmla="*/ 0 h 6853284"/>
              <a:gd name="connsiteX0" fmla="*/ 0 w 5497705"/>
              <a:gd name="connsiteY0" fmla="*/ 9227 h 6862511"/>
              <a:gd name="connsiteX1" fmla="*/ 5497705 w 5497705"/>
              <a:gd name="connsiteY1" fmla="*/ 0 h 6862511"/>
              <a:gd name="connsiteX2" fmla="*/ 0 w 5497705"/>
              <a:gd name="connsiteY2" fmla="*/ 6862511 h 6862511"/>
              <a:gd name="connsiteX3" fmla="*/ 0 w 5497705"/>
              <a:gd name="connsiteY3" fmla="*/ 9227 h 6862511"/>
              <a:gd name="connsiteX0" fmla="*/ 0 w 5423889"/>
              <a:gd name="connsiteY0" fmla="*/ 0 h 6853284"/>
              <a:gd name="connsiteX1" fmla="*/ 5423889 w 5423889"/>
              <a:gd name="connsiteY1" fmla="*/ 0 h 6853284"/>
              <a:gd name="connsiteX2" fmla="*/ 0 w 5423889"/>
              <a:gd name="connsiteY2" fmla="*/ 6853284 h 6853284"/>
              <a:gd name="connsiteX3" fmla="*/ 0 w 5423889"/>
              <a:gd name="connsiteY3" fmla="*/ 0 h 6853284"/>
              <a:gd name="connsiteX0" fmla="*/ 0 w 5423889"/>
              <a:gd name="connsiteY0" fmla="*/ 0 h 6853284"/>
              <a:gd name="connsiteX1" fmla="*/ 5423889 w 5423889"/>
              <a:gd name="connsiteY1" fmla="*/ 0 h 6853284"/>
              <a:gd name="connsiteX2" fmla="*/ 810359 w 5423889"/>
              <a:gd name="connsiteY2" fmla="*/ 5861799 h 6853284"/>
              <a:gd name="connsiteX3" fmla="*/ 0 w 5423889"/>
              <a:gd name="connsiteY3" fmla="*/ 6853284 h 6853284"/>
              <a:gd name="connsiteX4" fmla="*/ 0 w 5423889"/>
              <a:gd name="connsiteY4" fmla="*/ 0 h 6853284"/>
              <a:gd name="connsiteX0" fmla="*/ 0 w 5423889"/>
              <a:gd name="connsiteY0" fmla="*/ 0 h 6858380"/>
              <a:gd name="connsiteX1" fmla="*/ 5423889 w 5423889"/>
              <a:gd name="connsiteY1" fmla="*/ 0 h 6858380"/>
              <a:gd name="connsiteX2" fmla="*/ 1548522 w 5423889"/>
              <a:gd name="connsiteY2" fmla="*/ 6858380 h 6858380"/>
              <a:gd name="connsiteX3" fmla="*/ 0 w 5423889"/>
              <a:gd name="connsiteY3" fmla="*/ 6853284 h 6858380"/>
              <a:gd name="connsiteX4" fmla="*/ 0 w 5423889"/>
              <a:gd name="connsiteY4" fmla="*/ 0 h 6858380"/>
              <a:gd name="connsiteX0" fmla="*/ 0 w 5423889"/>
              <a:gd name="connsiteY0" fmla="*/ 0 h 6858380"/>
              <a:gd name="connsiteX1" fmla="*/ 5423889 w 5423889"/>
              <a:gd name="connsiteY1" fmla="*/ 0 h 6858380"/>
              <a:gd name="connsiteX2" fmla="*/ 3972161 w 5423889"/>
              <a:gd name="connsiteY2" fmla="*/ 2567548 h 6858380"/>
              <a:gd name="connsiteX3" fmla="*/ 1548522 w 5423889"/>
              <a:gd name="connsiteY3" fmla="*/ 6858380 h 6858380"/>
              <a:gd name="connsiteX4" fmla="*/ 0 w 5423889"/>
              <a:gd name="connsiteY4" fmla="*/ 6853284 h 6858380"/>
              <a:gd name="connsiteX5" fmla="*/ 0 w 5423889"/>
              <a:gd name="connsiteY5" fmla="*/ 0 h 6858380"/>
              <a:gd name="connsiteX0" fmla="*/ 0 w 5436187"/>
              <a:gd name="connsiteY0" fmla="*/ 0 h 6858380"/>
              <a:gd name="connsiteX1" fmla="*/ 5423889 w 5436187"/>
              <a:gd name="connsiteY1" fmla="*/ 0 h 6858380"/>
              <a:gd name="connsiteX2" fmla="*/ 5436187 w 5436187"/>
              <a:gd name="connsiteY2" fmla="*/ 5105137 h 6858380"/>
              <a:gd name="connsiteX3" fmla="*/ 1548522 w 5436187"/>
              <a:gd name="connsiteY3" fmla="*/ 6858380 h 6858380"/>
              <a:gd name="connsiteX4" fmla="*/ 0 w 5436187"/>
              <a:gd name="connsiteY4" fmla="*/ 6853284 h 6858380"/>
              <a:gd name="connsiteX5" fmla="*/ 0 w 5436187"/>
              <a:gd name="connsiteY5" fmla="*/ 0 h 6858380"/>
              <a:gd name="connsiteX0" fmla="*/ 0 w 5436187"/>
              <a:gd name="connsiteY0" fmla="*/ 0 h 6858380"/>
              <a:gd name="connsiteX1" fmla="*/ 5423889 w 5436187"/>
              <a:gd name="connsiteY1" fmla="*/ 0 h 6858380"/>
              <a:gd name="connsiteX2" fmla="*/ 5436187 w 5436187"/>
              <a:gd name="connsiteY2" fmla="*/ 5105137 h 6858380"/>
              <a:gd name="connsiteX3" fmla="*/ 1450101 w 5436187"/>
              <a:gd name="connsiteY3" fmla="*/ 6858380 h 6858380"/>
              <a:gd name="connsiteX4" fmla="*/ 0 w 5436187"/>
              <a:gd name="connsiteY4" fmla="*/ 6853284 h 6858380"/>
              <a:gd name="connsiteX5" fmla="*/ 0 w 5436187"/>
              <a:gd name="connsiteY5" fmla="*/ 0 h 6858380"/>
              <a:gd name="connsiteX0" fmla="*/ 12302 w 5436187"/>
              <a:gd name="connsiteY0" fmla="*/ 156869 h 6858380"/>
              <a:gd name="connsiteX1" fmla="*/ 5423889 w 5436187"/>
              <a:gd name="connsiteY1" fmla="*/ 0 h 6858380"/>
              <a:gd name="connsiteX2" fmla="*/ 5436187 w 5436187"/>
              <a:gd name="connsiteY2" fmla="*/ 5105137 h 6858380"/>
              <a:gd name="connsiteX3" fmla="*/ 1450101 w 5436187"/>
              <a:gd name="connsiteY3" fmla="*/ 6858380 h 6858380"/>
              <a:gd name="connsiteX4" fmla="*/ 0 w 5436187"/>
              <a:gd name="connsiteY4" fmla="*/ 6853284 h 6858380"/>
              <a:gd name="connsiteX5" fmla="*/ 12302 w 5436187"/>
              <a:gd name="connsiteY5" fmla="*/ 156869 h 6858380"/>
              <a:gd name="connsiteX0" fmla="*/ 12302 w 5437374"/>
              <a:gd name="connsiteY0" fmla="*/ 0 h 6701511"/>
              <a:gd name="connsiteX1" fmla="*/ 5436191 w 5437374"/>
              <a:gd name="connsiteY1" fmla="*/ 0 h 6701511"/>
              <a:gd name="connsiteX2" fmla="*/ 5436187 w 5437374"/>
              <a:gd name="connsiteY2" fmla="*/ 4948268 h 6701511"/>
              <a:gd name="connsiteX3" fmla="*/ 1450101 w 5437374"/>
              <a:gd name="connsiteY3" fmla="*/ 6701511 h 6701511"/>
              <a:gd name="connsiteX4" fmla="*/ 0 w 5437374"/>
              <a:gd name="connsiteY4" fmla="*/ 6696415 h 6701511"/>
              <a:gd name="connsiteX5" fmla="*/ 12302 w 5437374"/>
              <a:gd name="connsiteY5" fmla="*/ 0 h 6701511"/>
              <a:gd name="connsiteX0" fmla="*/ 1182 w 5438555"/>
              <a:gd name="connsiteY0" fmla="*/ 9228 h 6701511"/>
              <a:gd name="connsiteX1" fmla="*/ 5437373 w 5438555"/>
              <a:gd name="connsiteY1" fmla="*/ 0 h 6701511"/>
              <a:gd name="connsiteX2" fmla="*/ 5437369 w 5438555"/>
              <a:gd name="connsiteY2" fmla="*/ 4948268 h 6701511"/>
              <a:gd name="connsiteX3" fmla="*/ 1451283 w 5438555"/>
              <a:gd name="connsiteY3" fmla="*/ 6701511 h 6701511"/>
              <a:gd name="connsiteX4" fmla="*/ 1182 w 5438555"/>
              <a:gd name="connsiteY4" fmla="*/ 6696415 h 6701511"/>
              <a:gd name="connsiteX5" fmla="*/ 1182 w 5438555"/>
              <a:gd name="connsiteY5" fmla="*/ 9228 h 6701511"/>
              <a:gd name="connsiteX0" fmla="*/ 965526 w 6402899"/>
              <a:gd name="connsiteY0" fmla="*/ 9228 h 6705804"/>
              <a:gd name="connsiteX1" fmla="*/ 6401717 w 6402899"/>
              <a:gd name="connsiteY1" fmla="*/ 0 h 6705804"/>
              <a:gd name="connsiteX2" fmla="*/ 6401713 w 6402899"/>
              <a:gd name="connsiteY2" fmla="*/ 4948268 h 6705804"/>
              <a:gd name="connsiteX3" fmla="*/ 2415627 w 6402899"/>
              <a:gd name="connsiteY3" fmla="*/ 6701511 h 6705804"/>
              <a:gd name="connsiteX4" fmla="*/ 0 w 6402899"/>
              <a:gd name="connsiteY4" fmla="*/ 6705804 h 6705804"/>
              <a:gd name="connsiteX5" fmla="*/ 965526 w 6402899"/>
              <a:gd name="connsiteY5" fmla="*/ 9228 h 6705804"/>
              <a:gd name="connsiteX0" fmla="*/ 1183 w 6404083"/>
              <a:gd name="connsiteY0" fmla="*/ 9228 h 6705804"/>
              <a:gd name="connsiteX1" fmla="*/ 6402901 w 6404083"/>
              <a:gd name="connsiteY1" fmla="*/ 0 h 6705804"/>
              <a:gd name="connsiteX2" fmla="*/ 6402897 w 6404083"/>
              <a:gd name="connsiteY2" fmla="*/ 4948268 h 6705804"/>
              <a:gd name="connsiteX3" fmla="*/ 2416811 w 6404083"/>
              <a:gd name="connsiteY3" fmla="*/ 6701511 h 6705804"/>
              <a:gd name="connsiteX4" fmla="*/ 1184 w 6404083"/>
              <a:gd name="connsiteY4" fmla="*/ 6705804 h 6705804"/>
              <a:gd name="connsiteX5" fmla="*/ 1183 w 6404083"/>
              <a:gd name="connsiteY5" fmla="*/ 9228 h 6705804"/>
              <a:gd name="connsiteX0" fmla="*/ 1 w 6402901"/>
              <a:gd name="connsiteY0" fmla="*/ 9228 h 6705804"/>
              <a:gd name="connsiteX1" fmla="*/ 6401719 w 6402901"/>
              <a:gd name="connsiteY1" fmla="*/ 0 h 6705804"/>
              <a:gd name="connsiteX2" fmla="*/ 6401715 w 6402901"/>
              <a:gd name="connsiteY2" fmla="*/ 4948268 h 6705804"/>
              <a:gd name="connsiteX3" fmla="*/ 2415629 w 6402901"/>
              <a:gd name="connsiteY3" fmla="*/ 6701511 h 6705804"/>
              <a:gd name="connsiteX4" fmla="*/ 2 w 6402901"/>
              <a:gd name="connsiteY4" fmla="*/ 6705804 h 6705804"/>
              <a:gd name="connsiteX5" fmla="*/ 1 w 6402901"/>
              <a:gd name="connsiteY5" fmla="*/ 9228 h 6705804"/>
              <a:gd name="connsiteX0" fmla="*/ 25080 w 6402900"/>
              <a:gd name="connsiteY0" fmla="*/ 0 h 6705965"/>
              <a:gd name="connsiteX1" fmla="*/ 6401718 w 6402900"/>
              <a:gd name="connsiteY1" fmla="*/ 161 h 6705965"/>
              <a:gd name="connsiteX2" fmla="*/ 6401714 w 6402900"/>
              <a:gd name="connsiteY2" fmla="*/ 4948429 h 6705965"/>
              <a:gd name="connsiteX3" fmla="*/ 2415628 w 6402900"/>
              <a:gd name="connsiteY3" fmla="*/ 6701672 h 6705965"/>
              <a:gd name="connsiteX4" fmla="*/ 1 w 6402900"/>
              <a:gd name="connsiteY4" fmla="*/ 6705965 h 6705965"/>
              <a:gd name="connsiteX5" fmla="*/ 25080 w 6402900"/>
              <a:gd name="connsiteY5" fmla="*/ 0 h 6705965"/>
              <a:gd name="connsiteX0" fmla="*/ 12541 w 6402899"/>
              <a:gd name="connsiteY0" fmla="*/ 0 h 6705965"/>
              <a:gd name="connsiteX1" fmla="*/ 6401717 w 6402899"/>
              <a:gd name="connsiteY1" fmla="*/ 161 h 6705965"/>
              <a:gd name="connsiteX2" fmla="*/ 6401713 w 6402899"/>
              <a:gd name="connsiteY2" fmla="*/ 4948429 h 6705965"/>
              <a:gd name="connsiteX3" fmla="*/ 2415627 w 6402899"/>
              <a:gd name="connsiteY3" fmla="*/ 6701672 h 6705965"/>
              <a:gd name="connsiteX4" fmla="*/ 0 w 6402899"/>
              <a:gd name="connsiteY4" fmla="*/ 6705965 h 6705965"/>
              <a:gd name="connsiteX5" fmla="*/ 12541 w 6402899"/>
              <a:gd name="connsiteY5" fmla="*/ 0 h 6705965"/>
              <a:gd name="connsiteX0" fmla="*/ 0 w 6402899"/>
              <a:gd name="connsiteY0" fmla="*/ 0 h 6705965"/>
              <a:gd name="connsiteX1" fmla="*/ 6401717 w 6402899"/>
              <a:gd name="connsiteY1" fmla="*/ 161 h 6705965"/>
              <a:gd name="connsiteX2" fmla="*/ 6401713 w 6402899"/>
              <a:gd name="connsiteY2" fmla="*/ 4948429 h 6705965"/>
              <a:gd name="connsiteX3" fmla="*/ 2415627 w 6402899"/>
              <a:gd name="connsiteY3" fmla="*/ 6701672 h 6705965"/>
              <a:gd name="connsiteX4" fmla="*/ 0 w 6402899"/>
              <a:gd name="connsiteY4" fmla="*/ 6705965 h 6705965"/>
              <a:gd name="connsiteX5" fmla="*/ 0 w 6402899"/>
              <a:gd name="connsiteY5" fmla="*/ 0 h 6705965"/>
              <a:gd name="connsiteX0" fmla="*/ 0 w 6414016"/>
              <a:gd name="connsiteY0" fmla="*/ 0 h 6705965"/>
              <a:gd name="connsiteX1" fmla="*/ 6401717 w 6414016"/>
              <a:gd name="connsiteY1" fmla="*/ 161 h 6705965"/>
              <a:gd name="connsiteX2" fmla="*/ 6414016 w 6414016"/>
              <a:gd name="connsiteY2" fmla="*/ 6698733 h 6705965"/>
              <a:gd name="connsiteX3" fmla="*/ 2415627 w 6414016"/>
              <a:gd name="connsiteY3" fmla="*/ 6701672 h 6705965"/>
              <a:gd name="connsiteX4" fmla="*/ 0 w 6414016"/>
              <a:gd name="connsiteY4" fmla="*/ 6705965 h 6705965"/>
              <a:gd name="connsiteX5" fmla="*/ 0 w 6414016"/>
              <a:gd name="connsiteY5" fmla="*/ 0 h 6705965"/>
              <a:gd name="connsiteX0" fmla="*/ 0 w 6414016"/>
              <a:gd name="connsiteY0" fmla="*/ 0 h 6705965"/>
              <a:gd name="connsiteX1" fmla="*/ 6401717 w 6414016"/>
              <a:gd name="connsiteY1" fmla="*/ 161 h 6705965"/>
              <a:gd name="connsiteX2" fmla="*/ 6414016 w 6414016"/>
              <a:gd name="connsiteY2" fmla="*/ 6698733 h 6705965"/>
              <a:gd name="connsiteX3" fmla="*/ 2415627 w 6414016"/>
              <a:gd name="connsiteY3" fmla="*/ 6701672 h 6705965"/>
              <a:gd name="connsiteX4" fmla="*/ 0 w 6414016"/>
              <a:gd name="connsiteY4" fmla="*/ 6705965 h 6705965"/>
              <a:gd name="connsiteX5" fmla="*/ 0 w 6414016"/>
              <a:gd name="connsiteY5" fmla="*/ 0 h 6705965"/>
              <a:gd name="connsiteX0" fmla="*/ 0 w 6414016"/>
              <a:gd name="connsiteY0" fmla="*/ 0 h 6705965"/>
              <a:gd name="connsiteX1" fmla="*/ 6401717 w 6414016"/>
              <a:gd name="connsiteY1" fmla="*/ 161 h 6705965"/>
              <a:gd name="connsiteX2" fmla="*/ 6414016 w 6414016"/>
              <a:gd name="connsiteY2" fmla="*/ 6698733 h 6705965"/>
              <a:gd name="connsiteX3" fmla="*/ 2415627 w 6414016"/>
              <a:gd name="connsiteY3" fmla="*/ 6701672 h 6705965"/>
              <a:gd name="connsiteX4" fmla="*/ 0 w 6414016"/>
              <a:gd name="connsiteY4" fmla="*/ 6705965 h 6705965"/>
              <a:gd name="connsiteX5" fmla="*/ 0 w 6414016"/>
              <a:gd name="connsiteY5" fmla="*/ 0 h 6705965"/>
              <a:gd name="connsiteX0" fmla="*/ 0 w 6402899"/>
              <a:gd name="connsiteY0" fmla="*/ 0 h 6705965"/>
              <a:gd name="connsiteX1" fmla="*/ 6401717 w 6402899"/>
              <a:gd name="connsiteY1" fmla="*/ 161 h 6705965"/>
              <a:gd name="connsiteX2" fmla="*/ 6401712 w 6402899"/>
              <a:gd name="connsiteY2" fmla="*/ 6698733 h 6705965"/>
              <a:gd name="connsiteX3" fmla="*/ 2415627 w 6402899"/>
              <a:gd name="connsiteY3" fmla="*/ 6701672 h 6705965"/>
              <a:gd name="connsiteX4" fmla="*/ 0 w 6402899"/>
              <a:gd name="connsiteY4" fmla="*/ 6705965 h 6705965"/>
              <a:gd name="connsiteX5" fmla="*/ 0 w 6402899"/>
              <a:gd name="connsiteY5" fmla="*/ 0 h 6705965"/>
              <a:gd name="connsiteX0" fmla="*/ 0 w 6402262"/>
              <a:gd name="connsiteY0" fmla="*/ 0 h 6717158"/>
              <a:gd name="connsiteX1" fmla="*/ 6401717 w 6402262"/>
              <a:gd name="connsiteY1" fmla="*/ 161 h 6717158"/>
              <a:gd name="connsiteX2" fmla="*/ 6389410 w 6402262"/>
              <a:gd name="connsiteY2" fmla="*/ 6717158 h 6717158"/>
              <a:gd name="connsiteX3" fmla="*/ 2415627 w 6402262"/>
              <a:gd name="connsiteY3" fmla="*/ 6701672 h 6717158"/>
              <a:gd name="connsiteX4" fmla="*/ 0 w 6402262"/>
              <a:gd name="connsiteY4" fmla="*/ 6705965 h 6717158"/>
              <a:gd name="connsiteX5" fmla="*/ 0 w 6402262"/>
              <a:gd name="connsiteY5" fmla="*/ 0 h 6717158"/>
              <a:gd name="connsiteX0" fmla="*/ 0 w 6402261"/>
              <a:gd name="connsiteY0" fmla="*/ 0 h 6717158"/>
              <a:gd name="connsiteX1" fmla="*/ 6401717 w 6402261"/>
              <a:gd name="connsiteY1" fmla="*/ 161 h 6717158"/>
              <a:gd name="connsiteX2" fmla="*/ 6389411 w 6402261"/>
              <a:gd name="connsiteY2" fmla="*/ 6717158 h 6717158"/>
              <a:gd name="connsiteX3" fmla="*/ 2415627 w 6402261"/>
              <a:gd name="connsiteY3" fmla="*/ 6701672 h 6717158"/>
              <a:gd name="connsiteX4" fmla="*/ 0 w 6402261"/>
              <a:gd name="connsiteY4" fmla="*/ 6705965 h 6717158"/>
              <a:gd name="connsiteX5" fmla="*/ 0 w 6402261"/>
              <a:gd name="connsiteY5" fmla="*/ 0 h 6717158"/>
              <a:gd name="connsiteX0" fmla="*/ 0 w 6402261"/>
              <a:gd name="connsiteY0" fmla="*/ 0 h 6707946"/>
              <a:gd name="connsiteX1" fmla="*/ 6401717 w 6402261"/>
              <a:gd name="connsiteY1" fmla="*/ 161 h 6707946"/>
              <a:gd name="connsiteX2" fmla="*/ 6389411 w 6402261"/>
              <a:gd name="connsiteY2" fmla="*/ 6707946 h 6707946"/>
              <a:gd name="connsiteX3" fmla="*/ 2415627 w 6402261"/>
              <a:gd name="connsiteY3" fmla="*/ 6701672 h 6707946"/>
              <a:gd name="connsiteX4" fmla="*/ 0 w 6402261"/>
              <a:gd name="connsiteY4" fmla="*/ 6705965 h 6707946"/>
              <a:gd name="connsiteX5" fmla="*/ 0 w 6402261"/>
              <a:gd name="connsiteY5" fmla="*/ 0 h 6707946"/>
              <a:gd name="connsiteX0" fmla="*/ 0 w 6402898"/>
              <a:gd name="connsiteY0" fmla="*/ 0 h 6707946"/>
              <a:gd name="connsiteX1" fmla="*/ 6401717 w 6402898"/>
              <a:gd name="connsiteY1" fmla="*/ 161 h 6707946"/>
              <a:gd name="connsiteX2" fmla="*/ 6401713 w 6402898"/>
              <a:gd name="connsiteY2" fmla="*/ 6707946 h 6707946"/>
              <a:gd name="connsiteX3" fmla="*/ 2415627 w 6402898"/>
              <a:gd name="connsiteY3" fmla="*/ 6701672 h 6707946"/>
              <a:gd name="connsiteX4" fmla="*/ 0 w 6402898"/>
              <a:gd name="connsiteY4" fmla="*/ 6705965 h 6707946"/>
              <a:gd name="connsiteX5" fmla="*/ 0 w 6402898"/>
              <a:gd name="connsiteY5" fmla="*/ 0 h 6707946"/>
              <a:gd name="connsiteX0" fmla="*/ 0 w 6402899"/>
              <a:gd name="connsiteY0" fmla="*/ 4918 h 6712864"/>
              <a:gd name="connsiteX1" fmla="*/ 3679942 w 6402899"/>
              <a:gd name="connsiteY1" fmla="*/ 0 h 6712864"/>
              <a:gd name="connsiteX2" fmla="*/ 6401717 w 6402899"/>
              <a:gd name="connsiteY2" fmla="*/ 5079 h 6712864"/>
              <a:gd name="connsiteX3" fmla="*/ 6401713 w 6402899"/>
              <a:gd name="connsiteY3" fmla="*/ 6712864 h 6712864"/>
              <a:gd name="connsiteX4" fmla="*/ 2415627 w 6402899"/>
              <a:gd name="connsiteY4" fmla="*/ 6706590 h 6712864"/>
              <a:gd name="connsiteX5" fmla="*/ 0 w 6402899"/>
              <a:gd name="connsiteY5" fmla="*/ 6710883 h 6712864"/>
              <a:gd name="connsiteX6" fmla="*/ 0 w 6402899"/>
              <a:gd name="connsiteY6" fmla="*/ 4918 h 6712864"/>
              <a:gd name="connsiteX0" fmla="*/ 23181 w 6426080"/>
              <a:gd name="connsiteY0" fmla="*/ 4918 h 6712864"/>
              <a:gd name="connsiteX1" fmla="*/ 3703123 w 6426080"/>
              <a:gd name="connsiteY1" fmla="*/ 0 h 6712864"/>
              <a:gd name="connsiteX2" fmla="*/ 6424898 w 6426080"/>
              <a:gd name="connsiteY2" fmla="*/ 5079 h 6712864"/>
              <a:gd name="connsiteX3" fmla="*/ 6424894 w 6426080"/>
              <a:gd name="connsiteY3" fmla="*/ 6712864 h 6712864"/>
              <a:gd name="connsiteX4" fmla="*/ 2438808 w 6426080"/>
              <a:gd name="connsiteY4" fmla="*/ 6706590 h 6712864"/>
              <a:gd name="connsiteX5" fmla="*/ 23181 w 6426080"/>
              <a:gd name="connsiteY5" fmla="*/ 6710883 h 6712864"/>
              <a:gd name="connsiteX6" fmla="*/ 0 w 6426080"/>
              <a:gd name="connsiteY6" fmla="*/ 1612122 h 6712864"/>
              <a:gd name="connsiteX7" fmla="*/ 23181 w 6426080"/>
              <a:gd name="connsiteY7" fmla="*/ 4918 h 6712864"/>
              <a:gd name="connsiteX0" fmla="*/ 10879 w 6413778"/>
              <a:gd name="connsiteY0" fmla="*/ 4918 h 6712864"/>
              <a:gd name="connsiteX1" fmla="*/ 3690821 w 6413778"/>
              <a:gd name="connsiteY1" fmla="*/ 0 h 6712864"/>
              <a:gd name="connsiteX2" fmla="*/ 6412596 w 6413778"/>
              <a:gd name="connsiteY2" fmla="*/ 5079 h 6712864"/>
              <a:gd name="connsiteX3" fmla="*/ 6412592 w 6413778"/>
              <a:gd name="connsiteY3" fmla="*/ 6712864 h 6712864"/>
              <a:gd name="connsiteX4" fmla="*/ 2426506 w 6413778"/>
              <a:gd name="connsiteY4" fmla="*/ 6706590 h 6712864"/>
              <a:gd name="connsiteX5" fmla="*/ 10879 w 6413778"/>
              <a:gd name="connsiteY5" fmla="*/ 6710883 h 6712864"/>
              <a:gd name="connsiteX6" fmla="*/ 0 w 6413778"/>
              <a:gd name="connsiteY6" fmla="*/ 1621335 h 6712864"/>
              <a:gd name="connsiteX7" fmla="*/ 10879 w 6413778"/>
              <a:gd name="connsiteY7" fmla="*/ 4918 h 6712864"/>
              <a:gd name="connsiteX0" fmla="*/ 847464 w 6413778"/>
              <a:gd name="connsiteY0" fmla="*/ 1266979 h 6712864"/>
              <a:gd name="connsiteX1" fmla="*/ 3690821 w 6413778"/>
              <a:gd name="connsiteY1" fmla="*/ 0 h 6712864"/>
              <a:gd name="connsiteX2" fmla="*/ 6412596 w 6413778"/>
              <a:gd name="connsiteY2" fmla="*/ 5079 h 6712864"/>
              <a:gd name="connsiteX3" fmla="*/ 6412592 w 6413778"/>
              <a:gd name="connsiteY3" fmla="*/ 6712864 h 6712864"/>
              <a:gd name="connsiteX4" fmla="*/ 2426506 w 6413778"/>
              <a:gd name="connsiteY4" fmla="*/ 6706590 h 6712864"/>
              <a:gd name="connsiteX5" fmla="*/ 10879 w 6413778"/>
              <a:gd name="connsiteY5" fmla="*/ 6710883 h 6712864"/>
              <a:gd name="connsiteX6" fmla="*/ 0 w 6413778"/>
              <a:gd name="connsiteY6" fmla="*/ 1621335 h 6712864"/>
              <a:gd name="connsiteX7" fmla="*/ 847464 w 6413778"/>
              <a:gd name="connsiteY7" fmla="*/ 1266979 h 6712864"/>
              <a:gd name="connsiteX0" fmla="*/ 847464 w 6413778"/>
              <a:gd name="connsiteY0" fmla="*/ 1266979 h 6712864"/>
              <a:gd name="connsiteX1" fmla="*/ 3690821 w 6413778"/>
              <a:gd name="connsiteY1" fmla="*/ 0 h 6712864"/>
              <a:gd name="connsiteX2" fmla="*/ 6412596 w 6413778"/>
              <a:gd name="connsiteY2" fmla="*/ 5079 h 6712864"/>
              <a:gd name="connsiteX3" fmla="*/ 6412592 w 6413778"/>
              <a:gd name="connsiteY3" fmla="*/ 6712864 h 6712864"/>
              <a:gd name="connsiteX4" fmla="*/ 2426506 w 6413778"/>
              <a:gd name="connsiteY4" fmla="*/ 6706590 h 6712864"/>
              <a:gd name="connsiteX5" fmla="*/ 10879 w 6413778"/>
              <a:gd name="connsiteY5" fmla="*/ 6710883 h 6712864"/>
              <a:gd name="connsiteX6" fmla="*/ 0 w 6413778"/>
              <a:gd name="connsiteY6" fmla="*/ 1621335 h 6712864"/>
              <a:gd name="connsiteX7" fmla="*/ 847464 w 6413778"/>
              <a:gd name="connsiteY7" fmla="*/ 1266979 h 6712864"/>
              <a:gd name="connsiteX0" fmla="*/ 847464 w 6413778"/>
              <a:gd name="connsiteY0" fmla="*/ 1266979 h 6712864"/>
              <a:gd name="connsiteX1" fmla="*/ 3776940 w 6413778"/>
              <a:gd name="connsiteY1" fmla="*/ 0 h 6712864"/>
              <a:gd name="connsiteX2" fmla="*/ 6412596 w 6413778"/>
              <a:gd name="connsiteY2" fmla="*/ 5079 h 6712864"/>
              <a:gd name="connsiteX3" fmla="*/ 6412592 w 6413778"/>
              <a:gd name="connsiteY3" fmla="*/ 6712864 h 6712864"/>
              <a:gd name="connsiteX4" fmla="*/ 2426506 w 6413778"/>
              <a:gd name="connsiteY4" fmla="*/ 6706590 h 6712864"/>
              <a:gd name="connsiteX5" fmla="*/ 10879 w 6413778"/>
              <a:gd name="connsiteY5" fmla="*/ 6710883 h 6712864"/>
              <a:gd name="connsiteX6" fmla="*/ 0 w 6413778"/>
              <a:gd name="connsiteY6" fmla="*/ 1621335 h 6712864"/>
              <a:gd name="connsiteX7" fmla="*/ 847464 w 6413778"/>
              <a:gd name="connsiteY7" fmla="*/ 1266979 h 6712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13778" h="6712864">
                <a:moveTo>
                  <a:pt x="847464" y="1266979"/>
                </a:moveTo>
                <a:lnTo>
                  <a:pt x="3776940" y="0"/>
                </a:lnTo>
                <a:lnTo>
                  <a:pt x="6412596" y="5079"/>
                </a:lnTo>
                <a:cubicBezTo>
                  <a:pt x="6416695" y="1706791"/>
                  <a:pt x="6408493" y="5011152"/>
                  <a:pt x="6412592" y="6712864"/>
                </a:cubicBezTo>
                <a:lnTo>
                  <a:pt x="2426506" y="6706590"/>
                </a:lnTo>
                <a:lnTo>
                  <a:pt x="10879" y="6710883"/>
                </a:lnTo>
                <a:cubicBezTo>
                  <a:pt x="7253" y="5014367"/>
                  <a:pt x="3626" y="3317851"/>
                  <a:pt x="0" y="1621335"/>
                </a:cubicBezTo>
                <a:lnTo>
                  <a:pt x="847464" y="1266979"/>
                </a:lnTo>
                <a:close/>
              </a:path>
            </a:pathLst>
          </a:custGeom>
          <a:solidFill>
            <a:schemeClr val="bg1"/>
          </a:solidFill>
        </p:spPr>
        <p:txBody>
          <a:bodyPr vert="vert270"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ZA"/>
              <a:t> To add an image click on the Picture icon. </a:t>
            </a:r>
            <a:br>
              <a:rPr lang="en-ZA"/>
            </a:br>
            <a:r>
              <a:rPr lang="en-ZA"/>
              <a:t>  Do not copy &amp; paste images here!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47D08667-549C-4DB6-99EE-5B31A59097F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520912" y="1953417"/>
            <a:ext cx="5366220" cy="4331717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AF4EA139-167E-4C0B-A883-B6FC6845E70B}"/>
              </a:ext>
            </a:extLst>
          </p:cNvPr>
          <p:cNvSpPr/>
          <p:nvPr userDrawn="1"/>
        </p:nvSpPr>
        <p:spPr>
          <a:xfrm rot="5400000" flipH="1">
            <a:off x="216353" y="-242961"/>
            <a:ext cx="1521132" cy="1966784"/>
          </a:xfrm>
          <a:custGeom>
            <a:avLst/>
            <a:gdLst>
              <a:gd name="connsiteX0" fmla="*/ 0 w 3094027"/>
              <a:gd name="connsiteY0" fmla="*/ 2671966 h 2671966"/>
              <a:gd name="connsiteX1" fmla="*/ 1547014 w 3094027"/>
              <a:gd name="connsiteY1" fmla="*/ 0 h 2671966"/>
              <a:gd name="connsiteX2" fmla="*/ 3094027 w 3094027"/>
              <a:gd name="connsiteY2" fmla="*/ 2671966 h 2671966"/>
              <a:gd name="connsiteX3" fmla="*/ 0 w 3094027"/>
              <a:gd name="connsiteY3" fmla="*/ 2671966 h 2671966"/>
              <a:gd name="connsiteX0" fmla="*/ 0 w 1547014"/>
              <a:gd name="connsiteY0" fmla="*/ 2671966 h 2689221"/>
              <a:gd name="connsiteX1" fmla="*/ 1547014 w 1547014"/>
              <a:gd name="connsiteY1" fmla="*/ 0 h 2689221"/>
              <a:gd name="connsiteX2" fmla="*/ 1135830 w 1547014"/>
              <a:gd name="connsiteY2" fmla="*/ 2689221 h 2689221"/>
              <a:gd name="connsiteX3" fmla="*/ 0 w 1547014"/>
              <a:gd name="connsiteY3" fmla="*/ 2671966 h 2689221"/>
              <a:gd name="connsiteX0" fmla="*/ 0 w 1549898"/>
              <a:gd name="connsiteY0" fmla="*/ 2671966 h 2671971"/>
              <a:gd name="connsiteX1" fmla="*/ 1547014 w 1549898"/>
              <a:gd name="connsiteY1" fmla="*/ 0 h 2671971"/>
              <a:gd name="connsiteX2" fmla="*/ 1549898 w 1549898"/>
              <a:gd name="connsiteY2" fmla="*/ 2671971 h 2671971"/>
              <a:gd name="connsiteX3" fmla="*/ 0 w 1549898"/>
              <a:gd name="connsiteY3" fmla="*/ 2671966 h 2671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9898" h="2671971">
                <a:moveTo>
                  <a:pt x="0" y="2671966"/>
                </a:moveTo>
                <a:lnTo>
                  <a:pt x="1547014" y="0"/>
                </a:lnTo>
                <a:cubicBezTo>
                  <a:pt x="1547975" y="890657"/>
                  <a:pt x="1548937" y="1781314"/>
                  <a:pt x="1549898" y="2671971"/>
                </a:cubicBezTo>
                <a:lnTo>
                  <a:pt x="0" y="2671966"/>
                </a:lnTo>
                <a:close/>
              </a:path>
            </a:pathLst>
          </a:custGeom>
          <a:solidFill>
            <a:srgbClr val="6DC9C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Isosceles Triangle 10">
            <a:extLst>
              <a:ext uri="{FF2B5EF4-FFF2-40B4-BE49-F238E27FC236}">
                <a16:creationId xmlns:a16="http://schemas.microsoft.com/office/drawing/2014/main" id="{BC107BD8-9DC5-4DFD-8E8E-C71F75E5FA07}"/>
              </a:ext>
            </a:extLst>
          </p:cNvPr>
          <p:cNvSpPr/>
          <p:nvPr userDrawn="1"/>
        </p:nvSpPr>
        <p:spPr>
          <a:xfrm rot="5400000">
            <a:off x="205965" y="-255727"/>
            <a:ext cx="1548523" cy="2018200"/>
          </a:xfrm>
          <a:custGeom>
            <a:avLst/>
            <a:gdLst>
              <a:gd name="connsiteX0" fmla="*/ 0 w 4047821"/>
              <a:gd name="connsiteY0" fmla="*/ 3461890 h 3461890"/>
              <a:gd name="connsiteX1" fmla="*/ 2023911 w 4047821"/>
              <a:gd name="connsiteY1" fmla="*/ 0 h 3461890"/>
              <a:gd name="connsiteX2" fmla="*/ 4047821 w 4047821"/>
              <a:gd name="connsiteY2" fmla="*/ 3461890 h 3461890"/>
              <a:gd name="connsiteX3" fmla="*/ 0 w 4047821"/>
              <a:gd name="connsiteY3" fmla="*/ 3461890 h 3461890"/>
              <a:gd name="connsiteX0" fmla="*/ 0 w 4047821"/>
              <a:gd name="connsiteY0" fmla="*/ 3556779 h 3556779"/>
              <a:gd name="connsiteX1" fmla="*/ 1972153 w 4047821"/>
              <a:gd name="connsiteY1" fmla="*/ 0 h 3556779"/>
              <a:gd name="connsiteX2" fmla="*/ 4047821 w 4047821"/>
              <a:gd name="connsiteY2" fmla="*/ 3556779 h 3556779"/>
              <a:gd name="connsiteX3" fmla="*/ 0 w 4047821"/>
              <a:gd name="connsiteY3" fmla="*/ 3556779 h 3556779"/>
              <a:gd name="connsiteX0" fmla="*/ 0 w 2080998"/>
              <a:gd name="connsiteY0" fmla="*/ 3556779 h 3556779"/>
              <a:gd name="connsiteX1" fmla="*/ 5330 w 2080998"/>
              <a:gd name="connsiteY1" fmla="*/ 0 h 3556779"/>
              <a:gd name="connsiteX2" fmla="*/ 2080998 w 2080998"/>
              <a:gd name="connsiteY2" fmla="*/ 3556779 h 3556779"/>
              <a:gd name="connsiteX3" fmla="*/ 0 w 2080998"/>
              <a:gd name="connsiteY3" fmla="*/ 3556779 h 3556779"/>
              <a:gd name="connsiteX0" fmla="*/ 74518 w 2075698"/>
              <a:gd name="connsiteY0" fmla="*/ 3556782 h 3556782"/>
              <a:gd name="connsiteX1" fmla="*/ 30 w 2075698"/>
              <a:gd name="connsiteY1" fmla="*/ 0 h 3556782"/>
              <a:gd name="connsiteX2" fmla="*/ 2075698 w 2075698"/>
              <a:gd name="connsiteY2" fmla="*/ 3556779 h 3556782"/>
              <a:gd name="connsiteX3" fmla="*/ 74518 w 2075698"/>
              <a:gd name="connsiteY3" fmla="*/ 3556782 h 3556782"/>
              <a:gd name="connsiteX0" fmla="*/ 40334 w 2041514"/>
              <a:gd name="connsiteY0" fmla="*/ 3556785 h 3556785"/>
              <a:gd name="connsiteX1" fmla="*/ 52 w 2041514"/>
              <a:gd name="connsiteY1" fmla="*/ 0 h 3556785"/>
              <a:gd name="connsiteX2" fmla="*/ 2041514 w 2041514"/>
              <a:gd name="connsiteY2" fmla="*/ 3556782 h 3556785"/>
              <a:gd name="connsiteX3" fmla="*/ 40334 w 2041514"/>
              <a:gd name="connsiteY3" fmla="*/ 3556785 h 3556785"/>
              <a:gd name="connsiteX0" fmla="*/ 17587 w 2041568"/>
              <a:gd name="connsiteY0" fmla="*/ 3545387 h 3556782"/>
              <a:gd name="connsiteX1" fmla="*/ 106 w 2041568"/>
              <a:gd name="connsiteY1" fmla="*/ 0 h 3556782"/>
              <a:gd name="connsiteX2" fmla="*/ 2041568 w 2041568"/>
              <a:gd name="connsiteY2" fmla="*/ 3556782 h 3556782"/>
              <a:gd name="connsiteX3" fmla="*/ 17587 w 2041568"/>
              <a:gd name="connsiteY3" fmla="*/ 3545387 h 3556782"/>
              <a:gd name="connsiteX0" fmla="*/ 0 w 2046784"/>
              <a:gd name="connsiteY0" fmla="*/ 3545387 h 3556782"/>
              <a:gd name="connsiteX1" fmla="*/ 5322 w 2046784"/>
              <a:gd name="connsiteY1" fmla="*/ 0 h 3556782"/>
              <a:gd name="connsiteX2" fmla="*/ 2046784 w 2046784"/>
              <a:gd name="connsiteY2" fmla="*/ 3556782 h 3556782"/>
              <a:gd name="connsiteX3" fmla="*/ 0 w 2046784"/>
              <a:gd name="connsiteY3" fmla="*/ 3545387 h 355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6784" h="3556782">
                <a:moveTo>
                  <a:pt x="0" y="3545387"/>
                </a:moveTo>
                <a:cubicBezTo>
                  <a:pt x="1777" y="2359794"/>
                  <a:pt x="3545" y="1185593"/>
                  <a:pt x="5322" y="0"/>
                </a:cubicBezTo>
                <a:lnTo>
                  <a:pt x="2046784" y="3556782"/>
                </a:lnTo>
                <a:lnTo>
                  <a:pt x="0" y="35453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Isosceles Triangle 11">
            <a:extLst>
              <a:ext uri="{FF2B5EF4-FFF2-40B4-BE49-F238E27FC236}">
                <a16:creationId xmlns:a16="http://schemas.microsoft.com/office/drawing/2014/main" id="{2843FD13-1AD4-460B-941F-75EF0CA06A9B}"/>
              </a:ext>
            </a:extLst>
          </p:cNvPr>
          <p:cNvSpPr/>
          <p:nvPr userDrawn="1"/>
        </p:nvSpPr>
        <p:spPr>
          <a:xfrm rot="5400000">
            <a:off x="186051" y="-230792"/>
            <a:ext cx="1415929" cy="1846068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-1 w 1924498"/>
              <a:gd name="connsiteY0" fmla="*/ 3263675 h 3263675"/>
              <a:gd name="connsiteX1" fmla="*/ 16478 w 1924498"/>
              <a:gd name="connsiteY1" fmla="*/ 0 h 3263675"/>
              <a:gd name="connsiteX2" fmla="*/ 1924498 w 1924498"/>
              <a:gd name="connsiteY2" fmla="*/ 3263660 h 3263675"/>
              <a:gd name="connsiteX3" fmla="*/ -1 w 1924498"/>
              <a:gd name="connsiteY3" fmla="*/ 3263675 h 3263675"/>
              <a:gd name="connsiteX0" fmla="*/ 0 w 1924499"/>
              <a:gd name="connsiteY0" fmla="*/ 3275442 h 3275442"/>
              <a:gd name="connsiteX1" fmla="*/ 4710 w 1924499"/>
              <a:gd name="connsiteY1" fmla="*/ 0 h 3275442"/>
              <a:gd name="connsiteX2" fmla="*/ 1924499 w 1924499"/>
              <a:gd name="connsiteY2" fmla="*/ 3275427 h 3275442"/>
              <a:gd name="connsiteX3" fmla="*/ 0 w 1924499"/>
              <a:gd name="connsiteY3" fmla="*/ 3275442 h 3275442"/>
              <a:gd name="connsiteX0" fmla="*/ 0 w 1924499"/>
              <a:gd name="connsiteY0" fmla="*/ 3322518 h 3322518"/>
              <a:gd name="connsiteX1" fmla="*/ 4710 w 1924499"/>
              <a:gd name="connsiteY1" fmla="*/ 0 h 3322518"/>
              <a:gd name="connsiteX2" fmla="*/ 1924499 w 1924499"/>
              <a:gd name="connsiteY2" fmla="*/ 3322503 h 3322518"/>
              <a:gd name="connsiteX3" fmla="*/ 0 w 1924499"/>
              <a:gd name="connsiteY3" fmla="*/ 3322518 h 3322518"/>
              <a:gd name="connsiteX0" fmla="*/ 0 w 1924499"/>
              <a:gd name="connsiteY0" fmla="*/ 3369590 h 3369590"/>
              <a:gd name="connsiteX1" fmla="*/ 4711 w 1924499"/>
              <a:gd name="connsiteY1" fmla="*/ 0 h 3369590"/>
              <a:gd name="connsiteX2" fmla="*/ 1924499 w 1924499"/>
              <a:gd name="connsiteY2" fmla="*/ 3369575 h 3369590"/>
              <a:gd name="connsiteX3" fmla="*/ 0 w 1924499"/>
              <a:gd name="connsiteY3" fmla="*/ 3369590 h 3369590"/>
              <a:gd name="connsiteX0" fmla="*/ 0 w 1924499"/>
              <a:gd name="connsiteY0" fmla="*/ 3369590 h 3369590"/>
              <a:gd name="connsiteX1" fmla="*/ 4711 w 1924499"/>
              <a:gd name="connsiteY1" fmla="*/ 0 h 3369590"/>
              <a:gd name="connsiteX2" fmla="*/ 1924499 w 1924499"/>
              <a:gd name="connsiteY2" fmla="*/ 3369575 h 3369590"/>
              <a:gd name="connsiteX3" fmla="*/ 0 w 1924499"/>
              <a:gd name="connsiteY3" fmla="*/ 3369590 h 3369590"/>
              <a:gd name="connsiteX0" fmla="*/ 7081 w 1931580"/>
              <a:gd name="connsiteY0" fmla="*/ 3357823 h 3357823"/>
              <a:gd name="connsiteX1" fmla="*/ 23 w 1931580"/>
              <a:gd name="connsiteY1" fmla="*/ 0 h 3357823"/>
              <a:gd name="connsiteX2" fmla="*/ 1931580 w 1931580"/>
              <a:gd name="connsiteY2" fmla="*/ 3357808 h 3357823"/>
              <a:gd name="connsiteX3" fmla="*/ 7081 w 1931580"/>
              <a:gd name="connsiteY3" fmla="*/ 3357823 h 3357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1580" h="3357823">
                <a:moveTo>
                  <a:pt x="7081" y="3357823"/>
                </a:moveTo>
                <a:cubicBezTo>
                  <a:pt x="7606" y="2269934"/>
                  <a:pt x="-502" y="1087889"/>
                  <a:pt x="23" y="0"/>
                </a:cubicBezTo>
                <a:lnTo>
                  <a:pt x="1931580" y="3357808"/>
                </a:lnTo>
                <a:lnTo>
                  <a:pt x="7081" y="33578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" name="Google Shape;105;p9" descr="zLogo.emf">
            <a:extLst>
              <a:ext uri="{FF2B5EF4-FFF2-40B4-BE49-F238E27FC236}">
                <a16:creationId xmlns:a16="http://schemas.microsoft.com/office/drawing/2014/main" id="{36C05B02-057B-4F64-82C3-2C276C7931C7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A6F36FF2-FA62-4155-B3FF-FE4DE2D7823A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3520595" y="1362000"/>
            <a:ext cx="5338448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CE98949C-FC7A-40BF-AF97-835DD1AF06ED}"/>
              </a:ext>
            </a:extLst>
          </p:cNvPr>
          <p:cNvSpPr>
            <a:spLocks noGrp="1"/>
          </p:cNvSpPr>
          <p:nvPr userDrawn="1">
            <p:ph type="body" sz="quarter" idx="82" hasCustomPrompt="1"/>
          </p:nvPr>
        </p:nvSpPr>
        <p:spPr>
          <a:xfrm>
            <a:off x="3520912" y="798621"/>
            <a:ext cx="535840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00C3AA7-A2CE-4F55-99B1-EDD86816F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0734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E09D00-54F6-493F-B009-C3D35E761D6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505450" y="0"/>
            <a:ext cx="3638550" cy="6400800"/>
          </a:xfrm>
          <a:custGeom>
            <a:avLst/>
            <a:gdLst>
              <a:gd name="connsiteX0" fmla="*/ 0 w 4851400"/>
              <a:gd name="connsiteY0" fmla="*/ 0 h 6400800"/>
              <a:gd name="connsiteX1" fmla="*/ 4851400 w 4851400"/>
              <a:gd name="connsiteY1" fmla="*/ 0 h 6400800"/>
              <a:gd name="connsiteX2" fmla="*/ 4851400 w 4851400"/>
              <a:gd name="connsiteY2" fmla="*/ 6400800 h 6400800"/>
              <a:gd name="connsiteX3" fmla="*/ 0 w 4851400"/>
              <a:gd name="connsiteY3" fmla="*/ 6400800 h 6400800"/>
              <a:gd name="connsiteX4" fmla="*/ 0 w 4851400"/>
              <a:gd name="connsiteY4" fmla="*/ 0 h 6400800"/>
              <a:gd name="connsiteX0" fmla="*/ 0 w 4851400"/>
              <a:gd name="connsiteY0" fmla="*/ 0 h 6400800"/>
              <a:gd name="connsiteX1" fmla="*/ 4851400 w 4851400"/>
              <a:gd name="connsiteY1" fmla="*/ 0 h 6400800"/>
              <a:gd name="connsiteX2" fmla="*/ 4851400 w 4851400"/>
              <a:gd name="connsiteY2" fmla="*/ 6400800 h 6400800"/>
              <a:gd name="connsiteX3" fmla="*/ 3743864 w 4851400"/>
              <a:gd name="connsiteY3" fmla="*/ 6400800 h 6400800"/>
              <a:gd name="connsiteX4" fmla="*/ 0 w 4851400"/>
              <a:gd name="connsiteY4" fmla="*/ 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1400" h="6400800">
                <a:moveTo>
                  <a:pt x="0" y="0"/>
                </a:moveTo>
                <a:lnTo>
                  <a:pt x="4851400" y="0"/>
                </a:lnTo>
                <a:lnTo>
                  <a:pt x="4851400" y="6400800"/>
                </a:lnTo>
                <a:lnTo>
                  <a:pt x="3743864" y="640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>
              <a:defRPr sz="788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9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1"/>
            <a:r>
              <a:rPr lang="en-ZA"/>
              <a:t> To add an image click on the Picture icon. </a:t>
            </a:r>
            <a:br>
              <a:rPr lang="en-ZA"/>
            </a:br>
            <a:r>
              <a:rPr lang="en-ZA"/>
              <a:t>  Do not copy &amp; paste images here!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9E-62EB-4A95-9C72-5DD2F4E90B0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97463" y="1908845"/>
            <a:ext cx="3908842" cy="4492305"/>
          </a:xfrm>
          <a:custGeom>
            <a:avLst/>
            <a:gdLst>
              <a:gd name="connsiteX0" fmla="*/ 0 w 2360612"/>
              <a:gd name="connsiteY0" fmla="*/ 0 h 2671763"/>
              <a:gd name="connsiteX1" fmla="*/ 2360612 w 2360612"/>
              <a:gd name="connsiteY1" fmla="*/ 0 h 2671763"/>
              <a:gd name="connsiteX2" fmla="*/ 2360612 w 2360612"/>
              <a:gd name="connsiteY2" fmla="*/ 2671763 h 2671763"/>
              <a:gd name="connsiteX3" fmla="*/ 0 w 2360612"/>
              <a:gd name="connsiteY3" fmla="*/ 2671763 h 2671763"/>
              <a:gd name="connsiteX4" fmla="*/ 0 w 2360612"/>
              <a:gd name="connsiteY4" fmla="*/ 0 h 2671763"/>
              <a:gd name="connsiteX0" fmla="*/ 1544129 w 3904741"/>
              <a:gd name="connsiteY0" fmla="*/ 0 h 2671763"/>
              <a:gd name="connsiteX1" fmla="*/ 3904741 w 3904741"/>
              <a:gd name="connsiteY1" fmla="*/ 0 h 2671763"/>
              <a:gd name="connsiteX2" fmla="*/ 3904741 w 3904741"/>
              <a:gd name="connsiteY2" fmla="*/ 2671763 h 2671763"/>
              <a:gd name="connsiteX3" fmla="*/ 0 w 3904741"/>
              <a:gd name="connsiteY3" fmla="*/ 2671763 h 2671763"/>
              <a:gd name="connsiteX4" fmla="*/ 1544129 w 3904741"/>
              <a:gd name="connsiteY4" fmla="*/ 0 h 2671763"/>
              <a:gd name="connsiteX0" fmla="*/ 1544129 w 3904741"/>
              <a:gd name="connsiteY0" fmla="*/ 0 h 2671763"/>
              <a:gd name="connsiteX1" fmla="*/ 2343360 w 3904741"/>
              <a:gd name="connsiteY1" fmla="*/ 1224951 h 2671763"/>
              <a:gd name="connsiteX2" fmla="*/ 3904741 w 3904741"/>
              <a:gd name="connsiteY2" fmla="*/ 2671763 h 2671763"/>
              <a:gd name="connsiteX3" fmla="*/ 0 w 3904741"/>
              <a:gd name="connsiteY3" fmla="*/ 2671763 h 2671763"/>
              <a:gd name="connsiteX4" fmla="*/ 1544129 w 3904741"/>
              <a:gd name="connsiteY4" fmla="*/ 0 h 2671763"/>
              <a:gd name="connsiteX0" fmla="*/ 1544129 w 3904741"/>
              <a:gd name="connsiteY0" fmla="*/ 0 h 2671763"/>
              <a:gd name="connsiteX1" fmla="*/ 1955172 w 3904741"/>
              <a:gd name="connsiteY1" fmla="*/ 1578634 h 2671763"/>
              <a:gd name="connsiteX2" fmla="*/ 3904741 w 3904741"/>
              <a:gd name="connsiteY2" fmla="*/ 2671763 h 2671763"/>
              <a:gd name="connsiteX3" fmla="*/ 0 w 3904741"/>
              <a:gd name="connsiteY3" fmla="*/ 2671763 h 2671763"/>
              <a:gd name="connsiteX4" fmla="*/ 1544129 w 3904741"/>
              <a:gd name="connsiteY4" fmla="*/ 0 h 2671763"/>
              <a:gd name="connsiteX0" fmla="*/ 1544129 w 3904741"/>
              <a:gd name="connsiteY0" fmla="*/ 0 h 2671763"/>
              <a:gd name="connsiteX1" fmla="*/ 2559021 w 3904741"/>
              <a:gd name="connsiteY1" fmla="*/ 1742536 h 2671763"/>
              <a:gd name="connsiteX2" fmla="*/ 3904741 w 3904741"/>
              <a:gd name="connsiteY2" fmla="*/ 2671763 h 2671763"/>
              <a:gd name="connsiteX3" fmla="*/ 0 w 3904741"/>
              <a:gd name="connsiteY3" fmla="*/ 2671763 h 2671763"/>
              <a:gd name="connsiteX4" fmla="*/ 1544129 w 3904741"/>
              <a:gd name="connsiteY4" fmla="*/ 0 h 2671763"/>
              <a:gd name="connsiteX0" fmla="*/ 1544129 w 2559021"/>
              <a:gd name="connsiteY0" fmla="*/ 0 h 2671763"/>
              <a:gd name="connsiteX1" fmla="*/ 2559021 w 2559021"/>
              <a:gd name="connsiteY1" fmla="*/ 1742536 h 2671763"/>
              <a:gd name="connsiteX2" fmla="*/ 0 w 2559021"/>
              <a:gd name="connsiteY2" fmla="*/ 2671763 h 2671763"/>
              <a:gd name="connsiteX3" fmla="*/ 1544129 w 2559021"/>
              <a:gd name="connsiteY3" fmla="*/ 0 h 2671763"/>
              <a:gd name="connsiteX0" fmla="*/ 1544129 w 3102485"/>
              <a:gd name="connsiteY0" fmla="*/ 0 h 2674189"/>
              <a:gd name="connsiteX1" fmla="*/ 3102485 w 3102485"/>
              <a:gd name="connsiteY1" fmla="*/ 2674189 h 2674189"/>
              <a:gd name="connsiteX2" fmla="*/ 0 w 3102485"/>
              <a:gd name="connsiteY2" fmla="*/ 2671763 h 2674189"/>
              <a:gd name="connsiteX3" fmla="*/ 1544129 w 3102485"/>
              <a:gd name="connsiteY3" fmla="*/ 0 h 2674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2485" h="2674189">
                <a:moveTo>
                  <a:pt x="1544129" y="0"/>
                </a:moveTo>
                <a:lnTo>
                  <a:pt x="3102485" y="2674189"/>
                </a:lnTo>
                <a:lnTo>
                  <a:pt x="0" y="2671763"/>
                </a:lnTo>
                <a:lnTo>
                  <a:pt x="1544129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0" algn="ctr">
              <a:buNone/>
              <a:defRPr sz="9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icon to add picture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D9A2406-0CA0-4DD6-AE09-63AF946ADEF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0" y="1913642"/>
            <a:ext cx="3857650" cy="438749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1F75FE6D-1C7A-44D9-9BE4-70B31C912A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50331"/>
            <a:ext cx="5327509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3B568336-9D43-4627-958A-A42EA1EE430A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0" y="686952"/>
            <a:ext cx="5347423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pic>
        <p:nvPicPr>
          <p:cNvPr id="8" name="Google Shape;106;p9" descr="ZUT030_triangle.emf">
            <a:extLst>
              <a:ext uri="{FF2B5EF4-FFF2-40B4-BE49-F238E27FC236}">
                <a16:creationId xmlns:a16="http://schemas.microsoft.com/office/drawing/2014/main" id="{879C82A2-27E6-4828-BD9C-8983DED5484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BBAB6AE-1417-48F8-A1C1-C6D77C9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80575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45051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DC2C3C0D-FF66-49BC-A1DE-9A84EEC5ED92}"/>
              </a:ext>
            </a:extLst>
          </p:cNvPr>
          <p:cNvSpPr/>
          <p:nvPr userDrawn="1"/>
        </p:nvSpPr>
        <p:spPr>
          <a:xfrm>
            <a:off x="-32970" y="2594698"/>
            <a:ext cx="2040563" cy="3672763"/>
          </a:xfrm>
          <a:custGeom>
            <a:avLst/>
            <a:gdLst>
              <a:gd name="connsiteX0" fmla="*/ 0 w 4471660"/>
              <a:gd name="connsiteY0" fmla="*/ 3873863 h 3873863"/>
              <a:gd name="connsiteX1" fmla="*/ 2235830 w 4471660"/>
              <a:gd name="connsiteY1" fmla="*/ 0 h 3873863"/>
              <a:gd name="connsiteX2" fmla="*/ 4471660 w 4471660"/>
              <a:gd name="connsiteY2" fmla="*/ 3873863 h 3873863"/>
              <a:gd name="connsiteX3" fmla="*/ 0 w 4471660"/>
              <a:gd name="connsiteY3" fmla="*/ 3873863 h 3873863"/>
              <a:gd name="connsiteX0" fmla="*/ 0 w 4471660"/>
              <a:gd name="connsiteY0" fmla="*/ 3873863 h 3873863"/>
              <a:gd name="connsiteX1" fmla="*/ 1601937 w 4471660"/>
              <a:gd name="connsiteY1" fmla="*/ 1088478 h 3873863"/>
              <a:gd name="connsiteX2" fmla="*/ 2235830 w 4471660"/>
              <a:gd name="connsiteY2" fmla="*/ 0 h 3873863"/>
              <a:gd name="connsiteX3" fmla="*/ 4471660 w 4471660"/>
              <a:gd name="connsiteY3" fmla="*/ 3873863 h 3873863"/>
              <a:gd name="connsiteX4" fmla="*/ 0 w 4471660"/>
              <a:gd name="connsiteY4" fmla="*/ 3873863 h 3873863"/>
              <a:gd name="connsiteX0" fmla="*/ 0 w 4471660"/>
              <a:gd name="connsiteY0" fmla="*/ 3873863 h 3873863"/>
              <a:gd name="connsiteX1" fmla="*/ 1601937 w 4471660"/>
              <a:gd name="connsiteY1" fmla="*/ 1088478 h 3873863"/>
              <a:gd name="connsiteX2" fmla="*/ 2235830 w 4471660"/>
              <a:gd name="connsiteY2" fmla="*/ 0 h 3873863"/>
              <a:gd name="connsiteX3" fmla="*/ 4471660 w 4471660"/>
              <a:gd name="connsiteY3" fmla="*/ 3873863 h 3873863"/>
              <a:gd name="connsiteX4" fmla="*/ 1619522 w 4471660"/>
              <a:gd name="connsiteY4" fmla="*/ 3866847 h 3873863"/>
              <a:gd name="connsiteX5" fmla="*/ 0 w 4471660"/>
              <a:gd name="connsiteY5" fmla="*/ 3873863 h 3873863"/>
              <a:gd name="connsiteX0" fmla="*/ 17585 w 2869723"/>
              <a:gd name="connsiteY0" fmla="*/ 3866847 h 3873863"/>
              <a:gd name="connsiteX1" fmla="*/ 0 w 2869723"/>
              <a:gd name="connsiteY1" fmla="*/ 1088478 h 3873863"/>
              <a:gd name="connsiteX2" fmla="*/ 633893 w 2869723"/>
              <a:gd name="connsiteY2" fmla="*/ 0 h 3873863"/>
              <a:gd name="connsiteX3" fmla="*/ 2869723 w 2869723"/>
              <a:gd name="connsiteY3" fmla="*/ 3873863 h 3873863"/>
              <a:gd name="connsiteX4" fmla="*/ 17585 w 2869723"/>
              <a:gd name="connsiteY4" fmla="*/ 3866847 h 387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9723" h="3873863">
                <a:moveTo>
                  <a:pt x="17585" y="3866847"/>
                </a:moveTo>
                <a:lnTo>
                  <a:pt x="0" y="1088478"/>
                </a:lnTo>
                <a:lnTo>
                  <a:pt x="633893" y="0"/>
                </a:lnTo>
                <a:lnTo>
                  <a:pt x="2869723" y="3873863"/>
                </a:lnTo>
                <a:lnTo>
                  <a:pt x="17585" y="3866847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445B47A-BE5E-4DCD-AFBC-1633ECCEFA88}"/>
              </a:ext>
            </a:extLst>
          </p:cNvPr>
          <p:cNvSpPr/>
          <p:nvPr userDrawn="1"/>
        </p:nvSpPr>
        <p:spPr>
          <a:xfrm flipV="1">
            <a:off x="2002558" y="1970474"/>
            <a:ext cx="2631703" cy="3030278"/>
          </a:xfrm>
          <a:prstGeom prst="triangl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77B275-65BC-4649-ACD1-9D17736EADB2}"/>
              </a:ext>
            </a:extLst>
          </p:cNvPr>
          <p:cNvSpPr/>
          <p:nvPr userDrawn="1"/>
        </p:nvSpPr>
        <p:spPr>
          <a:xfrm>
            <a:off x="-1334" y="1"/>
            <a:ext cx="408932" cy="612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634831-9E61-4EE2-9EE8-DBC12E61F64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54894" y="1979645"/>
            <a:ext cx="3687605" cy="4296282"/>
          </a:xfrm>
          <a:custGeom>
            <a:avLst/>
            <a:gdLst>
              <a:gd name="connsiteX0" fmla="*/ 0 w 5106988"/>
              <a:gd name="connsiteY0" fmla="*/ 0 h 4462463"/>
              <a:gd name="connsiteX1" fmla="*/ 5106988 w 5106988"/>
              <a:gd name="connsiteY1" fmla="*/ 0 h 4462463"/>
              <a:gd name="connsiteX2" fmla="*/ 5106988 w 5106988"/>
              <a:gd name="connsiteY2" fmla="*/ 4462463 h 4462463"/>
              <a:gd name="connsiteX3" fmla="*/ 0 w 5106988"/>
              <a:gd name="connsiteY3" fmla="*/ 4462463 h 4462463"/>
              <a:gd name="connsiteX4" fmla="*/ 0 w 5106988"/>
              <a:gd name="connsiteY4" fmla="*/ 0 h 4462463"/>
              <a:gd name="connsiteX0" fmla="*/ 2570672 w 5106988"/>
              <a:gd name="connsiteY0" fmla="*/ 0 h 4462463"/>
              <a:gd name="connsiteX1" fmla="*/ 5106988 w 5106988"/>
              <a:gd name="connsiteY1" fmla="*/ 0 h 4462463"/>
              <a:gd name="connsiteX2" fmla="*/ 5106988 w 5106988"/>
              <a:gd name="connsiteY2" fmla="*/ 4462463 h 4462463"/>
              <a:gd name="connsiteX3" fmla="*/ 0 w 5106988"/>
              <a:gd name="connsiteY3" fmla="*/ 4462463 h 4462463"/>
              <a:gd name="connsiteX4" fmla="*/ 2570672 w 5106988"/>
              <a:gd name="connsiteY4" fmla="*/ 0 h 4462463"/>
              <a:gd name="connsiteX0" fmla="*/ 2570672 w 5106988"/>
              <a:gd name="connsiteY0" fmla="*/ 0 h 4462463"/>
              <a:gd name="connsiteX1" fmla="*/ 5106988 w 5106988"/>
              <a:gd name="connsiteY1" fmla="*/ 0 h 4462463"/>
              <a:gd name="connsiteX2" fmla="*/ 5106988 w 5106988"/>
              <a:gd name="connsiteY2" fmla="*/ 4462463 h 4462463"/>
              <a:gd name="connsiteX3" fmla="*/ 0 w 5106988"/>
              <a:gd name="connsiteY3" fmla="*/ 4462463 h 4462463"/>
              <a:gd name="connsiteX4" fmla="*/ 2570672 w 5106988"/>
              <a:gd name="connsiteY4" fmla="*/ 0 h 4462463"/>
              <a:gd name="connsiteX0" fmla="*/ 2570672 w 5106988"/>
              <a:gd name="connsiteY0" fmla="*/ 0 h 4462463"/>
              <a:gd name="connsiteX1" fmla="*/ 5106988 w 5106988"/>
              <a:gd name="connsiteY1" fmla="*/ 4462463 h 4462463"/>
              <a:gd name="connsiteX2" fmla="*/ 0 w 5106988"/>
              <a:gd name="connsiteY2" fmla="*/ 4462463 h 4462463"/>
              <a:gd name="connsiteX3" fmla="*/ 2570672 w 5106988"/>
              <a:gd name="connsiteY3" fmla="*/ 0 h 4462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06988" h="4462463">
                <a:moveTo>
                  <a:pt x="2570672" y="0"/>
                </a:moveTo>
                <a:lnTo>
                  <a:pt x="5106988" y="4462463"/>
                </a:lnTo>
                <a:lnTo>
                  <a:pt x="0" y="4462463"/>
                </a:lnTo>
                <a:lnTo>
                  <a:pt x="2570672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9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9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1"/>
            <a:r>
              <a:rPr lang="en-US"/>
              <a:t>Click icon to add picture</a:t>
            </a:r>
          </a:p>
        </p:txBody>
      </p:sp>
      <p:pic>
        <p:nvPicPr>
          <p:cNvPr id="20" name="Google Shape;105;p9" descr="zLogo.emf">
            <a:extLst>
              <a:ext uri="{FF2B5EF4-FFF2-40B4-BE49-F238E27FC236}">
                <a16:creationId xmlns:a16="http://schemas.microsoft.com/office/drawing/2014/main" id="{83F28E13-2C56-4444-A448-EBD8A388532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E35727-10BA-4F82-8A06-E3E9B7B840C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7661" y="1970475"/>
            <a:ext cx="2797437" cy="4305453"/>
          </a:xfrm>
          <a:custGeom>
            <a:avLst/>
            <a:gdLst>
              <a:gd name="connsiteX0" fmla="*/ 0 w 3865563"/>
              <a:gd name="connsiteY0" fmla="*/ 0 h 4471988"/>
              <a:gd name="connsiteX1" fmla="*/ 3865563 w 3865563"/>
              <a:gd name="connsiteY1" fmla="*/ 0 h 4471988"/>
              <a:gd name="connsiteX2" fmla="*/ 3865563 w 3865563"/>
              <a:gd name="connsiteY2" fmla="*/ 4471988 h 4471988"/>
              <a:gd name="connsiteX3" fmla="*/ 0 w 3865563"/>
              <a:gd name="connsiteY3" fmla="*/ 4471988 h 4471988"/>
              <a:gd name="connsiteX4" fmla="*/ 0 w 3865563"/>
              <a:gd name="connsiteY4" fmla="*/ 0 h 4471988"/>
              <a:gd name="connsiteX0" fmla="*/ 0 w 3865563"/>
              <a:gd name="connsiteY0" fmla="*/ 0 h 4471988"/>
              <a:gd name="connsiteX1" fmla="*/ 3865563 w 3865563"/>
              <a:gd name="connsiteY1" fmla="*/ 0 h 4471988"/>
              <a:gd name="connsiteX2" fmla="*/ 1329397 w 3865563"/>
              <a:gd name="connsiteY2" fmla="*/ 4471988 h 4471988"/>
              <a:gd name="connsiteX3" fmla="*/ 0 w 3865563"/>
              <a:gd name="connsiteY3" fmla="*/ 4471988 h 4471988"/>
              <a:gd name="connsiteX4" fmla="*/ 0 w 3865563"/>
              <a:gd name="connsiteY4" fmla="*/ 0 h 4471988"/>
              <a:gd name="connsiteX0" fmla="*/ 8626 w 3874189"/>
              <a:gd name="connsiteY0" fmla="*/ 0 h 4471988"/>
              <a:gd name="connsiteX1" fmla="*/ 3874189 w 3874189"/>
              <a:gd name="connsiteY1" fmla="*/ 0 h 4471988"/>
              <a:gd name="connsiteX2" fmla="*/ 1338023 w 3874189"/>
              <a:gd name="connsiteY2" fmla="*/ 4471988 h 4471988"/>
              <a:gd name="connsiteX3" fmla="*/ 0 w 3874189"/>
              <a:gd name="connsiteY3" fmla="*/ 2151483 h 4471988"/>
              <a:gd name="connsiteX4" fmla="*/ 8626 w 3874189"/>
              <a:gd name="connsiteY4" fmla="*/ 0 h 447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4189" h="4471988">
                <a:moveTo>
                  <a:pt x="8626" y="0"/>
                </a:moveTo>
                <a:lnTo>
                  <a:pt x="3874189" y="0"/>
                </a:lnTo>
                <a:lnTo>
                  <a:pt x="1338023" y="4471988"/>
                </a:lnTo>
                <a:lnTo>
                  <a:pt x="0" y="2151483"/>
                </a:lnTo>
                <a:cubicBezTo>
                  <a:pt x="2875" y="1434322"/>
                  <a:pt x="5751" y="717161"/>
                  <a:pt x="862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>
              <a:buNone/>
              <a:defRPr sz="9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ZA"/>
              <a:t> To add an image click on the Picture icon. </a:t>
            </a:r>
            <a:br>
              <a:rPr lang="en-ZA"/>
            </a:br>
            <a:r>
              <a:rPr lang="en-ZA"/>
              <a:t> Do not copy &amp; paste images here!</a:t>
            </a:r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8664BE3-03F1-4FBB-8F45-F6DBC9E76EF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984299" y="1953417"/>
            <a:ext cx="3950152" cy="4322511"/>
          </a:xfrm>
          <a:prstGeom prst="rect">
            <a:avLst/>
          </a:prstGeom>
        </p:spPr>
        <p:txBody>
          <a:bodyPr/>
          <a:lstStyle>
            <a:lvl1pPr algn="r"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1C1F19D9-F69A-47B1-A829-4D7631B49A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48046" y="1429606"/>
            <a:ext cx="3886405" cy="393182"/>
          </a:xfrm>
          <a:prstGeom prst="rect">
            <a:avLst/>
          </a:prstGeom>
        </p:spPr>
        <p:txBody>
          <a:bodyPr lIns="0" r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04B1914F-F081-428E-BEDB-28AD83470BAC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5048046" y="921351"/>
            <a:ext cx="3886405" cy="463066"/>
          </a:xfrm>
          <a:prstGeom prst="rect">
            <a:avLst/>
          </a:prstGeom>
        </p:spPr>
        <p:txBody>
          <a:bodyPr l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0158C5C-62A6-4691-A3B5-0BE0BF70B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567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11">
            <a:extLst>
              <a:ext uri="{FF2B5EF4-FFF2-40B4-BE49-F238E27FC236}">
                <a16:creationId xmlns:a16="http://schemas.microsoft.com/office/drawing/2014/main" id="{3E565A23-A759-423C-9F61-5396ADFCCD9A}"/>
              </a:ext>
            </a:extLst>
          </p:cNvPr>
          <p:cNvSpPr/>
          <p:nvPr userDrawn="1"/>
        </p:nvSpPr>
        <p:spPr>
          <a:xfrm rot="5400000" flipV="1">
            <a:off x="8394968" y="5705033"/>
            <a:ext cx="659259" cy="425151"/>
          </a:xfrm>
          <a:custGeom>
            <a:avLst/>
            <a:gdLst>
              <a:gd name="connsiteX0" fmla="*/ 0 w 3816040"/>
              <a:gd name="connsiteY0" fmla="*/ 3263660 h 3263660"/>
              <a:gd name="connsiteX1" fmla="*/ 1908020 w 3816040"/>
              <a:gd name="connsiteY1" fmla="*/ 0 h 3263660"/>
              <a:gd name="connsiteX2" fmla="*/ 3816040 w 3816040"/>
              <a:gd name="connsiteY2" fmla="*/ 3263660 h 3263660"/>
              <a:gd name="connsiteX3" fmla="*/ 0 w 3816040"/>
              <a:gd name="connsiteY3" fmla="*/ 3263660 h 3263660"/>
              <a:gd name="connsiteX0" fmla="*/ 0 w 1969987"/>
              <a:gd name="connsiteY0" fmla="*/ 3263660 h 3263660"/>
              <a:gd name="connsiteX1" fmla="*/ 61967 w 1969987"/>
              <a:gd name="connsiteY1" fmla="*/ 0 h 3263660"/>
              <a:gd name="connsiteX2" fmla="*/ 1969987 w 1969987"/>
              <a:gd name="connsiteY2" fmla="*/ 3263660 h 3263660"/>
              <a:gd name="connsiteX3" fmla="*/ 0 w 1969987"/>
              <a:gd name="connsiteY3" fmla="*/ 3263660 h 3263660"/>
              <a:gd name="connsiteX0" fmla="*/ 0 w 1961357"/>
              <a:gd name="connsiteY0" fmla="*/ 3263663 h 3263663"/>
              <a:gd name="connsiteX1" fmla="*/ 53337 w 1961357"/>
              <a:gd name="connsiteY1" fmla="*/ 0 h 3263663"/>
              <a:gd name="connsiteX2" fmla="*/ 1961357 w 1961357"/>
              <a:gd name="connsiteY2" fmla="*/ 3263660 h 3263663"/>
              <a:gd name="connsiteX3" fmla="*/ 0 w 1961357"/>
              <a:gd name="connsiteY3" fmla="*/ 3263663 h 3263663"/>
              <a:gd name="connsiteX0" fmla="*/ 0 w 1935478"/>
              <a:gd name="connsiteY0" fmla="*/ 3263663 h 3263663"/>
              <a:gd name="connsiteX1" fmla="*/ 27458 w 1935478"/>
              <a:gd name="connsiteY1" fmla="*/ 0 h 3263663"/>
              <a:gd name="connsiteX2" fmla="*/ 1935478 w 1935478"/>
              <a:gd name="connsiteY2" fmla="*/ 3263660 h 3263663"/>
              <a:gd name="connsiteX3" fmla="*/ 0 w 1935478"/>
              <a:gd name="connsiteY3" fmla="*/ 3263663 h 3263663"/>
              <a:gd name="connsiteX0" fmla="*/ 0 w 1909596"/>
              <a:gd name="connsiteY0" fmla="*/ 3263666 h 3263666"/>
              <a:gd name="connsiteX1" fmla="*/ 1576 w 1909596"/>
              <a:gd name="connsiteY1" fmla="*/ 0 h 3263666"/>
              <a:gd name="connsiteX2" fmla="*/ 1909596 w 1909596"/>
              <a:gd name="connsiteY2" fmla="*/ 3263660 h 3263666"/>
              <a:gd name="connsiteX3" fmla="*/ 0 w 1909596"/>
              <a:gd name="connsiteY3" fmla="*/ 3263666 h 3263666"/>
              <a:gd name="connsiteX0" fmla="*/ 15690 w 1908033"/>
              <a:gd name="connsiteY0" fmla="*/ 3263666 h 3263666"/>
              <a:gd name="connsiteX1" fmla="*/ 13 w 1908033"/>
              <a:gd name="connsiteY1" fmla="*/ 0 h 3263666"/>
              <a:gd name="connsiteX2" fmla="*/ 1908033 w 1908033"/>
              <a:gd name="connsiteY2" fmla="*/ 3263660 h 3263666"/>
              <a:gd name="connsiteX3" fmla="*/ 15690 w 1908033"/>
              <a:gd name="connsiteY3" fmla="*/ 3263666 h 3263666"/>
              <a:gd name="connsiteX0" fmla="*/ 0 w 1909594"/>
              <a:gd name="connsiteY0" fmla="*/ 3263669 h 3263669"/>
              <a:gd name="connsiteX1" fmla="*/ 1574 w 1909594"/>
              <a:gd name="connsiteY1" fmla="*/ 0 h 3263669"/>
              <a:gd name="connsiteX2" fmla="*/ 1909594 w 1909594"/>
              <a:gd name="connsiteY2" fmla="*/ 3263660 h 3263669"/>
              <a:gd name="connsiteX3" fmla="*/ 0 w 1909594"/>
              <a:gd name="connsiteY3" fmla="*/ 3263669 h 3263669"/>
              <a:gd name="connsiteX0" fmla="*/ 7081 w 1908045"/>
              <a:gd name="connsiteY0" fmla="*/ 3263672 h 3263672"/>
              <a:gd name="connsiteX1" fmla="*/ 25 w 1908045"/>
              <a:gd name="connsiteY1" fmla="*/ 0 h 3263672"/>
              <a:gd name="connsiteX2" fmla="*/ 1908045 w 1908045"/>
              <a:gd name="connsiteY2" fmla="*/ 3263660 h 3263672"/>
              <a:gd name="connsiteX3" fmla="*/ 7081 w 1908045"/>
              <a:gd name="connsiteY3" fmla="*/ 3263672 h 3263672"/>
              <a:gd name="connsiteX0" fmla="*/ 1 w 3795610"/>
              <a:gd name="connsiteY0" fmla="*/ 3263675 h 3263675"/>
              <a:gd name="connsiteX1" fmla="*/ 1887590 w 3795610"/>
              <a:gd name="connsiteY1" fmla="*/ 0 h 3263675"/>
              <a:gd name="connsiteX2" fmla="*/ 3795610 w 3795610"/>
              <a:gd name="connsiteY2" fmla="*/ 3263660 h 3263675"/>
              <a:gd name="connsiteX3" fmla="*/ 1 w 3795610"/>
              <a:gd name="connsiteY3" fmla="*/ 3263675 h 3263675"/>
              <a:gd name="connsiteX0" fmla="*/ 0 w 3795609"/>
              <a:gd name="connsiteY0" fmla="*/ 3263675 h 3263675"/>
              <a:gd name="connsiteX1" fmla="*/ 1887589 w 3795609"/>
              <a:gd name="connsiteY1" fmla="*/ 0 h 3263675"/>
              <a:gd name="connsiteX2" fmla="*/ 3795609 w 3795609"/>
              <a:gd name="connsiteY2" fmla="*/ 3263660 h 3263675"/>
              <a:gd name="connsiteX3" fmla="*/ 0 w 3795609"/>
              <a:gd name="connsiteY3" fmla="*/ 3263675 h 3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5609" h="3263675">
                <a:moveTo>
                  <a:pt x="0" y="3263675"/>
                </a:moveTo>
                <a:lnTo>
                  <a:pt x="1887589" y="0"/>
                </a:lnTo>
                <a:lnTo>
                  <a:pt x="3795609" y="3263660"/>
                </a:lnTo>
                <a:lnTo>
                  <a:pt x="0" y="3263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D570AAD-6735-4F7A-BB4A-57B2FC608C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0855" y="284087"/>
            <a:ext cx="4902658" cy="277701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ZA"/>
              <a:t>To add an image click on the Picture icon.  Do not copy &amp; paste images here!</a:t>
            </a:r>
            <a:endParaRPr lang="en-US"/>
          </a:p>
          <a:p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F354C04F-3F5E-435D-A62A-C4F7A0AC5DD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30854" y="3237573"/>
            <a:ext cx="4902658" cy="2636618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ZA"/>
              <a:t>To add an image click on the Picture icon.  Do not copy &amp; paste images here!</a:t>
            </a:r>
            <a:endParaRPr lang="en-US"/>
          </a:p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7DB82F6-675A-4C48-B0E3-E4E5BA399A6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269973" y="296920"/>
            <a:ext cx="3660773" cy="5577272"/>
          </a:xfrm>
          <a:custGeom>
            <a:avLst/>
            <a:gdLst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0 w 7714026"/>
              <a:gd name="connsiteY3" fmla="*/ 4124782 h 4124782"/>
              <a:gd name="connsiteX4" fmla="*/ 0 w 7714026"/>
              <a:gd name="connsiteY4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4124782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24782"/>
              <a:gd name="connsiteX1" fmla="*/ 7714026 w 7714026"/>
              <a:gd name="connsiteY1" fmla="*/ 0 h 4124782"/>
              <a:gd name="connsiteX2" fmla="*/ 7714026 w 7714026"/>
              <a:gd name="connsiteY2" fmla="*/ 3607197 h 4124782"/>
              <a:gd name="connsiteX3" fmla="*/ 6920396 w 7714026"/>
              <a:gd name="connsiteY3" fmla="*/ 4121618 h 4124782"/>
              <a:gd name="connsiteX4" fmla="*/ 0 w 7714026"/>
              <a:gd name="connsiteY4" fmla="*/ 4124782 h 4124782"/>
              <a:gd name="connsiteX5" fmla="*/ 0 w 7714026"/>
              <a:gd name="connsiteY5" fmla="*/ 0 h 4124782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860011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07197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548743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0245"/>
              <a:gd name="connsiteX1" fmla="*/ 7714026 w 7714026"/>
              <a:gd name="connsiteY1" fmla="*/ 0 h 4130245"/>
              <a:gd name="connsiteX2" fmla="*/ 7714026 w 7714026"/>
              <a:gd name="connsiteY2" fmla="*/ 3650329 h 4130245"/>
              <a:gd name="connsiteX3" fmla="*/ 6481074 w 7714026"/>
              <a:gd name="connsiteY3" fmla="*/ 4130245 h 4130245"/>
              <a:gd name="connsiteX4" fmla="*/ 0 w 7714026"/>
              <a:gd name="connsiteY4" fmla="*/ 4124782 h 4130245"/>
              <a:gd name="connsiteX5" fmla="*/ 0 w 7714026"/>
              <a:gd name="connsiteY5" fmla="*/ 0 h 4130245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14026"/>
              <a:gd name="connsiteY0" fmla="*/ 0 h 4138872"/>
              <a:gd name="connsiteX1" fmla="*/ 7714026 w 7714026"/>
              <a:gd name="connsiteY1" fmla="*/ 0 h 4138872"/>
              <a:gd name="connsiteX2" fmla="*/ 7714026 w 7714026"/>
              <a:gd name="connsiteY2" fmla="*/ 3650329 h 4138872"/>
              <a:gd name="connsiteX3" fmla="*/ 6413408 w 7714026"/>
              <a:gd name="connsiteY3" fmla="*/ 4138872 h 4138872"/>
              <a:gd name="connsiteX4" fmla="*/ 0 w 7714026"/>
              <a:gd name="connsiteY4" fmla="*/ 4124782 h 4138872"/>
              <a:gd name="connsiteX5" fmla="*/ 0 w 7714026"/>
              <a:gd name="connsiteY5" fmla="*/ 0 h 4138872"/>
              <a:gd name="connsiteX0" fmla="*/ 0 w 7727559"/>
              <a:gd name="connsiteY0" fmla="*/ 448574 h 4138872"/>
              <a:gd name="connsiteX1" fmla="*/ 7727559 w 7727559"/>
              <a:gd name="connsiteY1" fmla="*/ 0 h 4138872"/>
              <a:gd name="connsiteX2" fmla="*/ 7727559 w 7727559"/>
              <a:gd name="connsiteY2" fmla="*/ 3650329 h 4138872"/>
              <a:gd name="connsiteX3" fmla="*/ 6426941 w 7727559"/>
              <a:gd name="connsiteY3" fmla="*/ 4138872 h 4138872"/>
              <a:gd name="connsiteX4" fmla="*/ 13533 w 7727559"/>
              <a:gd name="connsiteY4" fmla="*/ 4124782 h 4138872"/>
              <a:gd name="connsiteX5" fmla="*/ 0 w 7727559"/>
              <a:gd name="connsiteY5" fmla="*/ 448574 h 4138872"/>
              <a:gd name="connsiteX0" fmla="*/ 0 w 7727559"/>
              <a:gd name="connsiteY0" fmla="*/ 17253 h 3707551"/>
              <a:gd name="connsiteX1" fmla="*/ 7727559 w 7727559"/>
              <a:gd name="connsiteY1" fmla="*/ 0 h 3707551"/>
              <a:gd name="connsiteX2" fmla="*/ 7727559 w 7727559"/>
              <a:gd name="connsiteY2" fmla="*/ 3219008 h 3707551"/>
              <a:gd name="connsiteX3" fmla="*/ 6426941 w 7727559"/>
              <a:gd name="connsiteY3" fmla="*/ 3707551 h 3707551"/>
              <a:gd name="connsiteX4" fmla="*/ 13533 w 7727559"/>
              <a:gd name="connsiteY4" fmla="*/ 3693461 h 3707551"/>
              <a:gd name="connsiteX5" fmla="*/ 0 w 7727559"/>
              <a:gd name="connsiteY5" fmla="*/ 17253 h 3707551"/>
              <a:gd name="connsiteX0" fmla="*/ 0 w 7727559"/>
              <a:gd name="connsiteY0" fmla="*/ 0 h 3690298"/>
              <a:gd name="connsiteX1" fmla="*/ 7727559 w 7727559"/>
              <a:gd name="connsiteY1" fmla="*/ 8626 h 3690298"/>
              <a:gd name="connsiteX2" fmla="*/ 7727559 w 7727559"/>
              <a:gd name="connsiteY2" fmla="*/ 3201755 h 3690298"/>
              <a:gd name="connsiteX3" fmla="*/ 6426941 w 7727559"/>
              <a:gd name="connsiteY3" fmla="*/ 3690298 h 3690298"/>
              <a:gd name="connsiteX4" fmla="*/ 13533 w 7727559"/>
              <a:gd name="connsiteY4" fmla="*/ 3676208 h 3690298"/>
              <a:gd name="connsiteX5" fmla="*/ 0 w 7727559"/>
              <a:gd name="connsiteY5" fmla="*/ 0 h 3690298"/>
              <a:gd name="connsiteX0" fmla="*/ 730803 w 7714026"/>
              <a:gd name="connsiteY0" fmla="*/ 0 h 4466675"/>
              <a:gd name="connsiteX1" fmla="*/ 7714026 w 7714026"/>
              <a:gd name="connsiteY1" fmla="*/ 785003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730803 w 7714026"/>
              <a:gd name="connsiteY0" fmla="*/ 0 h 4466675"/>
              <a:gd name="connsiteX1" fmla="*/ 7714026 w 7714026"/>
              <a:gd name="connsiteY1" fmla="*/ 17252 h 4466675"/>
              <a:gd name="connsiteX2" fmla="*/ 7714026 w 7714026"/>
              <a:gd name="connsiteY2" fmla="*/ 3978132 h 4466675"/>
              <a:gd name="connsiteX3" fmla="*/ 6413408 w 7714026"/>
              <a:gd name="connsiteY3" fmla="*/ 4466675 h 4466675"/>
              <a:gd name="connsiteX4" fmla="*/ 0 w 7714026"/>
              <a:gd name="connsiteY4" fmla="*/ 4452585 h 4466675"/>
              <a:gd name="connsiteX5" fmla="*/ 730803 w 7714026"/>
              <a:gd name="connsiteY5" fmla="*/ 0 h 4466675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9838"/>
              <a:gd name="connsiteX1" fmla="*/ 6983223 w 6983223"/>
              <a:gd name="connsiteY1" fmla="*/ 17252 h 4469838"/>
              <a:gd name="connsiteX2" fmla="*/ 6983223 w 6983223"/>
              <a:gd name="connsiteY2" fmla="*/ 3978132 h 4469838"/>
              <a:gd name="connsiteX3" fmla="*/ 5682605 w 6983223"/>
              <a:gd name="connsiteY3" fmla="*/ 4466675 h 4469838"/>
              <a:gd name="connsiteX4" fmla="*/ 0 w 6983223"/>
              <a:gd name="connsiteY4" fmla="*/ 4469838 h 4469838"/>
              <a:gd name="connsiteX5" fmla="*/ 0 w 6983223"/>
              <a:gd name="connsiteY5" fmla="*/ 0 h 4469838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682605 w 6983223"/>
              <a:gd name="connsiteY3" fmla="*/ 4458048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3969505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6983223"/>
              <a:gd name="connsiteY0" fmla="*/ 0 h 4461211"/>
              <a:gd name="connsiteX1" fmla="*/ 6983223 w 6983223"/>
              <a:gd name="connsiteY1" fmla="*/ 8625 h 4461211"/>
              <a:gd name="connsiteX2" fmla="*/ 6983223 w 6983223"/>
              <a:gd name="connsiteY2" fmla="*/ 4012709 h 4461211"/>
              <a:gd name="connsiteX3" fmla="*/ 5885940 w 6983223"/>
              <a:gd name="connsiteY3" fmla="*/ 4449407 h 4461211"/>
              <a:gd name="connsiteX4" fmla="*/ 0 w 6983223"/>
              <a:gd name="connsiteY4" fmla="*/ 4461211 h 4461211"/>
              <a:gd name="connsiteX5" fmla="*/ 0 w 6983223"/>
              <a:gd name="connsiteY5" fmla="*/ 0 h 4461211"/>
              <a:gd name="connsiteX0" fmla="*/ 0 w 9301235"/>
              <a:gd name="connsiteY0" fmla="*/ 0 h 4461211"/>
              <a:gd name="connsiteX1" fmla="*/ 9301235 w 9301235"/>
              <a:gd name="connsiteY1" fmla="*/ 8625 h 4461211"/>
              <a:gd name="connsiteX2" fmla="*/ 9301235 w 9301235"/>
              <a:gd name="connsiteY2" fmla="*/ 4012709 h 4461211"/>
              <a:gd name="connsiteX3" fmla="*/ 8203952 w 9301235"/>
              <a:gd name="connsiteY3" fmla="*/ 4449407 h 4461211"/>
              <a:gd name="connsiteX4" fmla="*/ 2318012 w 9301235"/>
              <a:gd name="connsiteY4" fmla="*/ 4461211 h 4461211"/>
              <a:gd name="connsiteX5" fmla="*/ 0 w 9301235"/>
              <a:gd name="connsiteY5" fmla="*/ 0 h 4461211"/>
              <a:gd name="connsiteX0" fmla="*/ 0 w 9301235"/>
              <a:gd name="connsiteY0" fmla="*/ 0 h 4487133"/>
              <a:gd name="connsiteX1" fmla="*/ 9301235 w 9301235"/>
              <a:gd name="connsiteY1" fmla="*/ 8625 h 4487133"/>
              <a:gd name="connsiteX2" fmla="*/ 9301235 w 9301235"/>
              <a:gd name="connsiteY2" fmla="*/ 4012709 h 4487133"/>
              <a:gd name="connsiteX3" fmla="*/ 8203952 w 9301235"/>
              <a:gd name="connsiteY3" fmla="*/ 4449407 h 4487133"/>
              <a:gd name="connsiteX4" fmla="*/ 13557 w 9301235"/>
              <a:gd name="connsiteY4" fmla="*/ 4487133 h 4487133"/>
              <a:gd name="connsiteX5" fmla="*/ 0 w 9301235"/>
              <a:gd name="connsiteY5" fmla="*/ 0 h 4487133"/>
              <a:gd name="connsiteX0" fmla="*/ 0 w 9301235"/>
              <a:gd name="connsiteY0" fmla="*/ 0 h 4461211"/>
              <a:gd name="connsiteX1" fmla="*/ 9301235 w 9301235"/>
              <a:gd name="connsiteY1" fmla="*/ 8625 h 4461211"/>
              <a:gd name="connsiteX2" fmla="*/ 9301235 w 9301235"/>
              <a:gd name="connsiteY2" fmla="*/ 4012709 h 4461211"/>
              <a:gd name="connsiteX3" fmla="*/ 8203952 w 9301235"/>
              <a:gd name="connsiteY3" fmla="*/ 4449407 h 4461211"/>
              <a:gd name="connsiteX4" fmla="*/ 13557 w 9301235"/>
              <a:gd name="connsiteY4" fmla="*/ 4461211 h 4461211"/>
              <a:gd name="connsiteX5" fmla="*/ 0 w 9301235"/>
              <a:gd name="connsiteY5" fmla="*/ 0 h 4461211"/>
              <a:gd name="connsiteX0" fmla="*/ 0 w 9301235"/>
              <a:gd name="connsiteY0" fmla="*/ 0 h 4449407"/>
              <a:gd name="connsiteX1" fmla="*/ 9301235 w 9301235"/>
              <a:gd name="connsiteY1" fmla="*/ 8625 h 4449407"/>
              <a:gd name="connsiteX2" fmla="*/ 9301235 w 9301235"/>
              <a:gd name="connsiteY2" fmla="*/ 4012709 h 4449407"/>
              <a:gd name="connsiteX3" fmla="*/ 8203952 w 9301235"/>
              <a:gd name="connsiteY3" fmla="*/ 4449407 h 4449407"/>
              <a:gd name="connsiteX4" fmla="*/ 13557 w 9301235"/>
              <a:gd name="connsiteY4" fmla="*/ 4443929 h 4449407"/>
              <a:gd name="connsiteX5" fmla="*/ 0 w 9301235"/>
              <a:gd name="connsiteY5" fmla="*/ 0 h 4449407"/>
              <a:gd name="connsiteX0" fmla="*/ 0 w 9301235"/>
              <a:gd name="connsiteY0" fmla="*/ 789978 h 4440782"/>
              <a:gd name="connsiteX1" fmla="*/ 9301235 w 9301235"/>
              <a:gd name="connsiteY1" fmla="*/ 0 h 4440782"/>
              <a:gd name="connsiteX2" fmla="*/ 9301235 w 9301235"/>
              <a:gd name="connsiteY2" fmla="*/ 4004084 h 4440782"/>
              <a:gd name="connsiteX3" fmla="*/ 8203952 w 9301235"/>
              <a:gd name="connsiteY3" fmla="*/ 4440782 h 4440782"/>
              <a:gd name="connsiteX4" fmla="*/ 13557 w 9301235"/>
              <a:gd name="connsiteY4" fmla="*/ 4435304 h 4440782"/>
              <a:gd name="connsiteX5" fmla="*/ 0 w 9301235"/>
              <a:gd name="connsiteY5" fmla="*/ 789978 h 4440782"/>
              <a:gd name="connsiteX0" fmla="*/ 0 w 9313639"/>
              <a:gd name="connsiteY0" fmla="*/ 0 h 3650804"/>
              <a:gd name="connsiteX1" fmla="*/ 9313639 w 9313639"/>
              <a:gd name="connsiteY1" fmla="*/ 24439 h 3650804"/>
              <a:gd name="connsiteX2" fmla="*/ 9301235 w 9313639"/>
              <a:gd name="connsiteY2" fmla="*/ 3214106 h 3650804"/>
              <a:gd name="connsiteX3" fmla="*/ 8203952 w 9313639"/>
              <a:gd name="connsiteY3" fmla="*/ 3650804 h 3650804"/>
              <a:gd name="connsiteX4" fmla="*/ 13557 w 9313639"/>
              <a:gd name="connsiteY4" fmla="*/ 3645326 h 3650804"/>
              <a:gd name="connsiteX5" fmla="*/ 0 w 9313639"/>
              <a:gd name="connsiteY5" fmla="*/ 0 h 3650804"/>
              <a:gd name="connsiteX0" fmla="*/ 0 w 9313639"/>
              <a:gd name="connsiteY0" fmla="*/ 0 h 3634990"/>
              <a:gd name="connsiteX1" fmla="*/ 9313639 w 9313639"/>
              <a:gd name="connsiteY1" fmla="*/ 8625 h 3634990"/>
              <a:gd name="connsiteX2" fmla="*/ 9301235 w 9313639"/>
              <a:gd name="connsiteY2" fmla="*/ 3198292 h 3634990"/>
              <a:gd name="connsiteX3" fmla="*/ 8203952 w 9313639"/>
              <a:gd name="connsiteY3" fmla="*/ 3634990 h 3634990"/>
              <a:gd name="connsiteX4" fmla="*/ 13557 w 9313639"/>
              <a:gd name="connsiteY4" fmla="*/ 3629512 h 3634990"/>
              <a:gd name="connsiteX5" fmla="*/ 0 w 9313639"/>
              <a:gd name="connsiteY5" fmla="*/ 0 h 3634990"/>
              <a:gd name="connsiteX0" fmla="*/ 0 w 9313639"/>
              <a:gd name="connsiteY0" fmla="*/ 0 h 3627083"/>
              <a:gd name="connsiteX1" fmla="*/ 9313639 w 9313639"/>
              <a:gd name="connsiteY1" fmla="*/ 718 h 3627083"/>
              <a:gd name="connsiteX2" fmla="*/ 9301235 w 9313639"/>
              <a:gd name="connsiteY2" fmla="*/ 3190385 h 3627083"/>
              <a:gd name="connsiteX3" fmla="*/ 8203952 w 9313639"/>
              <a:gd name="connsiteY3" fmla="*/ 3627083 h 3627083"/>
              <a:gd name="connsiteX4" fmla="*/ 13557 w 9313639"/>
              <a:gd name="connsiteY4" fmla="*/ 3621605 h 3627083"/>
              <a:gd name="connsiteX5" fmla="*/ 0 w 9313639"/>
              <a:gd name="connsiteY5" fmla="*/ 0 h 3627083"/>
              <a:gd name="connsiteX0" fmla="*/ 0 w 9302428"/>
              <a:gd name="connsiteY0" fmla="*/ 0 h 3627083"/>
              <a:gd name="connsiteX1" fmla="*/ 9301235 w 9302428"/>
              <a:gd name="connsiteY1" fmla="*/ 718 h 3627083"/>
              <a:gd name="connsiteX2" fmla="*/ 9301235 w 9302428"/>
              <a:gd name="connsiteY2" fmla="*/ 3190385 h 3627083"/>
              <a:gd name="connsiteX3" fmla="*/ 8203952 w 9302428"/>
              <a:gd name="connsiteY3" fmla="*/ 3627083 h 3627083"/>
              <a:gd name="connsiteX4" fmla="*/ 13557 w 9302428"/>
              <a:gd name="connsiteY4" fmla="*/ 3621605 h 3627083"/>
              <a:gd name="connsiteX5" fmla="*/ 0 w 9302428"/>
              <a:gd name="connsiteY5" fmla="*/ 0 h 3627083"/>
              <a:gd name="connsiteX0" fmla="*/ 0 w 16931301"/>
              <a:gd name="connsiteY0" fmla="*/ 0 h 3666618"/>
              <a:gd name="connsiteX1" fmla="*/ 16930108 w 16931301"/>
              <a:gd name="connsiteY1" fmla="*/ 40253 h 3666618"/>
              <a:gd name="connsiteX2" fmla="*/ 16930108 w 16931301"/>
              <a:gd name="connsiteY2" fmla="*/ 3229920 h 3666618"/>
              <a:gd name="connsiteX3" fmla="*/ 15832825 w 16931301"/>
              <a:gd name="connsiteY3" fmla="*/ 3666618 h 3666618"/>
              <a:gd name="connsiteX4" fmla="*/ 7642430 w 16931301"/>
              <a:gd name="connsiteY4" fmla="*/ 3661140 h 3666618"/>
              <a:gd name="connsiteX5" fmla="*/ 0 w 16931301"/>
              <a:gd name="connsiteY5" fmla="*/ 0 h 3666618"/>
              <a:gd name="connsiteX0" fmla="*/ 11252 w 16942553"/>
              <a:gd name="connsiteY0" fmla="*/ 0 h 3669048"/>
              <a:gd name="connsiteX1" fmla="*/ 16941360 w 16942553"/>
              <a:gd name="connsiteY1" fmla="*/ 40253 h 3669048"/>
              <a:gd name="connsiteX2" fmla="*/ 16941360 w 16942553"/>
              <a:gd name="connsiteY2" fmla="*/ 3229920 h 3669048"/>
              <a:gd name="connsiteX3" fmla="*/ 15844077 w 16942553"/>
              <a:gd name="connsiteY3" fmla="*/ 3666618 h 3669048"/>
              <a:gd name="connsiteX4" fmla="*/ 0 w 16942553"/>
              <a:gd name="connsiteY4" fmla="*/ 3669048 h 3669048"/>
              <a:gd name="connsiteX5" fmla="*/ 11252 w 16942553"/>
              <a:gd name="connsiteY5" fmla="*/ 0 h 3669048"/>
              <a:gd name="connsiteX0" fmla="*/ 11252 w 16942553"/>
              <a:gd name="connsiteY0" fmla="*/ 0 h 3669048"/>
              <a:gd name="connsiteX1" fmla="*/ 16941359 w 16942553"/>
              <a:gd name="connsiteY1" fmla="*/ 719 h 3669048"/>
              <a:gd name="connsiteX2" fmla="*/ 16941360 w 16942553"/>
              <a:gd name="connsiteY2" fmla="*/ 3229920 h 3669048"/>
              <a:gd name="connsiteX3" fmla="*/ 15844077 w 16942553"/>
              <a:gd name="connsiteY3" fmla="*/ 3666618 h 3669048"/>
              <a:gd name="connsiteX4" fmla="*/ 0 w 16942553"/>
              <a:gd name="connsiteY4" fmla="*/ 3669048 h 3669048"/>
              <a:gd name="connsiteX5" fmla="*/ 11252 w 16942553"/>
              <a:gd name="connsiteY5" fmla="*/ 0 h 3669048"/>
              <a:gd name="connsiteX0" fmla="*/ 965 w 16944670"/>
              <a:gd name="connsiteY0" fmla="*/ 0 h 3669048"/>
              <a:gd name="connsiteX1" fmla="*/ 16943476 w 16944670"/>
              <a:gd name="connsiteY1" fmla="*/ 719 h 3669048"/>
              <a:gd name="connsiteX2" fmla="*/ 16943477 w 16944670"/>
              <a:gd name="connsiteY2" fmla="*/ 3229920 h 3669048"/>
              <a:gd name="connsiteX3" fmla="*/ 15846194 w 16944670"/>
              <a:gd name="connsiteY3" fmla="*/ 3666618 h 3669048"/>
              <a:gd name="connsiteX4" fmla="*/ 2117 w 16944670"/>
              <a:gd name="connsiteY4" fmla="*/ 3669048 h 3669048"/>
              <a:gd name="connsiteX5" fmla="*/ 965 w 16944670"/>
              <a:gd name="connsiteY5" fmla="*/ 0 h 3669048"/>
              <a:gd name="connsiteX0" fmla="*/ 17 w 16943722"/>
              <a:gd name="connsiteY0" fmla="*/ 0 h 3669048"/>
              <a:gd name="connsiteX1" fmla="*/ 16942528 w 16943722"/>
              <a:gd name="connsiteY1" fmla="*/ 719 h 3669048"/>
              <a:gd name="connsiteX2" fmla="*/ 16942529 w 16943722"/>
              <a:gd name="connsiteY2" fmla="*/ 3229920 h 3669048"/>
              <a:gd name="connsiteX3" fmla="*/ 15845246 w 16943722"/>
              <a:gd name="connsiteY3" fmla="*/ 3666618 h 3669048"/>
              <a:gd name="connsiteX4" fmla="*/ 621403 w 16943722"/>
              <a:gd name="connsiteY4" fmla="*/ 3669048 h 3669048"/>
              <a:gd name="connsiteX5" fmla="*/ 17 w 16943722"/>
              <a:gd name="connsiteY5" fmla="*/ 0 h 3669048"/>
              <a:gd name="connsiteX0" fmla="*/ 23656 w 16322319"/>
              <a:gd name="connsiteY0" fmla="*/ 0 h 3684861"/>
              <a:gd name="connsiteX1" fmla="*/ 16321125 w 16322319"/>
              <a:gd name="connsiteY1" fmla="*/ 16532 h 3684861"/>
              <a:gd name="connsiteX2" fmla="*/ 16321126 w 16322319"/>
              <a:gd name="connsiteY2" fmla="*/ 3245733 h 3684861"/>
              <a:gd name="connsiteX3" fmla="*/ 15223843 w 16322319"/>
              <a:gd name="connsiteY3" fmla="*/ 3682431 h 3684861"/>
              <a:gd name="connsiteX4" fmla="*/ 0 w 16322319"/>
              <a:gd name="connsiteY4" fmla="*/ 3684861 h 3684861"/>
              <a:gd name="connsiteX5" fmla="*/ 23656 w 16322319"/>
              <a:gd name="connsiteY5" fmla="*/ 0 h 3684861"/>
              <a:gd name="connsiteX0" fmla="*/ 11251 w 16322319"/>
              <a:gd name="connsiteY0" fmla="*/ 291839 h 3668329"/>
              <a:gd name="connsiteX1" fmla="*/ 16321125 w 16322319"/>
              <a:gd name="connsiteY1" fmla="*/ 0 h 3668329"/>
              <a:gd name="connsiteX2" fmla="*/ 16321126 w 16322319"/>
              <a:gd name="connsiteY2" fmla="*/ 3229201 h 3668329"/>
              <a:gd name="connsiteX3" fmla="*/ 15223843 w 16322319"/>
              <a:gd name="connsiteY3" fmla="*/ 3665899 h 3668329"/>
              <a:gd name="connsiteX4" fmla="*/ 0 w 16322319"/>
              <a:gd name="connsiteY4" fmla="*/ 3668329 h 3668329"/>
              <a:gd name="connsiteX5" fmla="*/ 11251 w 16322319"/>
              <a:gd name="connsiteY5" fmla="*/ 291839 h 3668329"/>
              <a:gd name="connsiteX0" fmla="*/ 11251 w 16322319"/>
              <a:gd name="connsiteY0" fmla="*/ 15096 h 3391586"/>
              <a:gd name="connsiteX1" fmla="*/ 16321125 w 16322319"/>
              <a:gd name="connsiteY1" fmla="*/ 0 h 3391586"/>
              <a:gd name="connsiteX2" fmla="*/ 16321126 w 16322319"/>
              <a:gd name="connsiteY2" fmla="*/ 2952458 h 3391586"/>
              <a:gd name="connsiteX3" fmla="*/ 15223843 w 16322319"/>
              <a:gd name="connsiteY3" fmla="*/ 3389156 h 3391586"/>
              <a:gd name="connsiteX4" fmla="*/ 0 w 16322319"/>
              <a:gd name="connsiteY4" fmla="*/ 3391586 h 3391586"/>
              <a:gd name="connsiteX5" fmla="*/ 11251 w 16322319"/>
              <a:gd name="connsiteY5" fmla="*/ 15096 h 3391586"/>
              <a:gd name="connsiteX0" fmla="*/ 11251 w 16322319"/>
              <a:gd name="connsiteY0" fmla="*/ 23003 h 3399493"/>
              <a:gd name="connsiteX1" fmla="*/ 16321125 w 16322319"/>
              <a:gd name="connsiteY1" fmla="*/ 0 h 3399493"/>
              <a:gd name="connsiteX2" fmla="*/ 16321126 w 16322319"/>
              <a:gd name="connsiteY2" fmla="*/ 2960365 h 3399493"/>
              <a:gd name="connsiteX3" fmla="*/ 15223843 w 16322319"/>
              <a:gd name="connsiteY3" fmla="*/ 3397063 h 3399493"/>
              <a:gd name="connsiteX4" fmla="*/ 0 w 16322319"/>
              <a:gd name="connsiteY4" fmla="*/ 3399493 h 3399493"/>
              <a:gd name="connsiteX5" fmla="*/ 11251 w 16322319"/>
              <a:gd name="connsiteY5" fmla="*/ 23003 h 3399493"/>
              <a:gd name="connsiteX0" fmla="*/ 11251 w 16322319"/>
              <a:gd name="connsiteY0" fmla="*/ 15096 h 3391586"/>
              <a:gd name="connsiteX1" fmla="*/ 16321125 w 16322319"/>
              <a:gd name="connsiteY1" fmla="*/ 0 h 3391586"/>
              <a:gd name="connsiteX2" fmla="*/ 16321126 w 16322319"/>
              <a:gd name="connsiteY2" fmla="*/ 2952458 h 3391586"/>
              <a:gd name="connsiteX3" fmla="*/ 15223843 w 16322319"/>
              <a:gd name="connsiteY3" fmla="*/ 3389156 h 3391586"/>
              <a:gd name="connsiteX4" fmla="*/ 0 w 16322319"/>
              <a:gd name="connsiteY4" fmla="*/ 3391586 h 3391586"/>
              <a:gd name="connsiteX5" fmla="*/ 11251 w 16322319"/>
              <a:gd name="connsiteY5" fmla="*/ 15096 h 3391586"/>
              <a:gd name="connsiteX0" fmla="*/ 965 w 16324437"/>
              <a:gd name="connsiteY0" fmla="*/ 15096 h 3391586"/>
              <a:gd name="connsiteX1" fmla="*/ 16323243 w 16324437"/>
              <a:gd name="connsiteY1" fmla="*/ 0 h 3391586"/>
              <a:gd name="connsiteX2" fmla="*/ 16323244 w 16324437"/>
              <a:gd name="connsiteY2" fmla="*/ 2952458 h 3391586"/>
              <a:gd name="connsiteX3" fmla="*/ 15225961 w 16324437"/>
              <a:gd name="connsiteY3" fmla="*/ 3389156 h 3391586"/>
              <a:gd name="connsiteX4" fmla="*/ 2118 w 16324437"/>
              <a:gd name="connsiteY4" fmla="*/ 3391586 h 3391586"/>
              <a:gd name="connsiteX5" fmla="*/ 965 w 16324437"/>
              <a:gd name="connsiteY5" fmla="*/ 15096 h 3391586"/>
              <a:gd name="connsiteX0" fmla="*/ 965 w 16324437"/>
              <a:gd name="connsiteY0" fmla="*/ 15096 h 3389156"/>
              <a:gd name="connsiteX1" fmla="*/ 16323243 w 16324437"/>
              <a:gd name="connsiteY1" fmla="*/ 0 h 3389156"/>
              <a:gd name="connsiteX2" fmla="*/ 16323244 w 16324437"/>
              <a:gd name="connsiteY2" fmla="*/ 2952458 h 3389156"/>
              <a:gd name="connsiteX3" fmla="*/ 15225961 w 16324437"/>
              <a:gd name="connsiteY3" fmla="*/ 3389156 h 3389156"/>
              <a:gd name="connsiteX4" fmla="*/ 2118 w 16324437"/>
              <a:gd name="connsiteY4" fmla="*/ 3375772 h 3389156"/>
              <a:gd name="connsiteX5" fmla="*/ 965 w 16324437"/>
              <a:gd name="connsiteY5" fmla="*/ 15096 h 3389156"/>
              <a:gd name="connsiteX0" fmla="*/ 2 w 16323474"/>
              <a:gd name="connsiteY0" fmla="*/ 15096 h 3389156"/>
              <a:gd name="connsiteX1" fmla="*/ 16322280 w 16323474"/>
              <a:gd name="connsiteY1" fmla="*/ 0 h 3389156"/>
              <a:gd name="connsiteX2" fmla="*/ 16322281 w 16323474"/>
              <a:gd name="connsiteY2" fmla="*/ 2952458 h 3389156"/>
              <a:gd name="connsiteX3" fmla="*/ 15224998 w 16323474"/>
              <a:gd name="connsiteY3" fmla="*/ 3389156 h 3389156"/>
              <a:gd name="connsiteX4" fmla="*/ 9304659 w 16323474"/>
              <a:gd name="connsiteY4" fmla="*/ 3383679 h 3389156"/>
              <a:gd name="connsiteX5" fmla="*/ 2 w 16323474"/>
              <a:gd name="connsiteY5" fmla="*/ 15096 h 3389156"/>
              <a:gd name="connsiteX0" fmla="*/ 11253 w 7018816"/>
              <a:gd name="connsiteY0" fmla="*/ 0 h 5508937"/>
              <a:gd name="connsiteX1" fmla="*/ 7017622 w 7018816"/>
              <a:gd name="connsiteY1" fmla="*/ 2119781 h 5508937"/>
              <a:gd name="connsiteX2" fmla="*/ 7017623 w 7018816"/>
              <a:gd name="connsiteY2" fmla="*/ 5072239 h 5508937"/>
              <a:gd name="connsiteX3" fmla="*/ 5920340 w 7018816"/>
              <a:gd name="connsiteY3" fmla="*/ 5508937 h 5508937"/>
              <a:gd name="connsiteX4" fmla="*/ 1 w 7018816"/>
              <a:gd name="connsiteY4" fmla="*/ 5503460 h 5508937"/>
              <a:gd name="connsiteX5" fmla="*/ 11253 w 7018816"/>
              <a:gd name="connsiteY5" fmla="*/ 0 h 5508937"/>
              <a:gd name="connsiteX0" fmla="*/ 11252 w 7030025"/>
              <a:gd name="connsiteY0" fmla="*/ 0 h 5508937"/>
              <a:gd name="connsiteX1" fmla="*/ 7030026 w 7030025"/>
              <a:gd name="connsiteY1" fmla="*/ 16531 h 5508937"/>
              <a:gd name="connsiteX2" fmla="*/ 7017622 w 7030025"/>
              <a:gd name="connsiteY2" fmla="*/ 5072239 h 5508937"/>
              <a:gd name="connsiteX3" fmla="*/ 5920339 w 7030025"/>
              <a:gd name="connsiteY3" fmla="*/ 5508937 h 5508937"/>
              <a:gd name="connsiteX4" fmla="*/ 0 w 7030025"/>
              <a:gd name="connsiteY4" fmla="*/ 5503460 h 5508937"/>
              <a:gd name="connsiteX5" fmla="*/ 11252 w 7030025"/>
              <a:gd name="connsiteY5" fmla="*/ 0 h 5508937"/>
              <a:gd name="connsiteX0" fmla="*/ 11252 w 7018172"/>
              <a:gd name="connsiteY0" fmla="*/ 0 h 5508937"/>
              <a:gd name="connsiteX1" fmla="*/ 7005217 w 7018172"/>
              <a:gd name="connsiteY1" fmla="*/ 16531 h 5508937"/>
              <a:gd name="connsiteX2" fmla="*/ 7017622 w 7018172"/>
              <a:gd name="connsiteY2" fmla="*/ 5072239 h 5508937"/>
              <a:gd name="connsiteX3" fmla="*/ 5920339 w 7018172"/>
              <a:gd name="connsiteY3" fmla="*/ 5508937 h 5508937"/>
              <a:gd name="connsiteX4" fmla="*/ 0 w 7018172"/>
              <a:gd name="connsiteY4" fmla="*/ 5503460 h 5508937"/>
              <a:gd name="connsiteX5" fmla="*/ 11252 w 7018172"/>
              <a:gd name="connsiteY5" fmla="*/ 0 h 5508937"/>
              <a:gd name="connsiteX0" fmla="*/ 11252 w 7018171"/>
              <a:gd name="connsiteY0" fmla="*/ 0 h 5508937"/>
              <a:gd name="connsiteX1" fmla="*/ 7005217 w 7018171"/>
              <a:gd name="connsiteY1" fmla="*/ 8624 h 5508937"/>
              <a:gd name="connsiteX2" fmla="*/ 7017622 w 7018171"/>
              <a:gd name="connsiteY2" fmla="*/ 5072239 h 5508937"/>
              <a:gd name="connsiteX3" fmla="*/ 5920339 w 7018171"/>
              <a:gd name="connsiteY3" fmla="*/ 5508937 h 5508937"/>
              <a:gd name="connsiteX4" fmla="*/ 0 w 7018171"/>
              <a:gd name="connsiteY4" fmla="*/ 5503460 h 5508937"/>
              <a:gd name="connsiteX5" fmla="*/ 11252 w 7018171"/>
              <a:gd name="connsiteY5" fmla="*/ 0 h 5508937"/>
              <a:gd name="connsiteX0" fmla="*/ 11252 w 7018171"/>
              <a:gd name="connsiteY0" fmla="*/ 515114 h 5500325"/>
              <a:gd name="connsiteX1" fmla="*/ 7005217 w 7018171"/>
              <a:gd name="connsiteY1" fmla="*/ 12 h 5500325"/>
              <a:gd name="connsiteX2" fmla="*/ 7017622 w 7018171"/>
              <a:gd name="connsiteY2" fmla="*/ 5063627 h 5500325"/>
              <a:gd name="connsiteX3" fmla="*/ 5920339 w 7018171"/>
              <a:gd name="connsiteY3" fmla="*/ 5500325 h 5500325"/>
              <a:gd name="connsiteX4" fmla="*/ 0 w 7018171"/>
              <a:gd name="connsiteY4" fmla="*/ 5494848 h 5500325"/>
              <a:gd name="connsiteX5" fmla="*/ 11252 w 7018171"/>
              <a:gd name="connsiteY5" fmla="*/ 515114 h 5500325"/>
              <a:gd name="connsiteX0" fmla="*/ 11252 w 7018858"/>
              <a:gd name="connsiteY0" fmla="*/ 0 h 4985211"/>
              <a:gd name="connsiteX1" fmla="*/ 7017983 w 7018858"/>
              <a:gd name="connsiteY1" fmla="*/ 688 h 4985211"/>
              <a:gd name="connsiteX2" fmla="*/ 7017622 w 7018858"/>
              <a:gd name="connsiteY2" fmla="*/ 4548513 h 4985211"/>
              <a:gd name="connsiteX3" fmla="*/ 5920339 w 7018858"/>
              <a:gd name="connsiteY3" fmla="*/ 4985211 h 4985211"/>
              <a:gd name="connsiteX4" fmla="*/ 0 w 7018858"/>
              <a:gd name="connsiteY4" fmla="*/ 4979734 h 4985211"/>
              <a:gd name="connsiteX5" fmla="*/ 11252 w 7018858"/>
              <a:gd name="connsiteY5" fmla="*/ 0 h 4985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18858" h="4985211">
                <a:moveTo>
                  <a:pt x="11252" y="0"/>
                </a:moveTo>
                <a:lnTo>
                  <a:pt x="7017983" y="688"/>
                </a:lnTo>
                <a:cubicBezTo>
                  <a:pt x="7013848" y="1063910"/>
                  <a:pt x="7021757" y="3485291"/>
                  <a:pt x="7017622" y="4548513"/>
                </a:cubicBezTo>
                <a:lnTo>
                  <a:pt x="5920339" y="4985211"/>
                </a:lnTo>
                <a:lnTo>
                  <a:pt x="0" y="4979734"/>
                </a:lnTo>
                <a:cubicBezTo>
                  <a:pt x="3751" y="3756718"/>
                  <a:pt x="7501" y="1223016"/>
                  <a:pt x="1125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 i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To place an image, click the picture icon or drag and drop an image.  </a:t>
            </a:r>
            <a:br>
              <a:rPr lang="en-GB"/>
            </a:br>
            <a:r>
              <a:rPr lang="en-GB"/>
              <a:t>Do not paste an image here.</a:t>
            </a:r>
          </a:p>
        </p:txBody>
      </p:sp>
      <p:sp>
        <p:nvSpPr>
          <p:cNvPr id="13" name="Google Shape;102;p9">
            <a:extLst>
              <a:ext uri="{FF2B5EF4-FFF2-40B4-BE49-F238E27FC236}">
                <a16:creationId xmlns:a16="http://schemas.microsoft.com/office/drawing/2014/main" id="{5715F948-835F-4288-BFAD-DD7F2529B934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07;p9" descr="ZUT030_NewPayoff_1.emf">
            <a:extLst>
              <a:ext uri="{FF2B5EF4-FFF2-40B4-BE49-F238E27FC236}">
                <a16:creationId xmlns:a16="http://schemas.microsoft.com/office/drawing/2014/main" id="{8094A8BF-D259-4B67-B046-02149A131A5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151F8E4-897E-4971-AD9F-4738B81DD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1299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01A46F-72CC-4789-93D3-128E7F05F8E9}"/>
              </a:ext>
            </a:extLst>
          </p:cNvPr>
          <p:cNvSpPr/>
          <p:nvPr userDrawn="1"/>
        </p:nvSpPr>
        <p:spPr>
          <a:xfrm>
            <a:off x="0" y="6391374"/>
            <a:ext cx="9144000" cy="485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828AA3C8-F116-47AD-B7D9-A505AD3518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1403" y="131976"/>
            <a:ext cx="1661757" cy="615341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ZA"/>
              <a:t>To add an image click on the Picture icon.  Do not copy &amp; paste images here!</a:t>
            </a:r>
            <a:endParaRPr lang="en-US"/>
          </a:p>
          <a:p>
            <a:endParaRPr lang="en-US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D263E317-E3A0-463C-AC5F-45A060C7DCC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944209" y="131976"/>
            <a:ext cx="1661757" cy="615341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ZA"/>
              <a:t>To add an image click on the Picture icon.  Do not copy &amp; paste images here!</a:t>
            </a:r>
            <a:endParaRPr lang="en-US"/>
          </a:p>
          <a:p>
            <a:endParaRPr lang="en-US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5EB7706A-2E41-43E0-ADF1-DA5719B51A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47015" y="131976"/>
            <a:ext cx="1661757" cy="615341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ZA"/>
              <a:t>To add an image click on the Picture icon.  Do not copy &amp; paste images here!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D8BF7100-D392-4832-B76D-B8840C471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56890" y="131976"/>
            <a:ext cx="1661757" cy="615341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ZA"/>
              <a:t>To add an image click on the Picture icon.  Do not copy &amp; paste images here!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EF294B32-5A43-4244-BB18-240B81B81B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59695" y="131976"/>
            <a:ext cx="1661757" cy="615341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ZA"/>
              <a:t>To add an image click on the Picture icon.  Do not copy &amp; paste images here!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9" name="Google Shape;102;p9">
            <a:extLst>
              <a:ext uri="{FF2B5EF4-FFF2-40B4-BE49-F238E27FC236}">
                <a16:creationId xmlns:a16="http://schemas.microsoft.com/office/drawing/2014/main" id="{3DB0619F-38CB-44DC-8402-D3108235B055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107;p9" descr="ZUT030_NewPayoff_1.emf">
            <a:extLst>
              <a:ext uri="{FF2B5EF4-FFF2-40B4-BE49-F238E27FC236}">
                <a16:creationId xmlns:a16="http://schemas.microsoft.com/office/drawing/2014/main" id="{15948B49-5A42-4906-84C9-1BD0E99B020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C5109B2B-0DC5-493D-B28D-7D29D8032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0581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_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550C1C4-432A-4B13-84AD-CCAB198C142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ZA"/>
              <a:t>To add an image click on the Picture icon. Do not copy &amp; paste images here!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0845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C730D69-2A59-4A5E-B6DF-C40FB3BC49F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793378" y="1928258"/>
            <a:ext cx="3093754" cy="4331717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12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00000"/>
              </a:lnSpc>
              <a:defRPr sz="105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00000"/>
              </a:lnSpc>
              <a:defRPr sz="900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00000"/>
              </a:lnSpc>
              <a:defRPr sz="825">
                <a:solidFill>
                  <a:srgbClr val="181C1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Media Placeholder 152">
            <a:extLst>
              <a:ext uri="{FF2B5EF4-FFF2-40B4-BE49-F238E27FC236}">
                <a16:creationId xmlns:a16="http://schemas.microsoft.com/office/drawing/2014/main" id="{C56FB668-23E4-4607-8DBD-B85F51B0FC0C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334921" y="1916949"/>
            <a:ext cx="5262514" cy="417034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media</a:t>
            </a:r>
            <a:endParaRPr lang="en-GB"/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88AEF2C6-65CB-4D9F-A26C-CE504385134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22" y="1259040"/>
            <a:ext cx="8535190" cy="414330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500" b="0" i="0" cap="none" baseline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subtitle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71E94801-D75E-42C7-B0F2-7E933C455ACD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21" y="695661"/>
            <a:ext cx="8567094" cy="57730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0">
                <a:solidFill>
                  <a:srgbClr val="181C19"/>
                </a:solidFill>
                <a:latin typeface="Zilla Slab Light" pitchFamily="2" charset="0"/>
                <a:ea typeface="Zilla Slab Light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4" name="Google Shape;102;p9">
            <a:extLst>
              <a:ext uri="{FF2B5EF4-FFF2-40B4-BE49-F238E27FC236}">
                <a16:creationId xmlns:a16="http://schemas.microsoft.com/office/drawing/2014/main" id="{0B10816D-F86E-44EA-BE13-D51AA4E27097}"/>
              </a:ext>
            </a:extLst>
          </p:cNvPr>
          <p:cNvSpPr/>
          <p:nvPr userDrawn="1"/>
        </p:nvSpPr>
        <p:spPr>
          <a:xfrm>
            <a:off x="1632" y="6420960"/>
            <a:ext cx="9142369" cy="461035"/>
          </a:xfrm>
          <a:prstGeom prst="rect">
            <a:avLst/>
          </a:prstGeom>
          <a:solidFill>
            <a:srgbClr val="181C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07;p9" descr="ZUT030_NewPayoff_1.emf">
            <a:extLst>
              <a:ext uri="{FF2B5EF4-FFF2-40B4-BE49-F238E27FC236}">
                <a16:creationId xmlns:a16="http://schemas.microsoft.com/office/drawing/2014/main" id="{46716160-DC71-4C61-A6BA-F6384E61B54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1966" y="6597166"/>
            <a:ext cx="1152955" cy="1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A875BCA-5B88-44B6-A7DA-15E7620E5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25332" y="6471868"/>
            <a:ext cx="2044639" cy="345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defTabSz="685800"/>
            <a:fld id="{DE42E91A-A776-4068-A435-4D2B4F93E6F3}" type="slidenum">
              <a:rPr lang="en-ZA" smtClean="0">
                <a:solidFill>
                  <a:srgbClr val="FFFFFF"/>
                </a:solidFill>
              </a:rPr>
              <a:pPr defTabSz="685800"/>
              <a:t>‹#›</a:t>
            </a:fld>
            <a:endParaRPr lang="en-ZA" dirty="0">
              <a:solidFill>
                <a:srgbClr val="FFFFFF"/>
              </a:solidFill>
            </a:endParaRPr>
          </a:p>
        </p:txBody>
      </p:sp>
      <p:pic>
        <p:nvPicPr>
          <p:cNvPr id="17" name="Google Shape;105;p9" descr="zLogo.emf">
            <a:extLst>
              <a:ext uri="{FF2B5EF4-FFF2-40B4-BE49-F238E27FC236}">
                <a16:creationId xmlns:a16="http://schemas.microsoft.com/office/drawing/2014/main" id="{AD0214D1-C9C7-43DC-907C-36F2EFA0F4E9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98898" y="150898"/>
            <a:ext cx="971806" cy="323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06;p9" descr="ZUT030_triangle.emf">
            <a:extLst>
              <a:ext uri="{FF2B5EF4-FFF2-40B4-BE49-F238E27FC236}">
                <a16:creationId xmlns:a16="http://schemas.microsoft.com/office/drawing/2014/main" id="{F2AB59B6-B4AE-46DE-B78E-B17951E7155B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741674"/>
            <a:ext cx="285185" cy="4341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692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84" Type="http://schemas.openxmlformats.org/officeDocument/2006/relationships/slideLayout" Target="../slideLayouts/slideLayout95.xml"/><Relationship Id="rId89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8.xml"/><Relationship Id="rId71" Type="http://schemas.openxmlformats.org/officeDocument/2006/relationships/slideLayout" Target="../slideLayouts/slideLayout82.xml"/><Relationship Id="rId9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66" Type="http://schemas.openxmlformats.org/officeDocument/2006/relationships/slideLayout" Target="../slideLayouts/slideLayout77.xml"/><Relationship Id="rId74" Type="http://schemas.openxmlformats.org/officeDocument/2006/relationships/slideLayout" Target="../slideLayouts/slideLayout85.xml"/><Relationship Id="rId79" Type="http://schemas.openxmlformats.org/officeDocument/2006/relationships/slideLayout" Target="../slideLayouts/slideLayout90.xml"/><Relationship Id="rId87" Type="http://schemas.openxmlformats.org/officeDocument/2006/relationships/slideLayout" Target="../slideLayouts/slideLayout98.xml"/><Relationship Id="rId102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6.xml"/><Relationship Id="rId61" Type="http://schemas.openxmlformats.org/officeDocument/2006/relationships/slideLayout" Target="../slideLayouts/slideLayout72.xml"/><Relationship Id="rId82" Type="http://schemas.openxmlformats.org/officeDocument/2006/relationships/slideLayout" Target="../slideLayouts/slideLayout93.xml"/><Relationship Id="rId90" Type="http://schemas.openxmlformats.org/officeDocument/2006/relationships/slideLayout" Target="../slideLayouts/slideLayout101.xml"/><Relationship Id="rId95" Type="http://schemas.openxmlformats.org/officeDocument/2006/relationships/slideLayout" Target="../slideLayouts/slideLayout106.xm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77" Type="http://schemas.openxmlformats.org/officeDocument/2006/relationships/slideLayout" Target="../slideLayouts/slideLayout88.xml"/><Relationship Id="rId100" Type="http://schemas.openxmlformats.org/officeDocument/2006/relationships/slideLayout" Target="../slideLayouts/slideLayout111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slideLayout" Target="../slideLayouts/slideLayout83.xml"/><Relationship Id="rId80" Type="http://schemas.openxmlformats.org/officeDocument/2006/relationships/slideLayout" Target="../slideLayouts/slideLayout91.xml"/><Relationship Id="rId85" Type="http://schemas.openxmlformats.org/officeDocument/2006/relationships/slideLayout" Target="../slideLayouts/slideLayout96.xml"/><Relationship Id="rId93" Type="http://schemas.openxmlformats.org/officeDocument/2006/relationships/slideLayout" Target="../slideLayouts/slideLayout104.xml"/><Relationship Id="rId9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103" Type="http://schemas.openxmlformats.org/officeDocument/2006/relationships/theme" Target="../theme/theme2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75" Type="http://schemas.openxmlformats.org/officeDocument/2006/relationships/slideLayout" Target="../slideLayouts/slideLayout86.xml"/><Relationship Id="rId83" Type="http://schemas.openxmlformats.org/officeDocument/2006/relationships/slideLayout" Target="../slideLayouts/slideLayout94.xml"/><Relationship Id="rId88" Type="http://schemas.openxmlformats.org/officeDocument/2006/relationships/slideLayout" Target="../slideLayouts/slideLayout99.xml"/><Relationship Id="rId91" Type="http://schemas.openxmlformats.org/officeDocument/2006/relationships/slideLayout" Target="../slideLayouts/slideLayout102.xml"/><Relationship Id="rId96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slideLayout" Target="../slideLayouts/slideLayout84.xml"/><Relationship Id="rId78" Type="http://schemas.openxmlformats.org/officeDocument/2006/relationships/slideLayout" Target="../slideLayouts/slideLayout89.xml"/><Relationship Id="rId81" Type="http://schemas.openxmlformats.org/officeDocument/2006/relationships/slideLayout" Target="../slideLayouts/slideLayout92.xml"/><Relationship Id="rId86" Type="http://schemas.openxmlformats.org/officeDocument/2006/relationships/slideLayout" Target="../slideLayouts/slideLayout97.xml"/><Relationship Id="rId94" Type="http://schemas.openxmlformats.org/officeDocument/2006/relationships/slideLayout" Target="../slideLayouts/slideLayout105.xml"/><Relationship Id="rId99" Type="http://schemas.openxmlformats.org/officeDocument/2006/relationships/slideLayout" Target="../slideLayouts/slideLayout110.xml"/><Relationship Id="rId101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45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6" Type="http://schemas.openxmlformats.org/officeDocument/2006/relationships/slideLayout" Target="../slideLayouts/slideLayout87.xml"/><Relationship Id="rId97" Type="http://schemas.openxmlformats.org/officeDocument/2006/relationships/slideLayout" Target="../slideLayouts/slideLayout10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852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2499"/>
            <a:ext cx="8229600" cy="4459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325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8886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  <p:sldLayoutId id="2147483741" r:id="rId81"/>
    <p:sldLayoutId id="2147483742" r:id="rId82"/>
    <p:sldLayoutId id="2147483743" r:id="rId83"/>
    <p:sldLayoutId id="2147483744" r:id="rId84"/>
    <p:sldLayoutId id="2147483745" r:id="rId85"/>
    <p:sldLayoutId id="2147483746" r:id="rId86"/>
    <p:sldLayoutId id="2147483747" r:id="rId87"/>
    <p:sldLayoutId id="2147483748" r:id="rId88"/>
    <p:sldLayoutId id="2147483749" r:id="rId89"/>
    <p:sldLayoutId id="2147483750" r:id="rId90"/>
    <p:sldLayoutId id="2147483751" r:id="rId91"/>
    <p:sldLayoutId id="2147483752" r:id="rId92"/>
    <p:sldLayoutId id="2147483753" r:id="rId93"/>
    <p:sldLayoutId id="2147483754" r:id="rId94"/>
    <p:sldLayoutId id="2147483755" r:id="rId95"/>
    <p:sldLayoutId id="2147483756" r:id="rId96"/>
    <p:sldLayoutId id="2147483757" r:id="rId97"/>
    <p:sldLayoutId id="2147483758" r:id="rId98"/>
    <p:sldLayoutId id="2147483759" r:id="rId99"/>
    <p:sldLayoutId id="2147483760" r:id="rId100"/>
    <p:sldLayoutId id="2147483761" r:id="rId101"/>
    <p:sldLayoutId id="2147483762" r:id="rId10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852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2499"/>
            <a:ext cx="8229600" cy="4459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7513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02FC6-061E-5F4C-9ACA-6C4849BEF69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107A0-7B7C-8743-BC43-85A4508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102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852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2499"/>
            <a:ext cx="8229600" cy="4459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7119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12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09014"/>
            <a:ext cx="7772400" cy="591436"/>
          </a:xfrm>
        </p:spPr>
        <p:txBody>
          <a:bodyPr>
            <a:normAutofit fontScale="90000"/>
          </a:bodyPr>
          <a:lstStyle/>
          <a:p>
            <a:r>
              <a:rPr lang="en-ZA" sz="2700" b="1" dirty="0"/>
              <a:t>South Africa's Climate Policy Framework in the context of achieving its Nationally Determined Contribution (NDC) commitments</a:t>
            </a:r>
            <a:br>
              <a:rPr lang="en-ZA" sz="2700" b="1" dirty="0"/>
            </a:br>
            <a:r>
              <a:rPr lang="en-US" sz="2700" b="1" dirty="0"/>
              <a:t/>
            </a:r>
            <a:br>
              <a:rPr lang="en-US" sz="2700" b="1" dirty="0"/>
            </a:br>
            <a:r>
              <a:rPr lang="en-US" sz="2700" b="1" dirty="0"/>
              <a:t>2 March  2023</a:t>
            </a:r>
            <a:br>
              <a:rPr lang="en-US" sz="2700" b="1" dirty="0"/>
            </a:br>
            <a:r>
              <a:rPr lang="en-US" sz="2700" b="1" dirty="0"/>
              <a:t/>
            </a:r>
            <a:br>
              <a:rPr lang="en-US" sz="2700" b="1" dirty="0"/>
            </a:br>
            <a:r>
              <a:rPr lang="en-ZA" dirty="0"/>
              <a:t/>
            </a:r>
            <a:br>
              <a:rPr lang="en-ZA" dirty="0"/>
            </a:b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9823" y="4136065"/>
            <a:ext cx="6342089" cy="1042221"/>
          </a:xfrm>
        </p:spPr>
        <p:txBody>
          <a:bodyPr>
            <a:normAutofit/>
          </a:bodyPr>
          <a:lstStyle/>
          <a:p>
            <a:r>
              <a:rPr lang="en-US" altLang="en-US" sz="1800" b="1" i="1" dirty="0">
                <a:solidFill>
                  <a:srgbClr val="008000"/>
                </a:solidFill>
              </a:rPr>
              <a:t>DEPARTMENT OF FORESTRY, FISHERIES &amp; THE ENVIRONMENT</a:t>
            </a:r>
            <a:endParaRPr lang="en-ZA" altLang="en-US" sz="1800" b="1" i="1" dirty="0">
              <a:solidFill>
                <a:srgbClr val="008000"/>
              </a:solidFill>
            </a:endParaRPr>
          </a:p>
          <a:p>
            <a:r>
              <a:rPr lang="en-ZA" altLang="en-US" sz="1800" b="1" i="1" dirty="0">
                <a:solidFill>
                  <a:srgbClr val="008000"/>
                </a:solidFill>
              </a:rPr>
              <a:t>Chief Directorate: Climate Change Mitigation &amp; Specialist  Monitoring Services</a:t>
            </a:r>
            <a:endParaRPr lang="en-US" sz="1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126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979" y="214339"/>
            <a:ext cx="8869531" cy="931833"/>
          </a:xfrm>
        </p:spPr>
        <p:txBody>
          <a:bodyPr>
            <a:normAutofit fontScale="90000"/>
          </a:bodyPr>
          <a:lstStyle/>
          <a:p>
            <a:r>
              <a:rPr lang="en-US" sz="2900" b="1" dirty="0">
                <a:solidFill>
                  <a:prstClr val="black"/>
                </a:solidFill>
              </a:rPr>
              <a:t/>
            </a:r>
            <a:br>
              <a:rPr lang="en-US" sz="2900" b="1" dirty="0">
                <a:solidFill>
                  <a:prstClr val="black"/>
                </a:solidFill>
              </a:rPr>
            </a:br>
            <a:r>
              <a:rPr lang="en-US" sz="3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ELEMENTS OF THE CLIMATE MITIGATION SYSTEM?</a:t>
            </a:r>
            <a:r>
              <a:rPr lang="en-US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7BBD49-BA64-4147-B350-96C008337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979" y="1289288"/>
            <a:ext cx="2449066" cy="24777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Mitigation Goal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National GHG Emissions Trajectory Range, against which outcome of all mitigation actions will be measured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6C7A1-F2BF-46E2-B992-4ACDBD323526}"/>
              </a:ext>
            </a:extLst>
          </p:cNvPr>
          <p:cNvSpPr/>
          <p:nvPr/>
        </p:nvSpPr>
        <p:spPr>
          <a:xfrm>
            <a:off x="2712202" y="1311762"/>
            <a:ext cx="3167488" cy="25916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Sectoral Targets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Defining Desired Emission Reduction Outcomes (DEROs), now </a:t>
            </a:r>
            <a:r>
              <a: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Sectoral Emissions Targets (SETs)</a:t>
            </a: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for each significant sector or sub-sector of the economy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B0EA6E-7E45-4C5D-80A5-E8675105A285}"/>
              </a:ext>
            </a:extLst>
          </p:cNvPr>
          <p:cNvSpPr/>
          <p:nvPr/>
        </p:nvSpPr>
        <p:spPr>
          <a:xfrm>
            <a:off x="5980731" y="1363704"/>
            <a:ext cx="2996121" cy="20284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Industry implementation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Mitigation plans </a:t>
            </a: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demonstrate how mitigation by companies is to be achieved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1EDE76-F99E-459A-A606-67C4E145CD9F}"/>
              </a:ext>
            </a:extLst>
          </p:cNvPr>
          <p:cNvSpPr/>
          <p:nvPr/>
        </p:nvSpPr>
        <p:spPr>
          <a:xfrm>
            <a:off x="185979" y="3767000"/>
            <a:ext cx="2449066" cy="21618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Monitoring of GHG emissions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collection, GHG inventory and M&amp;E system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C9C50F-DD73-49D2-92B3-A084831DD94F}"/>
              </a:ext>
            </a:extLst>
          </p:cNvPr>
          <p:cNvSpPr/>
          <p:nvPr/>
        </p:nvSpPr>
        <p:spPr>
          <a:xfrm>
            <a:off x="2758499" y="3903407"/>
            <a:ext cx="3298171" cy="19466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Industry emissions limits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Adopting a </a:t>
            </a:r>
            <a:r>
              <a: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carbon budget </a:t>
            </a: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approach to provide for flexibility and least cost mitigation in sectors and/or sub-sectors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AADA04-2119-40D6-9FC7-5D67476D3993}"/>
              </a:ext>
            </a:extLst>
          </p:cNvPr>
          <p:cNvSpPr/>
          <p:nvPr/>
        </p:nvSpPr>
        <p:spPr>
          <a:xfrm>
            <a:off x="6206013" y="3570332"/>
            <a:ext cx="2770839" cy="218276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Sector polies to drive mitigation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Policies and Measures (PAMS), economic measures to drive mitigation (e.g. IRP 2019 – REIPPP)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E107A0-7B7C-8743-BC43-85A450895B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460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445E7-91EE-4666-B0A4-0074E0CE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03" y="185912"/>
            <a:ext cx="8846977" cy="689866"/>
          </a:xfrm>
        </p:spPr>
        <p:txBody>
          <a:bodyPr>
            <a:normAutofit fontScale="90000"/>
          </a:bodyPr>
          <a:lstStyle/>
          <a:p>
            <a:r>
              <a:rPr lang="en-US" dirty="0"/>
              <a:t>Sectors considered for SETs</a:t>
            </a:r>
            <a:endParaRPr lang="en-Z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80A43AC-4AFA-4843-A36D-8FB2D5DE3A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5161804"/>
              </p:ext>
            </p:extLst>
          </p:nvPr>
        </p:nvGraphicFramePr>
        <p:xfrm>
          <a:off x="329609" y="875778"/>
          <a:ext cx="8484781" cy="511576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478188">
                  <a:extLst>
                    <a:ext uri="{9D8B030D-6E8A-4147-A177-3AD203B41FA5}">
                      <a16:colId xmlns:a16="http://schemas.microsoft.com/office/drawing/2014/main" val="75841980"/>
                    </a:ext>
                  </a:extLst>
                </a:gridCol>
                <a:gridCol w="3113212">
                  <a:extLst>
                    <a:ext uri="{9D8B030D-6E8A-4147-A177-3AD203B41FA5}">
                      <a16:colId xmlns:a16="http://schemas.microsoft.com/office/drawing/2014/main" val="1265867357"/>
                    </a:ext>
                  </a:extLst>
                </a:gridCol>
                <a:gridCol w="3893381">
                  <a:extLst>
                    <a:ext uri="{9D8B030D-6E8A-4147-A177-3AD203B41FA5}">
                      <a16:colId xmlns:a16="http://schemas.microsoft.com/office/drawing/2014/main" val="3764547052"/>
                    </a:ext>
                  </a:extLst>
                </a:gridCol>
              </a:tblGrid>
              <a:tr h="448608">
                <a:tc>
                  <a:txBody>
                    <a:bodyPr/>
                    <a:lstStyle/>
                    <a:p>
                      <a:r>
                        <a:rPr lang="en-US" sz="1400" dirty="0"/>
                        <a:t>SETs focus</a:t>
                      </a:r>
                      <a:endParaRPr lang="en-Z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Policy Sector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Lead Department/Entity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226991"/>
                  </a:ext>
                </a:extLst>
              </a:tr>
              <a:tr h="448608">
                <a:tc rowSpan="6"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Non-Environmental Sector</a:t>
                      </a:r>
                      <a:endParaRPr lang="en-Z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Department of Mineral Resources and Energy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818118"/>
                  </a:ext>
                </a:extLst>
              </a:tr>
              <a:tr h="448608">
                <a:tc vMerge="1">
                  <a:txBody>
                    <a:bodyPr/>
                    <a:lstStyle/>
                    <a:p>
                      <a:endParaRPr lang="en-Z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Transport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Department of Transport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dirty="0"/>
                        <a:t>Department of Mineral Resources and Energy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964934"/>
                  </a:ext>
                </a:extLst>
              </a:tr>
              <a:tr h="448608">
                <a:tc vMerge="1">
                  <a:txBody>
                    <a:bodyPr/>
                    <a:lstStyle/>
                    <a:p>
                      <a:pPr lvl="0">
                        <a:buNone/>
                      </a:pPr>
                      <a:endParaRPr lang="en-Z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ZA" sz="1400" dirty="0"/>
                        <a:t>Human Settlements, including buildings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ZA" sz="1400" dirty="0"/>
                        <a:t>Department of Public Works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ZA" sz="1400" b="0" u="none" strike="noStrike" noProof="0" dirty="0"/>
                        <a:t>Department of Mineral Resources and Energy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ZA" sz="1400" b="0" u="none" strike="noStrike" noProof="0" dirty="0"/>
                        <a:t>Department of Water and Sanitation</a:t>
                      </a:r>
                      <a:endParaRPr lang="en-ZA" sz="1400" b="0" i="0" u="none" strike="noStrike" noProof="0" dirty="0">
                        <a:latin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8644689"/>
                  </a:ext>
                </a:extLst>
              </a:tr>
              <a:tr h="448608">
                <a:tc vMerge="1">
                  <a:txBody>
                    <a:bodyPr/>
                    <a:lstStyle/>
                    <a:p>
                      <a:endParaRPr lang="en-Z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Industry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Department of Trade, Industry and Commerce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dirty="0"/>
                        <a:t>Department of Mineral Resources and Energy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dirty="0"/>
                        <a:t>Department of Forestry, Fisheries and Environment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866733"/>
                  </a:ext>
                </a:extLst>
              </a:tr>
              <a:tr h="448608">
                <a:tc vMerge="1">
                  <a:txBody>
                    <a:bodyPr/>
                    <a:lstStyle/>
                    <a:p>
                      <a:endParaRPr lang="en-Z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Land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Department of Forestry, Fisheries and Environment</a:t>
                      </a:r>
                    </a:p>
                    <a:p>
                      <a:r>
                        <a:rPr lang="en-ZA" sz="1400" dirty="0"/>
                        <a:t>SANPARKs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512664"/>
                  </a:ext>
                </a:extLst>
              </a:tr>
              <a:tr h="774309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dirty="0"/>
                        <a:t>Agriculture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Department of Agriculture, Land Reform and Rural Development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288646"/>
                  </a:ext>
                </a:extLst>
              </a:tr>
              <a:tr h="448608">
                <a:tc>
                  <a:txBody>
                    <a:bodyPr/>
                    <a:lstStyle/>
                    <a:p>
                      <a:r>
                        <a:rPr lang="en-US" sz="1400" dirty="0"/>
                        <a:t>Environmental Sectors</a:t>
                      </a:r>
                      <a:endParaRPr lang="en-Z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Environment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Department of Forestry, Fisheries and Environment: Biodiversity, Environmental Programmes, Chemicals and Waste, Forestry, Integrated Environmental Management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322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513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21-02-01 at 21.31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829268"/>
            <a:ext cx="7962900" cy="32601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/>
              <a:t>TIMELINE (CARBON BUDGETS)</a:t>
            </a:r>
            <a:endParaRPr lang="en-ZA" sz="2800" b="1" dirty="0"/>
          </a:p>
        </p:txBody>
      </p:sp>
      <p:sp>
        <p:nvSpPr>
          <p:cNvPr id="13" name="Line Callout 1 12"/>
          <p:cNvSpPr/>
          <p:nvPr/>
        </p:nvSpPr>
        <p:spPr>
          <a:xfrm>
            <a:off x="457200" y="4089400"/>
            <a:ext cx="1727199" cy="1892299"/>
          </a:xfrm>
          <a:prstGeom prst="borderCallout1">
            <a:avLst>
              <a:gd name="adj1" fmla="val 155"/>
              <a:gd name="adj2" fmla="val 47981"/>
              <a:gd name="adj3" fmla="val -57310"/>
              <a:gd name="adj4" fmla="val 80005"/>
            </a:avLst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end date for Phase I voluntary carbon budget submissions was 31 December 2020</a:t>
            </a:r>
          </a:p>
        </p:txBody>
      </p:sp>
      <p:sp>
        <p:nvSpPr>
          <p:cNvPr id="10" name="Line Callout 1 9"/>
          <p:cNvSpPr/>
          <p:nvPr/>
        </p:nvSpPr>
        <p:spPr>
          <a:xfrm>
            <a:off x="2311400" y="4089400"/>
            <a:ext cx="6604000" cy="1892300"/>
          </a:xfrm>
          <a:prstGeom prst="borderCallout1">
            <a:avLst>
              <a:gd name="adj1" fmla="val -559"/>
              <a:gd name="adj2" fmla="val 44656"/>
              <a:gd name="adj3" fmla="val -57971"/>
              <a:gd name="adj4" fmla="val 35786"/>
            </a:avLst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Transition Period has been agreed and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gazetted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(22 October 2020), running from Jan 2021-Dec 2025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There are two primary objectives for this 2 year period: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37609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Phase I extension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37609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Voluntary budgets will continue to be accepted during the Transition Period (5% carbon budget allowance applicable).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Phase II carbon budget methodology: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budget allocation methodology will be decided through a extensive process of engagement. This will be piloted and the outcomes will inform the mandatory phase.</a:t>
            </a:r>
          </a:p>
        </p:txBody>
      </p:sp>
    </p:spTree>
    <p:extLst>
      <p:ext uri="{BB962C8B-B14F-4D97-AF65-F5344CB8AC3E}">
        <p14:creationId xmlns:p14="http://schemas.microsoft.com/office/powerpoint/2010/main" val="1773941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6" y="136525"/>
            <a:ext cx="9075174" cy="1065557"/>
          </a:xfrm>
        </p:spPr>
        <p:txBody>
          <a:bodyPr>
            <a:normAutofit fontScale="90000"/>
          </a:bodyPr>
          <a:lstStyle/>
          <a:p>
            <a:r>
              <a:rPr lang="en-US" sz="2900" b="1" dirty="0">
                <a:solidFill>
                  <a:prstClr val="black"/>
                </a:solidFill>
              </a:rPr>
              <a:t/>
            </a:r>
            <a:br>
              <a:rPr lang="en-US" sz="2900" b="1" dirty="0">
                <a:solidFill>
                  <a:prstClr val="black"/>
                </a:solidFill>
              </a:rPr>
            </a:br>
            <a:r>
              <a:rPr lang="en-US" sz="3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MITIGATION SYSTEM: 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we now?</a:t>
            </a:r>
            <a:br>
              <a:rPr lang="en-US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96377E2-35D6-424E-B3BD-7CB3154D0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26" y="981544"/>
            <a:ext cx="8917858" cy="4700869"/>
          </a:xfrm>
        </p:spPr>
        <p:txBody>
          <a:bodyPr>
            <a:noAutofit/>
          </a:bodyPr>
          <a:lstStyle/>
          <a:p>
            <a:pPr algn="just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Progress on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Sectoral Emission Targets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(emission targets for policy sectors):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SETs allocation framework approved by cabinet in 2021;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SETs for the environmental sector (DFFE is the policy custodian) are too be finalized for implementation in the 2023/24 financial year; </a:t>
            </a:r>
          </a:p>
          <a:p>
            <a:pPr lvl="1" algn="just"/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Draft SETs for other sectors (e.g. transport, Energy, Agriculture, Human Settlements, Water and Sanitation, Industry) have been quantified. Engagements with Sectors to start in February 2023 for finalization in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arch 2024.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Progress on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 Budgets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(emission limits to industry):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Carbon Budget allocation framework approved by cabinet in 2021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Carbon budget allocation for the mandatory period (2023-2027) underway and shall be concluded in June 2024</a:t>
            </a:r>
          </a:p>
          <a:p>
            <a:pPr algn="just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Industry Implementation (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 mitigation plans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Industry mitigation plans support the implementation of Carbon Budgets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Allocation of mitigation plans to industry for the period 2021-2025 concluded in 2020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Progress reports on implementation submitted annually from 2021 onwards</a:t>
            </a:r>
          </a:p>
          <a:p>
            <a:pPr lvl="1"/>
            <a:endParaRPr lang="en-US" sz="2200" dirty="0"/>
          </a:p>
          <a:p>
            <a:endParaRPr lang="en-US" sz="2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E107A0-7B7C-8743-BC43-85A450895B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247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6" y="190306"/>
            <a:ext cx="9075174" cy="1065557"/>
          </a:xfrm>
        </p:spPr>
        <p:txBody>
          <a:bodyPr>
            <a:normAutofit fontScale="90000"/>
          </a:bodyPr>
          <a:lstStyle/>
          <a:p>
            <a:r>
              <a:rPr lang="en-US" sz="2900" b="1" dirty="0">
                <a:solidFill>
                  <a:prstClr val="black"/>
                </a:solidFill>
              </a:rPr>
              <a:t/>
            </a:r>
            <a:br>
              <a:rPr lang="en-US" sz="2900" b="1" dirty="0">
                <a:solidFill>
                  <a:prstClr val="black"/>
                </a:solidFill>
              </a:rPr>
            </a:br>
            <a:r>
              <a:rPr lang="en-US" sz="3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MITIGATION SYSTEM: 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we now?</a:t>
            </a:r>
            <a:br>
              <a:rPr lang="en-US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96377E2-35D6-424E-B3BD-7CB3154D0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27" y="1255864"/>
            <a:ext cx="8917858" cy="4700869"/>
          </a:xfrm>
        </p:spPr>
        <p:txBody>
          <a:bodyPr>
            <a:noAutofit/>
          </a:bodyPr>
          <a:lstStyle/>
          <a:p>
            <a:pPr algn="just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Progress on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of Greenhouse Gas (GHG) emissions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Mandatory GHG reporting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has been in operation since 2017;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 web-based platform called SAGERS (South African Greenhouse Gas Emissions Reporting System) has been in operation since 2020; </a:t>
            </a:r>
          </a:p>
          <a:p>
            <a:pPr lvl="1" algn="just"/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DFFE uses the SAGERS system to support the South African Revenue Service for the Carbon Tax verification process.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Mitigation Goal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(SA’s fair share contribution to the global efforts to reduce GHG emissions):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South Africa submitted to the United Nations its updated NDC (Nationally Determined mitigation Contribution) in September 2021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updated NDC requires South Africa’s total net emissions to be within 398-510 million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tonnes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of CO2 equivalent by 2025 and 350-420 million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tonnes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of CO2 equivalent by 2030.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latest GHG Inventory covering the period 2000-2020 shows that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net emissions in 2020 were at a figure of 442 million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tonnes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which is not far off from the 2030 upper target of 420 million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tonnes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200" dirty="0"/>
          </a:p>
          <a:p>
            <a:endParaRPr lang="en-US" sz="2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E107A0-7B7C-8743-BC43-85A450895B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4949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907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742" y="357113"/>
            <a:ext cx="8229600" cy="1143000"/>
          </a:xfrm>
        </p:spPr>
        <p:txBody>
          <a:bodyPr>
            <a:normAutofit/>
          </a:bodyPr>
          <a:lstStyle/>
          <a:p>
            <a:r>
              <a:rPr lang="en-US" sz="6500" b="1" dirty="0">
                <a:solidFill>
                  <a:srgbClr val="003500"/>
                </a:solidFill>
              </a:rPr>
              <a:t>THANK YOU!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38636" y="2853846"/>
            <a:ext cx="8229600" cy="254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" b="1" dirty="0"/>
              <a:t>Mr. Samuel Mabena</a:t>
            </a:r>
          </a:p>
          <a:p>
            <a:pPr marL="0" indent="0">
              <a:buNone/>
            </a:pPr>
            <a:r>
              <a:rPr lang="en-US" sz="1500" dirty="0"/>
              <a:t>Chief Directorate, Climate Change Mitigation &amp; Specialist Monitoring Services</a:t>
            </a:r>
          </a:p>
          <a:p>
            <a:pPr marL="0" indent="0">
              <a:buNone/>
            </a:pPr>
            <a:r>
              <a:rPr lang="en-US" sz="1500" dirty="0"/>
              <a:t>Department of Environment,  Forestry and Fisheries</a:t>
            </a:r>
          </a:p>
          <a:p>
            <a:pPr marL="0" indent="0">
              <a:buNone/>
            </a:pPr>
            <a:r>
              <a:rPr lang="en-US" sz="1500" dirty="0"/>
              <a:t>Tel: 012 399 8650    |     Mobile: 078 0791 7081</a:t>
            </a:r>
          </a:p>
          <a:p>
            <a:pPr marL="0" indent="0">
              <a:buNone/>
            </a:pPr>
            <a:r>
              <a:rPr lang="en-US" sz="1500" dirty="0"/>
              <a:t>Website: http://www.environment.gov.za</a:t>
            </a:r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sz="1500" dirty="0"/>
              <a:t>Address: The Environment House, 473 Steve Biko Road, Arcadia, Pretoria, 0083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78333" y="2672269"/>
            <a:ext cx="0" cy="25732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164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5576" y="1412776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Z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9208" y="101445"/>
            <a:ext cx="7752522" cy="133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marR="0" indent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914400" marR="0" indent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PRESENTATION OUTLINE   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497363" y="561846"/>
            <a:ext cx="79610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000" u="sng" dirty="0">
              <a:latin typeface="Arial Narrow" panose="020B0606020202030204" pitchFamily="34" charset="0"/>
            </a:endParaRPr>
          </a:p>
          <a:p>
            <a:endParaRPr lang="en-GB" sz="2000" u="sng" dirty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 Narrow" panose="020B0606020202030204" pitchFamily="34" charset="0"/>
              </a:rPr>
              <a:t>Background/</a:t>
            </a:r>
            <a:r>
              <a:rPr lang="en-GB" sz="2800" dirty="0" smtClean="0">
                <a:latin typeface="Arial Narrow" panose="020B0606020202030204" pitchFamily="34" charset="0"/>
              </a:rPr>
              <a:t>national conte</a:t>
            </a:r>
            <a:r>
              <a:rPr lang="en-GB" sz="2800" dirty="0" smtClean="0">
                <a:latin typeface="Arial Narrow" panose="020B0606020202030204" pitchFamily="34" charset="0"/>
              </a:rPr>
              <a:t>xt</a:t>
            </a:r>
            <a:endParaRPr lang="en-GB" sz="2800" dirty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 Narrow" panose="020B0606020202030204" pitchFamily="34" charset="0"/>
              </a:rPr>
              <a:t>South Africa’s GHG emission profile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 Narrow" panose="020B0606020202030204" pitchFamily="34" charset="0"/>
              </a:rPr>
              <a:t>South Africa’s progress and  commitment to the </a:t>
            </a:r>
            <a:r>
              <a:rPr lang="en-US" sz="2800" dirty="0">
                <a:latin typeface="Arial Narrow" panose="020B0606020202030204" pitchFamily="34" charset="0"/>
              </a:rPr>
              <a:t>P</a:t>
            </a:r>
            <a:r>
              <a:rPr lang="en-US" sz="2800" dirty="0" smtClean="0">
                <a:latin typeface="Arial Narrow" panose="020B0606020202030204" pitchFamily="34" charset="0"/>
              </a:rPr>
              <a:t>aris agreement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 smtClean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Arial Narrow" panose="020B0606020202030204" pitchFamily="34" charset="0"/>
              </a:rPr>
              <a:t>Low Emission Development Strategy 2050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 Narrow" panose="020B0606020202030204" pitchFamily="34" charset="0"/>
              </a:rPr>
              <a:t>South Africa’s mitigation system 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 smtClean="0">
                <a:latin typeface="Arial Narrow" panose="020B0606020202030204" pitchFamily="34" charset="0"/>
              </a:rPr>
              <a:t>         Sectoral Emissions Targets (SETs)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 smtClean="0">
                <a:latin typeface="Arial Narrow" panose="020B0606020202030204" pitchFamily="34" charset="0"/>
              </a:rPr>
              <a:t>         Carbon Budget (CBs)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 Narrow" panose="020B0606020202030204" pitchFamily="34" charset="0"/>
              </a:rPr>
              <a:t>Where are we?</a:t>
            </a:r>
            <a:r>
              <a:rPr lang="en-US" sz="2800" dirty="0">
                <a:latin typeface="Arial Narrow" panose="020B0606020202030204" pitchFamily="34" charset="0"/>
              </a:rPr>
              <a:t/>
            </a:r>
            <a:br>
              <a:rPr lang="en-US" sz="2800" dirty="0">
                <a:latin typeface="Arial Narrow" panose="020B0606020202030204" pitchFamily="34" charset="0"/>
              </a:rPr>
            </a:br>
            <a:endParaRPr lang="en-US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066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South Africa National context to respond to climate change</a:t>
            </a:r>
            <a:endParaRPr lang="en-US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287524" y="1047322"/>
            <a:ext cx="8568952" cy="503234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South Africa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developing country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aims to develop 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its economy in order to deal with its triple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challenges 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(i.e., poverty, unemployment, and inequality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Climate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 (CC) poses considerable risks and is a critical constraint to inclusive and sustainable economic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growth for South Africa.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South Africa’s climate is known to have a high degree of variability at all timescales and is highly susceptible to climate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risks.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current economy in South Africa is dominated by large-scale, energy-intensive mining and minerals beneficiation industries as well as a heavy reliance on fossil fuels for electricity generation along with significant levels of liquid-fuel consumption. As such, the energy and mining (Energy)  and industrial processes and product use (IPPU)  sectors are primary contributors to the South African economy, GDP growth and jobs.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estimated 93% of South Africa’s electricity produced within the energy sector, currently comes from coal combustion that contributes to greenhouse gas (GHG) emissions. This over-reliance on coal presents significant transition and climate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risks.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05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Slide Number Placeholder 3">
            <a:extLst>
              <a:ext uri="{FF2B5EF4-FFF2-40B4-BE49-F238E27FC236}">
                <a16:creationId xmlns:a16="http://schemas.microsoft.com/office/drawing/2014/main" id="{A8D822BE-197A-4FAD-B3B5-7E0B6C81C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63E024-6B04-4D27-8D34-B0EB37EE1ABE}" type="slidenum">
              <a:rPr lang="en-US" altLang="en-US" sz="1200">
                <a:solidFill>
                  <a:srgbClr val="90C226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90C226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99307D-2871-492C-827B-993A101AF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06518"/>
            <a:ext cx="3559278" cy="4241731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b="1" dirty="0"/>
              <a:t>GHG Inventory 2000 – 2020</a:t>
            </a:r>
          </a:p>
          <a:p>
            <a:r>
              <a:rPr lang="en-US" sz="1400" dirty="0"/>
              <a:t>The energy sector is critical to South African economy because it accounts for a total of 15% in the Gross Domestic Product (GDP).</a:t>
            </a:r>
          </a:p>
          <a:p>
            <a:r>
              <a:rPr lang="en-US" sz="1400" dirty="0"/>
              <a:t>The energy sector is heavily dependent on coal as the primary energy source and the largest emission source.</a:t>
            </a:r>
          </a:p>
          <a:p>
            <a:r>
              <a:rPr lang="en-US" sz="1400" dirty="0"/>
              <a:t>Although the energy sector has the largest share of GHG emissions it does represent opportunities to mitigate climate change.</a:t>
            </a:r>
          </a:p>
          <a:p>
            <a:pPr marL="0" indent="0">
              <a:buNone/>
            </a:pPr>
            <a:r>
              <a:rPr lang="en-US" sz="1400" b="1" dirty="0"/>
              <a:t>GHG emissions levels for 2020</a:t>
            </a:r>
          </a:p>
          <a:p>
            <a:r>
              <a:rPr lang="en-US" sz="1400" dirty="0"/>
              <a:t>The sector features an increase of 0.8%</a:t>
            </a:r>
          </a:p>
          <a:p>
            <a:r>
              <a:rPr lang="en-US" sz="1400" dirty="0"/>
              <a:t>The Energy Sector was the largest contributor with a contribution of 81.0% in 2020.</a:t>
            </a:r>
          </a:p>
          <a:p>
            <a:r>
              <a:rPr lang="en-US" sz="1400" dirty="0"/>
              <a:t>A decrease of 5.9% in overall emissions was observed between 2017 and 2020 due to  decreases in the Energy and IPPU sectors.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FB07FF-8EE2-712F-AF3F-84B65B83B1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962" y="1022555"/>
            <a:ext cx="5612560" cy="48571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Energy sector emissions in South Africa</a:t>
            </a:r>
            <a:endParaRPr lang="en-ZA" sz="2800" b="1" dirty="0"/>
          </a:p>
        </p:txBody>
      </p:sp>
    </p:spTree>
    <p:extLst>
      <p:ext uri="{BB962C8B-B14F-4D97-AF65-F5344CB8AC3E}">
        <p14:creationId xmlns:p14="http://schemas.microsoft.com/office/powerpoint/2010/main" val="1494819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8B08C-9BF6-46B0-AF5A-0E5678D7A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" y="1375998"/>
            <a:ext cx="2931095" cy="4140036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GHG Inventory 2000 – 2020</a:t>
            </a:r>
          </a:p>
          <a:p>
            <a:pPr marL="0" indent="0">
              <a:buNone/>
            </a:pPr>
            <a:endParaRPr lang="en-US" sz="1800" b="1" dirty="0"/>
          </a:p>
          <a:p>
            <a:r>
              <a:rPr lang="en-US" sz="1800" dirty="0"/>
              <a:t>Decreased by 0.8% by 2020</a:t>
            </a:r>
          </a:p>
          <a:p>
            <a:r>
              <a:rPr lang="en-US" sz="1800" dirty="0"/>
              <a:t>Due to the increase in land sinks since 2011</a:t>
            </a:r>
          </a:p>
          <a:p>
            <a:r>
              <a:rPr lang="en-US" sz="1800" dirty="0"/>
              <a:t>7.8 % decrease in overall emissions observed between 2017 and 2020.</a:t>
            </a:r>
          </a:p>
          <a:p>
            <a:r>
              <a:rPr lang="en-US" sz="1800" dirty="0"/>
              <a:t>The decrease was attributed to the decline in IPPU and AFOLU</a:t>
            </a:r>
          </a:p>
          <a:p>
            <a:pPr marL="0" lvl="1" indent="-216000"/>
            <a:endParaRPr lang="en-US" sz="1800" dirty="0">
              <a:solidFill>
                <a:srgbClr val="C98711"/>
              </a:solidFill>
            </a:endParaRPr>
          </a:p>
          <a:p>
            <a:pPr marL="0" lvl="1" indent="-216000"/>
            <a:endParaRPr lang="en-US" dirty="0">
              <a:solidFill>
                <a:srgbClr val="C98711"/>
              </a:solidFill>
            </a:endParaRPr>
          </a:p>
          <a:p>
            <a:pPr marL="0" lvl="1" indent="-342900"/>
            <a:endParaRPr lang="en-US" dirty="0">
              <a:solidFill>
                <a:srgbClr val="C98711"/>
              </a:solidFill>
            </a:endParaRPr>
          </a:p>
          <a:p>
            <a:pPr marL="0" lvl="1" indent="0">
              <a:buNone/>
            </a:pPr>
            <a:endParaRPr lang="en-US" dirty="0">
              <a:solidFill>
                <a:srgbClr val="C98711"/>
              </a:solidFill>
            </a:endParaRPr>
          </a:p>
          <a:p>
            <a:pPr lvl="1" algn="r"/>
            <a:endParaRPr lang="en-US" b="1" dirty="0">
              <a:solidFill>
                <a:srgbClr val="C98711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737815A-DAFD-4A50-B101-8B935A592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4215"/>
            <a:ext cx="8229600" cy="549525"/>
          </a:xfrm>
        </p:spPr>
        <p:txBody>
          <a:bodyPr>
            <a:normAutofit/>
          </a:bodyPr>
          <a:lstStyle/>
          <a:p>
            <a:r>
              <a:rPr lang="en-US" sz="2800" b="1" dirty="0"/>
              <a:t>Energy sector emissions in South Africa</a:t>
            </a:r>
            <a:endParaRPr lang="en-ZA" sz="28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C9422B-F1BA-C25B-EAAD-EFBC2CD875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433" y="1238865"/>
            <a:ext cx="5985251" cy="42771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93828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49941-9D8A-469C-92C8-984A7A426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46" y="232048"/>
            <a:ext cx="8229600" cy="815394"/>
          </a:xfrm>
        </p:spPr>
        <p:txBody>
          <a:bodyPr/>
          <a:lstStyle/>
          <a:p>
            <a:r>
              <a:rPr lang="en-US" dirty="0"/>
              <a:t>3. Sectoral Trends - AFOLU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74D03-1F44-4C14-B54A-5DB320747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86910"/>
            <a:ext cx="9144000" cy="5570621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GHG Inventory 2020</a:t>
            </a:r>
            <a:endParaRPr lang="en-US" sz="2000" b="1" dirty="0"/>
          </a:p>
          <a:p>
            <a:pPr marL="0" lvl="1"/>
            <a:r>
              <a:rPr lang="en-US" sz="1700" dirty="0"/>
              <a:t>Contributed 8.5% to total emissions (excl. FOLU)</a:t>
            </a:r>
          </a:p>
          <a:p>
            <a:pPr marL="0" lvl="1"/>
            <a:r>
              <a:rPr lang="en-US" sz="1700" dirty="0"/>
              <a:t>3.2% contribution (incl. FOLU)</a:t>
            </a:r>
          </a:p>
          <a:p>
            <a:pPr marL="0" lvl="1" indent="0">
              <a:buNone/>
            </a:pPr>
            <a:endParaRPr lang="en-US" sz="1700" b="1" dirty="0"/>
          </a:p>
          <a:p>
            <a:r>
              <a:rPr lang="en-US" sz="2000" b="1" dirty="0"/>
              <a:t>2000 – 2020</a:t>
            </a:r>
          </a:p>
          <a:p>
            <a:pPr marL="0" lvl="1"/>
            <a:r>
              <a:rPr lang="en-US" sz="1700" dirty="0"/>
              <a:t>Decline by 3.9% (excl. FOLU) and  39.7</a:t>
            </a:r>
            <a:r>
              <a:rPr lang="en-US" sz="1700" b="1" dirty="0"/>
              <a:t>%</a:t>
            </a:r>
          </a:p>
          <a:p>
            <a:pPr marL="0" lvl="1" indent="0">
              <a:buNone/>
            </a:pPr>
            <a:r>
              <a:rPr lang="en-US" sz="1700" b="1" dirty="0"/>
              <a:t>     </a:t>
            </a:r>
            <a:r>
              <a:rPr lang="en-US" sz="1700" dirty="0"/>
              <a:t>(incl. FOLU).</a:t>
            </a:r>
          </a:p>
          <a:p>
            <a:pPr marL="0" lvl="1"/>
            <a:r>
              <a:rPr lang="en-US" sz="1700" dirty="0"/>
              <a:t>Livestock contributes 77% to AFOLU (excl. FOLU</a:t>
            </a:r>
            <a:r>
              <a:rPr lang="en-US" sz="1700" dirty="0">
                <a:highlight>
                  <a:srgbClr val="FFFF00"/>
                </a:highlight>
              </a:rPr>
              <a:t>)</a:t>
            </a:r>
          </a:p>
          <a:p>
            <a:pPr marL="0" lvl="1"/>
            <a:r>
              <a:rPr lang="en-US" sz="1700" dirty="0"/>
              <a:t>Decrease in Livestock emissions:</a:t>
            </a:r>
          </a:p>
          <a:p>
            <a:pPr marL="0" lvl="1" indent="0">
              <a:buNone/>
            </a:pPr>
            <a:r>
              <a:rPr lang="en-US" sz="1700" dirty="0"/>
              <a:t>     decreasing population</a:t>
            </a:r>
          </a:p>
          <a:p>
            <a:pPr marL="0" lvl="1"/>
            <a:r>
              <a:rPr lang="en-US" sz="1700" dirty="0"/>
              <a:t>Land component was an overall sink</a:t>
            </a:r>
            <a:endParaRPr lang="en-US" sz="1700" b="1" dirty="0"/>
          </a:p>
          <a:p>
            <a:pPr marL="0" lvl="1"/>
            <a:r>
              <a:rPr lang="en-US" sz="1700" dirty="0"/>
              <a:t>There were fluctuations in the land </a:t>
            </a:r>
          </a:p>
          <a:p>
            <a:pPr marL="0" lvl="1" indent="0">
              <a:buNone/>
            </a:pPr>
            <a:r>
              <a:rPr lang="en-US" sz="1700" dirty="0"/>
              <a:t>     sink with an overall increase</a:t>
            </a:r>
          </a:p>
          <a:p>
            <a:r>
              <a:rPr lang="en-US" sz="2000" b="1" dirty="0"/>
              <a:t>2017 – 2020</a:t>
            </a:r>
          </a:p>
          <a:p>
            <a:pPr marL="0" lvl="1"/>
            <a:r>
              <a:rPr lang="en-US" sz="1700" dirty="0"/>
              <a:t>Decline in emission due to decrease in Livestock and Aggregated and non-CO</a:t>
            </a:r>
            <a:r>
              <a:rPr lang="en-US" sz="1700" baseline="-25000" dirty="0"/>
              <a:t>2</a:t>
            </a:r>
            <a:r>
              <a:rPr lang="en-US" sz="1700" dirty="0"/>
              <a:t> emissions on land.</a:t>
            </a:r>
          </a:p>
          <a:p>
            <a:pPr marL="0" lvl="1"/>
            <a:r>
              <a:rPr lang="en-US" sz="1700" dirty="0"/>
              <a:t>AFOLU (incl. FOLU) decreased 41.1% due to the increase in Land sink</a:t>
            </a:r>
          </a:p>
          <a:p>
            <a:pPr marL="0" lvl="1"/>
            <a:endParaRPr lang="en-US" sz="1700" b="1" dirty="0">
              <a:solidFill>
                <a:srgbClr val="C9871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CE0C3E-7966-D3D9-0989-942284580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054" y="1169377"/>
            <a:ext cx="4245747" cy="380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561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F668A-1C54-4D8E-923C-8F2E7BCAC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765"/>
            <a:ext cx="8229600" cy="802188"/>
          </a:xfrm>
        </p:spPr>
        <p:txBody>
          <a:bodyPr/>
          <a:lstStyle/>
          <a:p>
            <a:r>
              <a:rPr lang="en-US" dirty="0"/>
              <a:t>3. Sectoral Trends - Waste</a:t>
            </a:r>
            <a:endParaRPr lang="en-ZA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3B4C2-F0CB-4C37-BF53-911A6A57B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60" y="1019867"/>
            <a:ext cx="2761155" cy="3890698"/>
          </a:xfrm>
        </p:spPr>
        <p:txBody>
          <a:bodyPr>
            <a:normAutofit fontScale="92500"/>
          </a:bodyPr>
          <a:lstStyle/>
          <a:p>
            <a:r>
              <a:rPr lang="en-US" sz="2000" b="1" dirty="0"/>
              <a:t>2020</a:t>
            </a:r>
          </a:p>
          <a:p>
            <a:pPr marL="0" lvl="1"/>
            <a:r>
              <a:rPr lang="en-US" sz="1700" dirty="0"/>
              <a:t>3.9% contribution to total emissions</a:t>
            </a:r>
          </a:p>
          <a:p>
            <a:pPr marL="0" lvl="1"/>
            <a:r>
              <a:rPr lang="en-US" sz="1700" dirty="0"/>
              <a:t>Largest contributor was Solid Waste Disposal (79.2%) followed by Wastewater Treatment &amp; Discharge (19.3%)</a:t>
            </a:r>
          </a:p>
          <a:p>
            <a:pPr marL="0" lvl="1"/>
            <a:endParaRPr lang="en-US" sz="1700" b="1" dirty="0"/>
          </a:p>
          <a:p>
            <a:r>
              <a:rPr lang="en-US" sz="2000" b="1" dirty="0"/>
              <a:t>2000 – 2020</a:t>
            </a:r>
          </a:p>
          <a:p>
            <a:pPr marL="0" lvl="1"/>
            <a:r>
              <a:rPr lang="en-US" sz="1700" dirty="0"/>
              <a:t>Total waste sector emissions increased by 26.3%.</a:t>
            </a:r>
          </a:p>
          <a:p>
            <a:pPr marL="0" lvl="1"/>
            <a:r>
              <a:rPr lang="en-US" sz="1700" dirty="0"/>
              <a:t>Solid Waste Disposal Increased by 34.1%</a:t>
            </a:r>
          </a:p>
        </p:txBody>
      </p:sp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84406054-22E1-4B7A-834B-4CF747EFE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615" y="995533"/>
            <a:ext cx="6066693" cy="39150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8B2A4A60-B61B-2DF7-3F16-643874B7E919}"/>
              </a:ext>
            </a:extLst>
          </p:cNvPr>
          <p:cNvSpPr txBox="1">
            <a:spLocks/>
          </p:cNvSpPr>
          <p:nvPr/>
        </p:nvSpPr>
        <p:spPr bwMode="auto">
          <a:xfrm>
            <a:off x="0" y="4496234"/>
            <a:ext cx="9144000" cy="1541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08000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rgbClr val="008000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008000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rgbClr val="008000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rgbClr val="008000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/>
            <a:endParaRPr lang="en-US" sz="1700" b="1" dirty="0">
              <a:solidFill>
                <a:srgbClr val="C98711"/>
              </a:solidFill>
            </a:endParaRPr>
          </a:p>
          <a:p>
            <a:r>
              <a:rPr lang="en-US" sz="2000" b="1" dirty="0">
                <a:solidFill>
                  <a:schemeClr val="tx1"/>
                </a:solidFill>
                <a:latin typeface="+mn-lt"/>
              </a:rPr>
              <a:t>2017 – 2020</a:t>
            </a:r>
          </a:p>
          <a:p>
            <a:pPr marL="0" lvl="1"/>
            <a:r>
              <a:rPr lang="en-US" sz="1700" dirty="0">
                <a:solidFill>
                  <a:schemeClr val="tx1"/>
                </a:solidFill>
                <a:latin typeface="+mn-lt"/>
              </a:rPr>
              <a:t>Total waste sector emissions increased by 6.2%</a:t>
            </a:r>
          </a:p>
          <a:p>
            <a:pPr marL="0" lvl="1"/>
            <a:r>
              <a:rPr lang="en-US" sz="1700" dirty="0">
                <a:solidFill>
                  <a:schemeClr val="tx1"/>
                </a:solidFill>
                <a:latin typeface="+mn-lt"/>
              </a:rPr>
              <a:t>Due to an increases in Solid Waste Disposal (6.2%) and Open Burning of Waste (33.6%)</a:t>
            </a:r>
            <a:endParaRPr lang="en-ZA" sz="17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3572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55" y="273213"/>
            <a:ext cx="8868697" cy="972863"/>
          </a:xfrm>
        </p:spPr>
        <p:txBody>
          <a:bodyPr>
            <a:normAutofit fontScale="90000"/>
          </a:bodyPr>
          <a:lstStyle/>
          <a:p>
            <a:r>
              <a:rPr lang="en-ZA" sz="2900" b="1" dirty="0">
                <a:solidFill>
                  <a:prstClr val="black"/>
                </a:solidFill>
              </a:rPr>
              <a:t/>
            </a:r>
            <a:br>
              <a:rPr lang="en-ZA" sz="2900" b="1" dirty="0">
                <a:solidFill>
                  <a:prstClr val="black"/>
                </a:solidFill>
              </a:rPr>
            </a:br>
            <a:r>
              <a:rPr lang="en-ZA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SA’S PROGRESS AND  COMMITMENT TO THE PARIS AGREEMENT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108155" y="1460493"/>
            <a:ext cx="8868697" cy="46378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n-US" sz="2000" spc="-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order to remain committed to the Paris Agreement we need to: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E107A0-7B7C-8743-BC43-85A450895B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39993" y="1917290"/>
            <a:ext cx="8205019" cy="44390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Update and communicate to the UNFCCC before COP 26 in 2021 the updated Nationally Determined </a:t>
            </a:r>
            <a:r>
              <a:rPr lang="en-US" sz="2400" dirty="0" smtClean="0"/>
              <a:t>Contribution-</a:t>
            </a:r>
            <a:r>
              <a:rPr lang="en-US" sz="2400" i="1" dirty="0" smtClean="0">
                <a:solidFill>
                  <a:schemeClr val="accent3"/>
                </a:solidFill>
              </a:rPr>
              <a:t>done</a:t>
            </a:r>
            <a:endParaRPr lang="en-US" sz="2400" i="1" dirty="0">
              <a:solidFill>
                <a:schemeClr val="accent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Implement the domestic Mitigation </a:t>
            </a:r>
            <a:r>
              <a:rPr lang="en-US" sz="2400" dirty="0" smtClean="0"/>
              <a:t>System- </a:t>
            </a:r>
            <a:r>
              <a:rPr lang="en-US" sz="2400" i="1" dirty="0" smtClean="0">
                <a:solidFill>
                  <a:schemeClr val="accent3"/>
                </a:solidFill>
              </a:rPr>
              <a:t>ongoing</a:t>
            </a:r>
            <a:endParaRPr lang="en-US" sz="2400" i="1" dirty="0">
              <a:solidFill>
                <a:schemeClr val="accent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Table the Climate Change Bill to </a:t>
            </a:r>
            <a:r>
              <a:rPr lang="en-US" sz="2400" dirty="0" smtClean="0"/>
              <a:t>Parliament – </a:t>
            </a:r>
            <a:r>
              <a:rPr lang="en-US" sz="2400" i="1" dirty="0" smtClean="0">
                <a:solidFill>
                  <a:schemeClr val="accent3"/>
                </a:solidFill>
              </a:rPr>
              <a:t>in progress</a:t>
            </a:r>
            <a:endParaRPr lang="en-US" sz="2400" i="1" dirty="0">
              <a:solidFill>
                <a:schemeClr val="accent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Communicate to the UNFCCC by 2020 the mid-century long-term </a:t>
            </a:r>
            <a:r>
              <a:rPr lang="en-US" sz="2400" dirty="0" smtClean="0"/>
              <a:t>Low </a:t>
            </a:r>
            <a:r>
              <a:rPr lang="en-US" sz="2400" dirty="0"/>
              <a:t>greenhouse gas </a:t>
            </a:r>
            <a:r>
              <a:rPr lang="en-US" sz="2400" dirty="0" smtClean="0"/>
              <a:t>Emission </a:t>
            </a:r>
            <a:r>
              <a:rPr lang="en-US" sz="2400" dirty="0"/>
              <a:t>S</a:t>
            </a:r>
            <a:r>
              <a:rPr lang="en-US" sz="2400" dirty="0" smtClean="0"/>
              <a:t>trategy </a:t>
            </a:r>
            <a:r>
              <a:rPr lang="en-US" sz="2400" dirty="0"/>
              <a:t>(LEDS</a:t>
            </a:r>
            <a:r>
              <a:rPr lang="en-US" sz="2400" dirty="0" smtClean="0"/>
              <a:t>)-</a:t>
            </a:r>
            <a:r>
              <a:rPr lang="en-US" sz="2400" i="1" dirty="0" smtClean="0">
                <a:solidFill>
                  <a:schemeClr val="accent3"/>
                </a:solidFill>
              </a:rPr>
              <a:t>done</a:t>
            </a:r>
            <a:endParaRPr lang="en-US" sz="2400" i="1" dirty="0">
              <a:solidFill>
                <a:schemeClr val="accent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Implement the National Adaptation Strategy (NAS</a:t>
            </a:r>
            <a:r>
              <a:rPr lang="en-US" sz="2400" dirty="0" smtClean="0"/>
              <a:t>)-</a:t>
            </a:r>
            <a:r>
              <a:rPr lang="en-US" sz="2400" i="1" dirty="0" smtClean="0">
                <a:solidFill>
                  <a:schemeClr val="accent3"/>
                </a:solidFill>
              </a:rPr>
              <a:t>in progress</a:t>
            </a:r>
            <a:endParaRPr lang="en-US" sz="2400" i="1" dirty="0">
              <a:solidFill>
                <a:schemeClr val="accent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Set up a Presidential Climate Commission (PCC) to advise Government on broader climate response </a:t>
            </a:r>
            <a:r>
              <a:rPr lang="en-US" sz="2400" i="1" dirty="0" smtClean="0">
                <a:solidFill>
                  <a:schemeClr val="accent3"/>
                </a:solidFill>
              </a:rPr>
              <a:t>- done.</a:t>
            </a:r>
            <a:endParaRPr lang="en-US" sz="2400" i="1" dirty="0">
              <a:solidFill>
                <a:schemeClr val="accent3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754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128588" y="345831"/>
            <a:ext cx="9490702" cy="1143000"/>
          </a:xfrm>
        </p:spPr>
        <p:txBody>
          <a:bodyPr>
            <a:noAutofit/>
          </a:bodyPr>
          <a:lstStyle/>
          <a:p>
            <a:r>
              <a:rPr lang="en-US" sz="27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South African Low Emission Development Strategy has a vital role to play in the implementation of the SETs and Carbon Budgets</a:t>
            </a:r>
            <a:r>
              <a:rPr lang="en-US" sz="2700" dirty="0">
                <a:latin typeface="Calibri"/>
                <a:cs typeface="Calibri"/>
              </a:rPr>
              <a:t/>
            </a:r>
            <a:br>
              <a:rPr lang="en-US" sz="2700" dirty="0">
                <a:latin typeface="Calibri"/>
                <a:cs typeface="Calibri"/>
              </a:rPr>
            </a:br>
            <a:endParaRPr lang="en-ZA" sz="2700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41331" y="1137138"/>
            <a:ext cx="8229600" cy="42320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6781" y="1023355"/>
            <a:ext cx="8229600" cy="56599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D9E44F33-5E67-44B1-90F2-CAA5A990B4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9952" y="1266738"/>
            <a:ext cx="8836268" cy="464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712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lide options">
  <a:themeElements>
    <a:clrScheme name="Zutari Mustard and Olive">
      <a:dk1>
        <a:srgbClr val="212121"/>
      </a:dk1>
      <a:lt1>
        <a:srgbClr val="FFFFFF"/>
      </a:lt1>
      <a:dk2>
        <a:srgbClr val="D5A619"/>
      </a:dk2>
      <a:lt2>
        <a:srgbClr val="FFF45F"/>
      </a:lt2>
      <a:accent1>
        <a:srgbClr val="657C18"/>
      </a:accent1>
      <a:accent2>
        <a:srgbClr val="DEDAD0"/>
      </a:accent2>
      <a:accent3>
        <a:srgbClr val="7F9D1F"/>
      </a:accent3>
      <a:accent4>
        <a:srgbClr val="EDCD6C"/>
      </a:accent4>
      <a:accent5>
        <a:srgbClr val="BED749"/>
      </a:accent5>
      <a:accent6>
        <a:srgbClr val="777777"/>
      </a:accent6>
      <a:hlink>
        <a:srgbClr val="181818"/>
      </a:hlink>
      <a:folHlink>
        <a:srgbClr val="657C18"/>
      </a:folHlink>
    </a:clrScheme>
    <a:fontScheme name="Zutar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Presentation template_v5.pptx" id="{6D2E6CFF-1703-4869-9E6F-C71ECAF1F4D6}" vid="{90E013C5-970A-46FA-8F01-1C21E746CBE1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4693</TotalTime>
  <Words>1545</Words>
  <Application>Microsoft Office PowerPoint</Application>
  <PresentationFormat>On-screen Show (4:3)</PresentationFormat>
  <Paragraphs>169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Arial Narrow</vt:lpstr>
      <vt:lpstr>Calibri</vt:lpstr>
      <vt:lpstr>Courier New</vt:lpstr>
      <vt:lpstr>Times New Roman</vt:lpstr>
      <vt:lpstr>Zilla Slab Light</vt:lpstr>
      <vt:lpstr>Office Theme</vt:lpstr>
      <vt:lpstr>Slide options</vt:lpstr>
      <vt:lpstr>1_Office Theme</vt:lpstr>
      <vt:lpstr>2_Office Theme</vt:lpstr>
      <vt:lpstr>3_Office Theme</vt:lpstr>
      <vt:lpstr>South Africa's Climate Policy Framework in the context of achieving its Nationally Determined Contribution (NDC) commitments  2 March  2023   </vt:lpstr>
      <vt:lpstr>PowerPoint Presentation</vt:lpstr>
      <vt:lpstr>South Africa National context to respond to climate change</vt:lpstr>
      <vt:lpstr>Energy sector emissions in South Africa</vt:lpstr>
      <vt:lpstr>Energy sector emissions in South Africa</vt:lpstr>
      <vt:lpstr>3. Sectoral Trends - AFOLU</vt:lpstr>
      <vt:lpstr>3. Sectoral Trends - Waste</vt:lpstr>
      <vt:lpstr> SA’S PROGRESS AND  COMMITMENT TO THE PARIS AGREEMENT </vt:lpstr>
      <vt:lpstr>South African Low Emission Development Strategy has a vital role to play in the implementation of the SETs and Carbon Budgets </vt:lpstr>
      <vt:lpstr> ELEMENTS OF THE CLIMATE MITIGATION SYSTEM? </vt:lpstr>
      <vt:lpstr>Sectors considered for SETs</vt:lpstr>
      <vt:lpstr>TIMELINE (CARBON BUDGETS)</vt:lpstr>
      <vt:lpstr> CLIMATE MITIGATION SYSTEM:  Where are we now? </vt:lpstr>
      <vt:lpstr> CLIMATE MITIGATION SYSTEM:  Where are we now? </vt:lpstr>
      <vt:lpstr>THANK YOU!</vt:lpstr>
    </vt:vector>
  </TitlesOfParts>
  <Company>Environmental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Admin1</dc:creator>
  <cp:lastModifiedBy>Samuel Mabena</cp:lastModifiedBy>
  <cp:revision>496</cp:revision>
  <dcterms:created xsi:type="dcterms:W3CDTF">2020-04-21T11:07:00Z</dcterms:created>
  <dcterms:modified xsi:type="dcterms:W3CDTF">2023-02-28T15:26:54Z</dcterms:modified>
</cp:coreProperties>
</file>