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4" r:id="rId3"/>
    <p:sldMasterId id="2147483696" r:id="rId4"/>
    <p:sldMasterId id="2147483703" r:id="rId5"/>
    <p:sldMasterId id="2147483715" r:id="rId6"/>
  </p:sldMasterIdLst>
  <p:sldIdLst>
    <p:sldId id="4398" r:id="rId7"/>
    <p:sldId id="2134805896" r:id="rId8"/>
    <p:sldId id="329" r:id="rId9"/>
    <p:sldId id="2134805923" r:id="rId10"/>
    <p:sldId id="2134805891" r:id="rId11"/>
    <p:sldId id="2134805851" r:id="rId12"/>
    <p:sldId id="2134805909" r:id="rId13"/>
    <p:sldId id="2134805911" r:id="rId14"/>
    <p:sldId id="2134805917" r:id="rId15"/>
    <p:sldId id="2134805922" r:id="rId16"/>
    <p:sldId id="4181" r:id="rId17"/>
    <p:sldId id="4403" r:id="rId18"/>
    <p:sldId id="4407" r:id="rId19"/>
    <p:sldId id="4408" r:id="rId20"/>
    <p:sldId id="2134805932" r:id="rId21"/>
    <p:sldId id="391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6" d="100"/>
          <a:sy n="76" d="100"/>
        </p:scale>
        <p:origin x="22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637C1-0809-7247-99D9-8195A8917FC1}"/>
              </a:ext>
            </a:extLst>
          </p:cNvPr>
          <p:cNvSpPr>
            <a:spLocks noGrp="1"/>
          </p:cNvSpPr>
          <p:nvPr>
            <p:ph type="title"/>
          </p:nvPr>
        </p:nvSpPr>
        <p:spPr>
          <a:xfrm>
            <a:off x="1334530" y="1103726"/>
            <a:ext cx="10585327" cy="398505"/>
          </a:xfrm>
        </p:spPr>
        <p:txBody>
          <a:bodyPr>
            <a:noAutofit/>
          </a:bodyPr>
          <a:lstStyle>
            <a:lvl1pPr algn="l">
              <a:defRPr sz="2100" b="1" i="0" baseline="0">
                <a:solidFill>
                  <a:schemeClr val="bg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2F5CA25E-CF18-C245-9BB5-8E40FBF338D7}"/>
              </a:ext>
            </a:extLst>
          </p:cNvPr>
          <p:cNvSpPr>
            <a:spLocks noGrp="1"/>
          </p:cNvSpPr>
          <p:nvPr>
            <p:ph idx="1" hasCustomPrompt="1"/>
          </p:nvPr>
        </p:nvSpPr>
        <p:spPr>
          <a:xfrm>
            <a:off x="1334531" y="1616532"/>
            <a:ext cx="10585327" cy="4560435"/>
          </a:xfrm>
        </p:spPr>
        <p:txBody>
          <a:bodyPr>
            <a:normAutofit/>
          </a:bodyPr>
          <a:lstStyle>
            <a:lvl1pPr marL="257175" indent="-257175" algn="l">
              <a:buFont typeface="Arial" panose="020B0604020202020204" pitchFamily="34" charset="0"/>
              <a:buChar char="•"/>
              <a:defRPr sz="1800" baseline="0">
                <a:solidFill>
                  <a:schemeClr val="tx1"/>
                </a:solidFill>
              </a:defRPr>
            </a:lvl1pPr>
            <a:lvl2pPr>
              <a:defRPr/>
            </a:lvl2pPr>
            <a:lvl3pPr>
              <a:defRPr/>
            </a:lvl3pPr>
            <a:lvl4pPr>
              <a:defRPr/>
            </a:lvl4pPr>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108927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42909" y="914761"/>
            <a:ext cx="10684879" cy="365125"/>
          </a:xfrm>
        </p:spPr>
        <p:txBody>
          <a:bodyPr/>
          <a:lstStyle/>
          <a:p>
            <a:r>
              <a:rPr lang="en-US" dirty="0"/>
              <a:t>Click to edit Master title style</a:t>
            </a:r>
          </a:p>
        </p:txBody>
      </p:sp>
      <p:sp>
        <p:nvSpPr>
          <p:cNvPr id="3" name="Content Placeholder 2"/>
          <p:cNvSpPr>
            <a:spLocks noGrp="1"/>
          </p:cNvSpPr>
          <p:nvPr>
            <p:ph sz="half" idx="1"/>
          </p:nvPr>
        </p:nvSpPr>
        <p:spPr>
          <a:xfrm>
            <a:off x="1342907" y="1600202"/>
            <a:ext cx="5113313" cy="4525963"/>
          </a:xfrm>
        </p:spPr>
        <p:txBody>
          <a:bodyPr>
            <a:normAutofit/>
          </a:bodyPr>
          <a:lstStyle>
            <a:lvl1pPr>
              <a:defRPr sz="18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797425" y="1600202"/>
            <a:ext cx="5230360" cy="4525963"/>
          </a:xfrm>
        </p:spPr>
        <p:txBody>
          <a:bodyPr>
            <a:normAutofit/>
          </a:bodyPr>
          <a:lstStyle>
            <a:lvl1pPr>
              <a:defRPr sz="18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3"/>
            <a:ext cx="28448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35610984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2707" y="2130426"/>
            <a:ext cx="9974893"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15913084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42907" y="935183"/>
            <a:ext cx="10684879" cy="325577"/>
          </a:xfrm>
        </p:spPr>
        <p:txBody>
          <a:bodyPr/>
          <a:lstStyle/>
          <a:p>
            <a:r>
              <a:rPr lang="en-US" dirty="0"/>
              <a:t>Click to edit Master title style</a:t>
            </a:r>
          </a:p>
        </p:txBody>
      </p:sp>
      <p:sp>
        <p:nvSpPr>
          <p:cNvPr id="3" name="Content Placeholder 2"/>
          <p:cNvSpPr>
            <a:spLocks noGrp="1"/>
          </p:cNvSpPr>
          <p:nvPr>
            <p:ph idx="1"/>
          </p:nvPr>
        </p:nvSpPr>
        <p:spPr>
          <a:xfrm>
            <a:off x="1342907" y="1412384"/>
            <a:ext cx="10684879" cy="512083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0" y="6538913"/>
            <a:ext cx="2844800" cy="365125"/>
          </a:xfrm>
          <a:prstGeom prst="rect">
            <a:avLst/>
          </a:prstGeom>
        </p:spPr>
        <p:txBody>
          <a:bodyPr/>
          <a:lstStyle>
            <a:lvl1pPr>
              <a:defRPr sz="1400"/>
            </a:lvl1pPr>
          </a:lstStyle>
          <a:p>
            <a:r>
              <a:rPr lang="en-US" dirty="0"/>
              <a:t>13</a:t>
            </a:r>
            <a:r>
              <a:rPr lang="en-US" baseline="30000" dirty="0"/>
              <a:t>th</a:t>
            </a:r>
            <a:r>
              <a:rPr lang="en-US" dirty="0"/>
              <a:t> June 2014</a:t>
            </a:r>
          </a:p>
        </p:txBody>
      </p:sp>
      <p:sp>
        <p:nvSpPr>
          <p:cNvPr id="5" name="Footer Placeholder 4"/>
          <p:cNvSpPr>
            <a:spLocks noGrp="1"/>
          </p:cNvSpPr>
          <p:nvPr>
            <p:ph type="ftr" sz="quarter" idx="11"/>
          </p:nvPr>
        </p:nvSpPr>
        <p:spPr>
          <a:xfrm>
            <a:off x="4685551" y="6533217"/>
            <a:ext cx="3860800" cy="365125"/>
          </a:xfrm>
          <a:prstGeom prst="rect">
            <a:avLst/>
          </a:prstGeom>
        </p:spPr>
        <p:txBody>
          <a:bodyPr/>
          <a:lstStyle>
            <a:lvl1pPr algn="ctr">
              <a:defRPr sz="1400"/>
            </a:lvl1pPr>
          </a:lstStyle>
          <a:p>
            <a:r>
              <a:rPr lang="en-US" dirty="0"/>
              <a:t>OoP SOPA input</a:t>
            </a:r>
          </a:p>
        </p:txBody>
      </p:sp>
      <p:sp>
        <p:nvSpPr>
          <p:cNvPr id="6" name="Slide Number Placeholder 5"/>
          <p:cNvSpPr>
            <a:spLocks noGrp="1"/>
          </p:cNvSpPr>
          <p:nvPr>
            <p:ph type="sldNum" sz="quarter" idx="12"/>
          </p:nvPr>
        </p:nvSpPr>
        <p:spPr>
          <a:xfrm>
            <a:off x="11528612" y="6546664"/>
            <a:ext cx="606749" cy="365125"/>
          </a:xfrm>
          <a:prstGeom prst="rect">
            <a:avLst/>
          </a:prstGeom>
        </p:spPr>
        <p:txBody>
          <a:bodyPr/>
          <a:lstStyle>
            <a:lvl1pPr>
              <a:defRPr sz="1400"/>
            </a:lvl1pPr>
          </a:lstStyle>
          <a:p>
            <a:fld id="{093862CD-2CE4-D846-9F15-15300DCE1BBC}" type="slidenum">
              <a:rPr lang="en-US" smtClean="0"/>
              <a:pPr/>
              <a:t>‹#›</a:t>
            </a:fld>
            <a:endParaRPr lang="en-US" dirty="0"/>
          </a:p>
        </p:txBody>
      </p:sp>
    </p:spTree>
    <p:extLst>
      <p:ext uri="{BB962C8B-B14F-4D97-AF65-F5344CB8AC3E}">
        <p14:creationId xmlns:p14="http://schemas.microsoft.com/office/powerpoint/2010/main" val="11707728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16181" y="3534064"/>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316181" y="1701007"/>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
        <p:nvSpPr>
          <p:cNvPr id="7" name="Title 1">
            <a:extLst>
              <a:ext uri="{FF2B5EF4-FFF2-40B4-BE49-F238E27FC236}">
                <a16:creationId xmlns:a16="http://schemas.microsoft.com/office/drawing/2014/main" id="{B63C3B79-85AB-484C-B635-28E848BDA4E5}"/>
              </a:ext>
            </a:extLst>
          </p:cNvPr>
          <p:cNvSpPr txBox="1">
            <a:spLocks/>
          </p:cNvSpPr>
          <p:nvPr userDrawn="1"/>
        </p:nvSpPr>
        <p:spPr>
          <a:xfrm>
            <a:off x="1342907" y="935183"/>
            <a:ext cx="10684879" cy="32557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a:lstStyle>
          <a:p>
            <a:r>
              <a:rPr lang="en-US" sz="2500" dirty="0"/>
              <a:t>Click to edit Master title style</a:t>
            </a:r>
          </a:p>
        </p:txBody>
      </p:sp>
    </p:spTree>
    <p:extLst>
      <p:ext uri="{BB962C8B-B14F-4D97-AF65-F5344CB8AC3E}">
        <p14:creationId xmlns:p14="http://schemas.microsoft.com/office/powerpoint/2010/main" val="8901129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42907" y="914759"/>
            <a:ext cx="10684879" cy="365125"/>
          </a:xfrm>
        </p:spPr>
        <p:txBody>
          <a:bodyPr/>
          <a:lstStyle/>
          <a:p>
            <a:r>
              <a:rPr lang="en-US" dirty="0"/>
              <a:t>Click to edit Master title style</a:t>
            </a:r>
          </a:p>
        </p:txBody>
      </p:sp>
      <p:sp>
        <p:nvSpPr>
          <p:cNvPr id="3" name="Content Placeholder 2"/>
          <p:cNvSpPr>
            <a:spLocks noGrp="1"/>
          </p:cNvSpPr>
          <p:nvPr>
            <p:ph sz="half" idx="1"/>
          </p:nvPr>
        </p:nvSpPr>
        <p:spPr>
          <a:xfrm>
            <a:off x="1342906" y="1600200"/>
            <a:ext cx="5113313"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797425" y="1600200"/>
            <a:ext cx="523036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18298496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42907" y="924791"/>
            <a:ext cx="10684879" cy="365125"/>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342906" y="1724891"/>
            <a:ext cx="5154876" cy="44998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342906" y="2174875"/>
            <a:ext cx="51548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705600" y="1724890"/>
            <a:ext cx="5310832" cy="449985"/>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705600" y="2174875"/>
            <a:ext cx="53108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7195880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342907" y="925150"/>
            <a:ext cx="10684879" cy="365125"/>
          </a:xfrm>
        </p:spPr>
        <p:txBody>
          <a:bodyPr/>
          <a:lstStyle/>
          <a:p>
            <a:r>
              <a:rPr lang="en-US" dirty="0"/>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6491316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
        <p:nvSpPr>
          <p:cNvPr id="5" name="Title 1">
            <a:extLst>
              <a:ext uri="{FF2B5EF4-FFF2-40B4-BE49-F238E27FC236}">
                <a16:creationId xmlns:a16="http://schemas.microsoft.com/office/drawing/2014/main" id="{45CE6F17-BA95-494B-91A3-DCBD76065520}"/>
              </a:ext>
            </a:extLst>
          </p:cNvPr>
          <p:cNvSpPr>
            <a:spLocks noGrp="1"/>
          </p:cNvSpPr>
          <p:nvPr>
            <p:ph type="title"/>
          </p:nvPr>
        </p:nvSpPr>
        <p:spPr>
          <a:xfrm>
            <a:off x="1342907" y="935183"/>
            <a:ext cx="10684879" cy="325577"/>
          </a:xfrm>
        </p:spPr>
        <p:txBody>
          <a:bodyPr/>
          <a:lstStyle/>
          <a:p>
            <a:r>
              <a:rPr lang="en-US" dirty="0"/>
              <a:t>Click to edit Master title style</a:t>
            </a:r>
          </a:p>
        </p:txBody>
      </p:sp>
    </p:spTree>
    <p:extLst>
      <p:ext uri="{BB962C8B-B14F-4D97-AF65-F5344CB8AC3E}">
        <p14:creationId xmlns:p14="http://schemas.microsoft.com/office/powerpoint/2010/main" val="18519247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88474" y="1435101"/>
            <a:ext cx="4932217" cy="365125"/>
          </a:xfrm>
        </p:spPr>
        <p:txBody>
          <a:bodyPr anchor="b"/>
          <a:lstStyle>
            <a:lvl1pPr algn="l">
              <a:defRPr sz="2000" b="1">
                <a:solidFill>
                  <a:srgbClr val="002060"/>
                </a:solidFill>
              </a:defRPr>
            </a:lvl1pPr>
          </a:lstStyle>
          <a:p>
            <a:r>
              <a:rPr lang="en-US" dirty="0"/>
              <a:t>Click to edit Master title style</a:t>
            </a:r>
          </a:p>
        </p:txBody>
      </p:sp>
      <p:sp>
        <p:nvSpPr>
          <p:cNvPr id="3" name="Content Placeholder 2"/>
          <p:cNvSpPr>
            <a:spLocks noGrp="1"/>
          </p:cNvSpPr>
          <p:nvPr>
            <p:ph idx="1"/>
          </p:nvPr>
        </p:nvSpPr>
        <p:spPr>
          <a:xfrm>
            <a:off x="6331532" y="1435101"/>
            <a:ext cx="5680357" cy="4691063"/>
          </a:xfrm>
        </p:spPr>
        <p:txBody>
          <a:bodyP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288473" y="1800226"/>
            <a:ext cx="4932216" cy="43259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
        <p:nvSpPr>
          <p:cNvPr id="8" name="Title 1">
            <a:extLst>
              <a:ext uri="{FF2B5EF4-FFF2-40B4-BE49-F238E27FC236}">
                <a16:creationId xmlns:a16="http://schemas.microsoft.com/office/drawing/2014/main" id="{FDB4AA36-669E-864D-BF7E-6DED31BC9FB0}"/>
              </a:ext>
            </a:extLst>
          </p:cNvPr>
          <p:cNvSpPr txBox="1">
            <a:spLocks/>
          </p:cNvSpPr>
          <p:nvPr userDrawn="1"/>
        </p:nvSpPr>
        <p:spPr>
          <a:xfrm>
            <a:off x="1342907" y="935183"/>
            <a:ext cx="10684879" cy="32557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a:lstStyle>
          <a:p>
            <a:r>
              <a:rPr lang="en-US" sz="2500" dirty="0"/>
              <a:t>Click to edit Master title style</a:t>
            </a:r>
          </a:p>
        </p:txBody>
      </p:sp>
    </p:spTree>
    <p:extLst>
      <p:ext uri="{BB962C8B-B14F-4D97-AF65-F5344CB8AC3E}">
        <p14:creationId xmlns:p14="http://schemas.microsoft.com/office/powerpoint/2010/main" val="6786854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16181" y="4800600"/>
            <a:ext cx="10709564"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16181" y="1350818"/>
            <a:ext cx="10709564" cy="33767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316181" y="5367338"/>
            <a:ext cx="10709564"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
        <p:nvSpPr>
          <p:cNvPr id="8" name="Title 1">
            <a:extLst>
              <a:ext uri="{FF2B5EF4-FFF2-40B4-BE49-F238E27FC236}">
                <a16:creationId xmlns:a16="http://schemas.microsoft.com/office/drawing/2014/main" id="{D7581F9D-C64A-BB4C-8033-7795EA41917D}"/>
              </a:ext>
            </a:extLst>
          </p:cNvPr>
          <p:cNvSpPr txBox="1">
            <a:spLocks/>
          </p:cNvSpPr>
          <p:nvPr userDrawn="1"/>
        </p:nvSpPr>
        <p:spPr>
          <a:xfrm>
            <a:off x="1342907" y="935183"/>
            <a:ext cx="10684879" cy="32557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a:lstStyle>
          <a:p>
            <a:r>
              <a:rPr lang="en-US" sz="2500" dirty="0"/>
              <a:t>Click to edit Master title style</a:t>
            </a:r>
          </a:p>
        </p:txBody>
      </p:sp>
    </p:spTree>
    <p:extLst>
      <p:ext uri="{BB962C8B-B14F-4D97-AF65-F5344CB8AC3E}">
        <p14:creationId xmlns:p14="http://schemas.microsoft.com/office/powerpoint/2010/main" val="24184307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637C1-0809-7247-99D9-8195A8917FC1}"/>
              </a:ext>
            </a:extLst>
          </p:cNvPr>
          <p:cNvSpPr>
            <a:spLocks noGrp="1"/>
          </p:cNvSpPr>
          <p:nvPr>
            <p:ph type="title"/>
          </p:nvPr>
        </p:nvSpPr>
        <p:spPr>
          <a:xfrm>
            <a:off x="1334530" y="1087396"/>
            <a:ext cx="10585327" cy="414834"/>
          </a:xfrm>
        </p:spPr>
        <p:txBody>
          <a:bodyPr>
            <a:noAutofit/>
          </a:bodyPr>
          <a:lstStyle>
            <a:lvl1pPr algn="l">
              <a:defRPr sz="2100" b="1" i="0" baseline="0">
                <a:solidFill>
                  <a:schemeClr val="bg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2F5CA25E-CF18-C245-9BB5-8E40FBF338D7}"/>
              </a:ext>
            </a:extLst>
          </p:cNvPr>
          <p:cNvSpPr>
            <a:spLocks noGrp="1"/>
          </p:cNvSpPr>
          <p:nvPr>
            <p:ph idx="1" hasCustomPrompt="1"/>
          </p:nvPr>
        </p:nvSpPr>
        <p:spPr>
          <a:xfrm>
            <a:off x="1334530" y="1567547"/>
            <a:ext cx="10585327" cy="4838018"/>
          </a:xfrm>
        </p:spPr>
        <p:txBody>
          <a:bodyPr>
            <a:normAutofit/>
          </a:bodyPr>
          <a:lstStyle>
            <a:lvl1pPr marL="257175" indent="-257175" algn="l">
              <a:buFont typeface="Arial" panose="020B0604020202020204" pitchFamily="34" charset="0"/>
              <a:buChar char="•"/>
              <a:defRPr sz="1800" baseline="0">
                <a:solidFill>
                  <a:schemeClr val="tx1"/>
                </a:solidFill>
              </a:defRPr>
            </a:lvl1pPr>
          </a:lstStyle>
          <a:p>
            <a:pPr lvl="0"/>
            <a:r>
              <a:rPr lang="en-GB" dirty="0"/>
              <a:t>Click to edit Master text styles</a:t>
            </a:r>
          </a:p>
          <a:p>
            <a:pPr lvl="1"/>
            <a:endParaRPr lang="en-GB" dirty="0"/>
          </a:p>
        </p:txBody>
      </p:sp>
    </p:spTree>
    <p:extLst>
      <p:ext uri="{BB962C8B-B14F-4D97-AF65-F5344CB8AC3E}">
        <p14:creationId xmlns:p14="http://schemas.microsoft.com/office/powerpoint/2010/main" val="18577214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342907" y="924791"/>
            <a:ext cx="10684879" cy="33431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38423239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413164"/>
            <a:ext cx="2743200" cy="471299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88473" y="1413164"/>
            <a:ext cx="7347527" cy="471299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
        <p:nvSpPr>
          <p:cNvPr id="7" name="Title 1">
            <a:extLst>
              <a:ext uri="{FF2B5EF4-FFF2-40B4-BE49-F238E27FC236}">
                <a16:creationId xmlns:a16="http://schemas.microsoft.com/office/drawing/2014/main" id="{225ACE83-0F60-CC47-802A-4D891EAD32D2}"/>
              </a:ext>
            </a:extLst>
          </p:cNvPr>
          <p:cNvSpPr txBox="1">
            <a:spLocks/>
          </p:cNvSpPr>
          <p:nvPr userDrawn="1"/>
        </p:nvSpPr>
        <p:spPr>
          <a:xfrm>
            <a:off x="1342907" y="935183"/>
            <a:ext cx="10684879" cy="32557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a:lstStyle>
          <a:p>
            <a:r>
              <a:rPr lang="en-US" sz="2500" dirty="0"/>
              <a:t>Click to edit Master title style</a:t>
            </a:r>
          </a:p>
        </p:txBody>
      </p:sp>
    </p:spTree>
    <p:extLst>
      <p:ext uri="{BB962C8B-B14F-4D97-AF65-F5344CB8AC3E}">
        <p14:creationId xmlns:p14="http://schemas.microsoft.com/office/powerpoint/2010/main" val="42792981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34161291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42907" y="935183"/>
            <a:ext cx="10684879" cy="325577"/>
          </a:xfrm>
        </p:spPr>
        <p:txBody>
          <a:bodyPr/>
          <a:lstStyle/>
          <a:p>
            <a:r>
              <a:rPr lang="en-US" dirty="0"/>
              <a:t>Click to edit Master title style</a:t>
            </a:r>
          </a:p>
        </p:txBody>
      </p:sp>
      <p:sp>
        <p:nvSpPr>
          <p:cNvPr id="3" name="Content Placeholder 2"/>
          <p:cNvSpPr>
            <a:spLocks noGrp="1"/>
          </p:cNvSpPr>
          <p:nvPr>
            <p:ph idx="1"/>
          </p:nvPr>
        </p:nvSpPr>
        <p:spPr>
          <a:xfrm>
            <a:off x="1342907" y="1412384"/>
            <a:ext cx="10684879" cy="512083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0" y="6538913"/>
            <a:ext cx="2844800" cy="365125"/>
          </a:xfrm>
          <a:prstGeom prst="rect">
            <a:avLst/>
          </a:prstGeom>
        </p:spPr>
        <p:txBody>
          <a:bodyPr/>
          <a:lstStyle>
            <a:lvl1pPr>
              <a:defRPr sz="1400"/>
            </a:lvl1pPr>
          </a:lstStyle>
          <a:p>
            <a:r>
              <a:rPr lang="en-US" dirty="0"/>
              <a:t>13</a:t>
            </a:r>
            <a:r>
              <a:rPr lang="en-US" baseline="30000" dirty="0"/>
              <a:t>th</a:t>
            </a:r>
            <a:r>
              <a:rPr lang="en-US" dirty="0"/>
              <a:t> June 2014</a:t>
            </a:r>
          </a:p>
        </p:txBody>
      </p:sp>
      <p:sp>
        <p:nvSpPr>
          <p:cNvPr id="5" name="Footer Placeholder 4"/>
          <p:cNvSpPr>
            <a:spLocks noGrp="1"/>
          </p:cNvSpPr>
          <p:nvPr>
            <p:ph type="ftr" sz="quarter" idx="11"/>
          </p:nvPr>
        </p:nvSpPr>
        <p:spPr>
          <a:xfrm>
            <a:off x="4685551" y="6533217"/>
            <a:ext cx="3860800" cy="365125"/>
          </a:xfrm>
          <a:prstGeom prst="rect">
            <a:avLst/>
          </a:prstGeom>
        </p:spPr>
        <p:txBody>
          <a:bodyPr/>
          <a:lstStyle>
            <a:lvl1pPr algn="ctr">
              <a:defRPr sz="1400"/>
            </a:lvl1pPr>
          </a:lstStyle>
          <a:p>
            <a:r>
              <a:rPr lang="en-US" dirty="0"/>
              <a:t>OoP SOPA input</a:t>
            </a:r>
          </a:p>
        </p:txBody>
      </p:sp>
      <p:sp>
        <p:nvSpPr>
          <p:cNvPr id="6" name="Slide Number Placeholder 5"/>
          <p:cNvSpPr>
            <a:spLocks noGrp="1"/>
          </p:cNvSpPr>
          <p:nvPr>
            <p:ph type="sldNum" sz="quarter" idx="12"/>
          </p:nvPr>
        </p:nvSpPr>
        <p:spPr>
          <a:xfrm>
            <a:off x="11528612" y="6546664"/>
            <a:ext cx="606749" cy="365125"/>
          </a:xfrm>
          <a:prstGeom prst="rect">
            <a:avLst/>
          </a:prstGeom>
        </p:spPr>
        <p:txBody>
          <a:bodyPr/>
          <a:lstStyle>
            <a:lvl1pPr>
              <a:defRPr sz="1400"/>
            </a:lvl1pPr>
          </a:lstStyle>
          <a:p>
            <a:fld id="{093862CD-2CE4-D846-9F15-15300DCE1BBC}" type="slidenum">
              <a:rPr lang="en-US" smtClean="0"/>
              <a:pPr/>
              <a:t>‹#›</a:t>
            </a:fld>
            <a:endParaRPr lang="en-US" dirty="0"/>
          </a:p>
        </p:txBody>
      </p:sp>
    </p:spTree>
    <p:extLst>
      <p:ext uri="{BB962C8B-B14F-4D97-AF65-F5344CB8AC3E}">
        <p14:creationId xmlns:p14="http://schemas.microsoft.com/office/powerpoint/2010/main" val="7229139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16181" y="3534064"/>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316181" y="1701007"/>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
        <p:nvSpPr>
          <p:cNvPr id="7" name="Title 1">
            <a:extLst>
              <a:ext uri="{FF2B5EF4-FFF2-40B4-BE49-F238E27FC236}">
                <a16:creationId xmlns:a16="http://schemas.microsoft.com/office/drawing/2014/main" id="{B63C3B79-85AB-484C-B635-28E848BDA4E5}"/>
              </a:ext>
            </a:extLst>
          </p:cNvPr>
          <p:cNvSpPr txBox="1">
            <a:spLocks/>
          </p:cNvSpPr>
          <p:nvPr userDrawn="1"/>
        </p:nvSpPr>
        <p:spPr>
          <a:xfrm>
            <a:off x="1342907" y="935183"/>
            <a:ext cx="10684879" cy="32557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a:lstStyle>
          <a:p>
            <a:r>
              <a:rPr lang="en-US" sz="2500" dirty="0"/>
              <a:t>Click to edit Master title style</a:t>
            </a:r>
          </a:p>
        </p:txBody>
      </p:sp>
    </p:spTree>
    <p:extLst>
      <p:ext uri="{BB962C8B-B14F-4D97-AF65-F5344CB8AC3E}">
        <p14:creationId xmlns:p14="http://schemas.microsoft.com/office/powerpoint/2010/main" val="15509904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42907" y="914759"/>
            <a:ext cx="10684879" cy="365125"/>
          </a:xfrm>
        </p:spPr>
        <p:txBody>
          <a:bodyPr/>
          <a:lstStyle/>
          <a:p>
            <a:r>
              <a:rPr lang="en-US" dirty="0"/>
              <a:t>Click to edit Master title style</a:t>
            </a:r>
          </a:p>
        </p:txBody>
      </p:sp>
      <p:sp>
        <p:nvSpPr>
          <p:cNvPr id="3" name="Content Placeholder 2"/>
          <p:cNvSpPr>
            <a:spLocks noGrp="1"/>
          </p:cNvSpPr>
          <p:nvPr>
            <p:ph sz="half" idx="1"/>
          </p:nvPr>
        </p:nvSpPr>
        <p:spPr>
          <a:xfrm>
            <a:off x="1342906" y="1600200"/>
            <a:ext cx="5113313"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797425" y="1600200"/>
            <a:ext cx="523036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17129304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42907" y="924791"/>
            <a:ext cx="10684879" cy="365125"/>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342906" y="1724891"/>
            <a:ext cx="5154876" cy="44998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342906" y="2174875"/>
            <a:ext cx="51548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705600" y="1724890"/>
            <a:ext cx="5310832" cy="449985"/>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705600" y="2174875"/>
            <a:ext cx="53108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36540722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342907" y="925150"/>
            <a:ext cx="10684879" cy="365125"/>
          </a:xfrm>
        </p:spPr>
        <p:txBody>
          <a:bodyPr/>
          <a:lstStyle/>
          <a:p>
            <a:r>
              <a:rPr lang="en-US" dirty="0"/>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37603805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
        <p:nvSpPr>
          <p:cNvPr id="5" name="Title 1">
            <a:extLst>
              <a:ext uri="{FF2B5EF4-FFF2-40B4-BE49-F238E27FC236}">
                <a16:creationId xmlns:a16="http://schemas.microsoft.com/office/drawing/2014/main" id="{45CE6F17-BA95-494B-91A3-DCBD76065520}"/>
              </a:ext>
            </a:extLst>
          </p:cNvPr>
          <p:cNvSpPr>
            <a:spLocks noGrp="1"/>
          </p:cNvSpPr>
          <p:nvPr>
            <p:ph type="title"/>
          </p:nvPr>
        </p:nvSpPr>
        <p:spPr>
          <a:xfrm>
            <a:off x="1342907" y="935183"/>
            <a:ext cx="10684879" cy="325577"/>
          </a:xfrm>
        </p:spPr>
        <p:txBody>
          <a:bodyPr/>
          <a:lstStyle/>
          <a:p>
            <a:r>
              <a:rPr lang="en-US" dirty="0"/>
              <a:t>Click to edit Master title style</a:t>
            </a:r>
          </a:p>
        </p:txBody>
      </p:sp>
    </p:spTree>
    <p:extLst>
      <p:ext uri="{BB962C8B-B14F-4D97-AF65-F5344CB8AC3E}">
        <p14:creationId xmlns:p14="http://schemas.microsoft.com/office/powerpoint/2010/main" val="36592861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88474" y="1435101"/>
            <a:ext cx="4932217" cy="365125"/>
          </a:xfrm>
        </p:spPr>
        <p:txBody>
          <a:bodyPr anchor="b"/>
          <a:lstStyle>
            <a:lvl1pPr algn="l">
              <a:defRPr sz="2000" b="1">
                <a:solidFill>
                  <a:srgbClr val="002060"/>
                </a:solidFill>
              </a:defRPr>
            </a:lvl1pPr>
          </a:lstStyle>
          <a:p>
            <a:r>
              <a:rPr lang="en-US" dirty="0"/>
              <a:t>Click to edit Master title style</a:t>
            </a:r>
          </a:p>
        </p:txBody>
      </p:sp>
      <p:sp>
        <p:nvSpPr>
          <p:cNvPr id="3" name="Content Placeholder 2"/>
          <p:cNvSpPr>
            <a:spLocks noGrp="1"/>
          </p:cNvSpPr>
          <p:nvPr>
            <p:ph idx="1"/>
          </p:nvPr>
        </p:nvSpPr>
        <p:spPr>
          <a:xfrm>
            <a:off x="6331532" y="1435101"/>
            <a:ext cx="5680357" cy="4691063"/>
          </a:xfrm>
        </p:spPr>
        <p:txBody>
          <a:bodyP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288473" y="1800226"/>
            <a:ext cx="4932216" cy="43259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
        <p:nvSpPr>
          <p:cNvPr id="8" name="Title 1">
            <a:extLst>
              <a:ext uri="{FF2B5EF4-FFF2-40B4-BE49-F238E27FC236}">
                <a16:creationId xmlns:a16="http://schemas.microsoft.com/office/drawing/2014/main" id="{FDB4AA36-669E-864D-BF7E-6DED31BC9FB0}"/>
              </a:ext>
            </a:extLst>
          </p:cNvPr>
          <p:cNvSpPr txBox="1">
            <a:spLocks/>
          </p:cNvSpPr>
          <p:nvPr userDrawn="1"/>
        </p:nvSpPr>
        <p:spPr>
          <a:xfrm>
            <a:off x="1342907" y="935183"/>
            <a:ext cx="10684879" cy="32557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a:lstStyle>
          <a:p>
            <a:r>
              <a:rPr lang="en-US" sz="2500" dirty="0"/>
              <a:t>Click to edit Master title style</a:t>
            </a:r>
          </a:p>
        </p:txBody>
      </p:sp>
    </p:spTree>
    <p:extLst>
      <p:ext uri="{BB962C8B-B14F-4D97-AF65-F5344CB8AC3E}">
        <p14:creationId xmlns:p14="http://schemas.microsoft.com/office/powerpoint/2010/main" val="3508305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22650CF-D129-0944-B1B7-9BD9CBDEA9B6}"/>
              </a:ext>
            </a:extLst>
          </p:cNvPr>
          <p:cNvSpPr>
            <a:spLocks noGrp="1"/>
          </p:cNvSpPr>
          <p:nvPr>
            <p:ph type="subTitle" idx="1"/>
          </p:nvPr>
        </p:nvSpPr>
        <p:spPr>
          <a:xfrm>
            <a:off x="1334530" y="1649187"/>
            <a:ext cx="10585327" cy="4735285"/>
          </a:xfrm>
        </p:spPr>
        <p:txBody>
          <a:bodyPr anchor="ctr">
            <a:normAutofit/>
          </a:bodyPr>
          <a:lstStyle>
            <a:lvl1pPr marL="0" indent="0" algn="ctr">
              <a:buNone/>
              <a:defRPr sz="2400" b="1"/>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4" name="Title 1">
            <a:extLst>
              <a:ext uri="{FF2B5EF4-FFF2-40B4-BE49-F238E27FC236}">
                <a16:creationId xmlns:a16="http://schemas.microsoft.com/office/drawing/2014/main" id="{40F3B1C3-F287-9C46-B95D-4950349E7A54}"/>
              </a:ext>
            </a:extLst>
          </p:cNvPr>
          <p:cNvSpPr>
            <a:spLocks noGrp="1"/>
          </p:cNvSpPr>
          <p:nvPr>
            <p:ph type="title"/>
          </p:nvPr>
        </p:nvSpPr>
        <p:spPr>
          <a:xfrm>
            <a:off x="1334530" y="1087396"/>
            <a:ext cx="10585327" cy="414834"/>
          </a:xfrm>
        </p:spPr>
        <p:txBody>
          <a:bodyPr>
            <a:noAutofit/>
          </a:bodyPr>
          <a:lstStyle>
            <a:lvl1pPr algn="l">
              <a:defRPr sz="2100" b="1" i="0" baseline="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9323463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16181" y="4800600"/>
            <a:ext cx="10709564"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16181" y="1350818"/>
            <a:ext cx="10709564" cy="33767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316181" y="5367338"/>
            <a:ext cx="10709564"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
        <p:nvSpPr>
          <p:cNvPr id="8" name="Title 1">
            <a:extLst>
              <a:ext uri="{FF2B5EF4-FFF2-40B4-BE49-F238E27FC236}">
                <a16:creationId xmlns:a16="http://schemas.microsoft.com/office/drawing/2014/main" id="{D7581F9D-C64A-BB4C-8033-7795EA41917D}"/>
              </a:ext>
            </a:extLst>
          </p:cNvPr>
          <p:cNvSpPr txBox="1">
            <a:spLocks/>
          </p:cNvSpPr>
          <p:nvPr userDrawn="1"/>
        </p:nvSpPr>
        <p:spPr>
          <a:xfrm>
            <a:off x="1342907" y="935183"/>
            <a:ext cx="10684879" cy="32557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a:lstStyle>
          <a:p>
            <a:r>
              <a:rPr lang="en-US" sz="2500" dirty="0"/>
              <a:t>Click to edit Master title style</a:t>
            </a:r>
          </a:p>
        </p:txBody>
      </p:sp>
    </p:spTree>
    <p:extLst>
      <p:ext uri="{BB962C8B-B14F-4D97-AF65-F5344CB8AC3E}">
        <p14:creationId xmlns:p14="http://schemas.microsoft.com/office/powerpoint/2010/main" val="11396528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342907" y="924791"/>
            <a:ext cx="10684879" cy="33431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32364075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413164"/>
            <a:ext cx="2743200" cy="471299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88473" y="1413164"/>
            <a:ext cx="7347527" cy="471299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A4EF6776-A4B7-1C4D-B1F9-2B9029E89AE3}" type="datetimeFigureOut">
              <a:rPr lang="en-US" smtClean="0"/>
              <a:t>3/15/2024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93862CD-2CE4-D846-9F15-15300DCE1BBC}" type="slidenum">
              <a:rPr lang="en-US" smtClean="0"/>
              <a:t>‹#›</a:t>
            </a:fld>
            <a:endParaRPr lang="en-US" dirty="0"/>
          </a:p>
        </p:txBody>
      </p:sp>
      <p:sp>
        <p:nvSpPr>
          <p:cNvPr id="7" name="Title 1">
            <a:extLst>
              <a:ext uri="{FF2B5EF4-FFF2-40B4-BE49-F238E27FC236}">
                <a16:creationId xmlns:a16="http://schemas.microsoft.com/office/drawing/2014/main" id="{225ACE83-0F60-CC47-802A-4D891EAD32D2}"/>
              </a:ext>
            </a:extLst>
          </p:cNvPr>
          <p:cNvSpPr txBox="1">
            <a:spLocks/>
          </p:cNvSpPr>
          <p:nvPr userDrawn="1"/>
        </p:nvSpPr>
        <p:spPr>
          <a:xfrm>
            <a:off x="1342907" y="935183"/>
            <a:ext cx="10684879" cy="32557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a:lstStyle>
          <a:p>
            <a:r>
              <a:rPr lang="en-US" sz="2500" dirty="0"/>
              <a:t>Click to edit Master title style</a:t>
            </a:r>
          </a:p>
        </p:txBody>
      </p:sp>
    </p:spTree>
    <p:extLst>
      <p:ext uri="{BB962C8B-B14F-4D97-AF65-F5344CB8AC3E}">
        <p14:creationId xmlns:p14="http://schemas.microsoft.com/office/powerpoint/2010/main" val="38510021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637C1-0809-7247-99D9-8195A8917FC1}"/>
              </a:ext>
            </a:extLst>
          </p:cNvPr>
          <p:cNvSpPr>
            <a:spLocks noGrp="1"/>
          </p:cNvSpPr>
          <p:nvPr>
            <p:ph type="title"/>
          </p:nvPr>
        </p:nvSpPr>
        <p:spPr>
          <a:xfrm>
            <a:off x="1334529" y="1103724"/>
            <a:ext cx="10585327" cy="398505"/>
          </a:xfrm>
        </p:spPr>
        <p:txBody>
          <a:bodyPr>
            <a:noAutofit/>
          </a:bodyPr>
          <a:lstStyle>
            <a:lvl1pPr algn="l">
              <a:defRPr sz="2800" b="1" i="0" baseline="0">
                <a:solidFill>
                  <a:schemeClr val="bg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2F5CA25E-CF18-C245-9BB5-8E40FBF338D7}"/>
              </a:ext>
            </a:extLst>
          </p:cNvPr>
          <p:cNvSpPr>
            <a:spLocks noGrp="1"/>
          </p:cNvSpPr>
          <p:nvPr>
            <p:ph idx="1" hasCustomPrompt="1"/>
          </p:nvPr>
        </p:nvSpPr>
        <p:spPr>
          <a:xfrm>
            <a:off x="1334530" y="1616532"/>
            <a:ext cx="10585327" cy="4560435"/>
          </a:xfrm>
        </p:spPr>
        <p:txBody>
          <a:bodyPr>
            <a:normAutofit/>
          </a:bodyPr>
          <a:lstStyle>
            <a:lvl1pPr marL="342900" indent="-342900" algn="l">
              <a:buFont typeface="Arial" panose="020B0604020202020204" pitchFamily="34" charset="0"/>
              <a:buChar char="•"/>
              <a:defRPr sz="2400" baseline="0">
                <a:solidFill>
                  <a:schemeClr val="tx1"/>
                </a:solidFill>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9084858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637C1-0809-7247-99D9-8195A8917FC1}"/>
              </a:ext>
            </a:extLst>
          </p:cNvPr>
          <p:cNvSpPr>
            <a:spLocks noGrp="1"/>
          </p:cNvSpPr>
          <p:nvPr>
            <p:ph type="title"/>
          </p:nvPr>
        </p:nvSpPr>
        <p:spPr>
          <a:xfrm>
            <a:off x="1334530" y="1087396"/>
            <a:ext cx="10585326" cy="414834"/>
          </a:xfrm>
        </p:spPr>
        <p:txBody>
          <a:bodyPr>
            <a:noAutofit/>
          </a:bodyPr>
          <a:lstStyle>
            <a:lvl1pPr algn="l">
              <a:defRPr sz="2800" b="1" i="0" baseline="0">
                <a:solidFill>
                  <a:schemeClr val="bg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2F5CA25E-CF18-C245-9BB5-8E40FBF338D7}"/>
              </a:ext>
            </a:extLst>
          </p:cNvPr>
          <p:cNvSpPr>
            <a:spLocks noGrp="1"/>
          </p:cNvSpPr>
          <p:nvPr>
            <p:ph idx="1" hasCustomPrompt="1"/>
          </p:nvPr>
        </p:nvSpPr>
        <p:spPr>
          <a:xfrm>
            <a:off x="1334529" y="1567547"/>
            <a:ext cx="10585327" cy="4838018"/>
          </a:xfrm>
        </p:spPr>
        <p:txBody>
          <a:bodyPr>
            <a:normAutofit/>
          </a:bodyPr>
          <a:lstStyle>
            <a:lvl1pPr marL="342900" indent="-342900" algn="l">
              <a:buFont typeface="Arial" panose="020B0604020202020204" pitchFamily="34" charset="0"/>
              <a:buChar char="•"/>
              <a:defRPr sz="2400" baseline="0">
                <a:solidFill>
                  <a:schemeClr val="tx1"/>
                </a:solidFill>
              </a:defRPr>
            </a:lvl1pPr>
            <a:lvl2pPr>
              <a:defRPr b="0" i="0">
                <a:latin typeface="Calibri" panose="020F0502020204030204" pitchFamily="34" charset="0"/>
              </a:defRPr>
            </a:lvl2pPr>
          </a:lstStyle>
          <a:p>
            <a:pPr lvl="0"/>
            <a:r>
              <a:rPr lang="en-GB" dirty="0"/>
              <a:t>Click to edit Master text styles</a:t>
            </a:r>
          </a:p>
          <a:p>
            <a:pPr lvl="1"/>
            <a:endParaRPr lang="en-GB" dirty="0"/>
          </a:p>
        </p:txBody>
      </p:sp>
    </p:spTree>
    <p:extLst>
      <p:ext uri="{BB962C8B-B14F-4D97-AF65-F5344CB8AC3E}">
        <p14:creationId xmlns:p14="http://schemas.microsoft.com/office/powerpoint/2010/main" val="34309021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22650CF-D129-0944-B1B7-9BD9CBDEA9B6}"/>
              </a:ext>
            </a:extLst>
          </p:cNvPr>
          <p:cNvSpPr>
            <a:spLocks noGrp="1"/>
          </p:cNvSpPr>
          <p:nvPr>
            <p:ph type="subTitle" idx="1"/>
          </p:nvPr>
        </p:nvSpPr>
        <p:spPr>
          <a:xfrm>
            <a:off x="1334530" y="1649186"/>
            <a:ext cx="10585326" cy="4735285"/>
          </a:xfrm>
        </p:spPr>
        <p:txBody>
          <a:bodyPr anchor="ctr">
            <a:normAutofit/>
          </a:bodyPr>
          <a:lstStyle>
            <a:lvl1pPr marL="0" indent="0" algn="ctr">
              <a:buNone/>
              <a:defRPr sz="32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Title 1">
            <a:extLst>
              <a:ext uri="{FF2B5EF4-FFF2-40B4-BE49-F238E27FC236}">
                <a16:creationId xmlns:a16="http://schemas.microsoft.com/office/drawing/2014/main" id="{40F3B1C3-F287-9C46-B95D-4950349E7A54}"/>
              </a:ext>
            </a:extLst>
          </p:cNvPr>
          <p:cNvSpPr>
            <a:spLocks noGrp="1"/>
          </p:cNvSpPr>
          <p:nvPr>
            <p:ph type="title"/>
          </p:nvPr>
        </p:nvSpPr>
        <p:spPr>
          <a:xfrm>
            <a:off x="1334530" y="1087396"/>
            <a:ext cx="10585326" cy="414834"/>
          </a:xfrm>
        </p:spPr>
        <p:txBody>
          <a:bodyPr>
            <a:noAutofit/>
          </a:bodyPr>
          <a:lstStyle>
            <a:lvl1pPr algn="l">
              <a:defRPr sz="2800" b="1" i="0" baseline="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0283897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342907" y="925150"/>
            <a:ext cx="10684879" cy="365125"/>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E58C5821-2A51-A949-9B26-12D68F3C7E37}"/>
              </a:ext>
            </a:extLst>
          </p:cNvPr>
          <p:cNvSpPr>
            <a:spLocks noGrp="1"/>
          </p:cNvSpPr>
          <p:nvPr>
            <p:ph type="dt" sz="half" idx="10"/>
          </p:nvPr>
        </p:nvSpPr>
        <p:spPr>
          <a:xfrm>
            <a:off x="609600" y="6356351"/>
            <a:ext cx="2844800" cy="365125"/>
          </a:xfrm>
          <a:prstGeom prst="rect">
            <a:avLst/>
          </a:prstGeom>
        </p:spPr>
        <p:txBody>
          <a:bodyPr/>
          <a:lstStyle>
            <a:lvl1pPr eaLnBrk="1" fontAlgn="auto" hangingPunct="1">
              <a:spcBef>
                <a:spcPts val="0"/>
              </a:spcBef>
              <a:spcAft>
                <a:spcPts val="0"/>
              </a:spcAft>
              <a:defRPr b="0" i="0">
                <a:latin typeface="Calibri" panose="020F0502020204030204" pitchFamily="34" charset="0"/>
              </a:defRPr>
            </a:lvl1pPr>
          </a:lstStyle>
          <a:p>
            <a:pPr>
              <a:defRPr/>
            </a:pPr>
            <a:endParaRPr lang="en-US" dirty="0"/>
          </a:p>
        </p:txBody>
      </p:sp>
      <p:sp>
        <p:nvSpPr>
          <p:cNvPr id="4" name="Footer Placeholder 3">
            <a:extLst>
              <a:ext uri="{FF2B5EF4-FFF2-40B4-BE49-F238E27FC236}">
                <a16:creationId xmlns:a16="http://schemas.microsoft.com/office/drawing/2014/main" id="{C4859B21-1154-AB4C-A3FA-336639B096CA}"/>
              </a:ext>
            </a:extLst>
          </p:cNvPr>
          <p:cNvSpPr>
            <a:spLocks noGrp="1"/>
          </p:cNvSpPr>
          <p:nvPr>
            <p:ph type="ftr" sz="quarter" idx="11"/>
          </p:nvPr>
        </p:nvSpPr>
        <p:spPr>
          <a:xfrm>
            <a:off x="4165600" y="6356351"/>
            <a:ext cx="3860800" cy="365125"/>
          </a:xfrm>
          <a:prstGeom prst="rect">
            <a:avLst/>
          </a:prstGeom>
        </p:spPr>
        <p:txBody>
          <a:bodyPr/>
          <a:lstStyle>
            <a:lvl1pPr eaLnBrk="1" fontAlgn="auto" hangingPunct="1">
              <a:spcBef>
                <a:spcPts val="0"/>
              </a:spcBef>
              <a:spcAft>
                <a:spcPts val="0"/>
              </a:spcAft>
              <a:defRPr b="0" i="0">
                <a:latin typeface="Calibri" panose="020F0502020204030204" pitchFamily="34" charset="0"/>
              </a:defRPr>
            </a:lvl1pPr>
          </a:lstStyle>
          <a:p>
            <a:pPr>
              <a:defRPr/>
            </a:pPr>
            <a:endParaRPr lang="en-US" dirty="0"/>
          </a:p>
        </p:txBody>
      </p:sp>
      <p:sp>
        <p:nvSpPr>
          <p:cNvPr id="5" name="Slide Number Placeholder 4">
            <a:extLst>
              <a:ext uri="{FF2B5EF4-FFF2-40B4-BE49-F238E27FC236}">
                <a16:creationId xmlns:a16="http://schemas.microsoft.com/office/drawing/2014/main" id="{46718A93-9596-7442-AC10-492599778245}"/>
              </a:ext>
            </a:extLst>
          </p:cNvPr>
          <p:cNvSpPr>
            <a:spLocks noGrp="1"/>
          </p:cNvSpPr>
          <p:nvPr>
            <p:ph type="sldNum" sz="quarter" idx="12"/>
          </p:nvPr>
        </p:nvSpPr>
        <p:spPr>
          <a:xfrm>
            <a:off x="8737600" y="6356351"/>
            <a:ext cx="2844800" cy="365125"/>
          </a:xfrm>
          <a:prstGeom prst="rect">
            <a:avLst/>
          </a:prstGeom>
        </p:spPr>
        <p:txBody>
          <a:bodyPr/>
          <a:lstStyle>
            <a:lvl1pPr eaLnBrk="1" fontAlgn="auto" hangingPunct="1">
              <a:spcBef>
                <a:spcPts val="0"/>
              </a:spcBef>
              <a:spcAft>
                <a:spcPts val="0"/>
              </a:spcAft>
              <a:defRPr b="0" i="0">
                <a:latin typeface="Calibri" panose="020F0502020204030204" pitchFamily="34" charset="0"/>
              </a:defRPr>
            </a:lvl1pPr>
          </a:lstStyle>
          <a:p>
            <a:pPr>
              <a:defRPr/>
            </a:pPr>
            <a:fld id="{70484C11-3960-8246-8732-13FBCACD55EF}" type="slidenum">
              <a:rPr lang="en-US" smtClean="0"/>
              <a:pPr>
                <a:defRPr/>
              </a:pPr>
              <a:t>‹#›</a:t>
            </a:fld>
            <a:endParaRPr lang="en-US" dirty="0"/>
          </a:p>
        </p:txBody>
      </p:sp>
    </p:spTree>
    <p:extLst>
      <p:ext uri="{BB962C8B-B14F-4D97-AF65-F5344CB8AC3E}">
        <p14:creationId xmlns:p14="http://schemas.microsoft.com/office/powerpoint/2010/main" val="1407888884"/>
      </p:ext>
    </p:extLst>
  </p:cSld>
  <p:clrMapOvr>
    <a:masterClrMapping/>
  </p:clrMapOvr>
  <p:transition spd="slow">
    <p:split orient="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hart without Text">
  <p:cSld name="Chart without Text">
    <p:spTree>
      <p:nvGrpSpPr>
        <p:cNvPr id="1" name="Shape 160"/>
        <p:cNvGrpSpPr/>
        <p:nvPr/>
      </p:nvGrpSpPr>
      <p:grpSpPr>
        <a:xfrm>
          <a:off x="0" y="0"/>
          <a:ext cx="0" cy="0"/>
          <a:chOff x="0" y="0"/>
          <a:chExt cx="0" cy="0"/>
        </a:xfrm>
      </p:grpSpPr>
      <p:sp>
        <p:nvSpPr>
          <p:cNvPr id="161" name="Google Shape;161;p23"/>
          <p:cNvSpPr>
            <a:spLocks noGrp="1"/>
          </p:cNvSpPr>
          <p:nvPr>
            <p:ph type="chart" idx="2"/>
          </p:nvPr>
        </p:nvSpPr>
        <p:spPr>
          <a:xfrm>
            <a:off x="457220" y="1727299"/>
            <a:ext cx="11328887" cy="4686569"/>
          </a:xfrm>
          <a:prstGeom prst="rect">
            <a:avLst/>
          </a:prstGeom>
          <a:noFill/>
          <a:ln>
            <a:noFill/>
          </a:ln>
        </p:spPr>
        <p:txBody>
          <a:bodyPr spcFirstLastPara="1" wrap="square" lIns="121975" tIns="60975" rIns="121975" bIns="60975" anchor="t" anchorCtr="0">
            <a:noAutofit/>
          </a:bodyPr>
          <a:lstStyle>
            <a:lvl1pPr marR="0" lvl="0" algn="l" rtl="0">
              <a:lnSpc>
                <a:spcPct val="90000"/>
              </a:lnSpc>
              <a:spcBef>
                <a:spcPts val="854"/>
              </a:spcBef>
              <a:spcAft>
                <a:spcPts val="0"/>
              </a:spcAft>
              <a:buClr>
                <a:srgbClr val="3E3C3B"/>
              </a:buClr>
              <a:buSzPts val="2100"/>
              <a:buFont typeface="Arial"/>
              <a:buNone/>
              <a:defRPr sz="1379" b="0" i="0" u="none" strike="noStrike" cap="none">
                <a:solidFill>
                  <a:srgbClr val="3E3C3B"/>
                </a:solidFill>
                <a:latin typeface="Georgia"/>
                <a:ea typeface="Georgia"/>
                <a:cs typeface="Georgia"/>
                <a:sym typeface="Georgia"/>
              </a:defRPr>
            </a:lvl1pPr>
            <a:lvl2pPr marR="0" lvl="1" algn="l" rtl="0">
              <a:lnSpc>
                <a:spcPct val="90000"/>
              </a:lnSpc>
              <a:spcBef>
                <a:spcPts val="460"/>
              </a:spcBef>
              <a:spcAft>
                <a:spcPts val="0"/>
              </a:spcAft>
              <a:buClr>
                <a:srgbClr val="3E3C3B"/>
              </a:buClr>
              <a:buSzPts val="2100"/>
              <a:buFont typeface="Arial"/>
              <a:buChar char="•"/>
              <a:defRPr sz="1379" b="0" i="0" u="none" strike="noStrike" cap="none">
                <a:solidFill>
                  <a:srgbClr val="3E3C3B"/>
                </a:solidFill>
                <a:latin typeface="Georgia"/>
                <a:ea typeface="Georgia"/>
                <a:cs typeface="Georgia"/>
                <a:sym typeface="Georgia"/>
              </a:defRPr>
            </a:lvl2pPr>
            <a:lvl3pPr marR="0" lvl="2" algn="l" rtl="0">
              <a:lnSpc>
                <a:spcPct val="90000"/>
              </a:lnSpc>
              <a:spcBef>
                <a:spcPts val="460"/>
              </a:spcBef>
              <a:spcAft>
                <a:spcPts val="0"/>
              </a:spcAft>
              <a:buClr>
                <a:srgbClr val="3E3C3B"/>
              </a:buClr>
              <a:buSzPts val="2100"/>
              <a:buFont typeface="Arial"/>
              <a:buChar char="•"/>
              <a:defRPr sz="1379" b="0" i="0" u="none" strike="noStrike" cap="none">
                <a:solidFill>
                  <a:srgbClr val="3E3C3B"/>
                </a:solidFill>
                <a:latin typeface="Georgia"/>
                <a:ea typeface="Georgia"/>
                <a:cs typeface="Georgia"/>
                <a:sym typeface="Georgia"/>
              </a:defRPr>
            </a:lvl3pPr>
            <a:lvl4pPr marR="0" lvl="3" algn="l" rtl="0">
              <a:lnSpc>
                <a:spcPct val="90000"/>
              </a:lnSpc>
              <a:spcBef>
                <a:spcPts val="460"/>
              </a:spcBef>
              <a:spcAft>
                <a:spcPts val="0"/>
              </a:spcAft>
              <a:buClr>
                <a:srgbClr val="3E3C3B"/>
              </a:buClr>
              <a:buSzPts val="2100"/>
              <a:buFont typeface="Arial"/>
              <a:buChar char="•"/>
              <a:defRPr sz="1379" b="0" i="0" u="none" strike="noStrike" cap="none">
                <a:solidFill>
                  <a:srgbClr val="3E3C3B"/>
                </a:solidFill>
                <a:latin typeface="Georgia"/>
                <a:ea typeface="Georgia"/>
                <a:cs typeface="Georgia"/>
                <a:sym typeface="Georgia"/>
              </a:defRPr>
            </a:lvl4pPr>
            <a:lvl5pPr marR="0" lvl="4" algn="l" rtl="0">
              <a:lnSpc>
                <a:spcPct val="90000"/>
              </a:lnSpc>
              <a:spcBef>
                <a:spcPts val="460"/>
              </a:spcBef>
              <a:spcAft>
                <a:spcPts val="0"/>
              </a:spcAft>
              <a:buClr>
                <a:srgbClr val="3E3C3B"/>
              </a:buClr>
              <a:buSzPts val="2100"/>
              <a:buFont typeface="Arial"/>
              <a:buChar char="•"/>
              <a:defRPr sz="1379" b="0" i="0" u="none" strike="noStrike" cap="none">
                <a:solidFill>
                  <a:srgbClr val="3E3C3B"/>
                </a:solidFill>
                <a:latin typeface="Georgia"/>
                <a:ea typeface="Georgia"/>
                <a:cs typeface="Georgia"/>
                <a:sym typeface="Georgia"/>
              </a:defRPr>
            </a:lvl5pPr>
            <a:lvl6pPr marR="0" lvl="5" algn="l" rtl="0">
              <a:lnSpc>
                <a:spcPct val="90000"/>
              </a:lnSpc>
              <a:spcBef>
                <a:spcPts val="460"/>
              </a:spcBef>
              <a:spcAft>
                <a:spcPts val="0"/>
              </a:spcAft>
              <a:buClr>
                <a:schemeClr val="dk1"/>
              </a:buClr>
              <a:buSzPts val="2400"/>
              <a:buFont typeface="Arial"/>
              <a:buChar char="•"/>
              <a:defRPr sz="1577" b="0" i="0" u="none" strike="noStrike" cap="none">
                <a:solidFill>
                  <a:schemeClr val="dk1"/>
                </a:solidFill>
                <a:latin typeface="Calibri"/>
                <a:ea typeface="Calibri"/>
                <a:cs typeface="Calibri"/>
                <a:sym typeface="Calibri"/>
              </a:defRPr>
            </a:lvl6pPr>
            <a:lvl7pPr marR="0" lvl="6" algn="l" rtl="0">
              <a:lnSpc>
                <a:spcPct val="90000"/>
              </a:lnSpc>
              <a:spcBef>
                <a:spcPts val="460"/>
              </a:spcBef>
              <a:spcAft>
                <a:spcPts val="0"/>
              </a:spcAft>
              <a:buClr>
                <a:schemeClr val="dk1"/>
              </a:buClr>
              <a:buSzPts val="2400"/>
              <a:buFont typeface="Arial"/>
              <a:buChar char="•"/>
              <a:defRPr sz="1577" b="0" i="0" u="none" strike="noStrike" cap="none">
                <a:solidFill>
                  <a:schemeClr val="dk1"/>
                </a:solidFill>
                <a:latin typeface="Calibri"/>
                <a:ea typeface="Calibri"/>
                <a:cs typeface="Calibri"/>
                <a:sym typeface="Calibri"/>
              </a:defRPr>
            </a:lvl7pPr>
            <a:lvl8pPr marR="0" lvl="7" algn="l" rtl="0">
              <a:lnSpc>
                <a:spcPct val="90000"/>
              </a:lnSpc>
              <a:spcBef>
                <a:spcPts val="460"/>
              </a:spcBef>
              <a:spcAft>
                <a:spcPts val="0"/>
              </a:spcAft>
              <a:buClr>
                <a:schemeClr val="dk1"/>
              </a:buClr>
              <a:buSzPts val="2400"/>
              <a:buFont typeface="Arial"/>
              <a:buChar char="•"/>
              <a:defRPr sz="1577" b="0" i="0" u="none" strike="noStrike" cap="none">
                <a:solidFill>
                  <a:schemeClr val="dk1"/>
                </a:solidFill>
                <a:latin typeface="Calibri"/>
                <a:ea typeface="Calibri"/>
                <a:cs typeface="Calibri"/>
                <a:sym typeface="Calibri"/>
              </a:defRPr>
            </a:lvl8pPr>
            <a:lvl9pPr marR="0" lvl="8" algn="l" rtl="0">
              <a:lnSpc>
                <a:spcPct val="90000"/>
              </a:lnSpc>
              <a:spcBef>
                <a:spcPts val="460"/>
              </a:spcBef>
              <a:spcAft>
                <a:spcPts val="0"/>
              </a:spcAft>
              <a:buClr>
                <a:schemeClr val="dk1"/>
              </a:buClr>
              <a:buSzPts val="2400"/>
              <a:buFont typeface="Arial"/>
              <a:buChar char="•"/>
              <a:defRPr sz="1577" b="0" i="0" u="none" strike="noStrike" cap="none">
                <a:solidFill>
                  <a:schemeClr val="dk1"/>
                </a:solidFill>
                <a:latin typeface="Calibri"/>
                <a:ea typeface="Calibri"/>
                <a:cs typeface="Calibri"/>
                <a:sym typeface="Calibri"/>
              </a:defRPr>
            </a:lvl9pPr>
          </a:lstStyle>
          <a:p>
            <a:endParaRPr dirty="0"/>
          </a:p>
        </p:txBody>
      </p:sp>
    </p:spTree>
    <p:extLst>
      <p:ext uri="{BB962C8B-B14F-4D97-AF65-F5344CB8AC3E}">
        <p14:creationId xmlns:p14="http://schemas.microsoft.com/office/powerpoint/2010/main" val="26147540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Page">
  <p:cSld name="Title Page">
    <p:spTree>
      <p:nvGrpSpPr>
        <p:cNvPr id="1" name="Shape 11"/>
        <p:cNvGrpSpPr/>
        <p:nvPr/>
      </p:nvGrpSpPr>
      <p:grpSpPr>
        <a:xfrm>
          <a:off x="0" y="0"/>
          <a:ext cx="0" cy="0"/>
          <a:chOff x="0" y="0"/>
          <a:chExt cx="0" cy="0"/>
        </a:xfrm>
      </p:grpSpPr>
      <p:sp>
        <p:nvSpPr>
          <p:cNvPr id="12" name="Google Shape;12;p2"/>
          <p:cNvSpPr/>
          <p:nvPr/>
        </p:nvSpPr>
        <p:spPr>
          <a:xfrm>
            <a:off x="-304813" y="-101606"/>
            <a:ext cx="12497337" cy="6960088"/>
          </a:xfrm>
          <a:prstGeom prst="rect">
            <a:avLst/>
          </a:prstGeom>
          <a:solidFill>
            <a:schemeClr val="lt1"/>
          </a:solidFill>
          <a:ln>
            <a:noFill/>
          </a:ln>
        </p:spPr>
        <p:txBody>
          <a:bodyPr spcFirstLastPara="1" wrap="square" lIns="80146" tIns="40057" rIns="80146" bIns="40057" anchor="ctr" anchorCtr="0">
            <a:noAutofit/>
          </a:bodyPr>
          <a:lstStyle/>
          <a:p>
            <a:pPr marL="0" marR="0" lvl="0" indent="0" algn="ctr" rtl="0">
              <a:spcBef>
                <a:spcPts val="0"/>
              </a:spcBef>
              <a:spcAft>
                <a:spcPts val="0"/>
              </a:spcAft>
              <a:buClr>
                <a:schemeClr val="dk1"/>
              </a:buClr>
              <a:buSzPts val="2500"/>
              <a:buFont typeface="Calibri"/>
              <a:buNone/>
            </a:pPr>
            <a:endParaRPr sz="1642" b="0" i="0" u="none" strike="noStrike" cap="none" dirty="0">
              <a:solidFill>
                <a:schemeClr val="lt1"/>
              </a:solidFill>
              <a:latin typeface="Calibri"/>
              <a:ea typeface="Calibri"/>
              <a:cs typeface="Calibri"/>
              <a:sym typeface="Calibri"/>
            </a:endParaRPr>
          </a:p>
        </p:txBody>
      </p:sp>
      <p:sp>
        <p:nvSpPr>
          <p:cNvPr id="13" name="Google Shape;13;p2"/>
          <p:cNvSpPr txBox="1"/>
          <p:nvPr/>
        </p:nvSpPr>
        <p:spPr>
          <a:xfrm>
            <a:off x="5486636" y="0"/>
            <a:ext cx="6705888" cy="6858394"/>
          </a:xfrm>
          <a:prstGeom prst="rect">
            <a:avLst/>
          </a:prstGeom>
          <a:noFill/>
          <a:ln>
            <a:noFill/>
          </a:ln>
        </p:spPr>
        <p:txBody>
          <a:bodyPr spcFirstLastPara="1" wrap="square" lIns="80146" tIns="40057" rIns="80146" bIns="40057" anchor="t" anchorCtr="0">
            <a:noAutofit/>
          </a:bodyPr>
          <a:lstStyle/>
          <a:p>
            <a:pPr marL="0" marR="0" lvl="0" indent="0" algn="l" rtl="0">
              <a:spcBef>
                <a:spcPts val="0"/>
              </a:spcBef>
              <a:spcAft>
                <a:spcPts val="0"/>
              </a:spcAft>
              <a:buClr>
                <a:schemeClr val="dk1"/>
              </a:buClr>
              <a:buSzPts val="2500"/>
              <a:buFont typeface="Calibri"/>
              <a:buNone/>
            </a:pPr>
            <a:endParaRPr sz="1642" b="0" i="0" u="none" strike="noStrike" cap="none" dirty="0">
              <a:solidFill>
                <a:schemeClr val="dk1"/>
              </a:solidFill>
              <a:latin typeface="Calibri"/>
              <a:ea typeface="Calibri"/>
              <a:cs typeface="Calibri"/>
              <a:sym typeface="Calibri"/>
            </a:endParaRPr>
          </a:p>
        </p:txBody>
      </p:sp>
      <p:cxnSp>
        <p:nvCxnSpPr>
          <p:cNvPr id="14" name="Google Shape;14;p2"/>
          <p:cNvCxnSpPr/>
          <p:nvPr/>
        </p:nvCxnSpPr>
        <p:spPr>
          <a:xfrm>
            <a:off x="330214" y="3038650"/>
            <a:ext cx="704941" cy="0"/>
          </a:xfrm>
          <a:prstGeom prst="straightConnector1">
            <a:avLst/>
          </a:prstGeom>
          <a:noFill/>
          <a:ln w="38100" cap="flat" cmpd="sng">
            <a:solidFill>
              <a:srgbClr val="832A2A"/>
            </a:solidFill>
            <a:prstDash val="solid"/>
            <a:miter lim="800000"/>
            <a:headEnd type="none" w="sm" len="sm"/>
            <a:tailEnd type="none" w="sm" len="sm"/>
          </a:ln>
        </p:spPr>
      </p:cxnSp>
      <p:sp>
        <p:nvSpPr>
          <p:cNvPr id="15" name="Google Shape;15;p2"/>
          <p:cNvSpPr/>
          <p:nvPr/>
        </p:nvSpPr>
        <p:spPr>
          <a:xfrm>
            <a:off x="-304813" y="4484946"/>
            <a:ext cx="6089972" cy="2398861"/>
          </a:xfrm>
          <a:prstGeom prst="rect">
            <a:avLst/>
          </a:prstGeom>
          <a:solidFill>
            <a:srgbClr val="3E3C3B"/>
          </a:solidFill>
          <a:ln>
            <a:noFill/>
          </a:ln>
        </p:spPr>
        <p:txBody>
          <a:bodyPr spcFirstLastPara="1" wrap="square" lIns="80146" tIns="40057" rIns="80146" bIns="40057" anchor="ctr" anchorCtr="0">
            <a:noAutofit/>
          </a:bodyPr>
          <a:lstStyle/>
          <a:p>
            <a:pPr marL="0" marR="0" lvl="0" indent="0" algn="ctr" rtl="0">
              <a:spcBef>
                <a:spcPts val="0"/>
              </a:spcBef>
              <a:spcAft>
                <a:spcPts val="0"/>
              </a:spcAft>
              <a:buClr>
                <a:schemeClr val="dk1"/>
              </a:buClr>
              <a:buSzPts val="2500"/>
              <a:buFont typeface="Calibri"/>
              <a:buNone/>
            </a:pPr>
            <a:endParaRPr sz="1642" b="0" i="0" u="none" strike="noStrike" cap="none" dirty="0">
              <a:solidFill>
                <a:schemeClr val="lt1"/>
              </a:solidFill>
              <a:latin typeface="Calibri"/>
              <a:ea typeface="Calibri"/>
              <a:cs typeface="Calibri"/>
              <a:sym typeface="Calibri"/>
            </a:endParaRPr>
          </a:p>
        </p:txBody>
      </p:sp>
      <p:sp>
        <p:nvSpPr>
          <p:cNvPr id="16" name="Google Shape;16;p2"/>
          <p:cNvSpPr/>
          <p:nvPr/>
        </p:nvSpPr>
        <p:spPr>
          <a:xfrm>
            <a:off x="-304813" y="-88905"/>
            <a:ext cx="6089972" cy="266847"/>
          </a:xfrm>
          <a:prstGeom prst="rect">
            <a:avLst/>
          </a:prstGeom>
          <a:solidFill>
            <a:srgbClr val="3E3C3B"/>
          </a:solidFill>
          <a:ln>
            <a:noFill/>
          </a:ln>
        </p:spPr>
        <p:txBody>
          <a:bodyPr spcFirstLastPara="1" wrap="square" lIns="80146" tIns="40057" rIns="80146" bIns="40057" anchor="ctr" anchorCtr="0">
            <a:noAutofit/>
          </a:bodyPr>
          <a:lstStyle/>
          <a:p>
            <a:pPr marL="0" marR="0" lvl="0" indent="0" algn="ctr" rtl="0">
              <a:spcBef>
                <a:spcPts val="0"/>
              </a:spcBef>
              <a:spcAft>
                <a:spcPts val="0"/>
              </a:spcAft>
              <a:buClr>
                <a:schemeClr val="dk1"/>
              </a:buClr>
              <a:buSzPts val="2500"/>
              <a:buFont typeface="Calibri"/>
              <a:buNone/>
            </a:pPr>
            <a:endParaRPr sz="1642" b="0" i="0" u="none" strike="noStrike" cap="none" dirty="0">
              <a:solidFill>
                <a:schemeClr val="lt1"/>
              </a:solidFill>
              <a:latin typeface="Calibri"/>
              <a:ea typeface="Calibri"/>
              <a:cs typeface="Calibri"/>
              <a:sym typeface="Calibri"/>
            </a:endParaRPr>
          </a:p>
        </p:txBody>
      </p:sp>
      <p:pic>
        <p:nvPicPr>
          <p:cNvPr id="17" name="Google Shape;17;p2" descr="GCRO-logo_on-black.png"/>
          <p:cNvPicPr preferRelativeResize="0"/>
          <p:nvPr/>
        </p:nvPicPr>
        <p:blipFill rotWithShape="1">
          <a:blip r:embed="rId2">
            <a:alphaModFix/>
          </a:blip>
          <a:srcRect/>
          <a:stretch/>
        </p:blipFill>
        <p:spPr>
          <a:xfrm>
            <a:off x="60329" y="5947117"/>
            <a:ext cx="2624251" cy="655724"/>
          </a:xfrm>
          <a:prstGeom prst="rect">
            <a:avLst/>
          </a:prstGeom>
          <a:noFill/>
          <a:ln>
            <a:noFill/>
          </a:ln>
        </p:spPr>
      </p:pic>
      <p:sp>
        <p:nvSpPr>
          <p:cNvPr id="18" name="Google Shape;18;p2"/>
          <p:cNvSpPr txBox="1">
            <a:spLocks noGrp="1"/>
          </p:cNvSpPr>
          <p:nvPr>
            <p:ph type="title"/>
          </p:nvPr>
        </p:nvSpPr>
        <p:spPr>
          <a:xfrm>
            <a:off x="245769" y="647737"/>
            <a:ext cx="4654690" cy="1641679"/>
          </a:xfrm>
          <a:prstGeom prst="rect">
            <a:avLst/>
          </a:prstGeom>
          <a:noFill/>
          <a:ln>
            <a:noFill/>
          </a:ln>
        </p:spPr>
        <p:txBody>
          <a:bodyPr spcFirstLastPara="1" wrap="square" lIns="122000" tIns="60975" rIns="122000" bIns="60975" anchor="b" anchorCtr="0">
            <a:noAutofit/>
          </a:bodyPr>
          <a:lstStyle>
            <a:lvl1pPr lvl="0" algn="l" rtl="0">
              <a:lnSpc>
                <a:spcPct val="90000"/>
              </a:lnSpc>
              <a:spcBef>
                <a:spcPts val="0"/>
              </a:spcBef>
              <a:spcAft>
                <a:spcPts val="0"/>
              </a:spcAft>
              <a:buClr>
                <a:schemeClr val="dk1"/>
              </a:buClr>
              <a:buSzPts val="2000"/>
              <a:buFont typeface="Calibri"/>
              <a:buNone/>
              <a:defRPr sz="3153"/>
            </a:lvl1pPr>
            <a:lvl2pPr lvl="1" algn="l" rtl="0">
              <a:lnSpc>
                <a:spcPct val="90000"/>
              </a:lnSpc>
              <a:spcBef>
                <a:spcPts val="0"/>
              </a:spcBef>
              <a:spcAft>
                <a:spcPts val="0"/>
              </a:spcAft>
              <a:buSzPts val="2000"/>
              <a:buNone/>
              <a:defRPr/>
            </a:lvl2pPr>
            <a:lvl3pPr lvl="2" algn="l" rtl="0">
              <a:lnSpc>
                <a:spcPct val="90000"/>
              </a:lnSpc>
              <a:spcBef>
                <a:spcPts val="0"/>
              </a:spcBef>
              <a:spcAft>
                <a:spcPts val="0"/>
              </a:spcAft>
              <a:buSzPts val="2000"/>
              <a:buNone/>
              <a:defRPr/>
            </a:lvl3pPr>
            <a:lvl4pPr lvl="3" algn="l" rtl="0">
              <a:lnSpc>
                <a:spcPct val="90000"/>
              </a:lnSpc>
              <a:spcBef>
                <a:spcPts val="0"/>
              </a:spcBef>
              <a:spcAft>
                <a:spcPts val="0"/>
              </a:spcAft>
              <a:buSzPts val="2000"/>
              <a:buNone/>
              <a:defRPr/>
            </a:lvl4pPr>
            <a:lvl5pPr lvl="4" algn="l" rtl="0">
              <a:lnSpc>
                <a:spcPct val="90000"/>
              </a:lnSpc>
              <a:spcBef>
                <a:spcPts val="0"/>
              </a:spcBef>
              <a:spcAft>
                <a:spcPts val="0"/>
              </a:spcAft>
              <a:buSzPts val="2000"/>
              <a:buNone/>
              <a:defRPr/>
            </a:lvl5pPr>
            <a:lvl6pPr lvl="5" algn="l" rtl="0">
              <a:lnSpc>
                <a:spcPct val="90000"/>
              </a:lnSpc>
              <a:spcBef>
                <a:spcPts val="0"/>
              </a:spcBef>
              <a:spcAft>
                <a:spcPts val="0"/>
              </a:spcAft>
              <a:buSzPts val="2000"/>
              <a:buNone/>
              <a:defRPr/>
            </a:lvl6pPr>
            <a:lvl7pPr lvl="6" algn="l" rtl="0">
              <a:lnSpc>
                <a:spcPct val="90000"/>
              </a:lnSpc>
              <a:spcBef>
                <a:spcPts val="0"/>
              </a:spcBef>
              <a:spcAft>
                <a:spcPts val="0"/>
              </a:spcAft>
              <a:buSzPts val="2000"/>
              <a:buNone/>
              <a:defRPr/>
            </a:lvl7pPr>
            <a:lvl8pPr lvl="7" algn="l" rtl="0">
              <a:lnSpc>
                <a:spcPct val="90000"/>
              </a:lnSpc>
              <a:spcBef>
                <a:spcPts val="0"/>
              </a:spcBef>
              <a:spcAft>
                <a:spcPts val="0"/>
              </a:spcAft>
              <a:buSzPts val="2000"/>
              <a:buNone/>
              <a:defRPr/>
            </a:lvl8pPr>
            <a:lvl9pPr lvl="8" algn="l" rtl="0">
              <a:lnSpc>
                <a:spcPct val="90000"/>
              </a:lnSpc>
              <a:spcBef>
                <a:spcPts val="0"/>
              </a:spcBef>
              <a:spcAft>
                <a:spcPts val="0"/>
              </a:spcAft>
              <a:buSzPts val="2000"/>
              <a:buNone/>
              <a:defRPr/>
            </a:lvl9pPr>
          </a:lstStyle>
          <a:p>
            <a:endParaRPr/>
          </a:p>
        </p:txBody>
      </p:sp>
      <p:sp>
        <p:nvSpPr>
          <p:cNvPr id="19" name="Google Shape;19;p2"/>
          <p:cNvSpPr txBox="1">
            <a:spLocks noGrp="1"/>
          </p:cNvSpPr>
          <p:nvPr>
            <p:ph type="body" idx="1"/>
          </p:nvPr>
        </p:nvSpPr>
        <p:spPr>
          <a:xfrm>
            <a:off x="245769" y="2463942"/>
            <a:ext cx="4654690" cy="562073"/>
          </a:xfrm>
          <a:prstGeom prst="rect">
            <a:avLst/>
          </a:prstGeom>
          <a:noFill/>
          <a:ln>
            <a:noFill/>
          </a:ln>
        </p:spPr>
        <p:txBody>
          <a:bodyPr spcFirstLastPara="1" wrap="square" lIns="122000" tIns="60975" rIns="122000" bIns="60975" anchor="t" anchorCtr="0">
            <a:noAutofit/>
          </a:bodyPr>
          <a:lstStyle>
            <a:lvl1pPr marL="300335" lvl="0" indent="-150167" algn="l" rtl="0">
              <a:lnSpc>
                <a:spcPct val="90000"/>
              </a:lnSpc>
              <a:spcBef>
                <a:spcPts val="920"/>
              </a:spcBef>
              <a:spcAft>
                <a:spcPts val="0"/>
              </a:spcAft>
              <a:buClr>
                <a:srgbClr val="3E3C3B"/>
              </a:buClr>
              <a:buSzPts val="2100"/>
              <a:buNone/>
              <a:defRPr sz="1379">
                <a:solidFill>
                  <a:srgbClr val="3E3C3B"/>
                </a:solidFill>
              </a:defRPr>
            </a:lvl1pPr>
            <a:lvl2pPr marL="600669" lvl="1" indent="-150167" algn="l" rtl="0">
              <a:lnSpc>
                <a:spcPct val="90000"/>
              </a:lnSpc>
              <a:spcBef>
                <a:spcPts val="460"/>
              </a:spcBef>
              <a:spcAft>
                <a:spcPts val="0"/>
              </a:spcAft>
              <a:buClr>
                <a:srgbClr val="908F8F"/>
              </a:buClr>
              <a:buSzPts val="2700"/>
              <a:buNone/>
              <a:defRPr sz="1774">
                <a:solidFill>
                  <a:srgbClr val="908F8F"/>
                </a:solidFill>
              </a:defRPr>
            </a:lvl2pPr>
            <a:lvl3pPr marL="901004" lvl="2" indent="-150167" algn="l" rtl="0">
              <a:lnSpc>
                <a:spcPct val="90000"/>
              </a:lnSpc>
              <a:spcBef>
                <a:spcPts val="460"/>
              </a:spcBef>
              <a:spcAft>
                <a:spcPts val="0"/>
              </a:spcAft>
              <a:buClr>
                <a:srgbClr val="908F8F"/>
              </a:buClr>
              <a:buSzPts val="2500"/>
              <a:buNone/>
              <a:defRPr sz="1642">
                <a:solidFill>
                  <a:srgbClr val="908F8F"/>
                </a:solidFill>
              </a:defRPr>
            </a:lvl3pPr>
            <a:lvl4pPr marL="1201339" lvl="3" indent="-150167" algn="l" rtl="0">
              <a:lnSpc>
                <a:spcPct val="90000"/>
              </a:lnSpc>
              <a:spcBef>
                <a:spcPts val="460"/>
              </a:spcBef>
              <a:spcAft>
                <a:spcPts val="0"/>
              </a:spcAft>
              <a:buClr>
                <a:srgbClr val="908F8F"/>
              </a:buClr>
              <a:buSzPts val="2100"/>
              <a:buNone/>
              <a:defRPr sz="1379">
                <a:solidFill>
                  <a:srgbClr val="908F8F"/>
                </a:solidFill>
              </a:defRPr>
            </a:lvl4pPr>
            <a:lvl5pPr marL="1501673" lvl="4" indent="-150167" algn="l" rtl="0">
              <a:lnSpc>
                <a:spcPct val="90000"/>
              </a:lnSpc>
              <a:spcBef>
                <a:spcPts val="460"/>
              </a:spcBef>
              <a:spcAft>
                <a:spcPts val="0"/>
              </a:spcAft>
              <a:buClr>
                <a:srgbClr val="908F8F"/>
              </a:buClr>
              <a:buSzPts val="2100"/>
              <a:buNone/>
              <a:defRPr sz="1379">
                <a:solidFill>
                  <a:srgbClr val="908F8F"/>
                </a:solidFill>
              </a:defRPr>
            </a:lvl5pPr>
            <a:lvl6pPr marL="1802008" lvl="5" indent="-150167" algn="l" rtl="0">
              <a:lnSpc>
                <a:spcPct val="90000"/>
              </a:lnSpc>
              <a:spcBef>
                <a:spcPts val="460"/>
              </a:spcBef>
              <a:spcAft>
                <a:spcPts val="0"/>
              </a:spcAft>
              <a:buClr>
                <a:srgbClr val="908F8F"/>
              </a:buClr>
              <a:buSzPts val="2100"/>
              <a:buNone/>
              <a:defRPr sz="1379">
                <a:solidFill>
                  <a:srgbClr val="908F8F"/>
                </a:solidFill>
              </a:defRPr>
            </a:lvl6pPr>
            <a:lvl7pPr marL="2102343" lvl="6" indent="-150167" algn="l" rtl="0">
              <a:lnSpc>
                <a:spcPct val="90000"/>
              </a:lnSpc>
              <a:spcBef>
                <a:spcPts val="460"/>
              </a:spcBef>
              <a:spcAft>
                <a:spcPts val="0"/>
              </a:spcAft>
              <a:buClr>
                <a:srgbClr val="908F8F"/>
              </a:buClr>
              <a:buSzPts val="2100"/>
              <a:buNone/>
              <a:defRPr sz="1379">
                <a:solidFill>
                  <a:srgbClr val="908F8F"/>
                </a:solidFill>
              </a:defRPr>
            </a:lvl7pPr>
            <a:lvl8pPr marL="2402677" lvl="7" indent="-150167" algn="l" rtl="0">
              <a:lnSpc>
                <a:spcPct val="90000"/>
              </a:lnSpc>
              <a:spcBef>
                <a:spcPts val="460"/>
              </a:spcBef>
              <a:spcAft>
                <a:spcPts val="0"/>
              </a:spcAft>
              <a:buClr>
                <a:srgbClr val="908F8F"/>
              </a:buClr>
              <a:buSzPts val="2100"/>
              <a:buNone/>
              <a:defRPr sz="1379">
                <a:solidFill>
                  <a:srgbClr val="908F8F"/>
                </a:solidFill>
              </a:defRPr>
            </a:lvl8pPr>
            <a:lvl9pPr marL="2703012" lvl="8" indent="-150167" algn="l" rtl="0">
              <a:lnSpc>
                <a:spcPct val="90000"/>
              </a:lnSpc>
              <a:spcBef>
                <a:spcPts val="460"/>
              </a:spcBef>
              <a:spcAft>
                <a:spcPts val="0"/>
              </a:spcAft>
              <a:buClr>
                <a:srgbClr val="908F8F"/>
              </a:buClr>
              <a:buSzPts val="2100"/>
              <a:buNone/>
              <a:defRPr sz="1379">
                <a:solidFill>
                  <a:srgbClr val="908F8F"/>
                </a:solidFill>
              </a:defRPr>
            </a:lvl9pPr>
          </a:lstStyle>
          <a:p>
            <a:endParaRPr/>
          </a:p>
        </p:txBody>
      </p:sp>
      <p:sp>
        <p:nvSpPr>
          <p:cNvPr id="20" name="Google Shape;20;p2"/>
          <p:cNvSpPr txBox="1">
            <a:spLocks noGrp="1"/>
          </p:cNvSpPr>
          <p:nvPr>
            <p:ph type="body" idx="2"/>
          </p:nvPr>
        </p:nvSpPr>
        <p:spPr>
          <a:xfrm>
            <a:off x="245769" y="3225986"/>
            <a:ext cx="4654690" cy="562073"/>
          </a:xfrm>
          <a:prstGeom prst="rect">
            <a:avLst/>
          </a:prstGeom>
          <a:noFill/>
          <a:ln>
            <a:noFill/>
          </a:ln>
        </p:spPr>
        <p:txBody>
          <a:bodyPr spcFirstLastPara="1" wrap="square" lIns="122000" tIns="60975" rIns="122000" bIns="60975" anchor="t" anchorCtr="0">
            <a:noAutofit/>
          </a:bodyPr>
          <a:lstStyle>
            <a:lvl1pPr marL="300335" lvl="0" indent="-150167" algn="l" rtl="0">
              <a:lnSpc>
                <a:spcPct val="90000"/>
              </a:lnSpc>
              <a:spcBef>
                <a:spcPts val="920"/>
              </a:spcBef>
              <a:spcAft>
                <a:spcPts val="0"/>
              </a:spcAft>
              <a:buClr>
                <a:srgbClr val="3E3C3B"/>
              </a:buClr>
              <a:buSzPts val="2100"/>
              <a:buNone/>
              <a:defRPr sz="1379">
                <a:solidFill>
                  <a:srgbClr val="3E3C3B"/>
                </a:solidFill>
              </a:defRPr>
            </a:lvl1pPr>
            <a:lvl2pPr marL="600669" lvl="1" indent="-150167" algn="l" rtl="0">
              <a:lnSpc>
                <a:spcPct val="90000"/>
              </a:lnSpc>
              <a:spcBef>
                <a:spcPts val="460"/>
              </a:spcBef>
              <a:spcAft>
                <a:spcPts val="0"/>
              </a:spcAft>
              <a:buClr>
                <a:srgbClr val="908F8F"/>
              </a:buClr>
              <a:buSzPts val="2700"/>
              <a:buNone/>
              <a:defRPr sz="1774">
                <a:solidFill>
                  <a:srgbClr val="908F8F"/>
                </a:solidFill>
              </a:defRPr>
            </a:lvl2pPr>
            <a:lvl3pPr marL="901004" lvl="2" indent="-150167" algn="l" rtl="0">
              <a:lnSpc>
                <a:spcPct val="90000"/>
              </a:lnSpc>
              <a:spcBef>
                <a:spcPts val="460"/>
              </a:spcBef>
              <a:spcAft>
                <a:spcPts val="0"/>
              </a:spcAft>
              <a:buClr>
                <a:srgbClr val="908F8F"/>
              </a:buClr>
              <a:buSzPts val="2500"/>
              <a:buNone/>
              <a:defRPr sz="1642">
                <a:solidFill>
                  <a:srgbClr val="908F8F"/>
                </a:solidFill>
              </a:defRPr>
            </a:lvl3pPr>
            <a:lvl4pPr marL="1201339" lvl="3" indent="-150167" algn="l" rtl="0">
              <a:lnSpc>
                <a:spcPct val="90000"/>
              </a:lnSpc>
              <a:spcBef>
                <a:spcPts val="460"/>
              </a:spcBef>
              <a:spcAft>
                <a:spcPts val="0"/>
              </a:spcAft>
              <a:buClr>
                <a:srgbClr val="908F8F"/>
              </a:buClr>
              <a:buSzPts val="2100"/>
              <a:buNone/>
              <a:defRPr sz="1379">
                <a:solidFill>
                  <a:srgbClr val="908F8F"/>
                </a:solidFill>
              </a:defRPr>
            </a:lvl4pPr>
            <a:lvl5pPr marL="1501673" lvl="4" indent="-150167" algn="l" rtl="0">
              <a:lnSpc>
                <a:spcPct val="90000"/>
              </a:lnSpc>
              <a:spcBef>
                <a:spcPts val="460"/>
              </a:spcBef>
              <a:spcAft>
                <a:spcPts val="0"/>
              </a:spcAft>
              <a:buClr>
                <a:srgbClr val="908F8F"/>
              </a:buClr>
              <a:buSzPts val="2100"/>
              <a:buNone/>
              <a:defRPr sz="1379">
                <a:solidFill>
                  <a:srgbClr val="908F8F"/>
                </a:solidFill>
              </a:defRPr>
            </a:lvl5pPr>
            <a:lvl6pPr marL="1802008" lvl="5" indent="-150167" algn="l" rtl="0">
              <a:lnSpc>
                <a:spcPct val="90000"/>
              </a:lnSpc>
              <a:spcBef>
                <a:spcPts val="460"/>
              </a:spcBef>
              <a:spcAft>
                <a:spcPts val="0"/>
              </a:spcAft>
              <a:buClr>
                <a:srgbClr val="908F8F"/>
              </a:buClr>
              <a:buSzPts val="2100"/>
              <a:buNone/>
              <a:defRPr sz="1379">
                <a:solidFill>
                  <a:srgbClr val="908F8F"/>
                </a:solidFill>
              </a:defRPr>
            </a:lvl6pPr>
            <a:lvl7pPr marL="2102343" lvl="6" indent="-150167" algn="l" rtl="0">
              <a:lnSpc>
                <a:spcPct val="90000"/>
              </a:lnSpc>
              <a:spcBef>
                <a:spcPts val="460"/>
              </a:spcBef>
              <a:spcAft>
                <a:spcPts val="0"/>
              </a:spcAft>
              <a:buClr>
                <a:srgbClr val="908F8F"/>
              </a:buClr>
              <a:buSzPts val="2100"/>
              <a:buNone/>
              <a:defRPr sz="1379">
                <a:solidFill>
                  <a:srgbClr val="908F8F"/>
                </a:solidFill>
              </a:defRPr>
            </a:lvl7pPr>
            <a:lvl8pPr marL="2402677" lvl="7" indent="-150167" algn="l" rtl="0">
              <a:lnSpc>
                <a:spcPct val="90000"/>
              </a:lnSpc>
              <a:spcBef>
                <a:spcPts val="460"/>
              </a:spcBef>
              <a:spcAft>
                <a:spcPts val="0"/>
              </a:spcAft>
              <a:buClr>
                <a:srgbClr val="908F8F"/>
              </a:buClr>
              <a:buSzPts val="2100"/>
              <a:buNone/>
              <a:defRPr sz="1379">
                <a:solidFill>
                  <a:srgbClr val="908F8F"/>
                </a:solidFill>
              </a:defRPr>
            </a:lvl8pPr>
            <a:lvl9pPr marL="2703012" lvl="8" indent="-150167" algn="l" rtl="0">
              <a:lnSpc>
                <a:spcPct val="90000"/>
              </a:lnSpc>
              <a:spcBef>
                <a:spcPts val="460"/>
              </a:spcBef>
              <a:spcAft>
                <a:spcPts val="0"/>
              </a:spcAft>
              <a:buClr>
                <a:srgbClr val="908F8F"/>
              </a:buClr>
              <a:buSzPts val="2100"/>
              <a:buNone/>
              <a:defRPr sz="1379">
                <a:solidFill>
                  <a:srgbClr val="908F8F"/>
                </a:solidFill>
              </a:defRPr>
            </a:lvl9pPr>
          </a:lstStyle>
          <a:p>
            <a:endParaRPr/>
          </a:p>
        </p:txBody>
      </p:sp>
      <p:sp>
        <p:nvSpPr>
          <p:cNvPr id="21" name="Google Shape;21;p2"/>
          <p:cNvSpPr>
            <a:spLocks noGrp="1"/>
          </p:cNvSpPr>
          <p:nvPr>
            <p:ph type="pic" idx="3"/>
          </p:nvPr>
        </p:nvSpPr>
        <p:spPr>
          <a:xfrm>
            <a:off x="5785099" y="-152409"/>
            <a:ext cx="6407365" cy="7035964"/>
          </a:xfrm>
          <a:prstGeom prst="rect">
            <a:avLst/>
          </a:prstGeom>
          <a:noFill/>
          <a:ln>
            <a:noFill/>
          </a:ln>
        </p:spPr>
        <p:txBody>
          <a:bodyPr spcFirstLastPara="1" wrap="square" lIns="122000" tIns="60975" rIns="122000" bIns="60975" anchor="t" anchorCtr="0">
            <a:noAutofit/>
          </a:bodyPr>
          <a:lstStyle>
            <a:lvl1pPr marR="0" lvl="0" algn="l" rtl="0">
              <a:lnSpc>
                <a:spcPct val="90000"/>
              </a:lnSpc>
              <a:spcBef>
                <a:spcPts val="920"/>
              </a:spcBef>
              <a:spcAft>
                <a:spcPts val="0"/>
              </a:spcAft>
              <a:buClr>
                <a:srgbClr val="3E3C3B"/>
              </a:buClr>
              <a:buSzPts val="2100"/>
              <a:buFont typeface="Arial"/>
              <a:buNone/>
              <a:defRPr sz="1379" b="0" i="0" u="none" strike="noStrike" cap="none">
                <a:solidFill>
                  <a:srgbClr val="3E3C3B"/>
                </a:solidFill>
                <a:latin typeface="Georgia"/>
                <a:ea typeface="Georgia"/>
                <a:cs typeface="Georgia"/>
                <a:sym typeface="Georgia"/>
              </a:defRPr>
            </a:lvl1pPr>
            <a:lvl2pPr marR="0" lvl="1" algn="l" rtl="0">
              <a:lnSpc>
                <a:spcPct val="90000"/>
              </a:lnSpc>
              <a:spcBef>
                <a:spcPts val="460"/>
              </a:spcBef>
              <a:spcAft>
                <a:spcPts val="0"/>
              </a:spcAft>
              <a:buClr>
                <a:srgbClr val="3E3C3B"/>
              </a:buClr>
              <a:buSzPts val="2100"/>
              <a:buFont typeface="Arial"/>
              <a:buChar char="•"/>
              <a:defRPr sz="1379" b="0" i="0" u="none" strike="noStrike" cap="none">
                <a:solidFill>
                  <a:srgbClr val="3E3C3B"/>
                </a:solidFill>
                <a:latin typeface="Georgia"/>
                <a:ea typeface="Georgia"/>
                <a:cs typeface="Georgia"/>
                <a:sym typeface="Georgia"/>
              </a:defRPr>
            </a:lvl2pPr>
            <a:lvl3pPr marR="0" lvl="2" algn="l" rtl="0">
              <a:lnSpc>
                <a:spcPct val="90000"/>
              </a:lnSpc>
              <a:spcBef>
                <a:spcPts val="460"/>
              </a:spcBef>
              <a:spcAft>
                <a:spcPts val="0"/>
              </a:spcAft>
              <a:buClr>
                <a:srgbClr val="3E3C3B"/>
              </a:buClr>
              <a:buSzPts val="2100"/>
              <a:buFont typeface="Arial"/>
              <a:buChar char="•"/>
              <a:defRPr sz="1379" b="0" i="0" u="none" strike="noStrike" cap="none">
                <a:solidFill>
                  <a:srgbClr val="3E3C3B"/>
                </a:solidFill>
                <a:latin typeface="Georgia"/>
                <a:ea typeface="Georgia"/>
                <a:cs typeface="Georgia"/>
                <a:sym typeface="Georgia"/>
              </a:defRPr>
            </a:lvl3pPr>
            <a:lvl4pPr marR="0" lvl="3" algn="l" rtl="0">
              <a:lnSpc>
                <a:spcPct val="90000"/>
              </a:lnSpc>
              <a:spcBef>
                <a:spcPts val="460"/>
              </a:spcBef>
              <a:spcAft>
                <a:spcPts val="0"/>
              </a:spcAft>
              <a:buClr>
                <a:srgbClr val="3E3C3B"/>
              </a:buClr>
              <a:buSzPts val="2100"/>
              <a:buFont typeface="Arial"/>
              <a:buChar char="•"/>
              <a:defRPr sz="1379" b="0" i="0" u="none" strike="noStrike" cap="none">
                <a:solidFill>
                  <a:srgbClr val="3E3C3B"/>
                </a:solidFill>
                <a:latin typeface="Georgia"/>
                <a:ea typeface="Georgia"/>
                <a:cs typeface="Georgia"/>
                <a:sym typeface="Georgia"/>
              </a:defRPr>
            </a:lvl4pPr>
            <a:lvl5pPr marR="0" lvl="4" algn="l" rtl="0">
              <a:lnSpc>
                <a:spcPct val="90000"/>
              </a:lnSpc>
              <a:spcBef>
                <a:spcPts val="460"/>
              </a:spcBef>
              <a:spcAft>
                <a:spcPts val="0"/>
              </a:spcAft>
              <a:buClr>
                <a:srgbClr val="3E3C3B"/>
              </a:buClr>
              <a:buSzPts val="2100"/>
              <a:buFont typeface="Arial"/>
              <a:buChar char="•"/>
              <a:defRPr sz="1379" b="0" i="0" u="none" strike="noStrike" cap="none">
                <a:solidFill>
                  <a:srgbClr val="3E3C3B"/>
                </a:solidFill>
                <a:latin typeface="Georgia"/>
                <a:ea typeface="Georgia"/>
                <a:cs typeface="Georgia"/>
                <a:sym typeface="Georgia"/>
              </a:defRPr>
            </a:lvl5pPr>
            <a:lvl6pPr marR="0" lvl="5" algn="l" rtl="0">
              <a:lnSpc>
                <a:spcPct val="90000"/>
              </a:lnSpc>
              <a:spcBef>
                <a:spcPts val="460"/>
              </a:spcBef>
              <a:spcAft>
                <a:spcPts val="0"/>
              </a:spcAft>
              <a:buClr>
                <a:schemeClr val="dk1"/>
              </a:buClr>
              <a:buSzPts val="2500"/>
              <a:buFont typeface="Arial"/>
              <a:buChar char="•"/>
              <a:defRPr sz="1642" b="0" i="0" u="none" strike="noStrike" cap="none">
                <a:solidFill>
                  <a:schemeClr val="dk1"/>
                </a:solidFill>
                <a:latin typeface="Calibri"/>
                <a:ea typeface="Calibri"/>
                <a:cs typeface="Calibri"/>
                <a:sym typeface="Calibri"/>
              </a:defRPr>
            </a:lvl6pPr>
            <a:lvl7pPr marR="0" lvl="6" algn="l" rtl="0">
              <a:lnSpc>
                <a:spcPct val="90000"/>
              </a:lnSpc>
              <a:spcBef>
                <a:spcPts val="460"/>
              </a:spcBef>
              <a:spcAft>
                <a:spcPts val="0"/>
              </a:spcAft>
              <a:buClr>
                <a:schemeClr val="dk1"/>
              </a:buClr>
              <a:buSzPts val="2500"/>
              <a:buFont typeface="Arial"/>
              <a:buChar char="•"/>
              <a:defRPr sz="1642" b="0" i="0" u="none" strike="noStrike" cap="none">
                <a:solidFill>
                  <a:schemeClr val="dk1"/>
                </a:solidFill>
                <a:latin typeface="Calibri"/>
                <a:ea typeface="Calibri"/>
                <a:cs typeface="Calibri"/>
                <a:sym typeface="Calibri"/>
              </a:defRPr>
            </a:lvl7pPr>
            <a:lvl8pPr marR="0" lvl="7" algn="l" rtl="0">
              <a:lnSpc>
                <a:spcPct val="90000"/>
              </a:lnSpc>
              <a:spcBef>
                <a:spcPts val="460"/>
              </a:spcBef>
              <a:spcAft>
                <a:spcPts val="0"/>
              </a:spcAft>
              <a:buClr>
                <a:schemeClr val="dk1"/>
              </a:buClr>
              <a:buSzPts val="2500"/>
              <a:buFont typeface="Arial"/>
              <a:buChar char="•"/>
              <a:defRPr sz="1642" b="0" i="0" u="none" strike="noStrike" cap="none">
                <a:solidFill>
                  <a:schemeClr val="dk1"/>
                </a:solidFill>
                <a:latin typeface="Calibri"/>
                <a:ea typeface="Calibri"/>
                <a:cs typeface="Calibri"/>
                <a:sym typeface="Calibri"/>
              </a:defRPr>
            </a:lvl8pPr>
            <a:lvl9pPr marR="0" lvl="8" algn="l" rtl="0">
              <a:lnSpc>
                <a:spcPct val="90000"/>
              </a:lnSpc>
              <a:spcBef>
                <a:spcPts val="460"/>
              </a:spcBef>
              <a:spcAft>
                <a:spcPts val="0"/>
              </a:spcAft>
              <a:buClr>
                <a:schemeClr val="dk1"/>
              </a:buClr>
              <a:buSzPts val="2500"/>
              <a:buFont typeface="Arial"/>
              <a:buChar char="•"/>
              <a:defRPr sz="1642" b="0" i="0" u="none" strike="noStrike" cap="none">
                <a:solidFill>
                  <a:schemeClr val="dk1"/>
                </a:solidFill>
                <a:latin typeface="Calibri"/>
                <a:ea typeface="Calibri"/>
                <a:cs typeface="Calibri"/>
                <a:sym typeface="Calibri"/>
              </a:defRPr>
            </a:lvl9pPr>
          </a:lstStyle>
          <a:p>
            <a:endParaRPr dirty="0"/>
          </a:p>
        </p:txBody>
      </p:sp>
      <p:sp>
        <p:nvSpPr>
          <p:cNvPr id="22" name="Google Shape;22;p2"/>
          <p:cNvSpPr txBox="1">
            <a:spLocks noGrp="1"/>
          </p:cNvSpPr>
          <p:nvPr>
            <p:ph type="body" idx="4"/>
          </p:nvPr>
        </p:nvSpPr>
        <p:spPr>
          <a:xfrm>
            <a:off x="6661436" y="6147153"/>
            <a:ext cx="4654690" cy="330504"/>
          </a:xfrm>
          <a:prstGeom prst="rect">
            <a:avLst/>
          </a:prstGeom>
          <a:noFill/>
          <a:ln>
            <a:noFill/>
          </a:ln>
        </p:spPr>
        <p:txBody>
          <a:bodyPr spcFirstLastPara="1" wrap="square" lIns="122000" tIns="60975" rIns="122000" bIns="60975" anchor="t" anchorCtr="0">
            <a:noAutofit/>
          </a:bodyPr>
          <a:lstStyle>
            <a:lvl1pPr marL="300335" lvl="0" indent="-150167" algn="ctr" rtl="0">
              <a:lnSpc>
                <a:spcPct val="90000"/>
              </a:lnSpc>
              <a:spcBef>
                <a:spcPts val="920"/>
              </a:spcBef>
              <a:spcAft>
                <a:spcPts val="0"/>
              </a:spcAft>
              <a:buClr>
                <a:srgbClr val="999C99"/>
              </a:buClr>
              <a:buSzPts val="1400"/>
              <a:buNone/>
              <a:defRPr sz="920">
                <a:solidFill>
                  <a:srgbClr val="999C99"/>
                </a:solidFill>
              </a:defRPr>
            </a:lvl1pPr>
            <a:lvl2pPr marL="600669" lvl="1" indent="-150167" algn="l" rtl="0">
              <a:lnSpc>
                <a:spcPct val="90000"/>
              </a:lnSpc>
              <a:spcBef>
                <a:spcPts val="460"/>
              </a:spcBef>
              <a:spcAft>
                <a:spcPts val="0"/>
              </a:spcAft>
              <a:buClr>
                <a:srgbClr val="908F8F"/>
              </a:buClr>
              <a:buSzPts val="2700"/>
              <a:buNone/>
              <a:defRPr sz="1774">
                <a:solidFill>
                  <a:srgbClr val="908F8F"/>
                </a:solidFill>
              </a:defRPr>
            </a:lvl2pPr>
            <a:lvl3pPr marL="901004" lvl="2" indent="-150167" algn="l" rtl="0">
              <a:lnSpc>
                <a:spcPct val="90000"/>
              </a:lnSpc>
              <a:spcBef>
                <a:spcPts val="460"/>
              </a:spcBef>
              <a:spcAft>
                <a:spcPts val="0"/>
              </a:spcAft>
              <a:buClr>
                <a:srgbClr val="908F8F"/>
              </a:buClr>
              <a:buSzPts val="2500"/>
              <a:buNone/>
              <a:defRPr sz="1642">
                <a:solidFill>
                  <a:srgbClr val="908F8F"/>
                </a:solidFill>
              </a:defRPr>
            </a:lvl3pPr>
            <a:lvl4pPr marL="1201339" lvl="3" indent="-150167" algn="l" rtl="0">
              <a:lnSpc>
                <a:spcPct val="90000"/>
              </a:lnSpc>
              <a:spcBef>
                <a:spcPts val="460"/>
              </a:spcBef>
              <a:spcAft>
                <a:spcPts val="0"/>
              </a:spcAft>
              <a:buClr>
                <a:srgbClr val="908F8F"/>
              </a:buClr>
              <a:buSzPts val="2100"/>
              <a:buNone/>
              <a:defRPr sz="1379">
                <a:solidFill>
                  <a:srgbClr val="908F8F"/>
                </a:solidFill>
              </a:defRPr>
            </a:lvl4pPr>
            <a:lvl5pPr marL="1501673" lvl="4" indent="-150167" algn="l" rtl="0">
              <a:lnSpc>
                <a:spcPct val="90000"/>
              </a:lnSpc>
              <a:spcBef>
                <a:spcPts val="460"/>
              </a:spcBef>
              <a:spcAft>
                <a:spcPts val="0"/>
              </a:spcAft>
              <a:buClr>
                <a:srgbClr val="908F8F"/>
              </a:buClr>
              <a:buSzPts val="2100"/>
              <a:buNone/>
              <a:defRPr sz="1379">
                <a:solidFill>
                  <a:srgbClr val="908F8F"/>
                </a:solidFill>
              </a:defRPr>
            </a:lvl5pPr>
            <a:lvl6pPr marL="1802008" lvl="5" indent="-150167" algn="l" rtl="0">
              <a:lnSpc>
                <a:spcPct val="90000"/>
              </a:lnSpc>
              <a:spcBef>
                <a:spcPts val="460"/>
              </a:spcBef>
              <a:spcAft>
                <a:spcPts val="0"/>
              </a:spcAft>
              <a:buClr>
                <a:srgbClr val="908F8F"/>
              </a:buClr>
              <a:buSzPts val="2100"/>
              <a:buNone/>
              <a:defRPr sz="1379">
                <a:solidFill>
                  <a:srgbClr val="908F8F"/>
                </a:solidFill>
              </a:defRPr>
            </a:lvl6pPr>
            <a:lvl7pPr marL="2102343" lvl="6" indent="-150167" algn="l" rtl="0">
              <a:lnSpc>
                <a:spcPct val="90000"/>
              </a:lnSpc>
              <a:spcBef>
                <a:spcPts val="460"/>
              </a:spcBef>
              <a:spcAft>
                <a:spcPts val="0"/>
              </a:spcAft>
              <a:buClr>
                <a:srgbClr val="908F8F"/>
              </a:buClr>
              <a:buSzPts val="2100"/>
              <a:buNone/>
              <a:defRPr sz="1379">
                <a:solidFill>
                  <a:srgbClr val="908F8F"/>
                </a:solidFill>
              </a:defRPr>
            </a:lvl7pPr>
            <a:lvl8pPr marL="2402677" lvl="7" indent="-150167" algn="l" rtl="0">
              <a:lnSpc>
                <a:spcPct val="90000"/>
              </a:lnSpc>
              <a:spcBef>
                <a:spcPts val="460"/>
              </a:spcBef>
              <a:spcAft>
                <a:spcPts val="0"/>
              </a:spcAft>
              <a:buClr>
                <a:srgbClr val="908F8F"/>
              </a:buClr>
              <a:buSzPts val="2100"/>
              <a:buNone/>
              <a:defRPr sz="1379">
                <a:solidFill>
                  <a:srgbClr val="908F8F"/>
                </a:solidFill>
              </a:defRPr>
            </a:lvl8pPr>
            <a:lvl9pPr marL="2703012" lvl="8" indent="-150167" algn="l" rtl="0">
              <a:lnSpc>
                <a:spcPct val="90000"/>
              </a:lnSpc>
              <a:spcBef>
                <a:spcPts val="460"/>
              </a:spcBef>
              <a:spcAft>
                <a:spcPts val="0"/>
              </a:spcAft>
              <a:buClr>
                <a:srgbClr val="908F8F"/>
              </a:buClr>
              <a:buSzPts val="2100"/>
              <a:buNone/>
              <a:defRPr sz="1379">
                <a:solidFill>
                  <a:srgbClr val="908F8F"/>
                </a:solidFill>
              </a:defRPr>
            </a:lvl9pPr>
          </a:lstStyle>
          <a:p>
            <a:endParaRPr/>
          </a:p>
        </p:txBody>
      </p:sp>
    </p:spTree>
    <p:extLst>
      <p:ext uri="{BB962C8B-B14F-4D97-AF65-F5344CB8AC3E}">
        <p14:creationId xmlns:p14="http://schemas.microsoft.com/office/powerpoint/2010/main" val="1316547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F1122-E27C-4643-A7E1-A8568B1C0E4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D42E894-9A56-C9E2-6E17-56094595F7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1475D051-7B03-1705-26D6-7E2A0ECD14B0}"/>
              </a:ext>
            </a:extLst>
          </p:cNvPr>
          <p:cNvSpPr>
            <a:spLocks noGrp="1"/>
          </p:cNvSpPr>
          <p:nvPr>
            <p:ph type="dt" sz="half" idx="10"/>
          </p:nvPr>
        </p:nvSpPr>
        <p:spPr/>
        <p:txBody>
          <a:bodyPr/>
          <a:lstStyle/>
          <a:p>
            <a:fld id="{861EB56F-ECE9-B14B-8487-2D7B1E9ED94A}" type="datetime1">
              <a:rPr lang="en-ZA" smtClean="0"/>
              <a:t>2024/03/15</a:t>
            </a:fld>
            <a:endParaRPr lang="en-US" dirty="0"/>
          </a:p>
        </p:txBody>
      </p:sp>
      <p:sp>
        <p:nvSpPr>
          <p:cNvPr id="5" name="Footer Placeholder 4">
            <a:extLst>
              <a:ext uri="{FF2B5EF4-FFF2-40B4-BE49-F238E27FC236}">
                <a16:creationId xmlns:a16="http://schemas.microsoft.com/office/drawing/2014/main" id="{5CBA54B2-08E8-8C7E-EA83-D083868F1F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C25D6AE-BB99-F1DD-1FD3-C29D9A46D1F8}"/>
              </a:ext>
            </a:extLst>
          </p:cNvPr>
          <p:cNvSpPr>
            <a:spLocks noGrp="1"/>
          </p:cNvSpPr>
          <p:nvPr>
            <p:ph type="sldNum" sz="quarter" idx="12"/>
          </p:nvPr>
        </p:nvSpPr>
        <p:spPr/>
        <p:txBody>
          <a:bodyPr/>
          <a:lstStyle/>
          <a:p>
            <a:fld id="{D85CDF60-77ED-F641-A381-66911FC785A5}" type="slidenum">
              <a:rPr lang="en-US" smtClean="0"/>
              <a:t>‹#›</a:t>
            </a:fld>
            <a:endParaRPr lang="en-US" dirty="0"/>
          </a:p>
        </p:txBody>
      </p:sp>
    </p:spTree>
    <p:extLst>
      <p:ext uri="{BB962C8B-B14F-4D97-AF65-F5344CB8AC3E}">
        <p14:creationId xmlns:p14="http://schemas.microsoft.com/office/powerpoint/2010/main" val="4086932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342909" y="925152"/>
            <a:ext cx="10684879" cy="365125"/>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E58C5821-2A51-A949-9B26-12D68F3C7E37}"/>
              </a:ext>
            </a:extLst>
          </p:cNvPr>
          <p:cNvSpPr>
            <a:spLocks noGrp="1"/>
          </p:cNvSpPr>
          <p:nvPr>
            <p:ph type="dt" sz="half" idx="10"/>
          </p:nvPr>
        </p:nvSpPr>
        <p:spPr>
          <a:xfrm>
            <a:off x="609600" y="6356353"/>
            <a:ext cx="284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dirty="0"/>
          </a:p>
        </p:txBody>
      </p:sp>
      <p:sp>
        <p:nvSpPr>
          <p:cNvPr id="4" name="Footer Placeholder 3">
            <a:extLst>
              <a:ext uri="{FF2B5EF4-FFF2-40B4-BE49-F238E27FC236}">
                <a16:creationId xmlns:a16="http://schemas.microsoft.com/office/drawing/2014/main" id="{C4859B21-1154-AB4C-A3FA-336639B096CA}"/>
              </a:ext>
            </a:extLst>
          </p:cNvPr>
          <p:cNvSpPr>
            <a:spLocks noGrp="1"/>
          </p:cNvSpPr>
          <p:nvPr>
            <p:ph type="ftr" sz="quarter" idx="11"/>
          </p:nvPr>
        </p:nvSpPr>
        <p:spPr>
          <a:xfrm>
            <a:off x="4165600" y="6356353"/>
            <a:ext cx="3860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dirty="0"/>
          </a:p>
        </p:txBody>
      </p:sp>
      <p:sp>
        <p:nvSpPr>
          <p:cNvPr id="5" name="Slide Number Placeholder 4">
            <a:extLst>
              <a:ext uri="{FF2B5EF4-FFF2-40B4-BE49-F238E27FC236}">
                <a16:creationId xmlns:a16="http://schemas.microsoft.com/office/drawing/2014/main" id="{46718A93-9596-7442-AC10-492599778245}"/>
              </a:ext>
            </a:extLst>
          </p:cNvPr>
          <p:cNvSpPr>
            <a:spLocks noGrp="1"/>
          </p:cNvSpPr>
          <p:nvPr>
            <p:ph type="sldNum" sz="quarter" idx="12"/>
          </p:nvPr>
        </p:nvSpPr>
        <p:spPr>
          <a:xfrm>
            <a:off x="8737600" y="6356353"/>
            <a:ext cx="2844800" cy="365125"/>
          </a:xfrm>
          <a:prstGeom prst="rect">
            <a:avLst/>
          </a:prstGeom>
        </p:spPr>
        <p:txBody>
          <a:bodyPr/>
          <a:lstStyle>
            <a:lvl1pPr eaLnBrk="1" fontAlgn="auto" hangingPunct="1">
              <a:spcBef>
                <a:spcPts val="0"/>
              </a:spcBef>
              <a:spcAft>
                <a:spcPts val="0"/>
              </a:spcAft>
              <a:defRPr>
                <a:latin typeface="+mn-lt"/>
              </a:defRPr>
            </a:lvl1pPr>
          </a:lstStyle>
          <a:p>
            <a:pPr>
              <a:defRPr/>
            </a:pPr>
            <a:fld id="{70484C11-3960-8246-8732-13FBCACD55EF}" type="slidenum">
              <a:rPr lang="en-US"/>
              <a:pPr>
                <a:defRPr/>
              </a:pPr>
              <a:t>‹#›</a:t>
            </a:fld>
            <a:endParaRPr lang="en-US" dirty="0"/>
          </a:p>
        </p:txBody>
      </p:sp>
    </p:spTree>
    <p:extLst>
      <p:ext uri="{BB962C8B-B14F-4D97-AF65-F5344CB8AC3E}">
        <p14:creationId xmlns:p14="http://schemas.microsoft.com/office/powerpoint/2010/main" val="4065972895"/>
      </p:ext>
    </p:extLst>
  </p:cSld>
  <p:clrMapOvr>
    <a:masterClrMapping/>
  </p:clrMapOvr>
  <p:transition spd="slow">
    <p:split orient="vert"/>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30862-11EA-70A5-1666-C3C5807CB10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457EF17-E02B-4CF2-343B-ED502B39621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5D1EF2-4A54-0C95-40A8-0EB911E40C11}"/>
              </a:ext>
            </a:extLst>
          </p:cNvPr>
          <p:cNvSpPr>
            <a:spLocks noGrp="1"/>
          </p:cNvSpPr>
          <p:nvPr>
            <p:ph type="dt" sz="half" idx="10"/>
          </p:nvPr>
        </p:nvSpPr>
        <p:spPr/>
        <p:txBody>
          <a:bodyPr/>
          <a:lstStyle/>
          <a:p>
            <a:fld id="{77D84788-11AC-FC4A-A972-CE2F236183CA}" type="datetime1">
              <a:rPr lang="en-ZA" smtClean="0"/>
              <a:t>2024/03/15</a:t>
            </a:fld>
            <a:endParaRPr lang="en-US" dirty="0"/>
          </a:p>
        </p:txBody>
      </p:sp>
      <p:sp>
        <p:nvSpPr>
          <p:cNvPr id="5" name="Footer Placeholder 4">
            <a:extLst>
              <a:ext uri="{FF2B5EF4-FFF2-40B4-BE49-F238E27FC236}">
                <a16:creationId xmlns:a16="http://schemas.microsoft.com/office/drawing/2014/main" id="{A3CB78EE-F62F-AAC0-4652-A55904BD8CB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AE5EC04-AACB-392F-5299-5B5BC74FF891}"/>
              </a:ext>
            </a:extLst>
          </p:cNvPr>
          <p:cNvSpPr>
            <a:spLocks noGrp="1"/>
          </p:cNvSpPr>
          <p:nvPr>
            <p:ph type="sldNum" sz="quarter" idx="12"/>
          </p:nvPr>
        </p:nvSpPr>
        <p:spPr/>
        <p:txBody>
          <a:bodyPr/>
          <a:lstStyle/>
          <a:p>
            <a:fld id="{D85CDF60-77ED-F641-A381-66911FC785A5}" type="slidenum">
              <a:rPr lang="en-US" smtClean="0"/>
              <a:t>‹#›</a:t>
            </a:fld>
            <a:endParaRPr lang="en-US" dirty="0"/>
          </a:p>
        </p:txBody>
      </p:sp>
    </p:spTree>
    <p:extLst>
      <p:ext uri="{BB962C8B-B14F-4D97-AF65-F5344CB8AC3E}">
        <p14:creationId xmlns:p14="http://schemas.microsoft.com/office/powerpoint/2010/main" val="6368418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1FE1F-0353-AF8D-4285-63D99735504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44409C4-572D-C33A-5A7D-58F7CE5AFE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A19FC6E-9724-8550-3411-63FAAB6EC09B}"/>
              </a:ext>
            </a:extLst>
          </p:cNvPr>
          <p:cNvSpPr>
            <a:spLocks noGrp="1"/>
          </p:cNvSpPr>
          <p:nvPr>
            <p:ph type="dt" sz="half" idx="10"/>
          </p:nvPr>
        </p:nvSpPr>
        <p:spPr/>
        <p:txBody>
          <a:bodyPr/>
          <a:lstStyle/>
          <a:p>
            <a:fld id="{65E7150E-45E0-C14A-989A-63A9E5DF2DD5}" type="datetime1">
              <a:rPr lang="en-ZA" smtClean="0"/>
              <a:t>2024/03/15</a:t>
            </a:fld>
            <a:endParaRPr lang="en-US" dirty="0"/>
          </a:p>
        </p:txBody>
      </p:sp>
      <p:sp>
        <p:nvSpPr>
          <p:cNvPr id="5" name="Footer Placeholder 4">
            <a:extLst>
              <a:ext uri="{FF2B5EF4-FFF2-40B4-BE49-F238E27FC236}">
                <a16:creationId xmlns:a16="http://schemas.microsoft.com/office/drawing/2014/main" id="{856547A5-BE8F-FAA2-259F-3DAF22F7E5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2254171-FFD9-C797-1D9C-D5811B0EA39D}"/>
              </a:ext>
            </a:extLst>
          </p:cNvPr>
          <p:cNvSpPr>
            <a:spLocks noGrp="1"/>
          </p:cNvSpPr>
          <p:nvPr>
            <p:ph type="sldNum" sz="quarter" idx="12"/>
          </p:nvPr>
        </p:nvSpPr>
        <p:spPr/>
        <p:txBody>
          <a:bodyPr/>
          <a:lstStyle/>
          <a:p>
            <a:fld id="{D85CDF60-77ED-F641-A381-66911FC785A5}" type="slidenum">
              <a:rPr lang="en-US" smtClean="0"/>
              <a:t>‹#›</a:t>
            </a:fld>
            <a:endParaRPr lang="en-US" dirty="0"/>
          </a:p>
        </p:txBody>
      </p:sp>
    </p:spTree>
    <p:extLst>
      <p:ext uri="{BB962C8B-B14F-4D97-AF65-F5344CB8AC3E}">
        <p14:creationId xmlns:p14="http://schemas.microsoft.com/office/powerpoint/2010/main" val="20725612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9F7E2-B90F-6872-382B-3ACB9011108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715D7D7-965D-3FC2-819F-7317594CB07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75999C0-C659-1B74-1F1F-3F29F846476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5C5AB31-8CEA-8690-BD89-03A970483ED9}"/>
              </a:ext>
            </a:extLst>
          </p:cNvPr>
          <p:cNvSpPr>
            <a:spLocks noGrp="1"/>
          </p:cNvSpPr>
          <p:nvPr>
            <p:ph type="dt" sz="half" idx="10"/>
          </p:nvPr>
        </p:nvSpPr>
        <p:spPr/>
        <p:txBody>
          <a:bodyPr/>
          <a:lstStyle/>
          <a:p>
            <a:fld id="{B2A643B6-DB58-0344-943D-9D58F9E8B04F}" type="datetime1">
              <a:rPr lang="en-ZA" smtClean="0"/>
              <a:t>2024/03/15</a:t>
            </a:fld>
            <a:endParaRPr lang="en-US" dirty="0"/>
          </a:p>
        </p:txBody>
      </p:sp>
      <p:sp>
        <p:nvSpPr>
          <p:cNvPr id="6" name="Footer Placeholder 5">
            <a:extLst>
              <a:ext uri="{FF2B5EF4-FFF2-40B4-BE49-F238E27FC236}">
                <a16:creationId xmlns:a16="http://schemas.microsoft.com/office/drawing/2014/main" id="{0FE28EB0-15BB-A321-D32A-C879C6533D2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018493C-F689-71DF-9602-DC7108D7FAD3}"/>
              </a:ext>
            </a:extLst>
          </p:cNvPr>
          <p:cNvSpPr>
            <a:spLocks noGrp="1"/>
          </p:cNvSpPr>
          <p:nvPr>
            <p:ph type="sldNum" sz="quarter" idx="12"/>
          </p:nvPr>
        </p:nvSpPr>
        <p:spPr/>
        <p:txBody>
          <a:bodyPr/>
          <a:lstStyle/>
          <a:p>
            <a:fld id="{D85CDF60-77ED-F641-A381-66911FC785A5}" type="slidenum">
              <a:rPr lang="en-US" smtClean="0"/>
              <a:t>‹#›</a:t>
            </a:fld>
            <a:endParaRPr lang="en-US" dirty="0"/>
          </a:p>
        </p:txBody>
      </p:sp>
    </p:spTree>
    <p:extLst>
      <p:ext uri="{BB962C8B-B14F-4D97-AF65-F5344CB8AC3E}">
        <p14:creationId xmlns:p14="http://schemas.microsoft.com/office/powerpoint/2010/main" val="25862856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9D50F-2097-1AE2-3461-49D99B4C4DC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BF3A7F2-76A5-9480-BCD4-2642461D30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127A712-E938-D19B-3B02-D7AE4BBEFBA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63B2965-3B48-0012-CBDE-01343A5B49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F9F4BEB-5C04-3ABD-D261-A5A986CC2F9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8E0A808-8EB7-95DF-0A0D-DD35DBCFAFE9}"/>
              </a:ext>
            </a:extLst>
          </p:cNvPr>
          <p:cNvSpPr>
            <a:spLocks noGrp="1"/>
          </p:cNvSpPr>
          <p:nvPr>
            <p:ph type="dt" sz="half" idx="10"/>
          </p:nvPr>
        </p:nvSpPr>
        <p:spPr/>
        <p:txBody>
          <a:bodyPr/>
          <a:lstStyle/>
          <a:p>
            <a:fld id="{092410A4-ACA0-F64D-AFFD-03E9A77F9B46}" type="datetime1">
              <a:rPr lang="en-ZA" smtClean="0"/>
              <a:t>2024/03/15</a:t>
            </a:fld>
            <a:endParaRPr lang="en-US" dirty="0"/>
          </a:p>
        </p:txBody>
      </p:sp>
      <p:sp>
        <p:nvSpPr>
          <p:cNvPr id="8" name="Footer Placeholder 7">
            <a:extLst>
              <a:ext uri="{FF2B5EF4-FFF2-40B4-BE49-F238E27FC236}">
                <a16:creationId xmlns:a16="http://schemas.microsoft.com/office/drawing/2014/main" id="{B46BADFA-9FE0-EFFA-249F-6ED409711D3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86FBB32-7E38-A021-EAF9-B1CA22140F14}"/>
              </a:ext>
            </a:extLst>
          </p:cNvPr>
          <p:cNvSpPr>
            <a:spLocks noGrp="1"/>
          </p:cNvSpPr>
          <p:nvPr>
            <p:ph type="sldNum" sz="quarter" idx="12"/>
          </p:nvPr>
        </p:nvSpPr>
        <p:spPr/>
        <p:txBody>
          <a:bodyPr/>
          <a:lstStyle/>
          <a:p>
            <a:fld id="{D85CDF60-77ED-F641-A381-66911FC785A5}" type="slidenum">
              <a:rPr lang="en-US" smtClean="0"/>
              <a:t>‹#›</a:t>
            </a:fld>
            <a:endParaRPr lang="en-US" dirty="0"/>
          </a:p>
        </p:txBody>
      </p:sp>
    </p:spTree>
    <p:extLst>
      <p:ext uri="{BB962C8B-B14F-4D97-AF65-F5344CB8AC3E}">
        <p14:creationId xmlns:p14="http://schemas.microsoft.com/office/powerpoint/2010/main" val="42134815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7852C-57BE-BB48-3490-31CDCB3B7C9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4A66C64-0A0C-5205-90C9-C03B2B0191D2}"/>
              </a:ext>
            </a:extLst>
          </p:cNvPr>
          <p:cNvSpPr>
            <a:spLocks noGrp="1"/>
          </p:cNvSpPr>
          <p:nvPr>
            <p:ph type="dt" sz="half" idx="10"/>
          </p:nvPr>
        </p:nvSpPr>
        <p:spPr/>
        <p:txBody>
          <a:bodyPr/>
          <a:lstStyle/>
          <a:p>
            <a:fld id="{C879F588-9092-FC4D-B73D-1766F9C8B8A4}" type="datetime1">
              <a:rPr lang="en-ZA" smtClean="0"/>
              <a:t>2024/03/15</a:t>
            </a:fld>
            <a:endParaRPr lang="en-US" dirty="0"/>
          </a:p>
        </p:txBody>
      </p:sp>
      <p:sp>
        <p:nvSpPr>
          <p:cNvPr id="4" name="Footer Placeholder 3">
            <a:extLst>
              <a:ext uri="{FF2B5EF4-FFF2-40B4-BE49-F238E27FC236}">
                <a16:creationId xmlns:a16="http://schemas.microsoft.com/office/drawing/2014/main" id="{6713FBC4-75C3-7ABC-8EC8-252685544B8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7745834-2129-510D-C7A4-95D4493FA079}"/>
              </a:ext>
            </a:extLst>
          </p:cNvPr>
          <p:cNvSpPr>
            <a:spLocks noGrp="1"/>
          </p:cNvSpPr>
          <p:nvPr>
            <p:ph type="sldNum" sz="quarter" idx="12"/>
          </p:nvPr>
        </p:nvSpPr>
        <p:spPr/>
        <p:txBody>
          <a:bodyPr/>
          <a:lstStyle/>
          <a:p>
            <a:fld id="{D85CDF60-77ED-F641-A381-66911FC785A5}" type="slidenum">
              <a:rPr lang="en-US" smtClean="0"/>
              <a:t>‹#›</a:t>
            </a:fld>
            <a:endParaRPr lang="en-US" dirty="0"/>
          </a:p>
        </p:txBody>
      </p:sp>
    </p:spTree>
    <p:extLst>
      <p:ext uri="{BB962C8B-B14F-4D97-AF65-F5344CB8AC3E}">
        <p14:creationId xmlns:p14="http://schemas.microsoft.com/office/powerpoint/2010/main" val="35577513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63A0DD-984C-75ED-C4EF-F217EF6AF9DD}"/>
              </a:ext>
            </a:extLst>
          </p:cNvPr>
          <p:cNvSpPr>
            <a:spLocks noGrp="1"/>
          </p:cNvSpPr>
          <p:nvPr>
            <p:ph type="dt" sz="half" idx="10"/>
          </p:nvPr>
        </p:nvSpPr>
        <p:spPr/>
        <p:txBody>
          <a:bodyPr/>
          <a:lstStyle/>
          <a:p>
            <a:fld id="{BFEE240A-9847-AB44-A3BA-3FD961FD44FE}" type="datetime1">
              <a:rPr lang="en-ZA" smtClean="0"/>
              <a:t>2024/03/15</a:t>
            </a:fld>
            <a:endParaRPr lang="en-US" dirty="0"/>
          </a:p>
        </p:txBody>
      </p:sp>
      <p:sp>
        <p:nvSpPr>
          <p:cNvPr id="3" name="Footer Placeholder 2">
            <a:extLst>
              <a:ext uri="{FF2B5EF4-FFF2-40B4-BE49-F238E27FC236}">
                <a16:creationId xmlns:a16="http://schemas.microsoft.com/office/drawing/2014/main" id="{5A92E318-0CB1-A8CF-3CCF-CE758746E6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47213E7-A81C-1BEE-58BA-827B951F7CB9}"/>
              </a:ext>
            </a:extLst>
          </p:cNvPr>
          <p:cNvSpPr>
            <a:spLocks noGrp="1"/>
          </p:cNvSpPr>
          <p:nvPr>
            <p:ph type="sldNum" sz="quarter" idx="12"/>
          </p:nvPr>
        </p:nvSpPr>
        <p:spPr/>
        <p:txBody>
          <a:bodyPr/>
          <a:lstStyle/>
          <a:p>
            <a:fld id="{D85CDF60-77ED-F641-A381-66911FC785A5}" type="slidenum">
              <a:rPr lang="en-US" smtClean="0"/>
              <a:t>‹#›</a:t>
            </a:fld>
            <a:endParaRPr lang="en-US" dirty="0"/>
          </a:p>
        </p:txBody>
      </p:sp>
    </p:spTree>
    <p:extLst>
      <p:ext uri="{BB962C8B-B14F-4D97-AF65-F5344CB8AC3E}">
        <p14:creationId xmlns:p14="http://schemas.microsoft.com/office/powerpoint/2010/main" val="36606113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3C4BE-5F93-2E8D-2978-FA93F3F221C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7731268-386D-53D9-1C61-46F6D16155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59E2848-78E8-2551-96FA-FC3650E776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07E397-E09D-A4C6-B30D-8F3A44CF2AFC}"/>
              </a:ext>
            </a:extLst>
          </p:cNvPr>
          <p:cNvSpPr>
            <a:spLocks noGrp="1"/>
          </p:cNvSpPr>
          <p:nvPr>
            <p:ph type="dt" sz="half" idx="10"/>
          </p:nvPr>
        </p:nvSpPr>
        <p:spPr/>
        <p:txBody>
          <a:bodyPr/>
          <a:lstStyle/>
          <a:p>
            <a:fld id="{3E5C3F6F-6C8C-BD44-B093-5F9EA8FC86B5}" type="datetime1">
              <a:rPr lang="en-ZA" smtClean="0"/>
              <a:t>2024/03/15</a:t>
            </a:fld>
            <a:endParaRPr lang="en-US" dirty="0"/>
          </a:p>
        </p:txBody>
      </p:sp>
      <p:sp>
        <p:nvSpPr>
          <p:cNvPr id="6" name="Footer Placeholder 5">
            <a:extLst>
              <a:ext uri="{FF2B5EF4-FFF2-40B4-BE49-F238E27FC236}">
                <a16:creationId xmlns:a16="http://schemas.microsoft.com/office/drawing/2014/main" id="{CB660B0E-556C-4999-B02D-F903B6E3A6B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9CEC231-5C4C-8ADD-1F78-1284CB864DD2}"/>
              </a:ext>
            </a:extLst>
          </p:cNvPr>
          <p:cNvSpPr>
            <a:spLocks noGrp="1"/>
          </p:cNvSpPr>
          <p:nvPr>
            <p:ph type="sldNum" sz="quarter" idx="12"/>
          </p:nvPr>
        </p:nvSpPr>
        <p:spPr/>
        <p:txBody>
          <a:bodyPr/>
          <a:lstStyle/>
          <a:p>
            <a:fld id="{D85CDF60-77ED-F641-A381-66911FC785A5}" type="slidenum">
              <a:rPr lang="en-US" smtClean="0"/>
              <a:t>‹#›</a:t>
            </a:fld>
            <a:endParaRPr lang="en-US" dirty="0"/>
          </a:p>
        </p:txBody>
      </p:sp>
    </p:spTree>
    <p:extLst>
      <p:ext uri="{BB962C8B-B14F-4D97-AF65-F5344CB8AC3E}">
        <p14:creationId xmlns:p14="http://schemas.microsoft.com/office/powerpoint/2010/main" val="40453392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C7A44-6900-8BB9-16B6-782D20362CB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39C3CDD-151B-A28C-1FA2-46F9DDEDFD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E8D8091-26B7-D944-8DD9-DE2D0F96D4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B38E302-D8E2-EEFE-9D9B-6B39F0EF4D6F}"/>
              </a:ext>
            </a:extLst>
          </p:cNvPr>
          <p:cNvSpPr>
            <a:spLocks noGrp="1"/>
          </p:cNvSpPr>
          <p:nvPr>
            <p:ph type="dt" sz="half" idx="10"/>
          </p:nvPr>
        </p:nvSpPr>
        <p:spPr/>
        <p:txBody>
          <a:bodyPr/>
          <a:lstStyle/>
          <a:p>
            <a:fld id="{38102831-1624-8244-BD8B-5972CC9AE16D}" type="datetime1">
              <a:rPr lang="en-ZA" smtClean="0"/>
              <a:t>2024/03/15</a:t>
            </a:fld>
            <a:endParaRPr lang="en-US" dirty="0"/>
          </a:p>
        </p:txBody>
      </p:sp>
      <p:sp>
        <p:nvSpPr>
          <p:cNvPr id="6" name="Footer Placeholder 5">
            <a:extLst>
              <a:ext uri="{FF2B5EF4-FFF2-40B4-BE49-F238E27FC236}">
                <a16:creationId xmlns:a16="http://schemas.microsoft.com/office/drawing/2014/main" id="{83F927D4-53CF-4079-111B-EDF6DE11FE4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957C1C1-9AFA-6965-416C-195F2EA9C4F8}"/>
              </a:ext>
            </a:extLst>
          </p:cNvPr>
          <p:cNvSpPr>
            <a:spLocks noGrp="1"/>
          </p:cNvSpPr>
          <p:nvPr>
            <p:ph type="sldNum" sz="quarter" idx="12"/>
          </p:nvPr>
        </p:nvSpPr>
        <p:spPr/>
        <p:txBody>
          <a:bodyPr/>
          <a:lstStyle/>
          <a:p>
            <a:fld id="{D85CDF60-77ED-F641-A381-66911FC785A5}" type="slidenum">
              <a:rPr lang="en-US" smtClean="0"/>
              <a:t>‹#›</a:t>
            </a:fld>
            <a:endParaRPr lang="en-US" dirty="0"/>
          </a:p>
        </p:txBody>
      </p:sp>
    </p:spTree>
    <p:extLst>
      <p:ext uri="{BB962C8B-B14F-4D97-AF65-F5344CB8AC3E}">
        <p14:creationId xmlns:p14="http://schemas.microsoft.com/office/powerpoint/2010/main" val="17796056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EBCDF-3D4E-E772-B392-41D6C1A0DCA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EF473C5-03ED-27A1-2AD1-C30B986FD07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F79A8A4-FA89-2045-79C6-4AA78528CB0D}"/>
              </a:ext>
            </a:extLst>
          </p:cNvPr>
          <p:cNvSpPr>
            <a:spLocks noGrp="1"/>
          </p:cNvSpPr>
          <p:nvPr>
            <p:ph type="dt" sz="half" idx="10"/>
          </p:nvPr>
        </p:nvSpPr>
        <p:spPr/>
        <p:txBody>
          <a:bodyPr/>
          <a:lstStyle/>
          <a:p>
            <a:fld id="{C28DC9ED-2A6D-A549-B46E-2CF09EA1C3FD}" type="datetime1">
              <a:rPr lang="en-ZA" smtClean="0"/>
              <a:t>2024/03/15</a:t>
            </a:fld>
            <a:endParaRPr lang="en-US" dirty="0"/>
          </a:p>
        </p:txBody>
      </p:sp>
      <p:sp>
        <p:nvSpPr>
          <p:cNvPr id="5" name="Footer Placeholder 4">
            <a:extLst>
              <a:ext uri="{FF2B5EF4-FFF2-40B4-BE49-F238E27FC236}">
                <a16:creationId xmlns:a16="http://schemas.microsoft.com/office/drawing/2014/main" id="{339C8607-991B-5713-ABC2-33FFC3A07E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9A5EB1F-2AF1-E457-D03F-CE29413DE00C}"/>
              </a:ext>
            </a:extLst>
          </p:cNvPr>
          <p:cNvSpPr>
            <a:spLocks noGrp="1"/>
          </p:cNvSpPr>
          <p:nvPr>
            <p:ph type="sldNum" sz="quarter" idx="12"/>
          </p:nvPr>
        </p:nvSpPr>
        <p:spPr/>
        <p:txBody>
          <a:bodyPr/>
          <a:lstStyle/>
          <a:p>
            <a:fld id="{D85CDF60-77ED-F641-A381-66911FC785A5}" type="slidenum">
              <a:rPr lang="en-US" smtClean="0"/>
              <a:t>‹#›</a:t>
            </a:fld>
            <a:endParaRPr lang="en-US" dirty="0"/>
          </a:p>
        </p:txBody>
      </p:sp>
    </p:spTree>
    <p:extLst>
      <p:ext uri="{BB962C8B-B14F-4D97-AF65-F5344CB8AC3E}">
        <p14:creationId xmlns:p14="http://schemas.microsoft.com/office/powerpoint/2010/main" val="23942672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E9092B-25E4-0737-C70D-79FFEC6E5BF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555E87D-237B-34C8-B044-680851CD5EC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7501DF6-864D-A94F-792C-003E2410B647}"/>
              </a:ext>
            </a:extLst>
          </p:cNvPr>
          <p:cNvSpPr>
            <a:spLocks noGrp="1"/>
          </p:cNvSpPr>
          <p:nvPr>
            <p:ph type="dt" sz="half" idx="10"/>
          </p:nvPr>
        </p:nvSpPr>
        <p:spPr/>
        <p:txBody>
          <a:bodyPr/>
          <a:lstStyle/>
          <a:p>
            <a:fld id="{FF8C3676-F2B5-B246-B6B3-CF886127C0BE}" type="datetime1">
              <a:rPr lang="en-ZA" smtClean="0"/>
              <a:t>2024/03/15</a:t>
            </a:fld>
            <a:endParaRPr lang="en-US" dirty="0"/>
          </a:p>
        </p:txBody>
      </p:sp>
      <p:sp>
        <p:nvSpPr>
          <p:cNvPr id="5" name="Footer Placeholder 4">
            <a:extLst>
              <a:ext uri="{FF2B5EF4-FFF2-40B4-BE49-F238E27FC236}">
                <a16:creationId xmlns:a16="http://schemas.microsoft.com/office/drawing/2014/main" id="{4B6D13A1-C2BF-452E-37D2-4FDACB9F9CA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94DAE6-AA85-CFE8-DC12-1C75D0876C02}"/>
              </a:ext>
            </a:extLst>
          </p:cNvPr>
          <p:cNvSpPr>
            <a:spLocks noGrp="1"/>
          </p:cNvSpPr>
          <p:nvPr>
            <p:ph type="sldNum" sz="quarter" idx="12"/>
          </p:nvPr>
        </p:nvSpPr>
        <p:spPr/>
        <p:txBody>
          <a:bodyPr/>
          <a:lstStyle/>
          <a:p>
            <a:fld id="{D85CDF60-77ED-F641-A381-66911FC785A5}" type="slidenum">
              <a:rPr lang="en-US" smtClean="0"/>
              <a:t>‹#›</a:t>
            </a:fld>
            <a:endParaRPr lang="en-US" dirty="0"/>
          </a:p>
        </p:txBody>
      </p:sp>
    </p:spTree>
    <p:extLst>
      <p:ext uri="{BB962C8B-B14F-4D97-AF65-F5344CB8AC3E}">
        <p14:creationId xmlns:p14="http://schemas.microsoft.com/office/powerpoint/2010/main" val="2636509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1342909" y="924793"/>
            <a:ext cx="1068487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25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body" idx="1"/>
          </p:nvPr>
        </p:nvSpPr>
        <p:spPr>
          <a:xfrm>
            <a:off x="1342907" y="1724891"/>
            <a:ext cx="5154876" cy="449984"/>
          </a:xfrm>
          <a:prstGeom prst="rect">
            <a:avLst/>
          </a:prstGeom>
          <a:noFill/>
          <a:ln>
            <a:noFill/>
          </a:ln>
        </p:spPr>
        <p:txBody>
          <a:bodyPr spcFirstLastPara="1" wrap="square" lIns="91425" tIns="45700" rIns="91425" bIns="45700" anchor="b" anchorCtr="0">
            <a:noAutofit/>
          </a:bodyPr>
          <a:lstStyle>
            <a:lvl1pPr marL="342900" lvl="0" indent="-171450" algn="l">
              <a:spcBef>
                <a:spcPts val="300"/>
              </a:spcBef>
              <a:spcAft>
                <a:spcPts val="0"/>
              </a:spcAft>
              <a:buClr>
                <a:schemeClr val="dk1"/>
              </a:buClr>
              <a:buSzPts val="2000"/>
              <a:buNone/>
              <a:defRPr sz="1500" b="1"/>
            </a:lvl1pPr>
            <a:lvl2pPr marL="685800" lvl="1" indent="-171450" algn="l">
              <a:spcBef>
                <a:spcPts val="300"/>
              </a:spcBef>
              <a:spcAft>
                <a:spcPts val="0"/>
              </a:spcAft>
              <a:buClr>
                <a:schemeClr val="dk1"/>
              </a:buClr>
              <a:buSzPts val="2000"/>
              <a:buNone/>
              <a:defRPr sz="1500" b="1"/>
            </a:lvl2pPr>
            <a:lvl3pPr marL="1028700" lvl="2" indent="-171450" algn="l">
              <a:spcBef>
                <a:spcPts val="270"/>
              </a:spcBef>
              <a:spcAft>
                <a:spcPts val="0"/>
              </a:spcAft>
              <a:buClr>
                <a:schemeClr val="dk1"/>
              </a:buClr>
              <a:buSzPts val="1800"/>
              <a:buNone/>
              <a:defRPr sz="1350" b="1"/>
            </a:lvl3pPr>
            <a:lvl4pPr marL="1371600" lvl="3" indent="-171450" algn="l">
              <a:spcBef>
                <a:spcPts val="240"/>
              </a:spcBef>
              <a:spcAft>
                <a:spcPts val="0"/>
              </a:spcAft>
              <a:buClr>
                <a:schemeClr val="dk1"/>
              </a:buClr>
              <a:buSzPts val="1600"/>
              <a:buNone/>
              <a:defRPr sz="1200" b="1"/>
            </a:lvl4pPr>
            <a:lvl5pPr marL="1714500" lvl="4" indent="-171450" algn="l">
              <a:spcBef>
                <a:spcPts val="240"/>
              </a:spcBef>
              <a:spcAft>
                <a:spcPts val="0"/>
              </a:spcAft>
              <a:buClr>
                <a:schemeClr val="dk1"/>
              </a:buClr>
              <a:buSzPts val="1600"/>
              <a:buNone/>
              <a:defRPr sz="1200" b="1"/>
            </a:lvl5pPr>
            <a:lvl6pPr marL="2057400" lvl="5" indent="-171450" algn="l">
              <a:spcBef>
                <a:spcPts val="240"/>
              </a:spcBef>
              <a:spcAft>
                <a:spcPts val="0"/>
              </a:spcAft>
              <a:buClr>
                <a:schemeClr val="dk1"/>
              </a:buClr>
              <a:buSzPts val="1600"/>
              <a:buNone/>
              <a:defRPr sz="1200" b="1"/>
            </a:lvl6pPr>
            <a:lvl7pPr marL="2400300" lvl="6" indent="-171450" algn="l">
              <a:spcBef>
                <a:spcPts val="240"/>
              </a:spcBef>
              <a:spcAft>
                <a:spcPts val="0"/>
              </a:spcAft>
              <a:buClr>
                <a:schemeClr val="dk1"/>
              </a:buClr>
              <a:buSzPts val="1600"/>
              <a:buNone/>
              <a:defRPr sz="1200" b="1"/>
            </a:lvl7pPr>
            <a:lvl8pPr marL="2743200" lvl="7" indent="-171450" algn="l">
              <a:spcBef>
                <a:spcPts val="240"/>
              </a:spcBef>
              <a:spcAft>
                <a:spcPts val="0"/>
              </a:spcAft>
              <a:buClr>
                <a:schemeClr val="dk1"/>
              </a:buClr>
              <a:buSzPts val="1600"/>
              <a:buNone/>
              <a:defRPr sz="1200" b="1"/>
            </a:lvl8pPr>
            <a:lvl9pPr marL="3086100" lvl="8" indent="-171450" algn="l">
              <a:spcBef>
                <a:spcPts val="240"/>
              </a:spcBef>
              <a:spcAft>
                <a:spcPts val="0"/>
              </a:spcAft>
              <a:buClr>
                <a:schemeClr val="dk1"/>
              </a:buClr>
              <a:buSzPts val="1600"/>
              <a:buNone/>
              <a:defRPr sz="1200" b="1"/>
            </a:lvl9pPr>
          </a:lstStyle>
          <a:p>
            <a:endParaRPr/>
          </a:p>
        </p:txBody>
      </p:sp>
      <p:sp>
        <p:nvSpPr>
          <p:cNvPr id="48" name="Google Shape;48;p7"/>
          <p:cNvSpPr txBox="1">
            <a:spLocks noGrp="1"/>
          </p:cNvSpPr>
          <p:nvPr>
            <p:ph type="body" idx="2"/>
          </p:nvPr>
        </p:nvSpPr>
        <p:spPr>
          <a:xfrm>
            <a:off x="1342907" y="2174875"/>
            <a:ext cx="5154876" cy="3951288"/>
          </a:xfrm>
          <a:prstGeom prst="rect">
            <a:avLst/>
          </a:prstGeom>
          <a:noFill/>
          <a:ln>
            <a:noFill/>
          </a:ln>
        </p:spPr>
        <p:txBody>
          <a:bodyPr spcFirstLastPara="1" wrap="square" lIns="91425" tIns="45700" rIns="91425" bIns="45700" anchor="t" anchorCtr="0">
            <a:noAutofit/>
          </a:bodyPr>
          <a:lstStyle>
            <a:lvl1pPr marL="342900" lvl="0" indent="-285750" algn="l">
              <a:spcBef>
                <a:spcPts val="360"/>
              </a:spcBef>
              <a:spcAft>
                <a:spcPts val="0"/>
              </a:spcAft>
              <a:buClr>
                <a:schemeClr val="dk1"/>
              </a:buClr>
              <a:buSzPts val="2400"/>
              <a:buChar char="•"/>
              <a:defRPr sz="1800"/>
            </a:lvl1pPr>
            <a:lvl2pPr marL="685800" lvl="1" indent="-266700" algn="l">
              <a:spcBef>
                <a:spcPts val="300"/>
              </a:spcBef>
              <a:spcAft>
                <a:spcPts val="0"/>
              </a:spcAft>
              <a:buClr>
                <a:schemeClr val="dk1"/>
              </a:buClr>
              <a:buSzPts val="2000"/>
              <a:buChar char="–"/>
              <a:defRPr sz="1500"/>
            </a:lvl2pPr>
            <a:lvl3pPr marL="1028700" lvl="2" indent="-257175" algn="l">
              <a:spcBef>
                <a:spcPts val="270"/>
              </a:spcBef>
              <a:spcAft>
                <a:spcPts val="0"/>
              </a:spcAft>
              <a:buClr>
                <a:schemeClr val="dk1"/>
              </a:buClr>
              <a:buSzPts val="1800"/>
              <a:buChar char="•"/>
              <a:defRPr sz="1350"/>
            </a:lvl3pPr>
            <a:lvl4pPr marL="1371600" lvl="3" indent="-247650" algn="l">
              <a:spcBef>
                <a:spcPts val="240"/>
              </a:spcBef>
              <a:spcAft>
                <a:spcPts val="0"/>
              </a:spcAft>
              <a:buClr>
                <a:schemeClr val="dk1"/>
              </a:buClr>
              <a:buSzPts val="1600"/>
              <a:buChar char="–"/>
              <a:defRPr sz="1200"/>
            </a:lvl4pPr>
            <a:lvl5pPr marL="1714500" lvl="4" indent="-247650" algn="l">
              <a:spcBef>
                <a:spcPts val="240"/>
              </a:spcBef>
              <a:spcAft>
                <a:spcPts val="0"/>
              </a:spcAft>
              <a:buClr>
                <a:schemeClr val="dk1"/>
              </a:buClr>
              <a:buSzPts val="1600"/>
              <a:buChar char="»"/>
              <a:defRPr sz="1200"/>
            </a:lvl5pPr>
            <a:lvl6pPr marL="2057400" lvl="5" indent="-247650" algn="l">
              <a:spcBef>
                <a:spcPts val="240"/>
              </a:spcBef>
              <a:spcAft>
                <a:spcPts val="0"/>
              </a:spcAft>
              <a:buClr>
                <a:schemeClr val="dk1"/>
              </a:buClr>
              <a:buSzPts val="1600"/>
              <a:buChar char="•"/>
              <a:defRPr sz="1200"/>
            </a:lvl6pPr>
            <a:lvl7pPr marL="2400300" lvl="6" indent="-247650" algn="l">
              <a:spcBef>
                <a:spcPts val="240"/>
              </a:spcBef>
              <a:spcAft>
                <a:spcPts val="0"/>
              </a:spcAft>
              <a:buClr>
                <a:schemeClr val="dk1"/>
              </a:buClr>
              <a:buSzPts val="1600"/>
              <a:buChar char="•"/>
              <a:defRPr sz="1200"/>
            </a:lvl7pPr>
            <a:lvl8pPr marL="2743200" lvl="7" indent="-247650" algn="l">
              <a:spcBef>
                <a:spcPts val="240"/>
              </a:spcBef>
              <a:spcAft>
                <a:spcPts val="0"/>
              </a:spcAft>
              <a:buClr>
                <a:schemeClr val="dk1"/>
              </a:buClr>
              <a:buSzPts val="1600"/>
              <a:buChar char="•"/>
              <a:defRPr sz="1200"/>
            </a:lvl8pPr>
            <a:lvl9pPr marL="3086100" lvl="8" indent="-247650" algn="l">
              <a:spcBef>
                <a:spcPts val="240"/>
              </a:spcBef>
              <a:spcAft>
                <a:spcPts val="0"/>
              </a:spcAft>
              <a:buClr>
                <a:schemeClr val="dk1"/>
              </a:buClr>
              <a:buSzPts val="1600"/>
              <a:buChar char="•"/>
              <a:defRPr sz="1200"/>
            </a:lvl9pPr>
          </a:lstStyle>
          <a:p>
            <a:endParaRPr/>
          </a:p>
        </p:txBody>
      </p:sp>
      <p:sp>
        <p:nvSpPr>
          <p:cNvPr id="49" name="Google Shape;49;p7"/>
          <p:cNvSpPr txBox="1">
            <a:spLocks noGrp="1"/>
          </p:cNvSpPr>
          <p:nvPr>
            <p:ph type="body" idx="3"/>
          </p:nvPr>
        </p:nvSpPr>
        <p:spPr>
          <a:xfrm>
            <a:off x="6705600" y="1724892"/>
            <a:ext cx="5310832" cy="449985"/>
          </a:xfrm>
          <a:prstGeom prst="rect">
            <a:avLst/>
          </a:prstGeom>
          <a:noFill/>
          <a:ln>
            <a:noFill/>
          </a:ln>
        </p:spPr>
        <p:txBody>
          <a:bodyPr spcFirstLastPara="1" wrap="square" lIns="91425" tIns="45700" rIns="91425" bIns="45700" anchor="b" anchorCtr="0">
            <a:noAutofit/>
          </a:bodyPr>
          <a:lstStyle>
            <a:lvl1pPr marL="342900" lvl="0" indent="-171450" algn="l">
              <a:spcBef>
                <a:spcPts val="300"/>
              </a:spcBef>
              <a:spcAft>
                <a:spcPts val="0"/>
              </a:spcAft>
              <a:buClr>
                <a:schemeClr val="dk1"/>
              </a:buClr>
              <a:buSzPts val="2000"/>
              <a:buNone/>
              <a:defRPr sz="1500" b="1"/>
            </a:lvl1pPr>
            <a:lvl2pPr marL="685800" lvl="1" indent="-171450" algn="l">
              <a:spcBef>
                <a:spcPts val="300"/>
              </a:spcBef>
              <a:spcAft>
                <a:spcPts val="0"/>
              </a:spcAft>
              <a:buClr>
                <a:schemeClr val="dk1"/>
              </a:buClr>
              <a:buSzPts val="2000"/>
              <a:buNone/>
              <a:defRPr sz="1500" b="1"/>
            </a:lvl2pPr>
            <a:lvl3pPr marL="1028700" lvl="2" indent="-171450" algn="l">
              <a:spcBef>
                <a:spcPts val="270"/>
              </a:spcBef>
              <a:spcAft>
                <a:spcPts val="0"/>
              </a:spcAft>
              <a:buClr>
                <a:schemeClr val="dk1"/>
              </a:buClr>
              <a:buSzPts val="1800"/>
              <a:buNone/>
              <a:defRPr sz="1350" b="1"/>
            </a:lvl3pPr>
            <a:lvl4pPr marL="1371600" lvl="3" indent="-171450" algn="l">
              <a:spcBef>
                <a:spcPts val="240"/>
              </a:spcBef>
              <a:spcAft>
                <a:spcPts val="0"/>
              </a:spcAft>
              <a:buClr>
                <a:schemeClr val="dk1"/>
              </a:buClr>
              <a:buSzPts val="1600"/>
              <a:buNone/>
              <a:defRPr sz="1200" b="1"/>
            </a:lvl4pPr>
            <a:lvl5pPr marL="1714500" lvl="4" indent="-171450" algn="l">
              <a:spcBef>
                <a:spcPts val="240"/>
              </a:spcBef>
              <a:spcAft>
                <a:spcPts val="0"/>
              </a:spcAft>
              <a:buClr>
                <a:schemeClr val="dk1"/>
              </a:buClr>
              <a:buSzPts val="1600"/>
              <a:buNone/>
              <a:defRPr sz="1200" b="1"/>
            </a:lvl5pPr>
            <a:lvl6pPr marL="2057400" lvl="5" indent="-171450" algn="l">
              <a:spcBef>
                <a:spcPts val="240"/>
              </a:spcBef>
              <a:spcAft>
                <a:spcPts val="0"/>
              </a:spcAft>
              <a:buClr>
                <a:schemeClr val="dk1"/>
              </a:buClr>
              <a:buSzPts val="1600"/>
              <a:buNone/>
              <a:defRPr sz="1200" b="1"/>
            </a:lvl6pPr>
            <a:lvl7pPr marL="2400300" lvl="6" indent="-171450" algn="l">
              <a:spcBef>
                <a:spcPts val="240"/>
              </a:spcBef>
              <a:spcAft>
                <a:spcPts val="0"/>
              </a:spcAft>
              <a:buClr>
                <a:schemeClr val="dk1"/>
              </a:buClr>
              <a:buSzPts val="1600"/>
              <a:buNone/>
              <a:defRPr sz="1200" b="1"/>
            </a:lvl7pPr>
            <a:lvl8pPr marL="2743200" lvl="7" indent="-171450" algn="l">
              <a:spcBef>
                <a:spcPts val="240"/>
              </a:spcBef>
              <a:spcAft>
                <a:spcPts val="0"/>
              </a:spcAft>
              <a:buClr>
                <a:schemeClr val="dk1"/>
              </a:buClr>
              <a:buSzPts val="1600"/>
              <a:buNone/>
              <a:defRPr sz="1200" b="1"/>
            </a:lvl8pPr>
            <a:lvl9pPr marL="3086100" lvl="8" indent="-171450" algn="l">
              <a:spcBef>
                <a:spcPts val="240"/>
              </a:spcBef>
              <a:spcAft>
                <a:spcPts val="0"/>
              </a:spcAft>
              <a:buClr>
                <a:schemeClr val="dk1"/>
              </a:buClr>
              <a:buSzPts val="1600"/>
              <a:buNone/>
              <a:defRPr sz="1200" b="1"/>
            </a:lvl9pPr>
          </a:lstStyle>
          <a:p>
            <a:endParaRPr/>
          </a:p>
        </p:txBody>
      </p:sp>
      <p:sp>
        <p:nvSpPr>
          <p:cNvPr id="50" name="Google Shape;50;p7"/>
          <p:cNvSpPr txBox="1">
            <a:spLocks noGrp="1"/>
          </p:cNvSpPr>
          <p:nvPr>
            <p:ph type="body" idx="4"/>
          </p:nvPr>
        </p:nvSpPr>
        <p:spPr>
          <a:xfrm>
            <a:off x="6705600" y="2174875"/>
            <a:ext cx="5310832" cy="3951288"/>
          </a:xfrm>
          <a:prstGeom prst="rect">
            <a:avLst/>
          </a:prstGeom>
          <a:noFill/>
          <a:ln>
            <a:noFill/>
          </a:ln>
        </p:spPr>
        <p:txBody>
          <a:bodyPr spcFirstLastPara="1" wrap="square" lIns="91425" tIns="45700" rIns="91425" bIns="45700" anchor="t" anchorCtr="0">
            <a:noAutofit/>
          </a:bodyPr>
          <a:lstStyle>
            <a:lvl1pPr marL="342900" lvl="0" indent="-285750" algn="l">
              <a:spcBef>
                <a:spcPts val="360"/>
              </a:spcBef>
              <a:spcAft>
                <a:spcPts val="0"/>
              </a:spcAft>
              <a:buClr>
                <a:schemeClr val="dk1"/>
              </a:buClr>
              <a:buSzPts val="2400"/>
              <a:buChar char="•"/>
              <a:defRPr sz="1800"/>
            </a:lvl1pPr>
            <a:lvl2pPr marL="685800" lvl="1" indent="-266700" algn="l">
              <a:spcBef>
                <a:spcPts val="300"/>
              </a:spcBef>
              <a:spcAft>
                <a:spcPts val="0"/>
              </a:spcAft>
              <a:buClr>
                <a:schemeClr val="dk1"/>
              </a:buClr>
              <a:buSzPts val="2000"/>
              <a:buChar char="–"/>
              <a:defRPr sz="1500"/>
            </a:lvl2pPr>
            <a:lvl3pPr marL="1028700" lvl="2" indent="-257175" algn="l">
              <a:spcBef>
                <a:spcPts val="270"/>
              </a:spcBef>
              <a:spcAft>
                <a:spcPts val="0"/>
              </a:spcAft>
              <a:buClr>
                <a:schemeClr val="dk1"/>
              </a:buClr>
              <a:buSzPts val="1800"/>
              <a:buChar char="•"/>
              <a:defRPr sz="1350"/>
            </a:lvl3pPr>
            <a:lvl4pPr marL="1371600" lvl="3" indent="-247650" algn="l">
              <a:spcBef>
                <a:spcPts val="240"/>
              </a:spcBef>
              <a:spcAft>
                <a:spcPts val="0"/>
              </a:spcAft>
              <a:buClr>
                <a:schemeClr val="dk1"/>
              </a:buClr>
              <a:buSzPts val="1600"/>
              <a:buChar char="–"/>
              <a:defRPr sz="1200"/>
            </a:lvl4pPr>
            <a:lvl5pPr marL="1714500" lvl="4" indent="-247650" algn="l">
              <a:spcBef>
                <a:spcPts val="240"/>
              </a:spcBef>
              <a:spcAft>
                <a:spcPts val="0"/>
              </a:spcAft>
              <a:buClr>
                <a:schemeClr val="dk1"/>
              </a:buClr>
              <a:buSzPts val="1600"/>
              <a:buChar char="»"/>
              <a:defRPr sz="1200"/>
            </a:lvl5pPr>
            <a:lvl6pPr marL="2057400" lvl="5" indent="-247650" algn="l">
              <a:spcBef>
                <a:spcPts val="240"/>
              </a:spcBef>
              <a:spcAft>
                <a:spcPts val="0"/>
              </a:spcAft>
              <a:buClr>
                <a:schemeClr val="dk1"/>
              </a:buClr>
              <a:buSzPts val="1600"/>
              <a:buChar char="•"/>
              <a:defRPr sz="1200"/>
            </a:lvl6pPr>
            <a:lvl7pPr marL="2400300" lvl="6" indent="-247650" algn="l">
              <a:spcBef>
                <a:spcPts val="240"/>
              </a:spcBef>
              <a:spcAft>
                <a:spcPts val="0"/>
              </a:spcAft>
              <a:buClr>
                <a:schemeClr val="dk1"/>
              </a:buClr>
              <a:buSzPts val="1600"/>
              <a:buChar char="•"/>
              <a:defRPr sz="1200"/>
            </a:lvl7pPr>
            <a:lvl8pPr marL="2743200" lvl="7" indent="-247650" algn="l">
              <a:spcBef>
                <a:spcPts val="240"/>
              </a:spcBef>
              <a:spcAft>
                <a:spcPts val="0"/>
              </a:spcAft>
              <a:buClr>
                <a:schemeClr val="dk1"/>
              </a:buClr>
              <a:buSzPts val="1600"/>
              <a:buChar char="•"/>
              <a:defRPr sz="1200"/>
            </a:lvl8pPr>
            <a:lvl9pPr marL="3086100" lvl="8" indent="-247650" algn="l">
              <a:spcBef>
                <a:spcPts val="240"/>
              </a:spcBef>
              <a:spcAft>
                <a:spcPts val="0"/>
              </a:spcAft>
              <a:buClr>
                <a:schemeClr val="dk1"/>
              </a:buClr>
              <a:buSzPts val="1600"/>
              <a:buChar char="•"/>
              <a:defRPr sz="1200"/>
            </a:lvl9pPr>
          </a:lstStyle>
          <a:p>
            <a:endParaRPr/>
          </a:p>
        </p:txBody>
      </p:sp>
      <p:sp>
        <p:nvSpPr>
          <p:cNvPr id="51" name="Google Shape;51;p7"/>
          <p:cNvSpPr txBox="1">
            <a:spLocks noGrp="1"/>
          </p:cNvSpPr>
          <p:nvPr>
            <p:ph type="dt" idx="10"/>
          </p:nvPr>
        </p:nvSpPr>
        <p:spPr>
          <a:xfrm>
            <a:off x="609600" y="6356353"/>
            <a:ext cx="284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dirty="0"/>
          </a:p>
        </p:txBody>
      </p:sp>
      <p:sp>
        <p:nvSpPr>
          <p:cNvPr id="52" name="Google Shape;52;p7"/>
          <p:cNvSpPr txBox="1">
            <a:spLocks noGrp="1"/>
          </p:cNvSpPr>
          <p:nvPr>
            <p:ph type="ftr" idx="11"/>
          </p:nvPr>
        </p:nvSpPr>
        <p:spPr>
          <a:xfrm>
            <a:off x="4165600" y="6356353"/>
            <a:ext cx="3860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dirty="0"/>
          </a:p>
        </p:txBody>
      </p:sp>
      <p:sp>
        <p:nvSpPr>
          <p:cNvPr id="53" name="Google Shape;53;p7"/>
          <p:cNvSpPr txBox="1">
            <a:spLocks noGrp="1"/>
          </p:cNvSpPr>
          <p:nvPr>
            <p:ph type="sldNum" idx="12"/>
          </p:nvPr>
        </p:nvSpPr>
        <p:spPr>
          <a:xfrm>
            <a:off x="8737600" y="6356353"/>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350">
                <a:solidFill>
                  <a:schemeClr val="dk1"/>
                </a:solidFill>
                <a:latin typeface="Calibri"/>
                <a:ea typeface="Calibri"/>
                <a:cs typeface="Calibri"/>
                <a:sym typeface="Calibri"/>
              </a:defRPr>
            </a:lvl1pPr>
            <a:lvl2pPr marL="0" marR="0" lvl="1" indent="0" algn="l" rtl="0">
              <a:spcBef>
                <a:spcPts val="0"/>
              </a:spcBef>
              <a:buNone/>
              <a:defRPr sz="1350">
                <a:solidFill>
                  <a:schemeClr val="dk1"/>
                </a:solidFill>
                <a:latin typeface="Calibri"/>
                <a:ea typeface="Calibri"/>
                <a:cs typeface="Calibri"/>
                <a:sym typeface="Calibri"/>
              </a:defRPr>
            </a:lvl2pPr>
            <a:lvl3pPr marL="0" marR="0" lvl="2" indent="0" algn="l" rtl="0">
              <a:spcBef>
                <a:spcPts val="0"/>
              </a:spcBef>
              <a:buNone/>
              <a:defRPr sz="1350">
                <a:solidFill>
                  <a:schemeClr val="dk1"/>
                </a:solidFill>
                <a:latin typeface="Calibri"/>
                <a:ea typeface="Calibri"/>
                <a:cs typeface="Calibri"/>
                <a:sym typeface="Calibri"/>
              </a:defRPr>
            </a:lvl3pPr>
            <a:lvl4pPr marL="0" marR="0" lvl="3" indent="0" algn="l" rtl="0">
              <a:spcBef>
                <a:spcPts val="0"/>
              </a:spcBef>
              <a:buNone/>
              <a:defRPr sz="1350">
                <a:solidFill>
                  <a:schemeClr val="dk1"/>
                </a:solidFill>
                <a:latin typeface="Calibri"/>
                <a:ea typeface="Calibri"/>
                <a:cs typeface="Calibri"/>
                <a:sym typeface="Calibri"/>
              </a:defRPr>
            </a:lvl4pPr>
            <a:lvl5pPr marL="0" marR="0" lvl="4" indent="0" algn="l" rtl="0">
              <a:spcBef>
                <a:spcPts val="0"/>
              </a:spcBef>
              <a:buNone/>
              <a:defRPr sz="1350">
                <a:solidFill>
                  <a:schemeClr val="dk1"/>
                </a:solidFill>
                <a:latin typeface="Calibri"/>
                <a:ea typeface="Calibri"/>
                <a:cs typeface="Calibri"/>
                <a:sym typeface="Calibri"/>
              </a:defRPr>
            </a:lvl5pPr>
            <a:lvl6pPr marL="0" marR="0" lvl="5" indent="0" algn="l" rtl="0">
              <a:spcBef>
                <a:spcPts val="0"/>
              </a:spcBef>
              <a:buNone/>
              <a:defRPr sz="1350">
                <a:solidFill>
                  <a:schemeClr val="dk1"/>
                </a:solidFill>
                <a:latin typeface="Calibri"/>
                <a:ea typeface="Calibri"/>
                <a:cs typeface="Calibri"/>
                <a:sym typeface="Calibri"/>
              </a:defRPr>
            </a:lvl6pPr>
            <a:lvl7pPr marL="0" marR="0" lvl="6" indent="0" algn="l" rtl="0">
              <a:spcBef>
                <a:spcPts val="0"/>
              </a:spcBef>
              <a:buNone/>
              <a:defRPr sz="1350">
                <a:solidFill>
                  <a:schemeClr val="dk1"/>
                </a:solidFill>
                <a:latin typeface="Calibri"/>
                <a:ea typeface="Calibri"/>
                <a:cs typeface="Calibri"/>
                <a:sym typeface="Calibri"/>
              </a:defRPr>
            </a:lvl7pPr>
            <a:lvl8pPr marL="0" marR="0" lvl="7" indent="0" algn="l" rtl="0">
              <a:spcBef>
                <a:spcPts val="0"/>
              </a:spcBef>
              <a:buNone/>
              <a:defRPr sz="1350">
                <a:solidFill>
                  <a:schemeClr val="dk1"/>
                </a:solidFill>
                <a:latin typeface="Calibri"/>
                <a:ea typeface="Calibri"/>
                <a:cs typeface="Calibri"/>
                <a:sym typeface="Calibri"/>
              </a:defRPr>
            </a:lvl8pPr>
            <a:lvl9pPr marL="0" marR="0" lvl="8" indent="0" algn="l" rtl="0">
              <a:spcBef>
                <a:spcPts val="0"/>
              </a:spcBef>
              <a:buNone/>
              <a:defRPr sz="1350">
                <a:solidFill>
                  <a:schemeClr val="dk1"/>
                </a:solidFill>
                <a:latin typeface="Calibri"/>
                <a:ea typeface="Calibri"/>
                <a:cs typeface="Calibri"/>
                <a:sym typeface="Calibri"/>
              </a:defRPr>
            </a:lvl9pPr>
          </a:lstStyle>
          <a:p>
            <a:fld id="{00000000-1234-1234-1234-123412341234}" type="slidenum">
              <a:rPr lang="en-ZA" smtClean="0"/>
              <a:pPr/>
              <a:t>‹#›</a:t>
            </a:fld>
            <a:endParaRPr lang="en-ZA" dirty="0"/>
          </a:p>
        </p:txBody>
      </p:sp>
    </p:spTree>
    <p:extLst>
      <p:ext uri="{BB962C8B-B14F-4D97-AF65-F5344CB8AC3E}">
        <p14:creationId xmlns:p14="http://schemas.microsoft.com/office/powerpoint/2010/main" val="1875109229"/>
      </p:ext>
    </p:extLst>
  </p:cSld>
  <p:clrMapOvr>
    <a:masterClrMapping/>
  </p:clrMapOvr>
  <mc:AlternateContent xmlns:mc="http://schemas.openxmlformats.org/markup-compatibility/2006" xmlns:p14="http://schemas.microsoft.com/office/powerpoint/2010/main">
    <mc:Choice Requires="p14">
      <p:transition spd="slow" p14:dur="1500">
        <p:fade thruBlk="1"/>
      </p:transition>
    </mc:Choice>
    <mc:Fallback xmlns="">
      <p:transition spd="slow">
        <p:fade thruBlk="1"/>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D0E40-B734-5C4F-A779-8A1C3D8844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2650CF-D129-0944-B1B7-9BD9CBDEA9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8AC228-7A4D-444C-B4DB-C8C4FEF58CE8}"/>
              </a:ext>
            </a:extLst>
          </p:cNvPr>
          <p:cNvSpPr>
            <a:spLocks noGrp="1"/>
          </p:cNvSpPr>
          <p:nvPr>
            <p:ph type="dt" sz="half" idx="10"/>
          </p:nvPr>
        </p:nvSpPr>
        <p:spPr/>
        <p:txBody>
          <a:bodyPr/>
          <a:lstStyle/>
          <a:p>
            <a:fld id="{323D6FB5-C00A-4C47-A55B-09A3C396A736}" type="datetimeFigureOut">
              <a:rPr lang="en-US" smtClean="0"/>
              <a:t>3/15/2024</a:t>
            </a:fld>
            <a:endParaRPr lang="en-US" dirty="0"/>
          </a:p>
        </p:txBody>
      </p:sp>
      <p:sp>
        <p:nvSpPr>
          <p:cNvPr id="5" name="Footer Placeholder 4">
            <a:extLst>
              <a:ext uri="{FF2B5EF4-FFF2-40B4-BE49-F238E27FC236}">
                <a16:creationId xmlns:a16="http://schemas.microsoft.com/office/drawing/2014/main" id="{9A2296C4-46E2-0249-8326-A17EF63D7A1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BAD3E94-F3B7-9142-985F-1C9BC8C8B2C0}"/>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458009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637C1-0809-7247-99D9-8195A8917F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5CA25E-CF18-C245-9BB5-8E40FBF338D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F79E92-3FDF-A240-B6CE-70E6265305DD}"/>
              </a:ext>
            </a:extLst>
          </p:cNvPr>
          <p:cNvSpPr>
            <a:spLocks noGrp="1"/>
          </p:cNvSpPr>
          <p:nvPr>
            <p:ph type="dt" sz="half" idx="10"/>
          </p:nvPr>
        </p:nvSpPr>
        <p:spPr/>
        <p:txBody>
          <a:bodyPr/>
          <a:lstStyle/>
          <a:p>
            <a:fld id="{323D6FB5-C00A-4C47-A55B-09A3C396A736}" type="datetimeFigureOut">
              <a:rPr lang="en-US" smtClean="0"/>
              <a:t>3/15/2024</a:t>
            </a:fld>
            <a:endParaRPr lang="en-US" dirty="0"/>
          </a:p>
        </p:txBody>
      </p:sp>
      <p:sp>
        <p:nvSpPr>
          <p:cNvPr id="5" name="Footer Placeholder 4">
            <a:extLst>
              <a:ext uri="{FF2B5EF4-FFF2-40B4-BE49-F238E27FC236}">
                <a16:creationId xmlns:a16="http://schemas.microsoft.com/office/drawing/2014/main" id="{A3071710-2810-9D43-87D5-A169F601A89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3E31593-6630-AB46-A8DA-AF59781E34D6}"/>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40775886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E06F0-B307-9C4F-8BBD-347F997A28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036F73-99FF-B04A-8A26-482AA3BB2E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7FB28FF-E219-364C-858F-612F98B88939}"/>
              </a:ext>
            </a:extLst>
          </p:cNvPr>
          <p:cNvSpPr>
            <a:spLocks noGrp="1"/>
          </p:cNvSpPr>
          <p:nvPr>
            <p:ph type="dt" sz="half" idx="10"/>
          </p:nvPr>
        </p:nvSpPr>
        <p:spPr/>
        <p:txBody>
          <a:bodyPr/>
          <a:lstStyle/>
          <a:p>
            <a:fld id="{323D6FB5-C00A-4C47-A55B-09A3C396A736}" type="datetimeFigureOut">
              <a:rPr lang="en-US" smtClean="0"/>
              <a:t>3/15/2024</a:t>
            </a:fld>
            <a:endParaRPr lang="en-US" dirty="0"/>
          </a:p>
        </p:txBody>
      </p:sp>
      <p:sp>
        <p:nvSpPr>
          <p:cNvPr id="5" name="Footer Placeholder 4">
            <a:extLst>
              <a:ext uri="{FF2B5EF4-FFF2-40B4-BE49-F238E27FC236}">
                <a16:creationId xmlns:a16="http://schemas.microsoft.com/office/drawing/2014/main" id="{EB7E407B-025D-B547-A7DF-1DE211CE199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AD05565-D9C1-A44E-A8B7-EF35B573F856}"/>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678011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A4AA1-7BEB-3449-A88C-5860C94C43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042E4-655F-B446-BC2D-8471BFD8FBE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F4B82B-4F3B-7D46-90A6-84D18C62BF1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0E3CB9-E9BA-9F42-93A8-D17955065B6E}"/>
              </a:ext>
            </a:extLst>
          </p:cNvPr>
          <p:cNvSpPr>
            <a:spLocks noGrp="1"/>
          </p:cNvSpPr>
          <p:nvPr>
            <p:ph type="dt" sz="half" idx="10"/>
          </p:nvPr>
        </p:nvSpPr>
        <p:spPr/>
        <p:txBody>
          <a:bodyPr/>
          <a:lstStyle/>
          <a:p>
            <a:fld id="{323D6FB5-C00A-4C47-A55B-09A3C396A736}" type="datetimeFigureOut">
              <a:rPr lang="en-US" smtClean="0"/>
              <a:t>3/15/2024</a:t>
            </a:fld>
            <a:endParaRPr lang="en-US" dirty="0"/>
          </a:p>
        </p:txBody>
      </p:sp>
      <p:sp>
        <p:nvSpPr>
          <p:cNvPr id="6" name="Footer Placeholder 5">
            <a:extLst>
              <a:ext uri="{FF2B5EF4-FFF2-40B4-BE49-F238E27FC236}">
                <a16:creationId xmlns:a16="http://schemas.microsoft.com/office/drawing/2014/main" id="{B0F98063-1220-F04D-B7AC-6AF00BC8A9A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5CDCBF-A87F-3447-B383-1CF04308C638}"/>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42643714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5A6B9-1CD8-B74C-B440-1E35354426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6C2597-EA4A-314F-A04F-5329B1EED2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A174A36-EBEB-4346-B050-58ECEB04C94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85912A-64A9-6740-A984-DAAFED9DB0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2AFB61E-57EA-3B4F-89CC-548D05913BA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92DFC3-7BA8-5144-81C6-BB942C6767F7}"/>
              </a:ext>
            </a:extLst>
          </p:cNvPr>
          <p:cNvSpPr>
            <a:spLocks noGrp="1"/>
          </p:cNvSpPr>
          <p:nvPr>
            <p:ph type="dt" sz="half" idx="10"/>
          </p:nvPr>
        </p:nvSpPr>
        <p:spPr/>
        <p:txBody>
          <a:bodyPr/>
          <a:lstStyle/>
          <a:p>
            <a:fld id="{323D6FB5-C00A-4C47-A55B-09A3C396A736}" type="datetimeFigureOut">
              <a:rPr lang="en-US" smtClean="0"/>
              <a:t>3/15/2024</a:t>
            </a:fld>
            <a:endParaRPr lang="en-US" dirty="0"/>
          </a:p>
        </p:txBody>
      </p:sp>
      <p:sp>
        <p:nvSpPr>
          <p:cNvPr id="8" name="Footer Placeholder 7">
            <a:extLst>
              <a:ext uri="{FF2B5EF4-FFF2-40B4-BE49-F238E27FC236}">
                <a16:creationId xmlns:a16="http://schemas.microsoft.com/office/drawing/2014/main" id="{020D7DF1-662A-5840-B104-EED1A5D04F5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656DF1A-7318-304C-AD25-AE777CB607D2}"/>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15686293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2C41D-AC01-C445-A198-59F66105BE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E029B8-1DF3-054D-995C-8EF72D5E0BBA}"/>
              </a:ext>
            </a:extLst>
          </p:cNvPr>
          <p:cNvSpPr>
            <a:spLocks noGrp="1"/>
          </p:cNvSpPr>
          <p:nvPr>
            <p:ph type="dt" sz="half" idx="10"/>
          </p:nvPr>
        </p:nvSpPr>
        <p:spPr/>
        <p:txBody>
          <a:bodyPr/>
          <a:lstStyle/>
          <a:p>
            <a:fld id="{323D6FB5-C00A-4C47-A55B-09A3C396A736}" type="datetimeFigureOut">
              <a:rPr lang="en-US" smtClean="0"/>
              <a:t>3/15/2024</a:t>
            </a:fld>
            <a:endParaRPr lang="en-US" dirty="0"/>
          </a:p>
        </p:txBody>
      </p:sp>
      <p:sp>
        <p:nvSpPr>
          <p:cNvPr id="4" name="Footer Placeholder 3">
            <a:extLst>
              <a:ext uri="{FF2B5EF4-FFF2-40B4-BE49-F238E27FC236}">
                <a16:creationId xmlns:a16="http://schemas.microsoft.com/office/drawing/2014/main" id="{33C4D052-59AE-0342-BF9E-15C92025EFB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83C3EBE-99DB-7B41-9B2F-DF7F6F713DA6}"/>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29619782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B44514-69C8-1949-BD14-DA2B51E338C4}"/>
              </a:ext>
            </a:extLst>
          </p:cNvPr>
          <p:cNvSpPr>
            <a:spLocks noGrp="1"/>
          </p:cNvSpPr>
          <p:nvPr>
            <p:ph type="dt" sz="half" idx="10"/>
          </p:nvPr>
        </p:nvSpPr>
        <p:spPr/>
        <p:txBody>
          <a:bodyPr/>
          <a:lstStyle/>
          <a:p>
            <a:fld id="{323D6FB5-C00A-4C47-A55B-09A3C396A736}" type="datetimeFigureOut">
              <a:rPr lang="en-US" smtClean="0"/>
              <a:t>3/15/2024</a:t>
            </a:fld>
            <a:endParaRPr lang="en-US" dirty="0"/>
          </a:p>
        </p:txBody>
      </p:sp>
      <p:sp>
        <p:nvSpPr>
          <p:cNvPr id="3" name="Footer Placeholder 2">
            <a:extLst>
              <a:ext uri="{FF2B5EF4-FFF2-40B4-BE49-F238E27FC236}">
                <a16:creationId xmlns:a16="http://schemas.microsoft.com/office/drawing/2014/main" id="{CA322A42-9D9A-7F42-B4C5-DB13A8E4ADD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F9DFB4F-58B2-E347-A756-CD5720AEA04E}"/>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16308382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F4F57-8F76-8142-9860-9125675207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D233FE-862A-CC42-A993-A6D75B88A3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FC4CA7-E2CE-304C-9476-1D8CB617CC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BB6B9B7-3721-B04A-895E-7056BCC6DF83}"/>
              </a:ext>
            </a:extLst>
          </p:cNvPr>
          <p:cNvSpPr>
            <a:spLocks noGrp="1"/>
          </p:cNvSpPr>
          <p:nvPr>
            <p:ph type="dt" sz="half" idx="10"/>
          </p:nvPr>
        </p:nvSpPr>
        <p:spPr/>
        <p:txBody>
          <a:bodyPr/>
          <a:lstStyle/>
          <a:p>
            <a:fld id="{323D6FB5-C00A-4C47-A55B-09A3C396A736}" type="datetimeFigureOut">
              <a:rPr lang="en-US" smtClean="0"/>
              <a:t>3/15/2024</a:t>
            </a:fld>
            <a:endParaRPr lang="en-US" dirty="0"/>
          </a:p>
        </p:txBody>
      </p:sp>
      <p:sp>
        <p:nvSpPr>
          <p:cNvPr id="6" name="Footer Placeholder 5">
            <a:extLst>
              <a:ext uri="{FF2B5EF4-FFF2-40B4-BE49-F238E27FC236}">
                <a16:creationId xmlns:a16="http://schemas.microsoft.com/office/drawing/2014/main" id="{7273E616-F77B-6B45-BEFB-56A88081688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EE5F501-FE20-BF44-9734-F9C22C235DE3}"/>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37053036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FCB5C-10CE-0B4A-8187-5AC4A7DAE4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4BADF69-BAF3-0642-9AD0-A2501E8EBB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59765372-C29A-9E4F-A3FA-89BE60828C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89AF9B6-148F-9A4E-8E96-9EE109396E49}"/>
              </a:ext>
            </a:extLst>
          </p:cNvPr>
          <p:cNvSpPr>
            <a:spLocks noGrp="1"/>
          </p:cNvSpPr>
          <p:nvPr>
            <p:ph type="dt" sz="half" idx="10"/>
          </p:nvPr>
        </p:nvSpPr>
        <p:spPr/>
        <p:txBody>
          <a:bodyPr/>
          <a:lstStyle/>
          <a:p>
            <a:fld id="{323D6FB5-C00A-4C47-A55B-09A3C396A736}" type="datetimeFigureOut">
              <a:rPr lang="en-US" smtClean="0"/>
              <a:t>3/15/2024</a:t>
            </a:fld>
            <a:endParaRPr lang="en-US" dirty="0"/>
          </a:p>
        </p:txBody>
      </p:sp>
      <p:sp>
        <p:nvSpPr>
          <p:cNvPr id="6" name="Footer Placeholder 5">
            <a:extLst>
              <a:ext uri="{FF2B5EF4-FFF2-40B4-BE49-F238E27FC236}">
                <a16:creationId xmlns:a16="http://schemas.microsoft.com/office/drawing/2014/main" id="{7ABFEBB7-D2DC-B243-B20F-DB10DE2547E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4751723-A71D-CF41-9B04-729288AF03BF}"/>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14004619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140DD-B301-CE47-8EBA-F1968330B8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36CC58-A0C6-1D49-AF4F-FA15B02A69F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6E7D5-7962-9943-9C51-8DEE3898596F}"/>
              </a:ext>
            </a:extLst>
          </p:cNvPr>
          <p:cNvSpPr>
            <a:spLocks noGrp="1"/>
          </p:cNvSpPr>
          <p:nvPr>
            <p:ph type="dt" sz="half" idx="10"/>
          </p:nvPr>
        </p:nvSpPr>
        <p:spPr/>
        <p:txBody>
          <a:bodyPr/>
          <a:lstStyle/>
          <a:p>
            <a:fld id="{323D6FB5-C00A-4C47-A55B-09A3C396A736}" type="datetimeFigureOut">
              <a:rPr lang="en-US" smtClean="0"/>
              <a:t>3/15/2024</a:t>
            </a:fld>
            <a:endParaRPr lang="en-US" dirty="0"/>
          </a:p>
        </p:txBody>
      </p:sp>
      <p:sp>
        <p:nvSpPr>
          <p:cNvPr id="5" name="Footer Placeholder 4">
            <a:extLst>
              <a:ext uri="{FF2B5EF4-FFF2-40B4-BE49-F238E27FC236}">
                <a16:creationId xmlns:a16="http://schemas.microsoft.com/office/drawing/2014/main" id="{072FFB0C-1476-E144-A21F-257C130051E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54D7F3-91CE-094B-9245-32A82FE66840}"/>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165694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hart without Text">
  <p:cSld name="Chart without Text">
    <p:spTree>
      <p:nvGrpSpPr>
        <p:cNvPr id="1" name="Shape 160"/>
        <p:cNvGrpSpPr/>
        <p:nvPr/>
      </p:nvGrpSpPr>
      <p:grpSpPr>
        <a:xfrm>
          <a:off x="0" y="0"/>
          <a:ext cx="0" cy="0"/>
          <a:chOff x="0" y="0"/>
          <a:chExt cx="0" cy="0"/>
        </a:xfrm>
      </p:grpSpPr>
      <p:sp>
        <p:nvSpPr>
          <p:cNvPr id="161" name="Google Shape;161;p23"/>
          <p:cNvSpPr>
            <a:spLocks noGrp="1"/>
          </p:cNvSpPr>
          <p:nvPr>
            <p:ph type="chart" idx="2"/>
          </p:nvPr>
        </p:nvSpPr>
        <p:spPr>
          <a:xfrm>
            <a:off x="457222" y="1727299"/>
            <a:ext cx="11328887" cy="4686569"/>
          </a:xfrm>
          <a:prstGeom prst="rect">
            <a:avLst/>
          </a:prstGeom>
          <a:noFill/>
          <a:ln>
            <a:noFill/>
          </a:ln>
        </p:spPr>
        <p:txBody>
          <a:bodyPr spcFirstLastPara="1" wrap="square" lIns="121975" tIns="60975" rIns="121975" bIns="60975" anchor="t" anchorCtr="0">
            <a:noAutofit/>
          </a:bodyPr>
          <a:lstStyle>
            <a:lvl1pPr marR="0" lvl="0" algn="l" rtl="0">
              <a:lnSpc>
                <a:spcPct val="90000"/>
              </a:lnSpc>
              <a:spcBef>
                <a:spcPts val="640"/>
              </a:spcBef>
              <a:spcAft>
                <a:spcPts val="0"/>
              </a:spcAft>
              <a:buClr>
                <a:srgbClr val="3E3C3B"/>
              </a:buClr>
              <a:buSzPts val="2100"/>
              <a:buFont typeface="Arial"/>
              <a:buNone/>
              <a:defRPr sz="1034" b="0" i="0" u="none" strike="noStrike" cap="none">
                <a:solidFill>
                  <a:srgbClr val="3E3C3B"/>
                </a:solidFill>
                <a:latin typeface="Georgia"/>
                <a:ea typeface="Georgia"/>
                <a:cs typeface="Georgia"/>
                <a:sym typeface="Georgia"/>
              </a:defRPr>
            </a:lvl1pPr>
            <a:lvl2pPr marR="0" lvl="1" algn="l" rtl="0">
              <a:lnSpc>
                <a:spcPct val="90000"/>
              </a:lnSpc>
              <a:spcBef>
                <a:spcPts val="345"/>
              </a:spcBef>
              <a:spcAft>
                <a:spcPts val="0"/>
              </a:spcAft>
              <a:buClr>
                <a:srgbClr val="3E3C3B"/>
              </a:buClr>
              <a:buSzPts val="2100"/>
              <a:buFont typeface="Arial"/>
              <a:buChar char="•"/>
              <a:defRPr sz="1034" b="0" i="0" u="none" strike="noStrike" cap="none">
                <a:solidFill>
                  <a:srgbClr val="3E3C3B"/>
                </a:solidFill>
                <a:latin typeface="Georgia"/>
                <a:ea typeface="Georgia"/>
                <a:cs typeface="Georgia"/>
                <a:sym typeface="Georgia"/>
              </a:defRPr>
            </a:lvl2pPr>
            <a:lvl3pPr marR="0" lvl="2" algn="l" rtl="0">
              <a:lnSpc>
                <a:spcPct val="90000"/>
              </a:lnSpc>
              <a:spcBef>
                <a:spcPts val="345"/>
              </a:spcBef>
              <a:spcAft>
                <a:spcPts val="0"/>
              </a:spcAft>
              <a:buClr>
                <a:srgbClr val="3E3C3B"/>
              </a:buClr>
              <a:buSzPts val="2100"/>
              <a:buFont typeface="Arial"/>
              <a:buChar char="•"/>
              <a:defRPr sz="1034" b="0" i="0" u="none" strike="noStrike" cap="none">
                <a:solidFill>
                  <a:srgbClr val="3E3C3B"/>
                </a:solidFill>
                <a:latin typeface="Georgia"/>
                <a:ea typeface="Georgia"/>
                <a:cs typeface="Georgia"/>
                <a:sym typeface="Georgia"/>
              </a:defRPr>
            </a:lvl3pPr>
            <a:lvl4pPr marR="0" lvl="3" algn="l" rtl="0">
              <a:lnSpc>
                <a:spcPct val="90000"/>
              </a:lnSpc>
              <a:spcBef>
                <a:spcPts val="345"/>
              </a:spcBef>
              <a:spcAft>
                <a:spcPts val="0"/>
              </a:spcAft>
              <a:buClr>
                <a:srgbClr val="3E3C3B"/>
              </a:buClr>
              <a:buSzPts val="2100"/>
              <a:buFont typeface="Arial"/>
              <a:buChar char="•"/>
              <a:defRPr sz="1034" b="0" i="0" u="none" strike="noStrike" cap="none">
                <a:solidFill>
                  <a:srgbClr val="3E3C3B"/>
                </a:solidFill>
                <a:latin typeface="Georgia"/>
                <a:ea typeface="Georgia"/>
                <a:cs typeface="Georgia"/>
                <a:sym typeface="Georgia"/>
              </a:defRPr>
            </a:lvl4pPr>
            <a:lvl5pPr marR="0" lvl="4" algn="l" rtl="0">
              <a:lnSpc>
                <a:spcPct val="90000"/>
              </a:lnSpc>
              <a:spcBef>
                <a:spcPts val="345"/>
              </a:spcBef>
              <a:spcAft>
                <a:spcPts val="0"/>
              </a:spcAft>
              <a:buClr>
                <a:srgbClr val="3E3C3B"/>
              </a:buClr>
              <a:buSzPts val="2100"/>
              <a:buFont typeface="Arial"/>
              <a:buChar char="•"/>
              <a:defRPr sz="1034" b="0" i="0" u="none" strike="noStrike" cap="none">
                <a:solidFill>
                  <a:srgbClr val="3E3C3B"/>
                </a:solidFill>
                <a:latin typeface="Georgia"/>
                <a:ea typeface="Georgia"/>
                <a:cs typeface="Georgia"/>
                <a:sym typeface="Georgia"/>
              </a:defRPr>
            </a:lvl5pPr>
            <a:lvl6pPr marR="0" lvl="5" algn="l" rtl="0">
              <a:lnSpc>
                <a:spcPct val="90000"/>
              </a:lnSpc>
              <a:spcBef>
                <a:spcPts val="345"/>
              </a:spcBef>
              <a:spcAft>
                <a:spcPts val="0"/>
              </a:spcAft>
              <a:buClr>
                <a:schemeClr val="dk1"/>
              </a:buClr>
              <a:buSzPts val="2400"/>
              <a:buFont typeface="Arial"/>
              <a:buChar char="•"/>
              <a:defRPr sz="1183" b="0" i="0" u="none" strike="noStrike" cap="none">
                <a:solidFill>
                  <a:schemeClr val="dk1"/>
                </a:solidFill>
                <a:latin typeface="Calibri"/>
                <a:ea typeface="Calibri"/>
                <a:cs typeface="Calibri"/>
                <a:sym typeface="Calibri"/>
              </a:defRPr>
            </a:lvl6pPr>
            <a:lvl7pPr marR="0" lvl="6" algn="l" rtl="0">
              <a:lnSpc>
                <a:spcPct val="90000"/>
              </a:lnSpc>
              <a:spcBef>
                <a:spcPts val="345"/>
              </a:spcBef>
              <a:spcAft>
                <a:spcPts val="0"/>
              </a:spcAft>
              <a:buClr>
                <a:schemeClr val="dk1"/>
              </a:buClr>
              <a:buSzPts val="2400"/>
              <a:buFont typeface="Arial"/>
              <a:buChar char="•"/>
              <a:defRPr sz="1183" b="0" i="0" u="none" strike="noStrike" cap="none">
                <a:solidFill>
                  <a:schemeClr val="dk1"/>
                </a:solidFill>
                <a:latin typeface="Calibri"/>
                <a:ea typeface="Calibri"/>
                <a:cs typeface="Calibri"/>
                <a:sym typeface="Calibri"/>
              </a:defRPr>
            </a:lvl7pPr>
            <a:lvl8pPr marR="0" lvl="7" algn="l" rtl="0">
              <a:lnSpc>
                <a:spcPct val="90000"/>
              </a:lnSpc>
              <a:spcBef>
                <a:spcPts val="345"/>
              </a:spcBef>
              <a:spcAft>
                <a:spcPts val="0"/>
              </a:spcAft>
              <a:buClr>
                <a:schemeClr val="dk1"/>
              </a:buClr>
              <a:buSzPts val="2400"/>
              <a:buFont typeface="Arial"/>
              <a:buChar char="•"/>
              <a:defRPr sz="1183" b="0" i="0" u="none" strike="noStrike" cap="none">
                <a:solidFill>
                  <a:schemeClr val="dk1"/>
                </a:solidFill>
                <a:latin typeface="Calibri"/>
                <a:ea typeface="Calibri"/>
                <a:cs typeface="Calibri"/>
                <a:sym typeface="Calibri"/>
              </a:defRPr>
            </a:lvl8pPr>
            <a:lvl9pPr marR="0" lvl="8" algn="l" rtl="0">
              <a:lnSpc>
                <a:spcPct val="90000"/>
              </a:lnSpc>
              <a:spcBef>
                <a:spcPts val="345"/>
              </a:spcBef>
              <a:spcAft>
                <a:spcPts val="0"/>
              </a:spcAft>
              <a:buClr>
                <a:schemeClr val="dk1"/>
              </a:buClr>
              <a:buSzPts val="2400"/>
              <a:buFont typeface="Arial"/>
              <a:buChar char="•"/>
              <a:defRPr sz="1183" b="0" i="0" u="none" strike="noStrike" cap="none">
                <a:solidFill>
                  <a:schemeClr val="dk1"/>
                </a:solidFill>
                <a:latin typeface="Calibri"/>
                <a:ea typeface="Calibri"/>
                <a:cs typeface="Calibri"/>
                <a:sym typeface="Calibri"/>
              </a:defRPr>
            </a:lvl9pPr>
          </a:lstStyle>
          <a:p>
            <a:endParaRPr dirty="0"/>
          </a:p>
        </p:txBody>
      </p:sp>
    </p:spTree>
    <p:extLst>
      <p:ext uri="{BB962C8B-B14F-4D97-AF65-F5344CB8AC3E}">
        <p14:creationId xmlns:p14="http://schemas.microsoft.com/office/powerpoint/2010/main" val="30525403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3E9BE9-E661-9C44-A08F-6E8D10ED92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A2B67C-8A2E-9C41-9C83-C257E7253F1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475CA7-BB76-9D47-83FF-28D883B909B4}"/>
              </a:ext>
            </a:extLst>
          </p:cNvPr>
          <p:cNvSpPr>
            <a:spLocks noGrp="1"/>
          </p:cNvSpPr>
          <p:nvPr>
            <p:ph type="dt" sz="half" idx="10"/>
          </p:nvPr>
        </p:nvSpPr>
        <p:spPr/>
        <p:txBody>
          <a:bodyPr/>
          <a:lstStyle/>
          <a:p>
            <a:fld id="{323D6FB5-C00A-4C47-A55B-09A3C396A736}" type="datetimeFigureOut">
              <a:rPr lang="en-US" smtClean="0"/>
              <a:t>3/15/2024</a:t>
            </a:fld>
            <a:endParaRPr lang="en-US" dirty="0"/>
          </a:p>
        </p:txBody>
      </p:sp>
      <p:sp>
        <p:nvSpPr>
          <p:cNvPr id="5" name="Footer Placeholder 4">
            <a:extLst>
              <a:ext uri="{FF2B5EF4-FFF2-40B4-BE49-F238E27FC236}">
                <a16:creationId xmlns:a16="http://schemas.microsoft.com/office/drawing/2014/main" id="{7FE8CC69-2B58-A54A-9FD7-C51C0C504EA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DD0B03F-3F45-9942-8CEC-4BB7C2CB01C3}"/>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1676426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Page">
  <p:cSld name="Title Page">
    <p:spTree>
      <p:nvGrpSpPr>
        <p:cNvPr id="1" name="Shape 11"/>
        <p:cNvGrpSpPr/>
        <p:nvPr/>
      </p:nvGrpSpPr>
      <p:grpSpPr>
        <a:xfrm>
          <a:off x="0" y="0"/>
          <a:ext cx="0" cy="0"/>
          <a:chOff x="0" y="0"/>
          <a:chExt cx="0" cy="0"/>
        </a:xfrm>
      </p:grpSpPr>
      <p:sp>
        <p:nvSpPr>
          <p:cNvPr id="12" name="Google Shape;12;p2"/>
          <p:cNvSpPr/>
          <p:nvPr/>
        </p:nvSpPr>
        <p:spPr>
          <a:xfrm>
            <a:off x="-304813" y="-101606"/>
            <a:ext cx="12497337" cy="6960088"/>
          </a:xfrm>
          <a:prstGeom prst="rect">
            <a:avLst/>
          </a:prstGeom>
          <a:solidFill>
            <a:schemeClr val="lt1"/>
          </a:solidFill>
          <a:ln>
            <a:noFill/>
          </a:ln>
        </p:spPr>
        <p:txBody>
          <a:bodyPr spcFirstLastPara="1" wrap="square" lIns="60110" tIns="30043" rIns="60110" bIns="30043" anchor="ctr" anchorCtr="0">
            <a:noAutofit/>
          </a:bodyPr>
          <a:lstStyle/>
          <a:p>
            <a:pPr marL="0" marR="0" lvl="0" indent="0" algn="ctr" rtl="0">
              <a:spcBef>
                <a:spcPts val="0"/>
              </a:spcBef>
              <a:spcAft>
                <a:spcPts val="0"/>
              </a:spcAft>
              <a:buClr>
                <a:schemeClr val="dk1"/>
              </a:buClr>
              <a:buSzPts val="2500"/>
              <a:buFont typeface="Calibri"/>
              <a:buNone/>
            </a:pPr>
            <a:endParaRPr sz="1232" b="0" i="0" u="none" strike="noStrike" cap="none" dirty="0">
              <a:solidFill>
                <a:schemeClr val="lt1"/>
              </a:solidFill>
              <a:latin typeface="Calibri"/>
              <a:ea typeface="Calibri"/>
              <a:cs typeface="Calibri"/>
              <a:sym typeface="Calibri"/>
            </a:endParaRPr>
          </a:p>
        </p:txBody>
      </p:sp>
      <p:sp>
        <p:nvSpPr>
          <p:cNvPr id="13" name="Google Shape;13;p2"/>
          <p:cNvSpPr txBox="1"/>
          <p:nvPr/>
        </p:nvSpPr>
        <p:spPr>
          <a:xfrm>
            <a:off x="5486636" y="0"/>
            <a:ext cx="6705888" cy="6858394"/>
          </a:xfrm>
          <a:prstGeom prst="rect">
            <a:avLst/>
          </a:prstGeom>
          <a:noFill/>
          <a:ln>
            <a:noFill/>
          </a:ln>
        </p:spPr>
        <p:txBody>
          <a:bodyPr spcFirstLastPara="1" wrap="square" lIns="60110" tIns="30043" rIns="60110" bIns="30043" anchor="t" anchorCtr="0">
            <a:noAutofit/>
          </a:bodyPr>
          <a:lstStyle/>
          <a:p>
            <a:pPr marL="0" marR="0" lvl="0" indent="0" algn="l" rtl="0">
              <a:spcBef>
                <a:spcPts val="0"/>
              </a:spcBef>
              <a:spcAft>
                <a:spcPts val="0"/>
              </a:spcAft>
              <a:buClr>
                <a:schemeClr val="dk1"/>
              </a:buClr>
              <a:buSzPts val="2500"/>
              <a:buFont typeface="Calibri"/>
              <a:buNone/>
            </a:pPr>
            <a:endParaRPr sz="1232" b="0" i="0" u="none" strike="noStrike" cap="none" dirty="0">
              <a:solidFill>
                <a:schemeClr val="dk1"/>
              </a:solidFill>
              <a:latin typeface="Calibri"/>
              <a:ea typeface="Calibri"/>
              <a:cs typeface="Calibri"/>
              <a:sym typeface="Calibri"/>
            </a:endParaRPr>
          </a:p>
        </p:txBody>
      </p:sp>
      <p:cxnSp>
        <p:nvCxnSpPr>
          <p:cNvPr id="14" name="Google Shape;14;p2"/>
          <p:cNvCxnSpPr/>
          <p:nvPr/>
        </p:nvCxnSpPr>
        <p:spPr>
          <a:xfrm>
            <a:off x="330215" y="3038650"/>
            <a:ext cx="704941" cy="0"/>
          </a:xfrm>
          <a:prstGeom prst="straightConnector1">
            <a:avLst/>
          </a:prstGeom>
          <a:noFill/>
          <a:ln w="38100" cap="flat" cmpd="sng">
            <a:solidFill>
              <a:srgbClr val="832A2A"/>
            </a:solidFill>
            <a:prstDash val="solid"/>
            <a:miter lim="800000"/>
            <a:headEnd type="none" w="sm" len="sm"/>
            <a:tailEnd type="none" w="sm" len="sm"/>
          </a:ln>
        </p:spPr>
      </p:cxnSp>
      <p:sp>
        <p:nvSpPr>
          <p:cNvPr id="15" name="Google Shape;15;p2"/>
          <p:cNvSpPr/>
          <p:nvPr/>
        </p:nvSpPr>
        <p:spPr>
          <a:xfrm>
            <a:off x="-304813" y="4484948"/>
            <a:ext cx="6089972" cy="2398861"/>
          </a:xfrm>
          <a:prstGeom prst="rect">
            <a:avLst/>
          </a:prstGeom>
          <a:solidFill>
            <a:srgbClr val="3E3C3B"/>
          </a:solidFill>
          <a:ln>
            <a:noFill/>
          </a:ln>
        </p:spPr>
        <p:txBody>
          <a:bodyPr spcFirstLastPara="1" wrap="square" lIns="60110" tIns="30043" rIns="60110" bIns="30043" anchor="ctr" anchorCtr="0">
            <a:noAutofit/>
          </a:bodyPr>
          <a:lstStyle/>
          <a:p>
            <a:pPr marL="0" marR="0" lvl="0" indent="0" algn="ctr" rtl="0">
              <a:spcBef>
                <a:spcPts val="0"/>
              </a:spcBef>
              <a:spcAft>
                <a:spcPts val="0"/>
              </a:spcAft>
              <a:buClr>
                <a:schemeClr val="dk1"/>
              </a:buClr>
              <a:buSzPts val="2500"/>
              <a:buFont typeface="Calibri"/>
              <a:buNone/>
            </a:pPr>
            <a:endParaRPr sz="1232" b="0" i="0" u="none" strike="noStrike" cap="none" dirty="0">
              <a:solidFill>
                <a:schemeClr val="lt1"/>
              </a:solidFill>
              <a:latin typeface="Calibri"/>
              <a:ea typeface="Calibri"/>
              <a:cs typeface="Calibri"/>
              <a:sym typeface="Calibri"/>
            </a:endParaRPr>
          </a:p>
        </p:txBody>
      </p:sp>
      <p:sp>
        <p:nvSpPr>
          <p:cNvPr id="16" name="Google Shape;16;p2"/>
          <p:cNvSpPr/>
          <p:nvPr/>
        </p:nvSpPr>
        <p:spPr>
          <a:xfrm>
            <a:off x="-304813" y="-88905"/>
            <a:ext cx="6089972" cy="266847"/>
          </a:xfrm>
          <a:prstGeom prst="rect">
            <a:avLst/>
          </a:prstGeom>
          <a:solidFill>
            <a:srgbClr val="3E3C3B"/>
          </a:solidFill>
          <a:ln>
            <a:noFill/>
          </a:ln>
        </p:spPr>
        <p:txBody>
          <a:bodyPr spcFirstLastPara="1" wrap="square" lIns="60110" tIns="30043" rIns="60110" bIns="30043" anchor="ctr" anchorCtr="0">
            <a:noAutofit/>
          </a:bodyPr>
          <a:lstStyle/>
          <a:p>
            <a:pPr marL="0" marR="0" lvl="0" indent="0" algn="ctr" rtl="0">
              <a:spcBef>
                <a:spcPts val="0"/>
              </a:spcBef>
              <a:spcAft>
                <a:spcPts val="0"/>
              </a:spcAft>
              <a:buClr>
                <a:schemeClr val="dk1"/>
              </a:buClr>
              <a:buSzPts val="2500"/>
              <a:buFont typeface="Calibri"/>
              <a:buNone/>
            </a:pPr>
            <a:endParaRPr sz="1232" b="0" i="0" u="none" strike="noStrike" cap="none" dirty="0">
              <a:solidFill>
                <a:schemeClr val="lt1"/>
              </a:solidFill>
              <a:latin typeface="Calibri"/>
              <a:ea typeface="Calibri"/>
              <a:cs typeface="Calibri"/>
              <a:sym typeface="Calibri"/>
            </a:endParaRPr>
          </a:p>
        </p:txBody>
      </p:sp>
      <p:pic>
        <p:nvPicPr>
          <p:cNvPr id="17" name="Google Shape;17;p2" descr="GCRO-logo_on-black.png"/>
          <p:cNvPicPr preferRelativeResize="0"/>
          <p:nvPr/>
        </p:nvPicPr>
        <p:blipFill rotWithShape="1">
          <a:blip r:embed="rId2">
            <a:alphaModFix/>
          </a:blip>
          <a:srcRect/>
          <a:stretch/>
        </p:blipFill>
        <p:spPr>
          <a:xfrm>
            <a:off x="60329" y="5947117"/>
            <a:ext cx="2624251" cy="655724"/>
          </a:xfrm>
          <a:prstGeom prst="rect">
            <a:avLst/>
          </a:prstGeom>
          <a:noFill/>
          <a:ln>
            <a:noFill/>
          </a:ln>
        </p:spPr>
      </p:pic>
      <p:sp>
        <p:nvSpPr>
          <p:cNvPr id="18" name="Google Shape;18;p2"/>
          <p:cNvSpPr txBox="1">
            <a:spLocks noGrp="1"/>
          </p:cNvSpPr>
          <p:nvPr>
            <p:ph type="title"/>
          </p:nvPr>
        </p:nvSpPr>
        <p:spPr>
          <a:xfrm>
            <a:off x="245769" y="647739"/>
            <a:ext cx="4654691" cy="1641679"/>
          </a:xfrm>
          <a:prstGeom prst="rect">
            <a:avLst/>
          </a:prstGeom>
          <a:noFill/>
          <a:ln>
            <a:noFill/>
          </a:ln>
        </p:spPr>
        <p:txBody>
          <a:bodyPr spcFirstLastPara="1" wrap="square" lIns="122000" tIns="60975" rIns="122000" bIns="60975" anchor="b" anchorCtr="0">
            <a:noAutofit/>
          </a:bodyPr>
          <a:lstStyle>
            <a:lvl1pPr lvl="0" algn="l" rtl="0">
              <a:lnSpc>
                <a:spcPct val="90000"/>
              </a:lnSpc>
              <a:spcBef>
                <a:spcPts val="0"/>
              </a:spcBef>
              <a:spcAft>
                <a:spcPts val="0"/>
              </a:spcAft>
              <a:buClr>
                <a:schemeClr val="dk1"/>
              </a:buClr>
              <a:buSzPts val="2000"/>
              <a:buFont typeface="Calibri"/>
              <a:buNone/>
              <a:defRPr sz="2365"/>
            </a:lvl1pPr>
            <a:lvl2pPr lvl="1" algn="l" rtl="0">
              <a:lnSpc>
                <a:spcPct val="90000"/>
              </a:lnSpc>
              <a:spcBef>
                <a:spcPts val="0"/>
              </a:spcBef>
              <a:spcAft>
                <a:spcPts val="0"/>
              </a:spcAft>
              <a:buSzPts val="2000"/>
              <a:buNone/>
              <a:defRPr/>
            </a:lvl2pPr>
            <a:lvl3pPr lvl="2" algn="l" rtl="0">
              <a:lnSpc>
                <a:spcPct val="90000"/>
              </a:lnSpc>
              <a:spcBef>
                <a:spcPts val="0"/>
              </a:spcBef>
              <a:spcAft>
                <a:spcPts val="0"/>
              </a:spcAft>
              <a:buSzPts val="2000"/>
              <a:buNone/>
              <a:defRPr/>
            </a:lvl3pPr>
            <a:lvl4pPr lvl="3" algn="l" rtl="0">
              <a:lnSpc>
                <a:spcPct val="90000"/>
              </a:lnSpc>
              <a:spcBef>
                <a:spcPts val="0"/>
              </a:spcBef>
              <a:spcAft>
                <a:spcPts val="0"/>
              </a:spcAft>
              <a:buSzPts val="2000"/>
              <a:buNone/>
              <a:defRPr/>
            </a:lvl4pPr>
            <a:lvl5pPr lvl="4" algn="l" rtl="0">
              <a:lnSpc>
                <a:spcPct val="90000"/>
              </a:lnSpc>
              <a:spcBef>
                <a:spcPts val="0"/>
              </a:spcBef>
              <a:spcAft>
                <a:spcPts val="0"/>
              </a:spcAft>
              <a:buSzPts val="2000"/>
              <a:buNone/>
              <a:defRPr/>
            </a:lvl5pPr>
            <a:lvl6pPr lvl="5" algn="l" rtl="0">
              <a:lnSpc>
                <a:spcPct val="90000"/>
              </a:lnSpc>
              <a:spcBef>
                <a:spcPts val="0"/>
              </a:spcBef>
              <a:spcAft>
                <a:spcPts val="0"/>
              </a:spcAft>
              <a:buSzPts val="2000"/>
              <a:buNone/>
              <a:defRPr/>
            </a:lvl6pPr>
            <a:lvl7pPr lvl="6" algn="l" rtl="0">
              <a:lnSpc>
                <a:spcPct val="90000"/>
              </a:lnSpc>
              <a:spcBef>
                <a:spcPts val="0"/>
              </a:spcBef>
              <a:spcAft>
                <a:spcPts val="0"/>
              </a:spcAft>
              <a:buSzPts val="2000"/>
              <a:buNone/>
              <a:defRPr/>
            </a:lvl7pPr>
            <a:lvl8pPr lvl="7" algn="l" rtl="0">
              <a:lnSpc>
                <a:spcPct val="90000"/>
              </a:lnSpc>
              <a:spcBef>
                <a:spcPts val="0"/>
              </a:spcBef>
              <a:spcAft>
                <a:spcPts val="0"/>
              </a:spcAft>
              <a:buSzPts val="2000"/>
              <a:buNone/>
              <a:defRPr/>
            </a:lvl8pPr>
            <a:lvl9pPr lvl="8" algn="l" rtl="0">
              <a:lnSpc>
                <a:spcPct val="90000"/>
              </a:lnSpc>
              <a:spcBef>
                <a:spcPts val="0"/>
              </a:spcBef>
              <a:spcAft>
                <a:spcPts val="0"/>
              </a:spcAft>
              <a:buSzPts val="2000"/>
              <a:buNone/>
              <a:defRPr/>
            </a:lvl9pPr>
          </a:lstStyle>
          <a:p>
            <a:endParaRPr/>
          </a:p>
        </p:txBody>
      </p:sp>
      <p:sp>
        <p:nvSpPr>
          <p:cNvPr id="19" name="Google Shape;19;p2"/>
          <p:cNvSpPr txBox="1">
            <a:spLocks noGrp="1"/>
          </p:cNvSpPr>
          <p:nvPr>
            <p:ph type="body" idx="1"/>
          </p:nvPr>
        </p:nvSpPr>
        <p:spPr>
          <a:xfrm>
            <a:off x="245769" y="2463944"/>
            <a:ext cx="4654691" cy="562073"/>
          </a:xfrm>
          <a:prstGeom prst="rect">
            <a:avLst/>
          </a:prstGeom>
          <a:noFill/>
          <a:ln>
            <a:noFill/>
          </a:ln>
        </p:spPr>
        <p:txBody>
          <a:bodyPr spcFirstLastPara="1" wrap="square" lIns="122000" tIns="60975" rIns="122000" bIns="60975" anchor="t" anchorCtr="0">
            <a:noAutofit/>
          </a:bodyPr>
          <a:lstStyle>
            <a:lvl1pPr marL="225251" lvl="0" indent="-112625" algn="l" rtl="0">
              <a:lnSpc>
                <a:spcPct val="90000"/>
              </a:lnSpc>
              <a:spcBef>
                <a:spcPts val="690"/>
              </a:spcBef>
              <a:spcAft>
                <a:spcPts val="0"/>
              </a:spcAft>
              <a:buClr>
                <a:srgbClr val="3E3C3B"/>
              </a:buClr>
              <a:buSzPts val="2100"/>
              <a:buNone/>
              <a:defRPr sz="1034">
                <a:solidFill>
                  <a:srgbClr val="3E3C3B"/>
                </a:solidFill>
              </a:defRPr>
            </a:lvl1pPr>
            <a:lvl2pPr marL="450502" lvl="1" indent="-112625" algn="l" rtl="0">
              <a:lnSpc>
                <a:spcPct val="90000"/>
              </a:lnSpc>
              <a:spcBef>
                <a:spcPts val="345"/>
              </a:spcBef>
              <a:spcAft>
                <a:spcPts val="0"/>
              </a:spcAft>
              <a:buClr>
                <a:srgbClr val="908F8F"/>
              </a:buClr>
              <a:buSzPts val="2700"/>
              <a:buNone/>
              <a:defRPr sz="1331">
                <a:solidFill>
                  <a:srgbClr val="908F8F"/>
                </a:solidFill>
              </a:defRPr>
            </a:lvl2pPr>
            <a:lvl3pPr marL="675753" lvl="2" indent="-112625" algn="l" rtl="0">
              <a:lnSpc>
                <a:spcPct val="90000"/>
              </a:lnSpc>
              <a:spcBef>
                <a:spcPts val="345"/>
              </a:spcBef>
              <a:spcAft>
                <a:spcPts val="0"/>
              </a:spcAft>
              <a:buClr>
                <a:srgbClr val="908F8F"/>
              </a:buClr>
              <a:buSzPts val="2500"/>
              <a:buNone/>
              <a:defRPr sz="1232">
                <a:solidFill>
                  <a:srgbClr val="908F8F"/>
                </a:solidFill>
              </a:defRPr>
            </a:lvl3pPr>
            <a:lvl4pPr marL="901004" lvl="3" indent="-112625" algn="l" rtl="0">
              <a:lnSpc>
                <a:spcPct val="90000"/>
              </a:lnSpc>
              <a:spcBef>
                <a:spcPts val="345"/>
              </a:spcBef>
              <a:spcAft>
                <a:spcPts val="0"/>
              </a:spcAft>
              <a:buClr>
                <a:srgbClr val="908F8F"/>
              </a:buClr>
              <a:buSzPts val="2100"/>
              <a:buNone/>
              <a:defRPr sz="1034">
                <a:solidFill>
                  <a:srgbClr val="908F8F"/>
                </a:solidFill>
              </a:defRPr>
            </a:lvl4pPr>
            <a:lvl5pPr marL="1126255" lvl="4" indent="-112625" algn="l" rtl="0">
              <a:lnSpc>
                <a:spcPct val="90000"/>
              </a:lnSpc>
              <a:spcBef>
                <a:spcPts val="345"/>
              </a:spcBef>
              <a:spcAft>
                <a:spcPts val="0"/>
              </a:spcAft>
              <a:buClr>
                <a:srgbClr val="908F8F"/>
              </a:buClr>
              <a:buSzPts val="2100"/>
              <a:buNone/>
              <a:defRPr sz="1034">
                <a:solidFill>
                  <a:srgbClr val="908F8F"/>
                </a:solidFill>
              </a:defRPr>
            </a:lvl5pPr>
            <a:lvl6pPr marL="1351506" lvl="5" indent="-112625" algn="l" rtl="0">
              <a:lnSpc>
                <a:spcPct val="90000"/>
              </a:lnSpc>
              <a:spcBef>
                <a:spcPts val="345"/>
              </a:spcBef>
              <a:spcAft>
                <a:spcPts val="0"/>
              </a:spcAft>
              <a:buClr>
                <a:srgbClr val="908F8F"/>
              </a:buClr>
              <a:buSzPts val="2100"/>
              <a:buNone/>
              <a:defRPr sz="1034">
                <a:solidFill>
                  <a:srgbClr val="908F8F"/>
                </a:solidFill>
              </a:defRPr>
            </a:lvl6pPr>
            <a:lvl7pPr marL="1576757" lvl="6" indent="-112625" algn="l" rtl="0">
              <a:lnSpc>
                <a:spcPct val="90000"/>
              </a:lnSpc>
              <a:spcBef>
                <a:spcPts val="345"/>
              </a:spcBef>
              <a:spcAft>
                <a:spcPts val="0"/>
              </a:spcAft>
              <a:buClr>
                <a:srgbClr val="908F8F"/>
              </a:buClr>
              <a:buSzPts val="2100"/>
              <a:buNone/>
              <a:defRPr sz="1034">
                <a:solidFill>
                  <a:srgbClr val="908F8F"/>
                </a:solidFill>
              </a:defRPr>
            </a:lvl7pPr>
            <a:lvl8pPr marL="1802008" lvl="7" indent="-112625" algn="l" rtl="0">
              <a:lnSpc>
                <a:spcPct val="90000"/>
              </a:lnSpc>
              <a:spcBef>
                <a:spcPts val="345"/>
              </a:spcBef>
              <a:spcAft>
                <a:spcPts val="0"/>
              </a:spcAft>
              <a:buClr>
                <a:srgbClr val="908F8F"/>
              </a:buClr>
              <a:buSzPts val="2100"/>
              <a:buNone/>
              <a:defRPr sz="1034">
                <a:solidFill>
                  <a:srgbClr val="908F8F"/>
                </a:solidFill>
              </a:defRPr>
            </a:lvl8pPr>
            <a:lvl9pPr marL="2027259" lvl="8" indent="-112625" algn="l" rtl="0">
              <a:lnSpc>
                <a:spcPct val="90000"/>
              </a:lnSpc>
              <a:spcBef>
                <a:spcPts val="345"/>
              </a:spcBef>
              <a:spcAft>
                <a:spcPts val="0"/>
              </a:spcAft>
              <a:buClr>
                <a:srgbClr val="908F8F"/>
              </a:buClr>
              <a:buSzPts val="2100"/>
              <a:buNone/>
              <a:defRPr sz="1034">
                <a:solidFill>
                  <a:srgbClr val="908F8F"/>
                </a:solidFill>
              </a:defRPr>
            </a:lvl9pPr>
          </a:lstStyle>
          <a:p>
            <a:endParaRPr/>
          </a:p>
        </p:txBody>
      </p:sp>
      <p:sp>
        <p:nvSpPr>
          <p:cNvPr id="20" name="Google Shape;20;p2"/>
          <p:cNvSpPr txBox="1">
            <a:spLocks noGrp="1"/>
          </p:cNvSpPr>
          <p:nvPr>
            <p:ph type="body" idx="2"/>
          </p:nvPr>
        </p:nvSpPr>
        <p:spPr>
          <a:xfrm>
            <a:off x="245769" y="3225988"/>
            <a:ext cx="4654691" cy="562073"/>
          </a:xfrm>
          <a:prstGeom prst="rect">
            <a:avLst/>
          </a:prstGeom>
          <a:noFill/>
          <a:ln>
            <a:noFill/>
          </a:ln>
        </p:spPr>
        <p:txBody>
          <a:bodyPr spcFirstLastPara="1" wrap="square" lIns="122000" tIns="60975" rIns="122000" bIns="60975" anchor="t" anchorCtr="0">
            <a:noAutofit/>
          </a:bodyPr>
          <a:lstStyle>
            <a:lvl1pPr marL="225251" lvl="0" indent="-112625" algn="l" rtl="0">
              <a:lnSpc>
                <a:spcPct val="90000"/>
              </a:lnSpc>
              <a:spcBef>
                <a:spcPts val="690"/>
              </a:spcBef>
              <a:spcAft>
                <a:spcPts val="0"/>
              </a:spcAft>
              <a:buClr>
                <a:srgbClr val="3E3C3B"/>
              </a:buClr>
              <a:buSzPts val="2100"/>
              <a:buNone/>
              <a:defRPr sz="1034">
                <a:solidFill>
                  <a:srgbClr val="3E3C3B"/>
                </a:solidFill>
              </a:defRPr>
            </a:lvl1pPr>
            <a:lvl2pPr marL="450502" lvl="1" indent="-112625" algn="l" rtl="0">
              <a:lnSpc>
                <a:spcPct val="90000"/>
              </a:lnSpc>
              <a:spcBef>
                <a:spcPts val="345"/>
              </a:spcBef>
              <a:spcAft>
                <a:spcPts val="0"/>
              </a:spcAft>
              <a:buClr>
                <a:srgbClr val="908F8F"/>
              </a:buClr>
              <a:buSzPts val="2700"/>
              <a:buNone/>
              <a:defRPr sz="1331">
                <a:solidFill>
                  <a:srgbClr val="908F8F"/>
                </a:solidFill>
              </a:defRPr>
            </a:lvl2pPr>
            <a:lvl3pPr marL="675753" lvl="2" indent="-112625" algn="l" rtl="0">
              <a:lnSpc>
                <a:spcPct val="90000"/>
              </a:lnSpc>
              <a:spcBef>
                <a:spcPts val="345"/>
              </a:spcBef>
              <a:spcAft>
                <a:spcPts val="0"/>
              </a:spcAft>
              <a:buClr>
                <a:srgbClr val="908F8F"/>
              </a:buClr>
              <a:buSzPts val="2500"/>
              <a:buNone/>
              <a:defRPr sz="1232">
                <a:solidFill>
                  <a:srgbClr val="908F8F"/>
                </a:solidFill>
              </a:defRPr>
            </a:lvl3pPr>
            <a:lvl4pPr marL="901004" lvl="3" indent="-112625" algn="l" rtl="0">
              <a:lnSpc>
                <a:spcPct val="90000"/>
              </a:lnSpc>
              <a:spcBef>
                <a:spcPts val="345"/>
              </a:spcBef>
              <a:spcAft>
                <a:spcPts val="0"/>
              </a:spcAft>
              <a:buClr>
                <a:srgbClr val="908F8F"/>
              </a:buClr>
              <a:buSzPts val="2100"/>
              <a:buNone/>
              <a:defRPr sz="1034">
                <a:solidFill>
                  <a:srgbClr val="908F8F"/>
                </a:solidFill>
              </a:defRPr>
            </a:lvl4pPr>
            <a:lvl5pPr marL="1126255" lvl="4" indent="-112625" algn="l" rtl="0">
              <a:lnSpc>
                <a:spcPct val="90000"/>
              </a:lnSpc>
              <a:spcBef>
                <a:spcPts val="345"/>
              </a:spcBef>
              <a:spcAft>
                <a:spcPts val="0"/>
              </a:spcAft>
              <a:buClr>
                <a:srgbClr val="908F8F"/>
              </a:buClr>
              <a:buSzPts val="2100"/>
              <a:buNone/>
              <a:defRPr sz="1034">
                <a:solidFill>
                  <a:srgbClr val="908F8F"/>
                </a:solidFill>
              </a:defRPr>
            </a:lvl5pPr>
            <a:lvl6pPr marL="1351506" lvl="5" indent="-112625" algn="l" rtl="0">
              <a:lnSpc>
                <a:spcPct val="90000"/>
              </a:lnSpc>
              <a:spcBef>
                <a:spcPts val="345"/>
              </a:spcBef>
              <a:spcAft>
                <a:spcPts val="0"/>
              </a:spcAft>
              <a:buClr>
                <a:srgbClr val="908F8F"/>
              </a:buClr>
              <a:buSzPts val="2100"/>
              <a:buNone/>
              <a:defRPr sz="1034">
                <a:solidFill>
                  <a:srgbClr val="908F8F"/>
                </a:solidFill>
              </a:defRPr>
            </a:lvl6pPr>
            <a:lvl7pPr marL="1576757" lvl="6" indent="-112625" algn="l" rtl="0">
              <a:lnSpc>
                <a:spcPct val="90000"/>
              </a:lnSpc>
              <a:spcBef>
                <a:spcPts val="345"/>
              </a:spcBef>
              <a:spcAft>
                <a:spcPts val="0"/>
              </a:spcAft>
              <a:buClr>
                <a:srgbClr val="908F8F"/>
              </a:buClr>
              <a:buSzPts val="2100"/>
              <a:buNone/>
              <a:defRPr sz="1034">
                <a:solidFill>
                  <a:srgbClr val="908F8F"/>
                </a:solidFill>
              </a:defRPr>
            </a:lvl7pPr>
            <a:lvl8pPr marL="1802008" lvl="7" indent="-112625" algn="l" rtl="0">
              <a:lnSpc>
                <a:spcPct val="90000"/>
              </a:lnSpc>
              <a:spcBef>
                <a:spcPts val="345"/>
              </a:spcBef>
              <a:spcAft>
                <a:spcPts val="0"/>
              </a:spcAft>
              <a:buClr>
                <a:srgbClr val="908F8F"/>
              </a:buClr>
              <a:buSzPts val="2100"/>
              <a:buNone/>
              <a:defRPr sz="1034">
                <a:solidFill>
                  <a:srgbClr val="908F8F"/>
                </a:solidFill>
              </a:defRPr>
            </a:lvl8pPr>
            <a:lvl9pPr marL="2027259" lvl="8" indent="-112625" algn="l" rtl="0">
              <a:lnSpc>
                <a:spcPct val="90000"/>
              </a:lnSpc>
              <a:spcBef>
                <a:spcPts val="345"/>
              </a:spcBef>
              <a:spcAft>
                <a:spcPts val="0"/>
              </a:spcAft>
              <a:buClr>
                <a:srgbClr val="908F8F"/>
              </a:buClr>
              <a:buSzPts val="2100"/>
              <a:buNone/>
              <a:defRPr sz="1034">
                <a:solidFill>
                  <a:srgbClr val="908F8F"/>
                </a:solidFill>
              </a:defRPr>
            </a:lvl9pPr>
          </a:lstStyle>
          <a:p>
            <a:endParaRPr/>
          </a:p>
        </p:txBody>
      </p:sp>
      <p:sp>
        <p:nvSpPr>
          <p:cNvPr id="21" name="Google Shape;21;p2"/>
          <p:cNvSpPr>
            <a:spLocks noGrp="1"/>
          </p:cNvSpPr>
          <p:nvPr>
            <p:ph type="pic" idx="3"/>
          </p:nvPr>
        </p:nvSpPr>
        <p:spPr>
          <a:xfrm>
            <a:off x="5785100" y="-152409"/>
            <a:ext cx="6407365" cy="7035964"/>
          </a:xfrm>
          <a:prstGeom prst="rect">
            <a:avLst/>
          </a:prstGeom>
          <a:noFill/>
          <a:ln>
            <a:noFill/>
          </a:ln>
        </p:spPr>
        <p:txBody>
          <a:bodyPr spcFirstLastPara="1" wrap="square" lIns="122000" tIns="60975" rIns="122000" bIns="60975" anchor="t" anchorCtr="0">
            <a:noAutofit/>
          </a:bodyPr>
          <a:lstStyle>
            <a:lvl1pPr marR="0" lvl="0" algn="l" rtl="0">
              <a:lnSpc>
                <a:spcPct val="90000"/>
              </a:lnSpc>
              <a:spcBef>
                <a:spcPts val="690"/>
              </a:spcBef>
              <a:spcAft>
                <a:spcPts val="0"/>
              </a:spcAft>
              <a:buClr>
                <a:srgbClr val="3E3C3B"/>
              </a:buClr>
              <a:buSzPts val="2100"/>
              <a:buFont typeface="Arial"/>
              <a:buNone/>
              <a:defRPr sz="1034" b="0" i="0" u="none" strike="noStrike" cap="none">
                <a:solidFill>
                  <a:srgbClr val="3E3C3B"/>
                </a:solidFill>
                <a:latin typeface="Georgia"/>
                <a:ea typeface="Georgia"/>
                <a:cs typeface="Georgia"/>
                <a:sym typeface="Georgia"/>
              </a:defRPr>
            </a:lvl1pPr>
            <a:lvl2pPr marR="0" lvl="1" algn="l" rtl="0">
              <a:lnSpc>
                <a:spcPct val="90000"/>
              </a:lnSpc>
              <a:spcBef>
                <a:spcPts val="345"/>
              </a:spcBef>
              <a:spcAft>
                <a:spcPts val="0"/>
              </a:spcAft>
              <a:buClr>
                <a:srgbClr val="3E3C3B"/>
              </a:buClr>
              <a:buSzPts val="2100"/>
              <a:buFont typeface="Arial"/>
              <a:buChar char="•"/>
              <a:defRPr sz="1034" b="0" i="0" u="none" strike="noStrike" cap="none">
                <a:solidFill>
                  <a:srgbClr val="3E3C3B"/>
                </a:solidFill>
                <a:latin typeface="Georgia"/>
                <a:ea typeface="Georgia"/>
                <a:cs typeface="Georgia"/>
                <a:sym typeface="Georgia"/>
              </a:defRPr>
            </a:lvl2pPr>
            <a:lvl3pPr marR="0" lvl="2" algn="l" rtl="0">
              <a:lnSpc>
                <a:spcPct val="90000"/>
              </a:lnSpc>
              <a:spcBef>
                <a:spcPts val="345"/>
              </a:spcBef>
              <a:spcAft>
                <a:spcPts val="0"/>
              </a:spcAft>
              <a:buClr>
                <a:srgbClr val="3E3C3B"/>
              </a:buClr>
              <a:buSzPts val="2100"/>
              <a:buFont typeface="Arial"/>
              <a:buChar char="•"/>
              <a:defRPr sz="1034" b="0" i="0" u="none" strike="noStrike" cap="none">
                <a:solidFill>
                  <a:srgbClr val="3E3C3B"/>
                </a:solidFill>
                <a:latin typeface="Georgia"/>
                <a:ea typeface="Georgia"/>
                <a:cs typeface="Georgia"/>
                <a:sym typeface="Georgia"/>
              </a:defRPr>
            </a:lvl3pPr>
            <a:lvl4pPr marR="0" lvl="3" algn="l" rtl="0">
              <a:lnSpc>
                <a:spcPct val="90000"/>
              </a:lnSpc>
              <a:spcBef>
                <a:spcPts val="345"/>
              </a:spcBef>
              <a:spcAft>
                <a:spcPts val="0"/>
              </a:spcAft>
              <a:buClr>
                <a:srgbClr val="3E3C3B"/>
              </a:buClr>
              <a:buSzPts val="2100"/>
              <a:buFont typeface="Arial"/>
              <a:buChar char="•"/>
              <a:defRPr sz="1034" b="0" i="0" u="none" strike="noStrike" cap="none">
                <a:solidFill>
                  <a:srgbClr val="3E3C3B"/>
                </a:solidFill>
                <a:latin typeface="Georgia"/>
                <a:ea typeface="Georgia"/>
                <a:cs typeface="Georgia"/>
                <a:sym typeface="Georgia"/>
              </a:defRPr>
            </a:lvl4pPr>
            <a:lvl5pPr marR="0" lvl="4" algn="l" rtl="0">
              <a:lnSpc>
                <a:spcPct val="90000"/>
              </a:lnSpc>
              <a:spcBef>
                <a:spcPts val="345"/>
              </a:spcBef>
              <a:spcAft>
                <a:spcPts val="0"/>
              </a:spcAft>
              <a:buClr>
                <a:srgbClr val="3E3C3B"/>
              </a:buClr>
              <a:buSzPts val="2100"/>
              <a:buFont typeface="Arial"/>
              <a:buChar char="•"/>
              <a:defRPr sz="1034" b="0" i="0" u="none" strike="noStrike" cap="none">
                <a:solidFill>
                  <a:srgbClr val="3E3C3B"/>
                </a:solidFill>
                <a:latin typeface="Georgia"/>
                <a:ea typeface="Georgia"/>
                <a:cs typeface="Georgia"/>
                <a:sym typeface="Georgia"/>
              </a:defRPr>
            </a:lvl5pPr>
            <a:lvl6pPr marR="0" lvl="5" algn="l" rtl="0">
              <a:lnSpc>
                <a:spcPct val="90000"/>
              </a:lnSpc>
              <a:spcBef>
                <a:spcPts val="345"/>
              </a:spcBef>
              <a:spcAft>
                <a:spcPts val="0"/>
              </a:spcAft>
              <a:buClr>
                <a:schemeClr val="dk1"/>
              </a:buClr>
              <a:buSzPts val="2500"/>
              <a:buFont typeface="Arial"/>
              <a:buChar char="•"/>
              <a:defRPr sz="1232" b="0" i="0" u="none" strike="noStrike" cap="none">
                <a:solidFill>
                  <a:schemeClr val="dk1"/>
                </a:solidFill>
                <a:latin typeface="Calibri"/>
                <a:ea typeface="Calibri"/>
                <a:cs typeface="Calibri"/>
                <a:sym typeface="Calibri"/>
              </a:defRPr>
            </a:lvl6pPr>
            <a:lvl7pPr marR="0" lvl="6" algn="l" rtl="0">
              <a:lnSpc>
                <a:spcPct val="90000"/>
              </a:lnSpc>
              <a:spcBef>
                <a:spcPts val="345"/>
              </a:spcBef>
              <a:spcAft>
                <a:spcPts val="0"/>
              </a:spcAft>
              <a:buClr>
                <a:schemeClr val="dk1"/>
              </a:buClr>
              <a:buSzPts val="2500"/>
              <a:buFont typeface="Arial"/>
              <a:buChar char="•"/>
              <a:defRPr sz="1232" b="0" i="0" u="none" strike="noStrike" cap="none">
                <a:solidFill>
                  <a:schemeClr val="dk1"/>
                </a:solidFill>
                <a:latin typeface="Calibri"/>
                <a:ea typeface="Calibri"/>
                <a:cs typeface="Calibri"/>
                <a:sym typeface="Calibri"/>
              </a:defRPr>
            </a:lvl7pPr>
            <a:lvl8pPr marR="0" lvl="7" algn="l" rtl="0">
              <a:lnSpc>
                <a:spcPct val="90000"/>
              </a:lnSpc>
              <a:spcBef>
                <a:spcPts val="345"/>
              </a:spcBef>
              <a:spcAft>
                <a:spcPts val="0"/>
              </a:spcAft>
              <a:buClr>
                <a:schemeClr val="dk1"/>
              </a:buClr>
              <a:buSzPts val="2500"/>
              <a:buFont typeface="Arial"/>
              <a:buChar char="•"/>
              <a:defRPr sz="1232" b="0" i="0" u="none" strike="noStrike" cap="none">
                <a:solidFill>
                  <a:schemeClr val="dk1"/>
                </a:solidFill>
                <a:latin typeface="Calibri"/>
                <a:ea typeface="Calibri"/>
                <a:cs typeface="Calibri"/>
                <a:sym typeface="Calibri"/>
              </a:defRPr>
            </a:lvl8pPr>
            <a:lvl9pPr marR="0" lvl="8" algn="l" rtl="0">
              <a:lnSpc>
                <a:spcPct val="90000"/>
              </a:lnSpc>
              <a:spcBef>
                <a:spcPts val="345"/>
              </a:spcBef>
              <a:spcAft>
                <a:spcPts val="0"/>
              </a:spcAft>
              <a:buClr>
                <a:schemeClr val="dk1"/>
              </a:buClr>
              <a:buSzPts val="2500"/>
              <a:buFont typeface="Arial"/>
              <a:buChar char="•"/>
              <a:defRPr sz="1232" b="0" i="0" u="none" strike="noStrike" cap="none">
                <a:solidFill>
                  <a:schemeClr val="dk1"/>
                </a:solidFill>
                <a:latin typeface="Calibri"/>
                <a:ea typeface="Calibri"/>
                <a:cs typeface="Calibri"/>
                <a:sym typeface="Calibri"/>
              </a:defRPr>
            </a:lvl9pPr>
          </a:lstStyle>
          <a:p>
            <a:endParaRPr dirty="0"/>
          </a:p>
        </p:txBody>
      </p:sp>
      <p:sp>
        <p:nvSpPr>
          <p:cNvPr id="22" name="Google Shape;22;p2"/>
          <p:cNvSpPr txBox="1">
            <a:spLocks noGrp="1"/>
          </p:cNvSpPr>
          <p:nvPr>
            <p:ph type="body" idx="4"/>
          </p:nvPr>
        </p:nvSpPr>
        <p:spPr>
          <a:xfrm>
            <a:off x="6661436" y="6147153"/>
            <a:ext cx="4654691" cy="330504"/>
          </a:xfrm>
          <a:prstGeom prst="rect">
            <a:avLst/>
          </a:prstGeom>
          <a:noFill/>
          <a:ln>
            <a:noFill/>
          </a:ln>
        </p:spPr>
        <p:txBody>
          <a:bodyPr spcFirstLastPara="1" wrap="square" lIns="122000" tIns="60975" rIns="122000" bIns="60975" anchor="t" anchorCtr="0">
            <a:noAutofit/>
          </a:bodyPr>
          <a:lstStyle>
            <a:lvl1pPr marL="225251" lvl="0" indent="-112625" algn="ctr" rtl="0">
              <a:lnSpc>
                <a:spcPct val="90000"/>
              </a:lnSpc>
              <a:spcBef>
                <a:spcPts val="690"/>
              </a:spcBef>
              <a:spcAft>
                <a:spcPts val="0"/>
              </a:spcAft>
              <a:buClr>
                <a:srgbClr val="999C99"/>
              </a:buClr>
              <a:buSzPts val="1400"/>
              <a:buNone/>
              <a:defRPr sz="690">
                <a:solidFill>
                  <a:srgbClr val="999C99"/>
                </a:solidFill>
              </a:defRPr>
            </a:lvl1pPr>
            <a:lvl2pPr marL="450502" lvl="1" indent="-112625" algn="l" rtl="0">
              <a:lnSpc>
                <a:spcPct val="90000"/>
              </a:lnSpc>
              <a:spcBef>
                <a:spcPts val="345"/>
              </a:spcBef>
              <a:spcAft>
                <a:spcPts val="0"/>
              </a:spcAft>
              <a:buClr>
                <a:srgbClr val="908F8F"/>
              </a:buClr>
              <a:buSzPts val="2700"/>
              <a:buNone/>
              <a:defRPr sz="1331">
                <a:solidFill>
                  <a:srgbClr val="908F8F"/>
                </a:solidFill>
              </a:defRPr>
            </a:lvl2pPr>
            <a:lvl3pPr marL="675753" lvl="2" indent="-112625" algn="l" rtl="0">
              <a:lnSpc>
                <a:spcPct val="90000"/>
              </a:lnSpc>
              <a:spcBef>
                <a:spcPts val="345"/>
              </a:spcBef>
              <a:spcAft>
                <a:spcPts val="0"/>
              </a:spcAft>
              <a:buClr>
                <a:srgbClr val="908F8F"/>
              </a:buClr>
              <a:buSzPts val="2500"/>
              <a:buNone/>
              <a:defRPr sz="1232">
                <a:solidFill>
                  <a:srgbClr val="908F8F"/>
                </a:solidFill>
              </a:defRPr>
            </a:lvl3pPr>
            <a:lvl4pPr marL="901004" lvl="3" indent="-112625" algn="l" rtl="0">
              <a:lnSpc>
                <a:spcPct val="90000"/>
              </a:lnSpc>
              <a:spcBef>
                <a:spcPts val="345"/>
              </a:spcBef>
              <a:spcAft>
                <a:spcPts val="0"/>
              </a:spcAft>
              <a:buClr>
                <a:srgbClr val="908F8F"/>
              </a:buClr>
              <a:buSzPts val="2100"/>
              <a:buNone/>
              <a:defRPr sz="1034">
                <a:solidFill>
                  <a:srgbClr val="908F8F"/>
                </a:solidFill>
              </a:defRPr>
            </a:lvl4pPr>
            <a:lvl5pPr marL="1126255" lvl="4" indent="-112625" algn="l" rtl="0">
              <a:lnSpc>
                <a:spcPct val="90000"/>
              </a:lnSpc>
              <a:spcBef>
                <a:spcPts val="345"/>
              </a:spcBef>
              <a:spcAft>
                <a:spcPts val="0"/>
              </a:spcAft>
              <a:buClr>
                <a:srgbClr val="908F8F"/>
              </a:buClr>
              <a:buSzPts val="2100"/>
              <a:buNone/>
              <a:defRPr sz="1034">
                <a:solidFill>
                  <a:srgbClr val="908F8F"/>
                </a:solidFill>
              </a:defRPr>
            </a:lvl5pPr>
            <a:lvl6pPr marL="1351506" lvl="5" indent="-112625" algn="l" rtl="0">
              <a:lnSpc>
                <a:spcPct val="90000"/>
              </a:lnSpc>
              <a:spcBef>
                <a:spcPts val="345"/>
              </a:spcBef>
              <a:spcAft>
                <a:spcPts val="0"/>
              </a:spcAft>
              <a:buClr>
                <a:srgbClr val="908F8F"/>
              </a:buClr>
              <a:buSzPts val="2100"/>
              <a:buNone/>
              <a:defRPr sz="1034">
                <a:solidFill>
                  <a:srgbClr val="908F8F"/>
                </a:solidFill>
              </a:defRPr>
            </a:lvl6pPr>
            <a:lvl7pPr marL="1576757" lvl="6" indent="-112625" algn="l" rtl="0">
              <a:lnSpc>
                <a:spcPct val="90000"/>
              </a:lnSpc>
              <a:spcBef>
                <a:spcPts val="345"/>
              </a:spcBef>
              <a:spcAft>
                <a:spcPts val="0"/>
              </a:spcAft>
              <a:buClr>
                <a:srgbClr val="908F8F"/>
              </a:buClr>
              <a:buSzPts val="2100"/>
              <a:buNone/>
              <a:defRPr sz="1034">
                <a:solidFill>
                  <a:srgbClr val="908F8F"/>
                </a:solidFill>
              </a:defRPr>
            </a:lvl7pPr>
            <a:lvl8pPr marL="1802008" lvl="7" indent="-112625" algn="l" rtl="0">
              <a:lnSpc>
                <a:spcPct val="90000"/>
              </a:lnSpc>
              <a:spcBef>
                <a:spcPts val="345"/>
              </a:spcBef>
              <a:spcAft>
                <a:spcPts val="0"/>
              </a:spcAft>
              <a:buClr>
                <a:srgbClr val="908F8F"/>
              </a:buClr>
              <a:buSzPts val="2100"/>
              <a:buNone/>
              <a:defRPr sz="1034">
                <a:solidFill>
                  <a:srgbClr val="908F8F"/>
                </a:solidFill>
              </a:defRPr>
            </a:lvl8pPr>
            <a:lvl9pPr marL="2027259" lvl="8" indent="-112625" algn="l" rtl="0">
              <a:lnSpc>
                <a:spcPct val="90000"/>
              </a:lnSpc>
              <a:spcBef>
                <a:spcPts val="345"/>
              </a:spcBef>
              <a:spcAft>
                <a:spcPts val="0"/>
              </a:spcAft>
              <a:buClr>
                <a:srgbClr val="908F8F"/>
              </a:buClr>
              <a:buSzPts val="2100"/>
              <a:buNone/>
              <a:defRPr sz="1034">
                <a:solidFill>
                  <a:srgbClr val="908F8F"/>
                </a:solidFill>
              </a:defRPr>
            </a:lvl9pPr>
          </a:lstStyle>
          <a:p>
            <a:endParaRPr/>
          </a:p>
        </p:txBody>
      </p:sp>
    </p:spTree>
    <p:extLst>
      <p:ext uri="{BB962C8B-B14F-4D97-AF65-F5344CB8AC3E}">
        <p14:creationId xmlns:p14="http://schemas.microsoft.com/office/powerpoint/2010/main" val="479770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hart/image and text">
  <p:cSld name="Chart/image and text">
    <p:spTree>
      <p:nvGrpSpPr>
        <p:cNvPr id="1" name="Shape 185"/>
        <p:cNvGrpSpPr/>
        <p:nvPr/>
      </p:nvGrpSpPr>
      <p:grpSpPr>
        <a:xfrm>
          <a:off x="0" y="0"/>
          <a:ext cx="0" cy="0"/>
          <a:chOff x="0" y="0"/>
          <a:chExt cx="0" cy="0"/>
        </a:xfrm>
      </p:grpSpPr>
      <p:sp>
        <p:nvSpPr>
          <p:cNvPr id="186" name="Google Shape;186;p28"/>
          <p:cNvSpPr txBox="1">
            <a:spLocks noGrp="1"/>
          </p:cNvSpPr>
          <p:nvPr>
            <p:ph type="subTitle" idx="1"/>
          </p:nvPr>
        </p:nvSpPr>
        <p:spPr>
          <a:xfrm>
            <a:off x="6175163" y="3430148"/>
            <a:ext cx="5011515" cy="1914438"/>
          </a:xfrm>
          <a:prstGeom prst="rect">
            <a:avLst/>
          </a:prstGeom>
          <a:noFill/>
          <a:ln>
            <a:noFill/>
          </a:ln>
        </p:spPr>
        <p:txBody>
          <a:bodyPr spcFirstLastPara="1" wrap="square" lIns="121975" tIns="60975" rIns="121975" bIns="60975" anchor="t" anchorCtr="0">
            <a:noAutofit/>
          </a:bodyPr>
          <a:lstStyle>
            <a:lvl1pPr lvl="0" algn="l" rtl="0">
              <a:lnSpc>
                <a:spcPct val="90000"/>
              </a:lnSpc>
              <a:spcBef>
                <a:spcPts val="640"/>
              </a:spcBef>
              <a:spcAft>
                <a:spcPts val="0"/>
              </a:spcAft>
              <a:buClr>
                <a:srgbClr val="3E3C3B"/>
              </a:buClr>
              <a:buSzPts val="2100"/>
              <a:buNone/>
              <a:defRPr sz="1034">
                <a:solidFill>
                  <a:srgbClr val="3E3C3B"/>
                </a:solidFill>
                <a:latin typeface="Georgia"/>
                <a:ea typeface="Georgia"/>
                <a:cs typeface="Georgia"/>
                <a:sym typeface="Georgia"/>
              </a:defRPr>
            </a:lvl1pPr>
            <a:lvl2pPr lvl="1" algn="ctr" rtl="0">
              <a:lnSpc>
                <a:spcPct val="90000"/>
              </a:lnSpc>
              <a:spcBef>
                <a:spcPts val="345"/>
              </a:spcBef>
              <a:spcAft>
                <a:spcPts val="0"/>
              </a:spcAft>
              <a:buClr>
                <a:srgbClr val="3E3C3B"/>
              </a:buClr>
              <a:buSzPts val="2700"/>
              <a:buNone/>
              <a:defRPr sz="1331"/>
            </a:lvl2pPr>
            <a:lvl3pPr lvl="2" algn="ctr" rtl="0">
              <a:lnSpc>
                <a:spcPct val="90000"/>
              </a:lnSpc>
              <a:spcBef>
                <a:spcPts val="345"/>
              </a:spcBef>
              <a:spcAft>
                <a:spcPts val="0"/>
              </a:spcAft>
              <a:buClr>
                <a:srgbClr val="3E3C3B"/>
              </a:buClr>
              <a:buSzPts val="2400"/>
              <a:buNone/>
              <a:defRPr sz="1183"/>
            </a:lvl3pPr>
            <a:lvl4pPr lvl="3" algn="ctr" rtl="0">
              <a:lnSpc>
                <a:spcPct val="90000"/>
              </a:lnSpc>
              <a:spcBef>
                <a:spcPts val="345"/>
              </a:spcBef>
              <a:spcAft>
                <a:spcPts val="0"/>
              </a:spcAft>
              <a:buClr>
                <a:srgbClr val="3E3C3B"/>
              </a:buClr>
              <a:buSzPts val="2100"/>
              <a:buNone/>
              <a:defRPr sz="1034"/>
            </a:lvl4pPr>
            <a:lvl5pPr lvl="4" algn="ctr" rtl="0">
              <a:lnSpc>
                <a:spcPct val="90000"/>
              </a:lnSpc>
              <a:spcBef>
                <a:spcPts val="345"/>
              </a:spcBef>
              <a:spcAft>
                <a:spcPts val="0"/>
              </a:spcAft>
              <a:buClr>
                <a:srgbClr val="3E3C3B"/>
              </a:buClr>
              <a:buSzPts val="2100"/>
              <a:buNone/>
              <a:defRPr sz="1034"/>
            </a:lvl5pPr>
            <a:lvl6pPr lvl="5" algn="ctr" rtl="0">
              <a:lnSpc>
                <a:spcPct val="90000"/>
              </a:lnSpc>
              <a:spcBef>
                <a:spcPts val="345"/>
              </a:spcBef>
              <a:spcAft>
                <a:spcPts val="0"/>
              </a:spcAft>
              <a:buClr>
                <a:schemeClr val="dk1"/>
              </a:buClr>
              <a:buSzPts val="2100"/>
              <a:buNone/>
              <a:defRPr sz="1034"/>
            </a:lvl6pPr>
            <a:lvl7pPr lvl="6" algn="ctr" rtl="0">
              <a:lnSpc>
                <a:spcPct val="90000"/>
              </a:lnSpc>
              <a:spcBef>
                <a:spcPts val="345"/>
              </a:spcBef>
              <a:spcAft>
                <a:spcPts val="0"/>
              </a:spcAft>
              <a:buClr>
                <a:schemeClr val="dk1"/>
              </a:buClr>
              <a:buSzPts val="2100"/>
              <a:buNone/>
              <a:defRPr sz="1034"/>
            </a:lvl7pPr>
            <a:lvl8pPr lvl="7" algn="ctr" rtl="0">
              <a:lnSpc>
                <a:spcPct val="90000"/>
              </a:lnSpc>
              <a:spcBef>
                <a:spcPts val="345"/>
              </a:spcBef>
              <a:spcAft>
                <a:spcPts val="0"/>
              </a:spcAft>
              <a:buClr>
                <a:schemeClr val="dk1"/>
              </a:buClr>
              <a:buSzPts val="2100"/>
              <a:buNone/>
              <a:defRPr sz="1034"/>
            </a:lvl8pPr>
            <a:lvl9pPr lvl="8" algn="ctr" rtl="0">
              <a:lnSpc>
                <a:spcPct val="90000"/>
              </a:lnSpc>
              <a:spcBef>
                <a:spcPts val="345"/>
              </a:spcBef>
              <a:spcAft>
                <a:spcPts val="0"/>
              </a:spcAft>
              <a:buClr>
                <a:schemeClr val="dk1"/>
              </a:buClr>
              <a:buSzPts val="2100"/>
              <a:buNone/>
              <a:defRPr sz="1034"/>
            </a:lvl9pPr>
          </a:lstStyle>
          <a:p>
            <a:endParaRPr/>
          </a:p>
        </p:txBody>
      </p:sp>
      <p:sp>
        <p:nvSpPr>
          <p:cNvPr id="187" name="Google Shape;187;p28"/>
          <p:cNvSpPr txBox="1">
            <a:spLocks noGrp="1"/>
          </p:cNvSpPr>
          <p:nvPr>
            <p:ph type="body" idx="2"/>
          </p:nvPr>
        </p:nvSpPr>
        <p:spPr>
          <a:xfrm>
            <a:off x="520723" y="5097755"/>
            <a:ext cx="5029416" cy="261920"/>
          </a:xfrm>
          <a:prstGeom prst="rect">
            <a:avLst/>
          </a:prstGeom>
          <a:noFill/>
          <a:ln>
            <a:noFill/>
          </a:ln>
        </p:spPr>
        <p:txBody>
          <a:bodyPr spcFirstLastPara="1" wrap="square" lIns="121975" tIns="60975" rIns="121975" bIns="60975" anchor="t" anchorCtr="0">
            <a:noAutofit/>
          </a:bodyPr>
          <a:lstStyle>
            <a:lvl1pPr marL="225251" lvl="0" indent="-112625" algn="ctr" rtl="0">
              <a:lnSpc>
                <a:spcPct val="90000"/>
              </a:lnSpc>
              <a:spcBef>
                <a:spcPts val="640"/>
              </a:spcBef>
              <a:spcAft>
                <a:spcPts val="0"/>
              </a:spcAft>
              <a:buClr>
                <a:srgbClr val="999C99"/>
              </a:buClr>
              <a:buSzPts val="1500"/>
              <a:buNone/>
              <a:defRPr sz="739">
                <a:solidFill>
                  <a:srgbClr val="999C99"/>
                </a:solidFill>
              </a:defRPr>
            </a:lvl1pPr>
            <a:lvl2pPr marL="450502" lvl="1" indent="-187709" algn="l" rtl="0">
              <a:lnSpc>
                <a:spcPct val="90000"/>
              </a:lnSpc>
              <a:spcBef>
                <a:spcPts val="345"/>
              </a:spcBef>
              <a:spcAft>
                <a:spcPts val="0"/>
              </a:spcAft>
              <a:buClr>
                <a:srgbClr val="3E3C3B"/>
              </a:buClr>
              <a:buSzPts val="2400"/>
              <a:buChar char="•"/>
              <a:defRPr/>
            </a:lvl2pPr>
            <a:lvl3pPr marL="675753" lvl="2" indent="-187709" algn="l" rtl="0">
              <a:lnSpc>
                <a:spcPct val="90000"/>
              </a:lnSpc>
              <a:spcBef>
                <a:spcPts val="345"/>
              </a:spcBef>
              <a:spcAft>
                <a:spcPts val="0"/>
              </a:spcAft>
              <a:buClr>
                <a:srgbClr val="3E3C3B"/>
              </a:buClr>
              <a:buSzPts val="2400"/>
              <a:buChar char="•"/>
              <a:defRPr/>
            </a:lvl3pPr>
            <a:lvl4pPr marL="901004" lvl="3" indent="-187709" algn="l" rtl="0">
              <a:lnSpc>
                <a:spcPct val="90000"/>
              </a:lnSpc>
              <a:spcBef>
                <a:spcPts val="345"/>
              </a:spcBef>
              <a:spcAft>
                <a:spcPts val="0"/>
              </a:spcAft>
              <a:buClr>
                <a:srgbClr val="3E3C3B"/>
              </a:buClr>
              <a:buSzPts val="2400"/>
              <a:buChar char="•"/>
              <a:defRPr/>
            </a:lvl4pPr>
            <a:lvl5pPr marL="1126255" lvl="4" indent="-187709" algn="l" rtl="0">
              <a:lnSpc>
                <a:spcPct val="90000"/>
              </a:lnSpc>
              <a:spcBef>
                <a:spcPts val="345"/>
              </a:spcBef>
              <a:spcAft>
                <a:spcPts val="0"/>
              </a:spcAft>
              <a:buClr>
                <a:srgbClr val="3E3C3B"/>
              </a:buClr>
              <a:buSzPts val="2400"/>
              <a:buChar char="•"/>
              <a:defRPr/>
            </a:lvl5pPr>
            <a:lvl6pPr marL="1351506" lvl="5" indent="-187709" algn="l" rtl="0">
              <a:lnSpc>
                <a:spcPct val="90000"/>
              </a:lnSpc>
              <a:spcBef>
                <a:spcPts val="345"/>
              </a:spcBef>
              <a:spcAft>
                <a:spcPts val="0"/>
              </a:spcAft>
              <a:buClr>
                <a:schemeClr val="dk1"/>
              </a:buClr>
              <a:buSzPts val="2400"/>
              <a:buChar char="•"/>
              <a:defRPr/>
            </a:lvl6pPr>
            <a:lvl7pPr marL="1576757" lvl="6" indent="-187709" algn="l" rtl="0">
              <a:lnSpc>
                <a:spcPct val="90000"/>
              </a:lnSpc>
              <a:spcBef>
                <a:spcPts val="345"/>
              </a:spcBef>
              <a:spcAft>
                <a:spcPts val="0"/>
              </a:spcAft>
              <a:buClr>
                <a:schemeClr val="dk1"/>
              </a:buClr>
              <a:buSzPts val="2400"/>
              <a:buChar char="•"/>
              <a:defRPr/>
            </a:lvl7pPr>
            <a:lvl8pPr marL="1802008" lvl="7" indent="-187709" algn="l" rtl="0">
              <a:lnSpc>
                <a:spcPct val="90000"/>
              </a:lnSpc>
              <a:spcBef>
                <a:spcPts val="345"/>
              </a:spcBef>
              <a:spcAft>
                <a:spcPts val="0"/>
              </a:spcAft>
              <a:buClr>
                <a:schemeClr val="dk1"/>
              </a:buClr>
              <a:buSzPts val="2400"/>
              <a:buChar char="•"/>
              <a:defRPr/>
            </a:lvl8pPr>
            <a:lvl9pPr marL="2027259" lvl="8" indent="-187709" algn="l" rtl="0">
              <a:lnSpc>
                <a:spcPct val="90000"/>
              </a:lnSpc>
              <a:spcBef>
                <a:spcPts val="345"/>
              </a:spcBef>
              <a:spcAft>
                <a:spcPts val="0"/>
              </a:spcAft>
              <a:buClr>
                <a:schemeClr val="dk1"/>
              </a:buClr>
              <a:buSzPts val="2400"/>
              <a:buChar char="•"/>
              <a:defRPr/>
            </a:lvl9pPr>
          </a:lstStyle>
          <a:p>
            <a:endParaRPr/>
          </a:p>
        </p:txBody>
      </p:sp>
      <p:sp>
        <p:nvSpPr>
          <p:cNvPr id="188" name="Google Shape;188;p28"/>
          <p:cNvSpPr>
            <a:spLocks noGrp="1"/>
          </p:cNvSpPr>
          <p:nvPr>
            <p:ph type="pic" idx="3"/>
          </p:nvPr>
        </p:nvSpPr>
        <p:spPr>
          <a:xfrm>
            <a:off x="921203" y="1970203"/>
            <a:ext cx="4141104" cy="3057701"/>
          </a:xfrm>
          <a:prstGeom prst="rect">
            <a:avLst/>
          </a:prstGeom>
          <a:noFill/>
          <a:ln>
            <a:noFill/>
          </a:ln>
        </p:spPr>
        <p:txBody>
          <a:bodyPr spcFirstLastPara="1" wrap="square" lIns="121975" tIns="60975" rIns="121975" bIns="60975" anchor="t" anchorCtr="0">
            <a:noAutofit/>
          </a:bodyPr>
          <a:lstStyle>
            <a:lvl1pPr marR="0" lvl="0" algn="l" rtl="0">
              <a:lnSpc>
                <a:spcPct val="90000"/>
              </a:lnSpc>
              <a:spcBef>
                <a:spcPts val="640"/>
              </a:spcBef>
              <a:spcAft>
                <a:spcPts val="0"/>
              </a:spcAft>
              <a:buClr>
                <a:srgbClr val="3E3C3B"/>
              </a:buClr>
              <a:buSzPts val="2100"/>
              <a:buFont typeface="Arial"/>
              <a:buNone/>
              <a:defRPr sz="1034" b="0" i="0" u="none" strike="noStrike" cap="none">
                <a:solidFill>
                  <a:srgbClr val="3E3C3B"/>
                </a:solidFill>
                <a:latin typeface="Georgia"/>
                <a:ea typeface="Georgia"/>
                <a:cs typeface="Georgia"/>
                <a:sym typeface="Georgia"/>
              </a:defRPr>
            </a:lvl1pPr>
            <a:lvl2pPr marR="0" lvl="1" algn="l" rtl="0">
              <a:lnSpc>
                <a:spcPct val="90000"/>
              </a:lnSpc>
              <a:spcBef>
                <a:spcPts val="345"/>
              </a:spcBef>
              <a:spcAft>
                <a:spcPts val="0"/>
              </a:spcAft>
              <a:buClr>
                <a:srgbClr val="3E3C3B"/>
              </a:buClr>
              <a:buSzPts val="2100"/>
              <a:buFont typeface="Arial"/>
              <a:buChar char="•"/>
              <a:defRPr sz="1034" b="0" i="0" u="none" strike="noStrike" cap="none">
                <a:solidFill>
                  <a:srgbClr val="3E3C3B"/>
                </a:solidFill>
                <a:latin typeface="Georgia"/>
                <a:ea typeface="Georgia"/>
                <a:cs typeface="Georgia"/>
                <a:sym typeface="Georgia"/>
              </a:defRPr>
            </a:lvl2pPr>
            <a:lvl3pPr marR="0" lvl="2" algn="l" rtl="0">
              <a:lnSpc>
                <a:spcPct val="90000"/>
              </a:lnSpc>
              <a:spcBef>
                <a:spcPts val="345"/>
              </a:spcBef>
              <a:spcAft>
                <a:spcPts val="0"/>
              </a:spcAft>
              <a:buClr>
                <a:srgbClr val="3E3C3B"/>
              </a:buClr>
              <a:buSzPts val="2100"/>
              <a:buFont typeface="Arial"/>
              <a:buChar char="•"/>
              <a:defRPr sz="1034" b="0" i="0" u="none" strike="noStrike" cap="none">
                <a:solidFill>
                  <a:srgbClr val="3E3C3B"/>
                </a:solidFill>
                <a:latin typeface="Georgia"/>
                <a:ea typeface="Georgia"/>
                <a:cs typeface="Georgia"/>
                <a:sym typeface="Georgia"/>
              </a:defRPr>
            </a:lvl3pPr>
            <a:lvl4pPr marR="0" lvl="3" algn="l" rtl="0">
              <a:lnSpc>
                <a:spcPct val="90000"/>
              </a:lnSpc>
              <a:spcBef>
                <a:spcPts val="345"/>
              </a:spcBef>
              <a:spcAft>
                <a:spcPts val="0"/>
              </a:spcAft>
              <a:buClr>
                <a:srgbClr val="3E3C3B"/>
              </a:buClr>
              <a:buSzPts val="2100"/>
              <a:buFont typeface="Arial"/>
              <a:buChar char="•"/>
              <a:defRPr sz="1034" b="0" i="0" u="none" strike="noStrike" cap="none">
                <a:solidFill>
                  <a:srgbClr val="3E3C3B"/>
                </a:solidFill>
                <a:latin typeface="Georgia"/>
                <a:ea typeface="Georgia"/>
                <a:cs typeface="Georgia"/>
                <a:sym typeface="Georgia"/>
              </a:defRPr>
            </a:lvl4pPr>
            <a:lvl5pPr marR="0" lvl="4" algn="l" rtl="0">
              <a:lnSpc>
                <a:spcPct val="90000"/>
              </a:lnSpc>
              <a:spcBef>
                <a:spcPts val="345"/>
              </a:spcBef>
              <a:spcAft>
                <a:spcPts val="0"/>
              </a:spcAft>
              <a:buClr>
                <a:srgbClr val="3E3C3B"/>
              </a:buClr>
              <a:buSzPts val="2100"/>
              <a:buFont typeface="Arial"/>
              <a:buChar char="•"/>
              <a:defRPr sz="1034" b="0" i="0" u="none" strike="noStrike" cap="none">
                <a:solidFill>
                  <a:srgbClr val="3E3C3B"/>
                </a:solidFill>
                <a:latin typeface="Georgia"/>
                <a:ea typeface="Georgia"/>
                <a:cs typeface="Georgia"/>
                <a:sym typeface="Georgia"/>
              </a:defRPr>
            </a:lvl5pPr>
            <a:lvl6pPr marR="0" lvl="5" algn="l" rtl="0">
              <a:lnSpc>
                <a:spcPct val="90000"/>
              </a:lnSpc>
              <a:spcBef>
                <a:spcPts val="345"/>
              </a:spcBef>
              <a:spcAft>
                <a:spcPts val="0"/>
              </a:spcAft>
              <a:buClr>
                <a:schemeClr val="dk1"/>
              </a:buClr>
              <a:buSzPts val="2400"/>
              <a:buFont typeface="Arial"/>
              <a:buChar char="•"/>
              <a:defRPr sz="1183" b="0" i="0" u="none" strike="noStrike" cap="none">
                <a:solidFill>
                  <a:schemeClr val="dk1"/>
                </a:solidFill>
                <a:latin typeface="Calibri"/>
                <a:ea typeface="Calibri"/>
                <a:cs typeface="Calibri"/>
                <a:sym typeface="Calibri"/>
              </a:defRPr>
            </a:lvl6pPr>
            <a:lvl7pPr marR="0" lvl="6" algn="l" rtl="0">
              <a:lnSpc>
                <a:spcPct val="90000"/>
              </a:lnSpc>
              <a:spcBef>
                <a:spcPts val="345"/>
              </a:spcBef>
              <a:spcAft>
                <a:spcPts val="0"/>
              </a:spcAft>
              <a:buClr>
                <a:schemeClr val="dk1"/>
              </a:buClr>
              <a:buSzPts val="2400"/>
              <a:buFont typeface="Arial"/>
              <a:buChar char="•"/>
              <a:defRPr sz="1183" b="0" i="0" u="none" strike="noStrike" cap="none">
                <a:solidFill>
                  <a:schemeClr val="dk1"/>
                </a:solidFill>
                <a:latin typeface="Calibri"/>
                <a:ea typeface="Calibri"/>
                <a:cs typeface="Calibri"/>
                <a:sym typeface="Calibri"/>
              </a:defRPr>
            </a:lvl7pPr>
            <a:lvl8pPr marR="0" lvl="7" algn="l" rtl="0">
              <a:lnSpc>
                <a:spcPct val="90000"/>
              </a:lnSpc>
              <a:spcBef>
                <a:spcPts val="345"/>
              </a:spcBef>
              <a:spcAft>
                <a:spcPts val="0"/>
              </a:spcAft>
              <a:buClr>
                <a:schemeClr val="dk1"/>
              </a:buClr>
              <a:buSzPts val="2400"/>
              <a:buFont typeface="Arial"/>
              <a:buChar char="•"/>
              <a:defRPr sz="1183" b="0" i="0" u="none" strike="noStrike" cap="none">
                <a:solidFill>
                  <a:schemeClr val="dk1"/>
                </a:solidFill>
                <a:latin typeface="Calibri"/>
                <a:ea typeface="Calibri"/>
                <a:cs typeface="Calibri"/>
                <a:sym typeface="Calibri"/>
              </a:defRPr>
            </a:lvl8pPr>
            <a:lvl9pPr marR="0" lvl="8" algn="l" rtl="0">
              <a:lnSpc>
                <a:spcPct val="90000"/>
              </a:lnSpc>
              <a:spcBef>
                <a:spcPts val="345"/>
              </a:spcBef>
              <a:spcAft>
                <a:spcPts val="0"/>
              </a:spcAft>
              <a:buClr>
                <a:schemeClr val="dk1"/>
              </a:buClr>
              <a:buSzPts val="2400"/>
              <a:buFont typeface="Arial"/>
              <a:buChar char="•"/>
              <a:defRPr sz="1183" b="0" i="0" u="none" strike="noStrike" cap="none">
                <a:solidFill>
                  <a:schemeClr val="dk1"/>
                </a:solidFill>
                <a:latin typeface="Calibri"/>
                <a:ea typeface="Calibri"/>
                <a:cs typeface="Calibri"/>
                <a:sym typeface="Calibri"/>
              </a:defRPr>
            </a:lvl9pPr>
          </a:lstStyle>
          <a:p>
            <a:endParaRPr dirty="0"/>
          </a:p>
        </p:txBody>
      </p:sp>
      <p:sp>
        <p:nvSpPr>
          <p:cNvPr id="189" name="Google Shape;189;p28"/>
          <p:cNvSpPr txBox="1">
            <a:spLocks noGrp="1"/>
          </p:cNvSpPr>
          <p:nvPr>
            <p:ph type="body" idx="4"/>
          </p:nvPr>
        </p:nvSpPr>
        <p:spPr>
          <a:xfrm>
            <a:off x="264980" y="813657"/>
            <a:ext cx="8598149" cy="465109"/>
          </a:xfrm>
          <a:prstGeom prst="rect">
            <a:avLst/>
          </a:prstGeom>
          <a:noFill/>
          <a:ln>
            <a:noFill/>
          </a:ln>
        </p:spPr>
        <p:txBody>
          <a:bodyPr spcFirstLastPara="1" wrap="square" lIns="121975" tIns="60975" rIns="121975" bIns="60975" anchor="t" anchorCtr="0">
            <a:noAutofit/>
          </a:bodyPr>
          <a:lstStyle>
            <a:lvl1pPr marL="225251" lvl="0" indent="-112625" algn="l" rtl="0">
              <a:lnSpc>
                <a:spcPct val="90000"/>
              </a:lnSpc>
              <a:spcBef>
                <a:spcPts val="640"/>
              </a:spcBef>
              <a:spcAft>
                <a:spcPts val="0"/>
              </a:spcAft>
              <a:buClr>
                <a:srgbClr val="FFFFFF"/>
              </a:buClr>
              <a:buSzPts val="2100"/>
              <a:buNone/>
              <a:defRPr sz="1034">
                <a:solidFill>
                  <a:srgbClr val="FFFFFF"/>
                </a:solidFill>
                <a:latin typeface="Georgia"/>
                <a:ea typeface="Georgia"/>
                <a:cs typeface="Georgia"/>
                <a:sym typeface="Georgia"/>
              </a:defRPr>
            </a:lvl1pPr>
            <a:lvl2pPr marL="450502" lvl="1" indent="-187709" algn="l" rtl="0">
              <a:lnSpc>
                <a:spcPct val="90000"/>
              </a:lnSpc>
              <a:spcBef>
                <a:spcPts val="345"/>
              </a:spcBef>
              <a:spcAft>
                <a:spcPts val="0"/>
              </a:spcAft>
              <a:buClr>
                <a:srgbClr val="3E3C3B"/>
              </a:buClr>
              <a:buSzPts val="2400"/>
              <a:buChar char="•"/>
              <a:defRPr/>
            </a:lvl2pPr>
            <a:lvl3pPr marL="675753" lvl="2" indent="-187709" algn="l" rtl="0">
              <a:lnSpc>
                <a:spcPct val="90000"/>
              </a:lnSpc>
              <a:spcBef>
                <a:spcPts val="345"/>
              </a:spcBef>
              <a:spcAft>
                <a:spcPts val="0"/>
              </a:spcAft>
              <a:buClr>
                <a:srgbClr val="3E3C3B"/>
              </a:buClr>
              <a:buSzPts val="2400"/>
              <a:buChar char="•"/>
              <a:defRPr/>
            </a:lvl3pPr>
            <a:lvl4pPr marL="901004" lvl="3" indent="-187709" algn="l" rtl="0">
              <a:lnSpc>
                <a:spcPct val="90000"/>
              </a:lnSpc>
              <a:spcBef>
                <a:spcPts val="345"/>
              </a:spcBef>
              <a:spcAft>
                <a:spcPts val="0"/>
              </a:spcAft>
              <a:buClr>
                <a:srgbClr val="3E3C3B"/>
              </a:buClr>
              <a:buSzPts val="2400"/>
              <a:buChar char="•"/>
              <a:defRPr/>
            </a:lvl4pPr>
            <a:lvl5pPr marL="1126255" lvl="4" indent="-187709" algn="l" rtl="0">
              <a:lnSpc>
                <a:spcPct val="90000"/>
              </a:lnSpc>
              <a:spcBef>
                <a:spcPts val="345"/>
              </a:spcBef>
              <a:spcAft>
                <a:spcPts val="0"/>
              </a:spcAft>
              <a:buClr>
                <a:srgbClr val="3E3C3B"/>
              </a:buClr>
              <a:buSzPts val="2400"/>
              <a:buChar char="•"/>
              <a:defRPr/>
            </a:lvl5pPr>
            <a:lvl6pPr marL="1351506" lvl="5" indent="-187709" algn="l" rtl="0">
              <a:lnSpc>
                <a:spcPct val="90000"/>
              </a:lnSpc>
              <a:spcBef>
                <a:spcPts val="345"/>
              </a:spcBef>
              <a:spcAft>
                <a:spcPts val="0"/>
              </a:spcAft>
              <a:buClr>
                <a:schemeClr val="dk1"/>
              </a:buClr>
              <a:buSzPts val="2400"/>
              <a:buChar char="•"/>
              <a:defRPr/>
            </a:lvl6pPr>
            <a:lvl7pPr marL="1576757" lvl="6" indent="-187709" algn="l" rtl="0">
              <a:lnSpc>
                <a:spcPct val="90000"/>
              </a:lnSpc>
              <a:spcBef>
                <a:spcPts val="345"/>
              </a:spcBef>
              <a:spcAft>
                <a:spcPts val="0"/>
              </a:spcAft>
              <a:buClr>
                <a:schemeClr val="dk1"/>
              </a:buClr>
              <a:buSzPts val="2400"/>
              <a:buChar char="•"/>
              <a:defRPr/>
            </a:lvl7pPr>
            <a:lvl8pPr marL="1802008" lvl="7" indent="-187709" algn="l" rtl="0">
              <a:lnSpc>
                <a:spcPct val="90000"/>
              </a:lnSpc>
              <a:spcBef>
                <a:spcPts val="345"/>
              </a:spcBef>
              <a:spcAft>
                <a:spcPts val="0"/>
              </a:spcAft>
              <a:buClr>
                <a:schemeClr val="dk1"/>
              </a:buClr>
              <a:buSzPts val="2400"/>
              <a:buChar char="•"/>
              <a:defRPr/>
            </a:lvl8pPr>
            <a:lvl9pPr marL="2027259" lvl="8" indent="-187709" algn="l" rtl="0">
              <a:lnSpc>
                <a:spcPct val="90000"/>
              </a:lnSpc>
              <a:spcBef>
                <a:spcPts val="345"/>
              </a:spcBef>
              <a:spcAft>
                <a:spcPts val="0"/>
              </a:spcAft>
              <a:buClr>
                <a:schemeClr val="dk1"/>
              </a:buClr>
              <a:buSzPts val="2400"/>
              <a:buChar char="•"/>
              <a:defRPr/>
            </a:lvl9pPr>
          </a:lstStyle>
          <a:p>
            <a:endParaRPr/>
          </a:p>
        </p:txBody>
      </p:sp>
      <p:sp>
        <p:nvSpPr>
          <p:cNvPr id="190" name="Google Shape;190;p28"/>
          <p:cNvSpPr txBox="1">
            <a:spLocks noGrp="1"/>
          </p:cNvSpPr>
          <p:nvPr>
            <p:ph type="body" idx="5"/>
          </p:nvPr>
        </p:nvSpPr>
        <p:spPr>
          <a:xfrm>
            <a:off x="255988" y="319789"/>
            <a:ext cx="8615808" cy="485212"/>
          </a:xfrm>
          <a:prstGeom prst="rect">
            <a:avLst/>
          </a:prstGeom>
          <a:noFill/>
          <a:ln>
            <a:noFill/>
          </a:ln>
        </p:spPr>
        <p:txBody>
          <a:bodyPr spcFirstLastPara="1" wrap="square" lIns="121975" tIns="60975" rIns="121975" bIns="60975" anchor="b" anchorCtr="0">
            <a:noAutofit/>
          </a:bodyPr>
          <a:lstStyle>
            <a:lvl1pPr marL="225251" lvl="0" indent="-112625" algn="l" rtl="0">
              <a:lnSpc>
                <a:spcPct val="90000"/>
              </a:lnSpc>
              <a:spcBef>
                <a:spcPts val="640"/>
              </a:spcBef>
              <a:spcAft>
                <a:spcPts val="0"/>
              </a:spcAft>
              <a:buClr>
                <a:srgbClr val="FFFFFF"/>
              </a:buClr>
              <a:buSzPts val="3700"/>
              <a:buNone/>
              <a:defRPr sz="1823" b="1">
                <a:solidFill>
                  <a:srgbClr val="FFFFFF"/>
                </a:solidFill>
                <a:latin typeface="Verdana"/>
                <a:ea typeface="Verdana"/>
                <a:cs typeface="Verdana"/>
                <a:sym typeface="Verdana"/>
              </a:defRPr>
            </a:lvl1pPr>
            <a:lvl2pPr marL="450502" lvl="1" indent="-187709" algn="l" rtl="0">
              <a:lnSpc>
                <a:spcPct val="90000"/>
              </a:lnSpc>
              <a:spcBef>
                <a:spcPts val="345"/>
              </a:spcBef>
              <a:spcAft>
                <a:spcPts val="0"/>
              </a:spcAft>
              <a:buClr>
                <a:srgbClr val="3E3C3B"/>
              </a:buClr>
              <a:buSzPts val="2400"/>
              <a:buChar char="•"/>
              <a:defRPr/>
            </a:lvl2pPr>
            <a:lvl3pPr marL="675753" lvl="2" indent="-187709" algn="l" rtl="0">
              <a:lnSpc>
                <a:spcPct val="90000"/>
              </a:lnSpc>
              <a:spcBef>
                <a:spcPts val="345"/>
              </a:spcBef>
              <a:spcAft>
                <a:spcPts val="0"/>
              </a:spcAft>
              <a:buClr>
                <a:srgbClr val="3E3C3B"/>
              </a:buClr>
              <a:buSzPts val="2400"/>
              <a:buChar char="•"/>
              <a:defRPr/>
            </a:lvl3pPr>
            <a:lvl4pPr marL="901004" lvl="3" indent="-187709" algn="l" rtl="0">
              <a:lnSpc>
                <a:spcPct val="90000"/>
              </a:lnSpc>
              <a:spcBef>
                <a:spcPts val="345"/>
              </a:spcBef>
              <a:spcAft>
                <a:spcPts val="0"/>
              </a:spcAft>
              <a:buClr>
                <a:srgbClr val="3E3C3B"/>
              </a:buClr>
              <a:buSzPts val="2400"/>
              <a:buChar char="•"/>
              <a:defRPr/>
            </a:lvl4pPr>
            <a:lvl5pPr marL="1126255" lvl="4" indent="-187709" algn="l" rtl="0">
              <a:lnSpc>
                <a:spcPct val="90000"/>
              </a:lnSpc>
              <a:spcBef>
                <a:spcPts val="345"/>
              </a:spcBef>
              <a:spcAft>
                <a:spcPts val="0"/>
              </a:spcAft>
              <a:buClr>
                <a:srgbClr val="3E3C3B"/>
              </a:buClr>
              <a:buSzPts val="2400"/>
              <a:buChar char="•"/>
              <a:defRPr/>
            </a:lvl5pPr>
            <a:lvl6pPr marL="1351506" lvl="5" indent="-187709" algn="l" rtl="0">
              <a:lnSpc>
                <a:spcPct val="90000"/>
              </a:lnSpc>
              <a:spcBef>
                <a:spcPts val="345"/>
              </a:spcBef>
              <a:spcAft>
                <a:spcPts val="0"/>
              </a:spcAft>
              <a:buClr>
                <a:schemeClr val="dk1"/>
              </a:buClr>
              <a:buSzPts val="2400"/>
              <a:buChar char="•"/>
              <a:defRPr/>
            </a:lvl6pPr>
            <a:lvl7pPr marL="1576757" lvl="6" indent="-187709" algn="l" rtl="0">
              <a:lnSpc>
                <a:spcPct val="90000"/>
              </a:lnSpc>
              <a:spcBef>
                <a:spcPts val="345"/>
              </a:spcBef>
              <a:spcAft>
                <a:spcPts val="0"/>
              </a:spcAft>
              <a:buClr>
                <a:schemeClr val="dk1"/>
              </a:buClr>
              <a:buSzPts val="2400"/>
              <a:buChar char="•"/>
              <a:defRPr/>
            </a:lvl7pPr>
            <a:lvl8pPr marL="1802008" lvl="7" indent="-187709" algn="l" rtl="0">
              <a:lnSpc>
                <a:spcPct val="90000"/>
              </a:lnSpc>
              <a:spcBef>
                <a:spcPts val="345"/>
              </a:spcBef>
              <a:spcAft>
                <a:spcPts val="0"/>
              </a:spcAft>
              <a:buClr>
                <a:schemeClr val="dk1"/>
              </a:buClr>
              <a:buSzPts val="2400"/>
              <a:buChar char="•"/>
              <a:defRPr/>
            </a:lvl8pPr>
            <a:lvl9pPr marL="2027259" lvl="8" indent="-187709" algn="l" rtl="0">
              <a:lnSpc>
                <a:spcPct val="90000"/>
              </a:lnSpc>
              <a:spcBef>
                <a:spcPts val="345"/>
              </a:spcBef>
              <a:spcAft>
                <a:spcPts val="0"/>
              </a:spcAft>
              <a:buClr>
                <a:schemeClr val="dk1"/>
              </a:buClr>
              <a:buSzPts val="2400"/>
              <a:buChar char="•"/>
              <a:defRPr/>
            </a:lvl9pPr>
          </a:lstStyle>
          <a:p>
            <a:endParaRPr/>
          </a:p>
        </p:txBody>
      </p:sp>
    </p:spTree>
    <p:extLst>
      <p:ext uri="{BB962C8B-B14F-4D97-AF65-F5344CB8AC3E}">
        <p14:creationId xmlns:p14="http://schemas.microsoft.com/office/powerpoint/2010/main" val="1386797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3"/>
            <a:ext cx="2844800" cy="365125"/>
          </a:xfrm>
          <a:prstGeom prst="rect">
            <a:avLst/>
          </a:prstGeom>
        </p:spPr>
        <p:txBody>
          <a:bodyPr/>
          <a:lstStyle/>
          <a:p>
            <a:endParaRPr lang="en-US" dirty="0"/>
          </a:p>
        </p:txBody>
      </p:sp>
      <p:sp>
        <p:nvSpPr>
          <p:cNvPr id="3" name="Footer Placeholder 2"/>
          <p:cNvSpPr>
            <a:spLocks noGrp="1"/>
          </p:cNvSpPr>
          <p:nvPr>
            <p:ph type="ftr" sz="quarter" idx="11"/>
          </p:nvPr>
        </p:nvSpPr>
        <p:spPr>
          <a:xfrm>
            <a:off x="4165600" y="6356353"/>
            <a:ext cx="3860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737600" y="6356353"/>
            <a:ext cx="2844800" cy="365125"/>
          </a:xfrm>
          <a:prstGeom prst="rect">
            <a:avLst/>
          </a:prstGeom>
        </p:spPr>
        <p:txBody>
          <a:bodyPr/>
          <a:lstStyle/>
          <a:p>
            <a:fld id="{093862CD-2CE4-D846-9F15-15300DCE1BBC}" type="slidenum">
              <a:rPr lang="en-US" smtClean="0"/>
              <a:t>‹#›</a:t>
            </a:fld>
            <a:endParaRPr lang="en-US" dirty="0"/>
          </a:p>
        </p:txBody>
      </p:sp>
      <p:sp>
        <p:nvSpPr>
          <p:cNvPr id="5" name="Title 1">
            <a:extLst>
              <a:ext uri="{FF2B5EF4-FFF2-40B4-BE49-F238E27FC236}">
                <a16:creationId xmlns:a16="http://schemas.microsoft.com/office/drawing/2014/main" id="{45CE6F17-BA95-494B-91A3-DCBD76065520}"/>
              </a:ext>
            </a:extLst>
          </p:cNvPr>
          <p:cNvSpPr>
            <a:spLocks noGrp="1"/>
          </p:cNvSpPr>
          <p:nvPr>
            <p:ph type="title"/>
          </p:nvPr>
        </p:nvSpPr>
        <p:spPr>
          <a:xfrm>
            <a:off x="1342909" y="935185"/>
            <a:ext cx="10684879" cy="325577"/>
          </a:xfrm>
        </p:spPr>
        <p:txBody>
          <a:bodyPr/>
          <a:lstStyle/>
          <a:p>
            <a:r>
              <a:rPr lang="en-US" dirty="0"/>
              <a:t>Click to edit Master title style</a:t>
            </a:r>
          </a:p>
        </p:txBody>
      </p:sp>
    </p:spTree>
    <p:extLst>
      <p:ext uri="{BB962C8B-B14F-4D97-AF65-F5344CB8AC3E}">
        <p14:creationId xmlns:p14="http://schemas.microsoft.com/office/powerpoint/2010/main" val="10127273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4.jp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4.jp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5.xml"/><Relationship Id="rId7"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68D9F-41F6-584F-A60F-4D2955A2526A}"/>
              </a:ext>
            </a:extLst>
          </p:cNvPr>
          <p:cNvSpPr>
            <a:spLocks noGrp="1"/>
          </p:cNvSpPr>
          <p:nvPr>
            <p:ph type="title"/>
          </p:nvPr>
        </p:nvSpPr>
        <p:spPr>
          <a:xfrm>
            <a:off x="457202" y="365127"/>
            <a:ext cx="10896599" cy="2949575"/>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8718335-4244-2140-8DCF-93F21CB29347}"/>
              </a:ext>
            </a:extLst>
          </p:cNvPr>
          <p:cNvSpPr>
            <a:spLocks noGrp="1"/>
          </p:cNvSpPr>
          <p:nvPr>
            <p:ph type="body" idx="1"/>
          </p:nvPr>
        </p:nvSpPr>
        <p:spPr>
          <a:xfrm>
            <a:off x="457202" y="3461657"/>
            <a:ext cx="10896599" cy="751114"/>
          </a:xfrm>
          <a:prstGeom prst="rect">
            <a:avLst/>
          </a:prstGeom>
        </p:spPr>
        <p:txBody>
          <a:bodyPr vert="horz" lIns="91440" tIns="45720" rIns="91440" bIns="45720" rtlCol="0">
            <a:normAutofit/>
          </a:bodyPr>
          <a:lstStyle/>
          <a:p>
            <a:pPr lvl="0"/>
            <a:endParaRPr lang="en-US" dirty="0"/>
          </a:p>
        </p:txBody>
      </p:sp>
    </p:spTree>
    <p:extLst>
      <p:ext uri="{BB962C8B-B14F-4D97-AF65-F5344CB8AC3E}">
        <p14:creationId xmlns:p14="http://schemas.microsoft.com/office/powerpoint/2010/main" val="41483326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ftr="0" dt="0"/>
  <p:txStyles>
    <p:titleStyle>
      <a:lvl1pPr algn="ctr" defTabSz="685800" rtl="0" eaLnBrk="1" latinLnBrk="0" hangingPunct="1">
        <a:lnSpc>
          <a:spcPct val="90000"/>
        </a:lnSpc>
        <a:spcBef>
          <a:spcPct val="0"/>
        </a:spcBef>
        <a:buNone/>
        <a:defRPr sz="3300" b="1" kern="1200">
          <a:solidFill>
            <a:schemeClr val="bg1"/>
          </a:solidFill>
          <a:latin typeface="+mj-lt"/>
          <a:ea typeface="+mj-ea"/>
          <a:cs typeface="+mj-cs"/>
        </a:defRPr>
      </a:lvl1pPr>
    </p:titleStyle>
    <p:bodyStyle>
      <a:lvl1pPr marL="0" indent="0" algn="ctr" defTabSz="685800" rtl="0" eaLnBrk="1" latinLnBrk="0" hangingPunct="1">
        <a:lnSpc>
          <a:spcPct val="90000"/>
        </a:lnSpc>
        <a:spcBef>
          <a:spcPts val="750"/>
        </a:spcBef>
        <a:buFont typeface="Arial" panose="020B0604020202020204" pitchFamily="34" charset="0"/>
        <a:buNone/>
        <a:defRPr sz="2100" b="1"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42907" y="955965"/>
            <a:ext cx="10684879" cy="303137"/>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1342907" y="1412384"/>
            <a:ext cx="10684879" cy="525538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403779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txStyles>
    <p:title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42907" y="955965"/>
            <a:ext cx="10684879" cy="303137"/>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1342907" y="1412384"/>
            <a:ext cx="10684879" cy="525538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374487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txStyles>
    <p:title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68D9F-41F6-584F-A60F-4D2955A2526A}"/>
              </a:ext>
            </a:extLst>
          </p:cNvPr>
          <p:cNvSpPr>
            <a:spLocks noGrp="1"/>
          </p:cNvSpPr>
          <p:nvPr>
            <p:ph type="title"/>
          </p:nvPr>
        </p:nvSpPr>
        <p:spPr>
          <a:xfrm>
            <a:off x="457201" y="365125"/>
            <a:ext cx="10896599" cy="2949575"/>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8718335-4244-2140-8DCF-93F21CB29347}"/>
              </a:ext>
            </a:extLst>
          </p:cNvPr>
          <p:cNvSpPr>
            <a:spLocks noGrp="1"/>
          </p:cNvSpPr>
          <p:nvPr>
            <p:ph type="body" idx="1"/>
          </p:nvPr>
        </p:nvSpPr>
        <p:spPr>
          <a:xfrm>
            <a:off x="457201" y="3461657"/>
            <a:ext cx="10896599" cy="751114"/>
          </a:xfrm>
          <a:prstGeom prst="rect">
            <a:avLst/>
          </a:prstGeom>
        </p:spPr>
        <p:txBody>
          <a:bodyPr vert="horz" lIns="91440" tIns="45720" rIns="91440" bIns="45720" rtlCol="0">
            <a:normAutofit/>
          </a:bodyPr>
          <a:lstStyle/>
          <a:p>
            <a:pPr lvl="0"/>
            <a:endParaRPr lang="en-US" dirty="0"/>
          </a:p>
        </p:txBody>
      </p:sp>
    </p:spTree>
    <p:extLst>
      <p:ext uri="{BB962C8B-B14F-4D97-AF65-F5344CB8AC3E}">
        <p14:creationId xmlns:p14="http://schemas.microsoft.com/office/powerpoint/2010/main" val="133230638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Lst>
  <p:hf hdr="0" ftr="0" dt="0"/>
  <p:txStyles>
    <p:titleStyle>
      <a:lvl1pPr algn="ctr" defTabSz="914400" rtl="0" eaLnBrk="1" latinLnBrk="0" hangingPunct="1">
        <a:lnSpc>
          <a:spcPct val="90000"/>
        </a:lnSpc>
        <a:spcBef>
          <a:spcPct val="0"/>
        </a:spcBef>
        <a:buNone/>
        <a:defRPr sz="4400" b="0" i="0" kern="1200">
          <a:solidFill>
            <a:schemeClr val="bg1"/>
          </a:solidFill>
          <a:latin typeface="Calibri" panose="020F0502020204030204" pitchFamily="34" charset="0"/>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95829E-7142-D629-AE12-AEC8D2C83E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DBA9378-7C89-82C8-34BE-23D93FD403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75B477B-F553-BA69-9EBF-22E375FD2D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140AC0-125A-0445-901D-DBA7C66A79DA}" type="datetime1">
              <a:rPr lang="en-ZA" smtClean="0"/>
              <a:t>2024/03/15</a:t>
            </a:fld>
            <a:endParaRPr lang="en-US" dirty="0"/>
          </a:p>
        </p:txBody>
      </p:sp>
      <p:sp>
        <p:nvSpPr>
          <p:cNvPr id="5" name="Footer Placeholder 4">
            <a:extLst>
              <a:ext uri="{FF2B5EF4-FFF2-40B4-BE49-F238E27FC236}">
                <a16:creationId xmlns:a16="http://schemas.microsoft.com/office/drawing/2014/main" id="{D35E0149-DF89-3487-8A8B-F45C03437A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4EE3DF8-DBC9-79FA-695D-5AEB6F8965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5CDF60-77ED-F641-A381-66911FC785A5}" type="slidenum">
              <a:rPr lang="en-US" smtClean="0"/>
              <a:t>‹#›</a:t>
            </a:fld>
            <a:endParaRPr lang="en-US" dirty="0"/>
          </a:p>
        </p:txBody>
      </p:sp>
    </p:spTree>
    <p:extLst>
      <p:ext uri="{BB962C8B-B14F-4D97-AF65-F5344CB8AC3E}">
        <p14:creationId xmlns:p14="http://schemas.microsoft.com/office/powerpoint/2010/main" val="348461720"/>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68D9F-41F6-584F-A60F-4D2955A252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718335-4244-2140-8DCF-93F21CB293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718450-D14F-AA4B-B7ED-60AF89AF83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3D6FB5-C00A-4C47-A55B-09A3C396A736}" type="datetimeFigureOut">
              <a:rPr lang="en-US" smtClean="0"/>
              <a:t>3/15/2024</a:t>
            </a:fld>
            <a:endParaRPr lang="en-US" dirty="0"/>
          </a:p>
        </p:txBody>
      </p:sp>
      <p:sp>
        <p:nvSpPr>
          <p:cNvPr id="5" name="Footer Placeholder 4">
            <a:extLst>
              <a:ext uri="{FF2B5EF4-FFF2-40B4-BE49-F238E27FC236}">
                <a16:creationId xmlns:a16="http://schemas.microsoft.com/office/drawing/2014/main" id="{1A61A729-5833-3C48-AD8A-FBA934893F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F139953-471C-D545-9C3C-AA30F07052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F75B58-574D-2C4D-B57C-2E4EC4916D89}" type="slidenum">
              <a:rPr lang="en-US" smtClean="0"/>
              <a:t>‹#›</a:t>
            </a:fld>
            <a:endParaRPr lang="en-US" dirty="0"/>
          </a:p>
        </p:txBody>
      </p:sp>
    </p:spTree>
    <p:extLst>
      <p:ext uri="{BB962C8B-B14F-4D97-AF65-F5344CB8AC3E}">
        <p14:creationId xmlns:p14="http://schemas.microsoft.com/office/powerpoint/2010/main" val="4054802906"/>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51.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4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E170C-692D-98C4-BEF4-B6120F0C1289}"/>
              </a:ext>
            </a:extLst>
          </p:cNvPr>
          <p:cNvSpPr>
            <a:spLocks noGrp="1"/>
          </p:cNvSpPr>
          <p:nvPr>
            <p:ph type="title"/>
          </p:nvPr>
        </p:nvSpPr>
        <p:spPr>
          <a:xfrm>
            <a:off x="1806587" y="1045029"/>
            <a:ext cx="9854190" cy="121920"/>
          </a:xfrm>
        </p:spPr>
        <p:txBody>
          <a:bodyPr>
            <a:noAutofit/>
          </a:bodyPr>
          <a:lstStyle/>
          <a:p>
            <a:r>
              <a:rPr lang="en-ZA" sz="3200" dirty="0"/>
              <a:t>GAUTENG DEPARTMENT OF </a:t>
            </a:r>
            <a:br>
              <a:rPr lang="en-ZA" sz="3200" dirty="0"/>
            </a:br>
            <a:r>
              <a:rPr lang="en-ZA" sz="3200" dirty="0"/>
              <a:t>AGRICULTURE AND RURAL DEVELOPMENT (AND ENVIRONMENT)</a:t>
            </a:r>
            <a:br>
              <a:rPr lang="en-ZA" sz="3200" dirty="0"/>
            </a:br>
            <a:endParaRPr lang="en-ZA" sz="3200" dirty="0"/>
          </a:p>
        </p:txBody>
      </p:sp>
      <p:sp>
        <p:nvSpPr>
          <p:cNvPr id="3" name="Slide Number Placeholder 2">
            <a:extLst>
              <a:ext uri="{FF2B5EF4-FFF2-40B4-BE49-F238E27FC236}">
                <a16:creationId xmlns:a16="http://schemas.microsoft.com/office/drawing/2014/main" id="{88EC7A84-1913-E173-69CB-2E592E23D386}"/>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0484C11-3960-8246-8732-13FBCACD55EF}" type="slidenum">
              <a:rPr kumimoji="0" lang="en-US" sz="1800" b="0" i="0" u="none" strike="noStrike" kern="1200" cap="none" spc="0" normalizeH="0" baseline="0" noProof="0">
                <a:ln>
                  <a:noFill/>
                </a:ln>
                <a:solidFill>
                  <a:prstClr val="black"/>
                </a:solidFill>
                <a:effectLst/>
                <a:uLnTx/>
                <a:uFillTx/>
                <a:latin typeface="Arial" panose="020B06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Subtitle 2">
            <a:extLst>
              <a:ext uri="{FF2B5EF4-FFF2-40B4-BE49-F238E27FC236}">
                <a16:creationId xmlns:a16="http://schemas.microsoft.com/office/drawing/2014/main" id="{9886B1DB-8A88-A863-5754-7769B2A55939}"/>
              </a:ext>
            </a:extLst>
          </p:cNvPr>
          <p:cNvSpPr txBox="1">
            <a:spLocks/>
          </p:cNvSpPr>
          <p:nvPr/>
        </p:nvSpPr>
        <p:spPr>
          <a:xfrm>
            <a:off x="2655792" y="2437618"/>
            <a:ext cx="7772399" cy="3036967"/>
          </a:xfrm>
          <a:prstGeom prst="rect">
            <a:avLst/>
          </a:prstGeom>
        </p:spPr>
        <p:txBody>
          <a:bodyPr>
            <a:normAutofit/>
          </a:bodyPr>
          <a:lstStyle>
            <a:lvl1pPr marL="0" indent="0" algn="ctr" defTabSz="685800" rtl="0" eaLnBrk="1" latinLnBrk="0" hangingPunct="1">
              <a:lnSpc>
                <a:spcPct val="90000"/>
              </a:lnSpc>
              <a:spcBef>
                <a:spcPts val="750"/>
              </a:spcBef>
              <a:buFont typeface="Arial" panose="020B0604020202020204" pitchFamily="34" charset="0"/>
              <a:buNone/>
              <a:defRPr sz="2100" b="1"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90000"/>
              </a:lnSpc>
              <a:spcBef>
                <a:spcPts val="750"/>
              </a:spcBef>
              <a:spcAft>
                <a:spcPts val="0"/>
              </a:spcAft>
              <a:buClr>
                <a:prstClr val="white">
                  <a:shade val="95000"/>
                </a:prstClr>
              </a:buClr>
              <a:buSzPct val="65000"/>
              <a:buFont typeface="Arial" panose="020B0604020202020204" pitchFamily="34" charset="0"/>
              <a:buNone/>
              <a:tabLst/>
              <a:defRPr/>
            </a:pPr>
            <a:r>
              <a:rPr kumimoji="0" lang="en-US" sz="34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Public Hearing on the Climate Change Bill</a:t>
            </a:r>
          </a:p>
          <a:p>
            <a:pPr marL="0" marR="0" lvl="0" indent="0" algn="ctr" defTabSz="914400" rtl="0" eaLnBrk="1" fontAlgn="auto" latinLnBrk="0" hangingPunct="1">
              <a:lnSpc>
                <a:spcPct val="90000"/>
              </a:lnSpc>
              <a:spcBef>
                <a:spcPts val="750"/>
              </a:spcBef>
              <a:spcAft>
                <a:spcPts val="0"/>
              </a:spcAft>
              <a:buClr>
                <a:prstClr val="white">
                  <a:shade val="95000"/>
                </a:prstClr>
              </a:buClr>
              <a:buSzPct val="65000"/>
              <a:buFont typeface="Arial" panose="020B0604020202020204" pitchFamily="34" charset="0"/>
              <a:buNone/>
              <a:tabLst/>
              <a:defRPr/>
            </a:pPr>
            <a:r>
              <a:rPr kumimoji="0" lang="en-US" sz="34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15 March 2024</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45091002"/>
      </p:ext>
    </p:extLst>
  </p:cSld>
  <p:clrMapOvr>
    <a:masterClrMapping/>
  </p:clrMapOvr>
  <p:transition spd="slow">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087396"/>
            <a:ext cx="10548256" cy="414834"/>
          </a:xfrm>
        </p:spPr>
        <p:txBody>
          <a:bodyPr/>
          <a:lstStyle/>
          <a:p>
            <a:pPr algn="ctr"/>
            <a:r>
              <a:rPr lang="en-ZA" sz="2400" dirty="0">
                <a:latin typeface="+mj-lt"/>
                <a:cs typeface="Calibri" panose="020F0502020204030204" pitchFamily="34" charset="0"/>
              </a:rPr>
              <a:t>GAUTENG CLIMATE CHANGE STRATEGIC PROJECTS</a:t>
            </a:r>
            <a:endParaRPr lang="en-ZA" sz="2400" dirty="0">
              <a:solidFill>
                <a:schemeClr val="bg1"/>
              </a:solidFill>
              <a:latin typeface="+mj-lt"/>
              <a:cs typeface="Calibri" panose="020F0502020204030204" pitchFamily="34" charset="0"/>
            </a:endParaRPr>
          </a:p>
        </p:txBody>
      </p:sp>
      <p:sp>
        <p:nvSpPr>
          <p:cNvPr id="3" name="Content Placeholder 2"/>
          <p:cNvSpPr>
            <a:spLocks noGrp="1"/>
          </p:cNvSpPr>
          <p:nvPr>
            <p:ph idx="1"/>
          </p:nvPr>
        </p:nvSpPr>
        <p:spPr>
          <a:xfrm>
            <a:off x="830317" y="1567547"/>
            <a:ext cx="11089539" cy="4838018"/>
          </a:xfrm>
        </p:spPr>
        <p:txBody>
          <a:bodyPr>
            <a:normAutofit/>
          </a:bodyPr>
          <a:lstStyle/>
          <a:p>
            <a:endParaRPr lang="en-ZA" dirty="0">
              <a:latin typeface="+mn-lt"/>
            </a:endParaRPr>
          </a:p>
          <a:p>
            <a:endParaRPr lang="en-ZA" dirty="0">
              <a:latin typeface="+mn-lt"/>
            </a:endParaRPr>
          </a:p>
          <a:p>
            <a:pPr marL="0" indent="0">
              <a:buNone/>
            </a:pPr>
            <a:endParaRPr lang="en-US" dirty="0">
              <a:latin typeface="+mn-lt"/>
            </a:endParaRPr>
          </a:p>
        </p:txBody>
      </p:sp>
      <p:graphicFrame>
        <p:nvGraphicFramePr>
          <p:cNvPr id="5" name="Table 5">
            <a:extLst>
              <a:ext uri="{FF2B5EF4-FFF2-40B4-BE49-F238E27FC236}">
                <a16:creationId xmlns:a16="http://schemas.microsoft.com/office/drawing/2014/main" id="{EC50AE77-F376-7D4E-6B27-865FE8176B16}"/>
              </a:ext>
            </a:extLst>
          </p:cNvPr>
          <p:cNvGraphicFramePr>
            <a:graphicFrameLocks noGrp="1"/>
          </p:cNvGraphicFramePr>
          <p:nvPr>
            <p:extLst>
              <p:ext uri="{D42A27DB-BD31-4B8C-83A1-F6EECF244321}">
                <p14:modId xmlns:p14="http://schemas.microsoft.com/office/powerpoint/2010/main" val="1179915327"/>
              </p:ext>
            </p:extLst>
          </p:nvPr>
        </p:nvGraphicFramePr>
        <p:xfrm>
          <a:off x="1371600" y="1807867"/>
          <a:ext cx="10548256" cy="4997831"/>
        </p:xfrm>
        <a:graphic>
          <a:graphicData uri="http://schemas.openxmlformats.org/drawingml/2006/table">
            <a:tbl>
              <a:tblPr firstRow="1" bandRow="1">
                <a:tableStyleId>{5C22544A-7EE6-4342-B048-85BDC9FD1C3A}</a:tableStyleId>
              </a:tblPr>
              <a:tblGrid>
                <a:gridCol w="8040848">
                  <a:extLst>
                    <a:ext uri="{9D8B030D-6E8A-4147-A177-3AD203B41FA5}">
                      <a16:colId xmlns:a16="http://schemas.microsoft.com/office/drawing/2014/main" val="1459487868"/>
                    </a:ext>
                  </a:extLst>
                </a:gridCol>
                <a:gridCol w="2507408">
                  <a:extLst>
                    <a:ext uri="{9D8B030D-6E8A-4147-A177-3AD203B41FA5}">
                      <a16:colId xmlns:a16="http://schemas.microsoft.com/office/drawing/2014/main" val="2858433838"/>
                    </a:ext>
                  </a:extLst>
                </a:gridCol>
              </a:tblGrid>
              <a:tr h="370840">
                <a:tc>
                  <a:txBody>
                    <a:bodyPr/>
                    <a:lstStyle/>
                    <a:p>
                      <a:r>
                        <a:rPr lang="en-US" dirty="0">
                          <a:latin typeface="+mj-lt"/>
                          <a:cs typeface="Calibri" panose="020F0502020204030204" pitchFamily="34" charset="0"/>
                        </a:rPr>
                        <a:t>Project </a:t>
                      </a:r>
                    </a:p>
                  </a:txBody>
                  <a:tcPr/>
                </a:tc>
                <a:tc>
                  <a:txBody>
                    <a:bodyPr/>
                    <a:lstStyle/>
                    <a:p>
                      <a:r>
                        <a:rPr lang="en-US" dirty="0">
                          <a:latin typeface="+mj-lt"/>
                          <a:cs typeface="Calibri" panose="020F0502020204030204" pitchFamily="34" charset="0"/>
                        </a:rPr>
                        <a:t>Department/s</a:t>
                      </a:r>
                    </a:p>
                  </a:txBody>
                  <a:tcPr/>
                </a:tc>
                <a:extLst>
                  <a:ext uri="{0D108BD9-81ED-4DB2-BD59-A6C34878D82A}">
                    <a16:rowId xmlns:a16="http://schemas.microsoft.com/office/drawing/2014/main" val="3602935986"/>
                  </a:ext>
                </a:extLst>
              </a:tr>
              <a:tr h="370840">
                <a:tc>
                  <a:txBody>
                    <a:bodyPr/>
                    <a:lstStyle/>
                    <a:p>
                      <a:r>
                        <a:rPr lang="en-US" dirty="0">
                          <a:latin typeface="+mj-lt"/>
                          <a:cs typeface="Calibri" panose="020F0502020204030204" pitchFamily="34" charset="0"/>
                        </a:rPr>
                        <a:t>Solar PV installation at public facilities </a:t>
                      </a:r>
                    </a:p>
                  </a:txBody>
                  <a:tcPr/>
                </a:tc>
                <a:tc>
                  <a:txBody>
                    <a:bodyPr/>
                    <a:lstStyle/>
                    <a:p>
                      <a:r>
                        <a:rPr lang="en-US" dirty="0">
                          <a:latin typeface="+mj-lt"/>
                          <a:cs typeface="Calibri" panose="020F0502020204030204" pitchFamily="34" charset="0"/>
                        </a:rPr>
                        <a:t>GDID</a:t>
                      </a:r>
                    </a:p>
                  </a:txBody>
                  <a:tcPr/>
                </a:tc>
                <a:extLst>
                  <a:ext uri="{0D108BD9-81ED-4DB2-BD59-A6C34878D82A}">
                    <a16:rowId xmlns:a16="http://schemas.microsoft.com/office/drawing/2014/main" val="761711398"/>
                  </a:ext>
                </a:extLst>
              </a:tr>
              <a:tr h="370840">
                <a:tc>
                  <a:txBody>
                    <a:bodyPr/>
                    <a:lstStyle/>
                    <a:p>
                      <a:r>
                        <a:rPr lang="en-US" dirty="0">
                          <a:latin typeface="+mj-lt"/>
                          <a:cs typeface="Calibri" panose="020F0502020204030204" pitchFamily="34" charset="0"/>
                        </a:rPr>
                        <a:t>Replacement of coal fired boilers with dual fired boilers in hospitals which use light fuel oil and gas</a:t>
                      </a:r>
                    </a:p>
                  </a:txBody>
                  <a:tcPr/>
                </a:tc>
                <a:tc>
                  <a:txBody>
                    <a:bodyPr/>
                    <a:lstStyle/>
                    <a:p>
                      <a:r>
                        <a:rPr lang="en-US" dirty="0">
                          <a:latin typeface="+mj-lt"/>
                          <a:cs typeface="Calibri" panose="020F0502020204030204" pitchFamily="34" charset="0"/>
                        </a:rPr>
                        <a:t>GDID/GHealth</a:t>
                      </a:r>
                    </a:p>
                  </a:txBody>
                  <a:tcPr/>
                </a:tc>
                <a:extLst>
                  <a:ext uri="{0D108BD9-81ED-4DB2-BD59-A6C34878D82A}">
                    <a16:rowId xmlns:a16="http://schemas.microsoft.com/office/drawing/2014/main" val="1298854415"/>
                  </a:ext>
                </a:extLst>
              </a:tr>
              <a:tr h="370840">
                <a:tc>
                  <a:txBody>
                    <a:bodyPr/>
                    <a:lstStyle/>
                    <a:p>
                      <a:r>
                        <a:rPr lang="en-US" dirty="0">
                          <a:latin typeface="+mj-lt"/>
                          <a:cs typeface="Calibri" panose="020F0502020204030204" pitchFamily="34" charset="0"/>
                        </a:rPr>
                        <a:t>Gauteng 2050 Net-Zero Guidelines and Green Public Procurement Guidelines (GPPG) </a:t>
                      </a:r>
                    </a:p>
                  </a:txBody>
                  <a:tcPr/>
                </a:tc>
                <a:tc>
                  <a:txBody>
                    <a:bodyPr/>
                    <a:lstStyle/>
                    <a:p>
                      <a:r>
                        <a:rPr lang="en-US" dirty="0">
                          <a:latin typeface="+mj-lt"/>
                          <a:cs typeface="Calibri" panose="020F0502020204030204" pitchFamily="34" charset="0"/>
                        </a:rPr>
                        <a:t>GDARD/E</a:t>
                      </a:r>
                    </a:p>
                  </a:txBody>
                  <a:tcPr/>
                </a:tc>
                <a:extLst>
                  <a:ext uri="{0D108BD9-81ED-4DB2-BD59-A6C34878D82A}">
                    <a16:rowId xmlns:a16="http://schemas.microsoft.com/office/drawing/2014/main" val="332384671"/>
                  </a:ext>
                </a:extLst>
              </a:tr>
              <a:tr h="370840">
                <a:tc>
                  <a:txBody>
                    <a:bodyPr/>
                    <a:lstStyle/>
                    <a:p>
                      <a:r>
                        <a:rPr lang="en-US" dirty="0">
                          <a:latin typeface="+mj-lt"/>
                          <a:cs typeface="Calibri" panose="020F0502020204030204" pitchFamily="34" charset="0"/>
                        </a:rPr>
                        <a:t>Climate Change School Awareness Programme</a:t>
                      </a:r>
                    </a:p>
                  </a:txBody>
                  <a:tcPr/>
                </a:tc>
                <a:tc>
                  <a:txBody>
                    <a:bodyPr/>
                    <a:lstStyle/>
                    <a:p>
                      <a:r>
                        <a:rPr lang="en-US" dirty="0">
                          <a:latin typeface="+mj-lt"/>
                          <a:cs typeface="Calibri" panose="020F0502020204030204" pitchFamily="34" charset="0"/>
                        </a:rPr>
                        <a:t>GDARD/E</a:t>
                      </a:r>
                    </a:p>
                  </a:txBody>
                  <a:tcPr/>
                </a:tc>
                <a:extLst>
                  <a:ext uri="{0D108BD9-81ED-4DB2-BD59-A6C34878D82A}">
                    <a16:rowId xmlns:a16="http://schemas.microsoft.com/office/drawing/2014/main" val="2232584992"/>
                  </a:ext>
                </a:extLst>
              </a:tr>
              <a:tr h="370840">
                <a:tc>
                  <a:txBody>
                    <a:bodyPr/>
                    <a:lstStyle/>
                    <a:p>
                      <a:pPr marL="0" marR="0" lvl="0" indent="0" algn="just" defTabSz="914400" rtl="0" eaLnBrk="1" fontAlgn="auto" latinLnBrk="0" hangingPunct="0">
                        <a:lnSpc>
                          <a:spcPct val="115000"/>
                        </a:lnSpc>
                        <a:spcBef>
                          <a:spcPts val="0"/>
                        </a:spcBef>
                        <a:spcAft>
                          <a:spcPts val="0"/>
                        </a:spcAft>
                        <a:buClrTx/>
                        <a:buSzTx/>
                        <a:buFont typeface="Arial" panose="020B0604020202020204" pitchFamily="34" charset="0"/>
                        <a:buNone/>
                        <a:tabLst>
                          <a:tab pos="1530350" algn="l"/>
                        </a:tabLst>
                        <a:defRPr/>
                      </a:pPr>
                      <a:r>
                        <a:rPr kumimoji="0" lang="en-ZA" sz="1800" b="0" i="0" u="none" strike="noStrike" kern="1200" cap="none" spc="0" normalizeH="0" baseline="0" noProof="0" dirty="0">
                          <a:ln>
                            <a:noFill/>
                          </a:ln>
                          <a:solidFill>
                            <a:prstClr val="black"/>
                          </a:solidFill>
                          <a:effectLst/>
                          <a:uLnTx/>
                          <a:uFillTx/>
                          <a:latin typeface="+mj-lt"/>
                          <a:ea typeface="+mn-ea"/>
                          <a:cs typeface="Calibri" panose="020F0502020204030204" pitchFamily="34" charset="0"/>
                        </a:rPr>
                        <a:t>Kaalspruit Climate Resilient Catchment Management Plan </a:t>
                      </a:r>
                    </a:p>
                  </a:txBody>
                  <a:tcPr/>
                </a:tc>
                <a:tc>
                  <a:txBody>
                    <a:bodyPr/>
                    <a:lstStyle/>
                    <a:p>
                      <a:r>
                        <a:rPr lang="en-US" dirty="0">
                          <a:latin typeface="+mj-lt"/>
                          <a:cs typeface="Calibri" panose="020F0502020204030204" pitchFamily="34" charset="0"/>
                        </a:rPr>
                        <a:t>GDARD/E</a:t>
                      </a:r>
                    </a:p>
                  </a:txBody>
                  <a:tcPr/>
                </a:tc>
                <a:extLst>
                  <a:ext uri="{0D108BD9-81ED-4DB2-BD59-A6C34878D82A}">
                    <a16:rowId xmlns:a16="http://schemas.microsoft.com/office/drawing/2014/main" val="3011899382"/>
                  </a:ext>
                </a:extLst>
              </a:tr>
              <a:tr h="370840">
                <a:tc>
                  <a:txBody>
                    <a:bodyPr/>
                    <a:lstStyle/>
                    <a:p>
                      <a:r>
                        <a:rPr lang="en-US" dirty="0">
                          <a:latin typeface="+mj-lt"/>
                          <a:cs typeface="Calibri" panose="020F0502020204030204" pitchFamily="34" charset="0"/>
                        </a:rPr>
                        <a:t>Gauteng Greenhouse Gas (GHG) Inventory </a:t>
                      </a:r>
                    </a:p>
                  </a:txBody>
                  <a:tcPr/>
                </a:tc>
                <a:tc>
                  <a:txBody>
                    <a:bodyPr/>
                    <a:lstStyle/>
                    <a:p>
                      <a:r>
                        <a:rPr lang="en-US" dirty="0">
                          <a:latin typeface="+mj-lt"/>
                          <a:cs typeface="Calibri" panose="020F0502020204030204" pitchFamily="34" charset="0"/>
                        </a:rPr>
                        <a:t>GDARD/E</a:t>
                      </a:r>
                    </a:p>
                  </a:txBody>
                  <a:tcPr/>
                </a:tc>
                <a:extLst>
                  <a:ext uri="{0D108BD9-81ED-4DB2-BD59-A6C34878D82A}">
                    <a16:rowId xmlns:a16="http://schemas.microsoft.com/office/drawing/2014/main" val="3761457100"/>
                  </a:ext>
                </a:extLst>
              </a:tr>
              <a:tr h="370840">
                <a:tc>
                  <a:txBody>
                    <a:bodyPr/>
                    <a:lstStyle/>
                    <a:p>
                      <a:r>
                        <a:rPr lang="en-US" dirty="0">
                          <a:latin typeface="+mj-lt"/>
                          <a:cs typeface="Calibri" panose="020F0502020204030204" pitchFamily="34" charset="0"/>
                        </a:rPr>
                        <a:t>Gauteng Industrial Symbiosis Programme</a:t>
                      </a:r>
                    </a:p>
                  </a:txBody>
                  <a:tcPr/>
                </a:tc>
                <a:tc>
                  <a:txBody>
                    <a:bodyPr/>
                    <a:lstStyle/>
                    <a:p>
                      <a:r>
                        <a:rPr lang="en-US" dirty="0">
                          <a:latin typeface="+mj-lt"/>
                          <a:cs typeface="Calibri" panose="020F0502020204030204" pitchFamily="34" charset="0"/>
                        </a:rPr>
                        <a:t>GDARD/E</a:t>
                      </a:r>
                    </a:p>
                  </a:txBody>
                  <a:tcPr/>
                </a:tc>
                <a:extLst>
                  <a:ext uri="{0D108BD9-81ED-4DB2-BD59-A6C34878D82A}">
                    <a16:rowId xmlns:a16="http://schemas.microsoft.com/office/drawing/2014/main" val="2545672136"/>
                  </a:ext>
                </a:extLst>
              </a:tr>
              <a:tr h="370840">
                <a:tc>
                  <a:txBody>
                    <a:bodyPr/>
                    <a:lstStyle/>
                    <a:p>
                      <a:r>
                        <a:rPr lang="en-US" dirty="0">
                          <a:latin typeface="+mj-lt"/>
                          <a:cs typeface="Calibri" panose="020F0502020204030204" pitchFamily="34" charset="0"/>
                        </a:rPr>
                        <a:t>Planting of 1 000 000 trees</a:t>
                      </a:r>
                    </a:p>
                  </a:txBody>
                  <a:tcPr/>
                </a:tc>
                <a:tc>
                  <a:txBody>
                    <a:bodyPr/>
                    <a:lstStyle/>
                    <a:p>
                      <a:r>
                        <a:rPr lang="en-US" dirty="0">
                          <a:latin typeface="+mj-lt"/>
                          <a:cs typeface="Calibri" panose="020F0502020204030204" pitchFamily="34" charset="0"/>
                        </a:rPr>
                        <a:t>GDARD/E</a:t>
                      </a:r>
                    </a:p>
                  </a:txBody>
                  <a:tcPr/>
                </a:tc>
                <a:extLst>
                  <a:ext uri="{0D108BD9-81ED-4DB2-BD59-A6C34878D82A}">
                    <a16:rowId xmlns:a16="http://schemas.microsoft.com/office/drawing/2014/main" val="2907916513"/>
                  </a:ext>
                </a:extLst>
              </a:tr>
              <a:tr h="370840">
                <a:tc>
                  <a:txBody>
                    <a:bodyPr/>
                    <a:lstStyle/>
                    <a:p>
                      <a:r>
                        <a:rPr lang="en-US" dirty="0">
                          <a:latin typeface="+mj-lt"/>
                          <a:cs typeface="Calibri" panose="020F0502020204030204" pitchFamily="34" charset="0"/>
                        </a:rPr>
                        <a:t>Training of SMMEs in solar PV installation</a:t>
                      </a:r>
                    </a:p>
                  </a:txBody>
                  <a:tcPr/>
                </a:tc>
                <a:tc>
                  <a:txBody>
                    <a:bodyPr/>
                    <a:lstStyle/>
                    <a:p>
                      <a:r>
                        <a:rPr lang="en-US" dirty="0">
                          <a:latin typeface="+mj-lt"/>
                          <a:cs typeface="Calibri" panose="020F0502020204030204" pitchFamily="34" charset="0"/>
                        </a:rPr>
                        <a:t>GDARD/E</a:t>
                      </a:r>
                    </a:p>
                  </a:txBody>
                  <a:tcPr/>
                </a:tc>
                <a:extLst>
                  <a:ext uri="{0D108BD9-81ED-4DB2-BD59-A6C34878D82A}">
                    <a16:rowId xmlns:a16="http://schemas.microsoft.com/office/drawing/2014/main" val="557594201"/>
                  </a:ext>
                </a:extLst>
              </a:tr>
              <a:tr h="370840">
                <a:tc>
                  <a:txBody>
                    <a:bodyPr/>
                    <a:lstStyle/>
                    <a:p>
                      <a:r>
                        <a:rPr lang="en-US" dirty="0">
                          <a:latin typeface="+mj-lt"/>
                          <a:cs typeface="Calibri" panose="020F0502020204030204" pitchFamily="34" charset="0"/>
                        </a:rPr>
                        <a:t>Farmers’ Support Programme in renewable energy (i.e. biogas and solar)</a:t>
                      </a:r>
                    </a:p>
                  </a:txBody>
                  <a:tcPr/>
                </a:tc>
                <a:tc>
                  <a:txBody>
                    <a:bodyPr/>
                    <a:lstStyle/>
                    <a:p>
                      <a:r>
                        <a:rPr lang="en-US" dirty="0">
                          <a:latin typeface="+mj-lt"/>
                          <a:cs typeface="Calibri" panose="020F0502020204030204" pitchFamily="34" charset="0"/>
                        </a:rPr>
                        <a:t>GDARD/E</a:t>
                      </a:r>
                    </a:p>
                  </a:txBody>
                  <a:tcPr/>
                </a:tc>
                <a:extLst>
                  <a:ext uri="{0D108BD9-81ED-4DB2-BD59-A6C34878D82A}">
                    <a16:rowId xmlns:a16="http://schemas.microsoft.com/office/drawing/2014/main" val="971471191"/>
                  </a:ext>
                </a:extLst>
              </a:tr>
              <a:tr h="370840">
                <a:tc>
                  <a:txBody>
                    <a:bodyPr/>
                    <a:lstStyle/>
                    <a:p>
                      <a:r>
                        <a:rPr lang="en-US" dirty="0">
                          <a:latin typeface="+mj-lt"/>
                          <a:cs typeface="Calibri" panose="020F0502020204030204" pitchFamily="34" charset="0"/>
                        </a:rPr>
                        <a:t>Pre-feasibility Study for the Regional Integrated Waste Facility</a:t>
                      </a:r>
                    </a:p>
                  </a:txBody>
                  <a:tcPr/>
                </a:tc>
                <a:tc>
                  <a:txBody>
                    <a:bodyPr/>
                    <a:lstStyle/>
                    <a:p>
                      <a:r>
                        <a:rPr lang="en-US" dirty="0">
                          <a:latin typeface="+mj-lt"/>
                          <a:cs typeface="Calibri" panose="020F0502020204030204" pitchFamily="34" charset="0"/>
                        </a:rPr>
                        <a:t>GDARD/E</a:t>
                      </a:r>
                    </a:p>
                  </a:txBody>
                  <a:tcPr/>
                </a:tc>
                <a:extLst>
                  <a:ext uri="{0D108BD9-81ED-4DB2-BD59-A6C34878D82A}">
                    <a16:rowId xmlns:a16="http://schemas.microsoft.com/office/drawing/2014/main" val="1529584891"/>
                  </a:ext>
                </a:extLst>
              </a:tr>
            </a:tbl>
          </a:graphicData>
        </a:graphic>
      </p:graphicFrame>
    </p:spTree>
    <p:extLst>
      <p:ext uri="{BB962C8B-B14F-4D97-AF65-F5344CB8AC3E}">
        <p14:creationId xmlns:p14="http://schemas.microsoft.com/office/powerpoint/2010/main" val="1868448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C4D2B8-7C84-9F37-9CA4-95609B0A7C38}"/>
              </a:ext>
            </a:extLst>
          </p:cNvPr>
          <p:cNvSpPr>
            <a:spLocks noGrp="1"/>
          </p:cNvSpPr>
          <p:nvPr>
            <p:ph idx="1"/>
          </p:nvPr>
        </p:nvSpPr>
        <p:spPr/>
        <p:txBody>
          <a:bodyPr>
            <a:normAutofit lnSpcReduction="10000"/>
          </a:bodyPr>
          <a:lstStyle/>
          <a:p>
            <a:pPr marL="0" indent="0">
              <a:lnSpc>
                <a:spcPct val="120000"/>
              </a:lnSpc>
              <a:buNone/>
            </a:pPr>
            <a:r>
              <a:rPr lang="en-US" sz="1800" dirty="0"/>
              <a:t>The purpose of the Bill is to enable the development of an effective national climate change response, and a long term just transition to a low-carbon and climate-resilient economy and society for South Africa in the context of sustainable development.</a:t>
            </a:r>
          </a:p>
          <a:p>
            <a:pPr marL="0" indent="0">
              <a:lnSpc>
                <a:spcPct val="120000"/>
              </a:lnSpc>
              <a:buNone/>
            </a:pPr>
            <a:r>
              <a:rPr lang="en-US" sz="1800" dirty="0"/>
              <a:t>The objects of the Bill are, amongst others, to – </a:t>
            </a:r>
          </a:p>
          <a:p>
            <a:pPr>
              <a:lnSpc>
                <a:spcPct val="120000"/>
              </a:lnSpc>
            </a:pPr>
            <a:r>
              <a:rPr lang="en-US" sz="1800" dirty="0"/>
              <a:t>provide for a coordinated and integrated response by the economy and society  to climate change and its impacts in accordance with the principles of co-operative governance;</a:t>
            </a:r>
          </a:p>
          <a:p>
            <a:pPr>
              <a:lnSpc>
                <a:spcPct val="120000"/>
              </a:lnSpc>
            </a:pPr>
            <a:r>
              <a:rPr lang="en-US" sz="1800" dirty="0"/>
              <a:t>provide for the effective management of inevitable climate change impacts by enhancing adaptive capacity, strengthening resilience and reducing vulnerability to climate change, with a view to building social, economic, and environmental resilience and an adequate national adaptation response in the context of the global climate change response;</a:t>
            </a:r>
          </a:p>
          <a:p>
            <a:pPr>
              <a:lnSpc>
                <a:spcPct val="120000"/>
              </a:lnSpc>
            </a:pPr>
            <a:r>
              <a:rPr lang="en-US" sz="1800" dirty="0"/>
              <a:t>make a fair contribution to the global effort to stabilise greenhouse gas (GHG) concentrations in the atmosphere at a level that avoids dangerous anthropogenic interference with the climate system; and </a:t>
            </a:r>
          </a:p>
          <a:p>
            <a:pPr>
              <a:lnSpc>
                <a:spcPct val="120000"/>
              </a:lnSpc>
            </a:pPr>
            <a:r>
              <a:rPr lang="en-US" sz="1800" dirty="0"/>
              <a:t>ensure a just transition towards a low carbon economy and society considering national circumstances.</a:t>
            </a:r>
          </a:p>
          <a:p>
            <a:pPr marL="0" indent="0">
              <a:lnSpc>
                <a:spcPct val="120000"/>
              </a:lnSpc>
              <a:buNone/>
            </a:pPr>
            <a:endParaRPr lang="en-US" sz="1600" dirty="0"/>
          </a:p>
          <a:p>
            <a:endParaRPr lang="en-US" dirty="0"/>
          </a:p>
        </p:txBody>
      </p:sp>
      <p:sp>
        <p:nvSpPr>
          <p:cNvPr id="3" name="Title 2">
            <a:extLst>
              <a:ext uri="{FF2B5EF4-FFF2-40B4-BE49-F238E27FC236}">
                <a16:creationId xmlns:a16="http://schemas.microsoft.com/office/drawing/2014/main" id="{4A189F1D-3230-6BF2-6AA3-B460CC4283F1}"/>
              </a:ext>
            </a:extLst>
          </p:cNvPr>
          <p:cNvSpPr>
            <a:spLocks noGrp="1"/>
          </p:cNvSpPr>
          <p:nvPr>
            <p:ph type="title"/>
          </p:nvPr>
        </p:nvSpPr>
        <p:spPr/>
        <p:txBody>
          <a:bodyPr/>
          <a:lstStyle/>
          <a:p>
            <a:pPr algn="ctr"/>
            <a:r>
              <a:rPr lang="en-ZA" sz="2400" dirty="0"/>
              <a:t>PURPOSE AND OBJECTIVES OF THE BILL</a:t>
            </a:r>
            <a:endParaRPr lang="en-US" sz="2400" dirty="0"/>
          </a:p>
        </p:txBody>
      </p:sp>
    </p:spTree>
    <p:extLst>
      <p:ext uri="{BB962C8B-B14F-4D97-AF65-F5344CB8AC3E}">
        <p14:creationId xmlns:p14="http://schemas.microsoft.com/office/powerpoint/2010/main" val="32619103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C8706-271B-0D36-0F80-869A3AF13499}"/>
              </a:ext>
            </a:extLst>
          </p:cNvPr>
          <p:cNvSpPr>
            <a:spLocks noGrp="1"/>
          </p:cNvSpPr>
          <p:nvPr>
            <p:ph type="title"/>
          </p:nvPr>
        </p:nvSpPr>
        <p:spPr/>
        <p:txBody>
          <a:bodyPr/>
          <a:lstStyle/>
          <a:p>
            <a:pPr algn="ctr"/>
            <a:r>
              <a:rPr lang="en-ZA" dirty="0"/>
              <a:t>PRINCIPLES OF THE BILL</a:t>
            </a:r>
          </a:p>
        </p:txBody>
      </p:sp>
      <p:sp>
        <p:nvSpPr>
          <p:cNvPr id="3" name="Content Placeholder 2">
            <a:extLst>
              <a:ext uri="{FF2B5EF4-FFF2-40B4-BE49-F238E27FC236}">
                <a16:creationId xmlns:a16="http://schemas.microsoft.com/office/drawing/2014/main" id="{9F2C80A2-F60B-1F40-2239-655BFE410930}"/>
              </a:ext>
            </a:extLst>
          </p:cNvPr>
          <p:cNvSpPr>
            <a:spLocks noGrp="1"/>
          </p:cNvSpPr>
          <p:nvPr>
            <p:ph idx="1"/>
          </p:nvPr>
        </p:nvSpPr>
        <p:spPr/>
        <p:txBody>
          <a:bodyPr>
            <a:normAutofit/>
          </a:bodyPr>
          <a:lstStyle/>
          <a:p>
            <a:r>
              <a:rPr lang="en-US" sz="1800" dirty="0"/>
              <a:t>Principles to be integrated into decisions which may have a significant effect on the Republic’s ability to mitigate or which exacerbate its vulnerability to climate change;</a:t>
            </a:r>
          </a:p>
          <a:p>
            <a:r>
              <a:rPr lang="en-US" sz="1800" dirty="0"/>
              <a:t>The national environmental management principles set out in section 2 of the National Environmental Management Act, where applicable in this Act;</a:t>
            </a:r>
          </a:p>
          <a:p>
            <a:r>
              <a:rPr lang="en-US" sz="1800" dirty="0"/>
              <a:t>Climate system should be protected for the benefit of present and future generations of humankind;</a:t>
            </a:r>
          </a:p>
          <a:p>
            <a:r>
              <a:rPr lang="en-US" sz="1800" dirty="0"/>
              <a:t>Acknowledges international equity and each country’s common, but differentiated responsibilities and respective capabilities, in light of different national circumstances;  </a:t>
            </a:r>
          </a:p>
          <a:p>
            <a:r>
              <a:rPr lang="en-US" sz="1800" dirty="0"/>
              <a:t>A contribution to a just transition towards low carbon, climate resilient and ecologically sustainable economies and societies which contribute to the creation of decent work for all, social inclusion, and the eradication of poverty; and</a:t>
            </a:r>
          </a:p>
          <a:p>
            <a:r>
              <a:rPr lang="en-US" sz="1800" dirty="0"/>
              <a:t>The need for integrated management, in the context of climate change, which requires climate change considerations.</a:t>
            </a:r>
          </a:p>
          <a:p>
            <a:pPr lvl="1">
              <a:buFont typeface="Wingdings" panose="05000000000000000000" pitchFamily="2" charset="2"/>
              <a:buChar char="q"/>
            </a:pPr>
            <a:endParaRPr lang="en-ZA" sz="1200" dirty="0"/>
          </a:p>
        </p:txBody>
      </p:sp>
    </p:spTree>
    <p:extLst>
      <p:ext uri="{BB962C8B-B14F-4D97-AF65-F5344CB8AC3E}">
        <p14:creationId xmlns:p14="http://schemas.microsoft.com/office/powerpoint/2010/main" val="32086174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C8706-271B-0D36-0F80-869A3AF13499}"/>
              </a:ext>
            </a:extLst>
          </p:cNvPr>
          <p:cNvSpPr>
            <a:spLocks noGrp="1"/>
          </p:cNvSpPr>
          <p:nvPr>
            <p:ph type="title"/>
          </p:nvPr>
        </p:nvSpPr>
        <p:spPr>
          <a:xfrm>
            <a:off x="1342907" y="648586"/>
            <a:ext cx="10684879" cy="612175"/>
          </a:xfrm>
        </p:spPr>
        <p:txBody>
          <a:bodyPr/>
          <a:lstStyle/>
          <a:p>
            <a:pPr algn="ctr"/>
            <a:br>
              <a:rPr lang="en-US" sz="2400" dirty="0"/>
            </a:br>
            <a:r>
              <a:rPr lang="en-US" sz="2400" dirty="0"/>
              <a:t>POLICY ALIGNMENT AND INSTITUTIONAL ARRANGEMENTS </a:t>
            </a:r>
          </a:p>
        </p:txBody>
      </p:sp>
      <p:sp>
        <p:nvSpPr>
          <p:cNvPr id="3" name="Content Placeholder 2">
            <a:extLst>
              <a:ext uri="{FF2B5EF4-FFF2-40B4-BE49-F238E27FC236}">
                <a16:creationId xmlns:a16="http://schemas.microsoft.com/office/drawing/2014/main" id="{9F2C80A2-F60B-1F40-2239-655BFE410930}"/>
              </a:ext>
            </a:extLst>
          </p:cNvPr>
          <p:cNvSpPr>
            <a:spLocks noGrp="1"/>
          </p:cNvSpPr>
          <p:nvPr>
            <p:ph idx="1"/>
          </p:nvPr>
        </p:nvSpPr>
        <p:spPr/>
        <p:txBody>
          <a:bodyPr>
            <a:normAutofit/>
          </a:bodyPr>
          <a:lstStyle/>
          <a:p>
            <a:r>
              <a:rPr lang="en-US" sz="1800" dirty="0"/>
              <a:t>Every Premier’s intergovernmental forum, established in terms of section 16 of the Intergovernmental Relations Framework Act, also serves as a Provincial Forum on Climate Change. </a:t>
            </a:r>
          </a:p>
          <a:p>
            <a:r>
              <a:rPr lang="en-US" sz="1800" dirty="0"/>
              <a:t>A Provincial Forum on Climate Change may establish an intergovernmental technical support structure in terms of section 30 of the Intergovernmental Relations Framework Act, if there is a need for formal technical support to the Provincial Forum on Climate Change.</a:t>
            </a:r>
          </a:p>
          <a:p>
            <a:r>
              <a:rPr lang="en-US" sz="1800" dirty="0"/>
              <a:t>Every district intergovernmental forum, established in terms of section 24 of the Intergovernmental Relations Framework Act, also serves as a Municipal Forum on Climate Change.</a:t>
            </a:r>
          </a:p>
          <a:p>
            <a:r>
              <a:rPr lang="en-US" sz="1800" dirty="0"/>
              <a:t>A Municipal Forum on Climate Change may establish an intergovernmental technical support structure in terms of section 30 of the Intergovernmental Relations Framework Act if there is a need for formal technical support to the Municipal Forum on Climate Change. </a:t>
            </a:r>
          </a:p>
          <a:p>
            <a:r>
              <a:rPr lang="en-US" sz="1800" dirty="0"/>
              <a:t>The Presidential Climate Commission which existed immediately before the commencement of this Act, continues to exist. </a:t>
            </a:r>
          </a:p>
          <a:p>
            <a:r>
              <a:rPr lang="en-US" sz="1800" dirty="0"/>
              <a:t>The Presidential Climate Commission will, upon being listed as a public entity in  Schedule 3 to the Public Finance Management Act, be a national public entity for purposes of the Public Finance Management Act and will be subject to the provisions of the said Act. </a:t>
            </a:r>
          </a:p>
          <a:p>
            <a:pPr marL="0" indent="0">
              <a:buNone/>
            </a:pPr>
            <a:endParaRPr lang="en-US" sz="1600" dirty="0"/>
          </a:p>
          <a:p>
            <a:pPr lvl="1">
              <a:buFont typeface="Wingdings" panose="05000000000000000000" pitchFamily="2" charset="2"/>
              <a:buChar char="q"/>
            </a:pPr>
            <a:endParaRPr lang="en-ZA" sz="1200" dirty="0"/>
          </a:p>
        </p:txBody>
      </p:sp>
    </p:spTree>
    <p:extLst>
      <p:ext uri="{BB962C8B-B14F-4D97-AF65-F5344CB8AC3E}">
        <p14:creationId xmlns:p14="http://schemas.microsoft.com/office/powerpoint/2010/main" val="1474437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C8706-271B-0D36-0F80-869A3AF13499}"/>
              </a:ext>
            </a:extLst>
          </p:cNvPr>
          <p:cNvSpPr>
            <a:spLocks noGrp="1"/>
          </p:cNvSpPr>
          <p:nvPr>
            <p:ph type="title"/>
          </p:nvPr>
        </p:nvSpPr>
        <p:spPr>
          <a:xfrm>
            <a:off x="1342907" y="606056"/>
            <a:ext cx="10684879" cy="654705"/>
          </a:xfrm>
        </p:spPr>
        <p:txBody>
          <a:bodyPr/>
          <a:lstStyle/>
          <a:p>
            <a:pPr algn="ctr"/>
            <a:br>
              <a:rPr lang="en-US" sz="2400" dirty="0"/>
            </a:br>
            <a:r>
              <a:rPr lang="en-US" sz="2400" dirty="0"/>
              <a:t>CLIMATE CHANGE RESPONSE: PROVINCES AND MUNICIPALITIES </a:t>
            </a:r>
          </a:p>
        </p:txBody>
      </p:sp>
      <p:sp>
        <p:nvSpPr>
          <p:cNvPr id="3" name="Content Placeholder 2">
            <a:extLst>
              <a:ext uri="{FF2B5EF4-FFF2-40B4-BE49-F238E27FC236}">
                <a16:creationId xmlns:a16="http://schemas.microsoft.com/office/drawing/2014/main" id="{9F2C80A2-F60B-1F40-2239-655BFE410930}"/>
              </a:ext>
            </a:extLst>
          </p:cNvPr>
          <p:cNvSpPr>
            <a:spLocks noGrp="1"/>
          </p:cNvSpPr>
          <p:nvPr>
            <p:ph idx="1"/>
          </p:nvPr>
        </p:nvSpPr>
        <p:spPr/>
        <p:txBody>
          <a:bodyPr>
            <a:normAutofit/>
          </a:bodyPr>
          <a:lstStyle/>
          <a:p>
            <a:r>
              <a:rPr lang="en-US" sz="1800" dirty="0"/>
              <a:t>At least within one year of the publication (2020) of the National Adaptation Strategy and Plan contemplated in section 18, undertake a climate change needs and response assessment for the province, metropolitan or district municipality, as the case may be; </a:t>
            </a:r>
          </a:p>
          <a:p>
            <a:r>
              <a:rPr lang="en-US" sz="1800" dirty="0"/>
              <a:t>At least within two years of undertaking the climate change needs and  response assessment contemplated in paragraph (a), develop, implement and publish in the Gazette a climate change response implementation plan as a component of, and in conjunction with, provincial, metropolitan or district municipal planning instruments, policies and programmes; </a:t>
            </a:r>
          </a:p>
          <a:p>
            <a:r>
              <a:rPr lang="en-US" sz="1800" dirty="0"/>
              <a:t>A metropolitan or district municipal climate change response implementation plan, contemplated in subsection (1)(d), must form a component of the relevant municipality’s integrated development plan adopted in terms of section 25 of the Local Government: Municipal Systems Act, 2000 (Act No. 32 of 2000).</a:t>
            </a:r>
          </a:p>
          <a:p>
            <a:r>
              <a:rPr lang="en-US" sz="1800" dirty="0"/>
              <a:t>The Minister must prescribe a mechanism to support and finance the Republic’s climate change response, planning and implementation by national, provincial and local government in consultation with the Minister of Finance. </a:t>
            </a:r>
          </a:p>
          <a:p>
            <a:pPr marL="0" indent="0">
              <a:buNone/>
            </a:pPr>
            <a:endParaRPr lang="en-US" sz="1600" dirty="0"/>
          </a:p>
          <a:p>
            <a:pPr lvl="1">
              <a:buFont typeface="Wingdings" panose="05000000000000000000" pitchFamily="2" charset="2"/>
              <a:buChar char="q"/>
            </a:pPr>
            <a:endParaRPr lang="en-ZA" sz="1200" dirty="0"/>
          </a:p>
        </p:txBody>
      </p:sp>
    </p:spTree>
    <p:extLst>
      <p:ext uri="{BB962C8B-B14F-4D97-AF65-F5344CB8AC3E}">
        <p14:creationId xmlns:p14="http://schemas.microsoft.com/office/powerpoint/2010/main" val="11267428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AE9DB-EC55-4834-7318-8A826B2A75E5}"/>
              </a:ext>
            </a:extLst>
          </p:cNvPr>
          <p:cNvSpPr>
            <a:spLocks noGrp="1"/>
          </p:cNvSpPr>
          <p:nvPr>
            <p:ph type="title"/>
          </p:nvPr>
        </p:nvSpPr>
        <p:spPr/>
        <p:txBody>
          <a:bodyPr/>
          <a:lstStyle/>
          <a:p>
            <a:pPr algn="ctr"/>
            <a:r>
              <a:rPr lang="en-ZA" dirty="0"/>
              <a:t>CONCLUSION</a:t>
            </a:r>
          </a:p>
        </p:txBody>
      </p:sp>
      <p:sp>
        <p:nvSpPr>
          <p:cNvPr id="3" name="Content Placeholder 2">
            <a:extLst>
              <a:ext uri="{FF2B5EF4-FFF2-40B4-BE49-F238E27FC236}">
                <a16:creationId xmlns:a16="http://schemas.microsoft.com/office/drawing/2014/main" id="{7FA1BE0E-9738-F164-75DF-A934C69EB187}"/>
              </a:ext>
            </a:extLst>
          </p:cNvPr>
          <p:cNvSpPr>
            <a:spLocks noGrp="1"/>
          </p:cNvSpPr>
          <p:nvPr>
            <p:ph idx="1"/>
          </p:nvPr>
        </p:nvSpPr>
        <p:spPr/>
        <p:txBody>
          <a:bodyPr>
            <a:normAutofit/>
          </a:bodyPr>
          <a:lstStyle/>
          <a:p>
            <a:r>
              <a:rPr lang="en-ZA" sz="1800" dirty="0"/>
              <a:t>Notable exception aside, the GDARD/E welcomes the Bill and has as a matter of fact started implementing aspects of the Bill.</a:t>
            </a:r>
          </a:p>
          <a:p>
            <a:endParaRPr lang="en-ZA" sz="1800" dirty="0"/>
          </a:p>
          <a:p>
            <a:r>
              <a:rPr lang="en-ZA" sz="1800" dirty="0"/>
              <a:t>The GDARD/E also stands prepared to assist Gauteng municipalities in planning and implementation, in the spirit of the IGRFA and Chapter 3 of the Constitution (Cooperative Government).</a:t>
            </a:r>
          </a:p>
        </p:txBody>
      </p:sp>
    </p:spTree>
    <p:extLst>
      <p:ext uri="{BB962C8B-B14F-4D97-AF65-F5344CB8AC3E}">
        <p14:creationId xmlns:p14="http://schemas.microsoft.com/office/powerpoint/2010/main" val="30148739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35C7CF9F-A708-7F24-36E7-DC7E098BBB73}"/>
              </a:ext>
            </a:extLst>
          </p:cNvPr>
          <p:cNvSpPr txBox="1">
            <a:spLocks/>
          </p:cNvSpPr>
          <p:nvPr/>
        </p:nvSpPr>
        <p:spPr>
          <a:xfrm>
            <a:off x="2975876" y="1985376"/>
            <a:ext cx="5795228" cy="2148280"/>
          </a:xfrm>
          <a:prstGeom prst="rect">
            <a:avLst/>
          </a:prstGeom>
          <a:noFill/>
        </p:spPr>
        <p:txBody>
          <a:bodyPr vert="horz" wrap="square" lIns="91440" tIns="45720" rIns="91440" bIns="45720" rtlCol="0" anchor="ctr">
            <a:spAutoFit/>
          </a:bodyPr>
          <a:lstStyle>
            <a:lvl1pPr marL="0" indent="0" algn="ctr" defTabSz="457200" rtl="0" eaLnBrk="1" latinLnBrk="0" hangingPunct="1">
              <a:spcBef>
                <a:spcPct val="20000"/>
              </a:spcBef>
              <a:buFont typeface="Arial"/>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457200" rtl="0" eaLnBrk="1" latinLnBrk="0" hangingPunct="1">
              <a:spcBef>
                <a:spcPct val="20000"/>
              </a:spcBef>
              <a:buFont typeface="Arial"/>
              <a:buNone/>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457200" rtl="0" eaLnBrk="1" latinLnBrk="0" hangingPunct="1">
              <a:spcBef>
                <a:spcPct val="20000"/>
              </a:spcBef>
              <a:buFont typeface="Arial"/>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457200" rtl="0" eaLnBrk="1" latinLnBrk="0" hangingPunct="1">
              <a:spcBef>
                <a:spcPct val="20000"/>
              </a:spcBef>
              <a:buFont typeface="Arial"/>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457200" rtl="0" eaLnBrk="1" latinLnBrk="0" hangingPunct="1">
              <a:spcBef>
                <a:spcPct val="20000"/>
              </a:spcBef>
              <a:buFont typeface="Arial"/>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THANK YOU</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812665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EC195-04DB-43E0-8EBA-FCF2C3B682FF}"/>
              </a:ext>
            </a:extLst>
          </p:cNvPr>
          <p:cNvSpPr>
            <a:spLocks noGrp="1"/>
          </p:cNvSpPr>
          <p:nvPr>
            <p:ph type="title"/>
          </p:nvPr>
        </p:nvSpPr>
        <p:spPr/>
        <p:txBody>
          <a:bodyPr/>
          <a:lstStyle/>
          <a:p>
            <a:pPr algn="ctr"/>
            <a:br>
              <a:rPr lang="en-US" dirty="0"/>
            </a:br>
            <a:r>
              <a:rPr lang="en-US" sz="2400" dirty="0">
                <a:latin typeface="+mn-lt"/>
              </a:rPr>
              <a:t>BACKGROUND</a:t>
            </a:r>
            <a:br>
              <a:rPr lang="en-US" dirty="0"/>
            </a:br>
            <a:endParaRPr lang="en-ZA" dirty="0"/>
          </a:p>
        </p:txBody>
      </p:sp>
      <p:sp>
        <p:nvSpPr>
          <p:cNvPr id="3" name="Content Placeholder 2">
            <a:extLst>
              <a:ext uri="{FF2B5EF4-FFF2-40B4-BE49-F238E27FC236}">
                <a16:creationId xmlns:a16="http://schemas.microsoft.com/office/drawing/2014/main" id="{BBA709DC-9085-4DCD-B567-43EC3F7A41F0}"/>
              </a:ext>
            </a:extLst>
          </p:cNvPr>
          <p:cNvSpPr>
            <a:spLocks noGrp="1"/>
          </p:cNvSpPr>
          <p:nvPr>
            <p:ph idx="1"/>
          </p:nvPr>
        </p:nvSpPr>
        <p:spPr>
          <a:xfrm>
            <a:off x="5568593" y="1730823"/>
            <a:ext cx="6351263" cy="4674742"/>
          </a:xfrm>
        </p:spPr>
        <p:txBody>
          <a:bodyPr>
            <a:normAutofit fontScale="92500" lnSpcReduction="20000"/>
          </a:bodyPr>
          <a:lstStyle/>
          <a:p>
            <a:r>
              <a:rPr lang="en-US" sz="2000" b="0" dirty="0">
                <a:latin typeface="+mn-lt"/>
              </a:rPr>
              <a:t>IPCC (International Panel on Climate Change) sixth assessment </a:t>
            </a:r>
            <a:r>
              <a:rPr lang="en-US" sz="2000" dirty="0">
                <a:latin typeface="+mn-lt"/>
              </a:rPr>
              <a:t>in 2022 - </a:t>
            </a:r>
            <a:r>
              <a:rPr lang="en-US" sz="2000" b="0" dirty="0">
                <a:latin typeface="+mn-lt"/>
              </a:rPr>
              <a:t>Global GHG emissions have continued to rise, but GHG emissions must peak in the next three years to preserve our chances of meeting the Paris Agreement's 1.5 degrees C goal. </a:t>
            </a:r>
          </a:p>
          <a:p>
            <a:r>
              <a:rPr lang="en-US" sz="2000" b="0" dirty="0">
                <a:latin typeface="+mn-lt"/>
              </a:rPr>
              <a:t>There's no room for building new fossil fuel infrastructure, with CO2 emissions from existing and planned fossil fuel infrastructure alone exceeding global 1.5 degrees C budgets. </a:t>
            </a:r>
          </a:p>
          <a:p>
            <a:r>
              <a:rPr lang="en-US" sz="2000" b="0" dirty="0">
                <a:latin typeface="+mn-lt"/>
              </a:rPr>
              <a:t>Carbon removal will need to play an important role as all pathways that limit warming to 1.5 degrees C (with no or limited overshoot) depend on carbon removal. </a:t>
            </a:r>
          </a:p>
          <a:p>
            <a:r>
              <a:rPr lang="en-US" sz="2000" b="0" dirty="0">
                <a:latin typeface="+mn-lt"/>
              </a:rPr>
              <a:t>For the corporate sector, this means transitioning towards business models that are compatible with a net-zero economy within the next three to five decades </a:t>
            </a:r>
          </a:p>
          <a:p>
            <a:r>
              <a:rPr lang="en-US" sz="2000" b="0" dirty="0">
                <a:latin typeface="+mn-lt"/>
              </a:rPr>
              <a:t>Requires monitoring and tracking of initiatives and responses.</a:t>
            </a:r>
          </a:p>
        </p:txBody>
      </p:sp>
      <p:pic>
        <p:nvPicPr>
          <p:cNvPr id="4" name="Picture 3">
            <a:extLst>
              <a:ext uri="{FF2B5EF4-FFF2-40B4-BE49-F238E27FC236}">
                <a16:creationId xmlns:a16="http://schemas.microsoft.com/office/drawing/2014/main" id="{8ABF9E13-5181-C284-0E10-038538112C48}"/>
              </a:ext>
            </a:extLst>
          </p:cNvPr>
          <p:cNvPicPr>
            <a:picLocks noChangeAspect="1"/>
          </p:cNvPicPr>
          <p:nvPr/>
        </p:nvPicPr>
        <p:blipFill>
          <a:blip r:embed="rId2"/>
          <a:stretch>
            <a:fillRect/>
          </a:stretch>
        </p:blipFill>
        <p:spPr>
          <a:xfrm>
            <a:off x="1222625" y="1818525"/>
            <a:ext cx="4243227" cy="4674742"/>
          </a:xfrm>
          <a:prstGeom prst="rect">
            <a:avLst/>
          </a:prstGeom>
        </p:spPr>
      </p:pic>
    </p:spTree>
    <p:extLst>
      <p:ext uri="{BB962C8B-B14F-4D97-AF65-F5344CB8AC3E}">
        <p14:creationId xmlns:p14="http://schemas.microsoft.com/office/powerpoint/2010/main" val="468820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977099" y="179166"/>
            <a:ext cx="10013515" cy="488515"/>
          </a:xfrm>
        </p:spPr>
        <p:txBody>
          <a:bodyPr>
            <a:normAutofit/>
          </a:bodyPr>
          <a:lstStyle/>
          <a:p>
            <a:r>
              <a:rPr lang="en-ZA" sz="2800" b="1" dirty="0">
                <a:solidFill>
                  <a:srgbClr val="FFFFFF"/>
                </a:solidFill>
                <a:latin typeface="Calibri"/>
                <a:cs typeface="Arial" panose="020B0604020202020204" pitchFamily="34" charset="0"/>
              </a:rPr>
              <a:t>National climate objectives</a:t>
            </a:r>
            <a:endParaRPr lang="en-US" sz="2500" b="1"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ED37311-0909-5948-9C9D-8B6EA3325879}"/>
              </a:ext>
            </a:extLst>
          </p:cNvPr>
          <p:cNvSpPr txBox="1"/>
          <p:nvPr/>
        </p:nvSpPr>
        <p:spPr>
          <a:xfrm>
            <a:off x="1256392" y="1156682"/>
            <a:ext cx="1065033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t>CLIMATE RISKS FOR GAUTENG </a:t>
            </a:r>
          </a:p>
        </p:txBody>
      </p:sp>
      <p:sp>
        <p:nvSpPr>
          <p:cNvPr id="7" name="Content Placeholder 3">
            <a:extLst>
              <a:ext uri="{FF2B5EF4-FFF2-40B4-BE49-F238E27FC236}">
                <a16:creationId xmlns:a16="http://schemas.microsoft.com/office/drawing/2014/main" id="{FE334C96-E010-6CB7-5605-87C30CF95F60}"/>
              </a:ext>
            </a:extLst>
          </p:cNvPr>
          <p:cNvSpPr>
            <a:spLocks noGrp="1"/>
          </p:cNvSpPr>
          <p:nvPr>
            <p:ph idx="1"/>
          </p:nvPr>
        </p:nvSpPr>
        <p:spPr>
          <a:xfrm>
            <a:off x="838426" y="1679902"/>
            <a:ext cx="5646264" cy="5178098"/>
          </a:xfrm>
        </p:spPr>
        <p:txBody>
          <a:bodyPr>
            <a:normAutofit fontScale="62500" lnSpcReduction="20000"/>
          </a:bodyPr>
          <a:lstStyle/>
          <a:p>
            <a:r>
              <a:rPr lang="en-US" sz="2900" dirty="0"/>
              <a:t>Climate projections (confirmed by Long Term Adaptation Scenarios, SA’s Third National Communication, SA’s Weather Service Climate Change Atlas)  indicate that the overall outcome for Gauteng is likely to be a hotter climate overall, with the higher temperatures and longer dry spells dominating the weather patterns. </a:t>
            </a:r>
          </a:p>
          <a:p>
            <a:r>
              <a:rPr lang="en-US" sz="2900" dirty="0"/>
              <a:t>Intense rainfall events have also been projected, and will lead to increasing runoff rather than infiltration. These also increase the risk for flash floods and erosion, placing pressure on stormwater infrastructure and affecting agricultural practices.</a:t>
            </a:r>
          </a:p>
          <a:p>
            <a:r>
              <a:rPr lang="en-US" sz="2900" dirty="0"/>
              <a:t>Increased temperature will lead to heat stress and increased evaporation will lead to  significant water losses</a:t>
            </a:r>
          </a:p>
          <a:p>
            <a:r>
              <a:rPr lang="en-US" sz="2900" dirty="0"/>
              <a:t>Deepened drought conditions will impact water security and increase fire risks</a:t>
            </a:r>
          </a:p>
          <a:p>
            <a:r>
              <a:rPr lang="en-US" sz="2900" dirty="0"/>
              <a:t>At the same time, due to its industrial nature, Gauteng’s heavy dependence on carbon intensive energy is immensely contributing to national GHG emission profile. </a:t>
            </a:r>
          </a:p>
          <a:p>
            <a:pPr marL="0" indent="0">
              <a:buNone/>
            </a:pPr>
            <a:endParaRPr lang="en-US" dirty="0"/>
          </a:p>
        </p:txBody>
      </p:sp>
      <p:pic>
        <p:nvPicPr>
          <p:cNvPr id="3" name="Picture 2">
            <a:extLst>
              <a:ext uri="{FF2B5EF4-FFF2-40B4-BE49-F238E27FC236}">
                <a16:creationId xmlns:a16="http://schemas.microsoft.com/office/drawing/2014/main" id="{C4B1E697-3BA1-E4C7-BAAE-E96E2FBB2C89}"/>
              </a:ext>
            </a:extLst>
          </p:cNvPr>
          <p:cNvPicPr>
            <a:picLocks noChangeAspect="1"/>
          </p:cNvPicPr>
          <p:nvPr/>
        </p:nvPicPr>
        <p:blipFill>
          <a:blip r:embed="rId3"/>
          <a:stretch>
            <a:fillRect/>
          </a:stretch>
        </p:blipFill>
        <p:spPr>
          <a:xfrm>
            <a:off x="6554600" y="2130439"/>
            <a:ext cx="5265488" cy="2597121"/>
          </a:xfrm>
          <a:prstGeom prst="rect">
            <a:avLst/>
          </a:prstGeom>
        </p:spPr>
      </p:pic>
      <p:pic>
        <p:nvPicPr>
          <p:cNvPr id="5" name="Picture 4">
            <a:extLst>
              <a:ext uri="{FF2B5EF4-FFF2-40B4-BE49-F238E27FC236}">
                <a16:creationId xmlns:a16="http://schemas.microsoft.com/office/drawing/2014/main" id="{EC8D0EEB-FC08-E755-1417-D062A290A8F8}"/>
              </a:ext>
            </a:extLst>
          </p:cNvPr>
          <p:cNvPicPr>
            <a:picLocks noChangeAspect="1"/>
          </p:cNvPicPr>
          <p:nvPr/>
        </p:nvPicPr>
        <p:blipFill>
          <a:blip r:embed="rId4"/>
          <a:stretch>
            <a:fillRect/>
          </a:stretch>
        </p:blipFill>
        <p:spPr>
          <a:xfrm>
            <a:off x="6554599" y="4727560"/>
            <a:ext cx="2773959" cy="2180870"/>
          </a:xfrm>
          <a:prstGeom prst="rect">
            <a:avLst/>
          </a:prstGeom>
        </p:spPr>
      </p:pic>
      <p:pic>
        <p:nvPicPr>
          <p:cNvPr id="8" name="Picture 7">
            <a:extLst>
              <a:ext uri="{FF2B5EF4-FFF2-40B4-BE49-F238E27FC236}">
                <a16:creationId xmlns:a16="http://schemas.microsoft.com/office/drawing/2014/main" id="{9F6714D0-4E4F-EB02-4F88-1C501EA1539C}"/>
              </a:ext>
            </a:extLst>
          </p:cNvPr>
          <p:cNvPicPr>
            <a:picLocks noChangeAspect="1"/>
          </p:cNvPicPr>
          <p:nvPr/>
        </p:nvPicPr>
        <p:blipFill>
          <a:blip r:embed="rId5"/>
          <a:stretch>
            <a:fillRect/>
          </a:stretch>
        </p:blipFill>
        <p:spPr>
          <a:xfrm>
            <a:off x="9328558" y="4727559"/>
            <a:ext cx="2491530" cy="2275368"/>
          </a:xfrm>
          <a:prstGeom prst="rect">
            <a:avLst/>
          </a:prstGeom>
        </p:spPr>
      </p:pic>
    </p:spTree>
    <p:extLst>
      <p:ext uri="{BB962C8B-B14F-4D97-AF65-F5344CB8AC3E}">
        <p14:creationId xmlns:p14="http://schemas.microsoft.com/office/powerpoint/2010/main" val="2807117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7AA73-156B-EB5C-5B1B-810B4A3C7EFD}"/>
              </a:ext>
            </a:extLst>
          </p:cNvPr>
          <p:cNvSpPr>
            <a:spLocks noGrp="1"/>
          </p:cNvSpPr>
          <p:nvPr>
            <p:ph type="title"/>
          </p:nvPr>
        </p:nvSpPr>
        <p:spPr/>
        <p:txBody>
          <a:bodyPr/>
          <a:lstStyle/>
          <a:p>
            <a:pPr algn="ctr"/>
            <a:r>
              <a:rPr lang="en-ZA" dirty="0"/>
              <a:t>PROVINCIAL </a:t>
            </a:r>
            <a:r>
              <a:rPr lang="en-ZA" sz="2400" dirty="0"/>
              <a:t>DEPARTMENT</a:t>
            </a:r>
            <a:r>
              <a:rPr lang="en-ZA" dirty="0"/>
              <a:t> SUPPORTS THE BILL</a:t>
            </a:r>
          </a:p>
        </p:txBody>
      </p:sp>
      <p:sp>
        <p:nvSpPr>
          <p:cNvPr id="3" name="Content Placeholder 2">
            <a:extLst>
              <a:ext uri="{FF2B5EF4-FFF2-40B4-BE49-F238E27FC236}">
                <a16:creationId xmlns:a16="http://schemas.microsoft.com/office/drawing/2014/main" id="{A563D720-21D8-0680-461B-9BC9D3FE5E82}"/>
              </a:ext>
            </a:extLst>
          </p:cNvPr>
          <p:cNvSpPr>
            <a:spLocks noGrp="1"/>
          </p:cNvSpPr>
          <p:nvPr>
            <p:ph idx="1"/>
          </p:nvPr>
        </p:nvSpPr>
        <p:spPr/>
        <p:txBody>
          <a:bodyPr>
            <a:normAutofit/>
          </a:bodyPr>
          <a:lstStyle/>
          <a:p>
            <a:pPr marL="0" indent="0">
              <a:buNone/>
            </a:pPr>
            <a:r>
              <a:rPr lang="en-ZA" sz="2000" dirty="0"/>
              <a:t>The GDARD/E is in support of the Bill and stands ready to: </a:t>
            </a:r>
          </a:p>
          <a:p>
            <a:pPr>
              <a:buFont typeface="Arial" panose="020B0604020202020204" pitchFamily="34" charset="0"/>
              <a:buChar char="•"/>
            </a:pPr>
            <a:r>
              <a:rPr lang="en-ZA" sz="2000" dirty="0"/>
              <a:t>(further) implement the Bill;  and </a:t>
            </a:r>
          </a:p>
          <a:p>
            <a:pPr>
              <a:buFont typeface="Arial" panose="020B0604020202020204" pitchFamily="34" charset="0"/>
              <a:buChar char="•"/>
            </a:pPr>
            <a:r>
              <a:rPr lang="en-ZA" sz="2000" dirty="0"/>
              <a:t>support the Gauteng municipalities, in implementation, where required.</a:t>
            </a:r>
          </a:p>
          <a:p>
            <a:pPr marL="0" indent="0">
              <a:buNone/>
            </a:pPr>
            <a:endParaRPr lang="en-ZA" sz="2000" dirty="0"/>
          </a:p>
          <a:p>
            <a:pPr marL="0" indent="0">
              <a:buNone/>
            </a:pPr>
            <a:r>
              <a:rPr lang="en-ZA" sz="2000" dirty="0"/>
              <a:t>From the next few slides, it will be evident that great strides have already been made towards implementation of the values and principles as contained in the Bill and the aligned provincial strategy.</a:t>
            </a:r>
          </a:p>
        </p:txBody>
      </p:sp>
    </p:spTree>
    <p:extLst>
      <p:ext uri="{BB962C8B-B14F-4D97-AF65-F5344CB8AC3E}">
        <p14:creationId xmlns:p14="http://schemas.microsoft.com/office/powerpoint/2010/main" val="31651773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150FE2-EA3E-4D1E-E0FE-6085E2892C8C}"/>
              </a:ext>
            </a:extLst>
          </p:cNvPr>
          <p:cNvSpPr>
            <a:spLocks noGrp="1"/>
          </p:cNvSpPr>
          <p:nvPr>
            <p:ph type="title"/>
          </p:nvPr>
        </p:nvSpPr>
        <p:spPr>
          <a:xfrm>
            <a:off x="839787" y="1023215"/>
            <a:ext cx="10909190" cy="510548"/>
          </a:xfrm>
        </p:spPr>
        <p:txBody>
          <a:bodyPr>
            <a:normAutofit fontScale="90000"/>
          </a:bodyPr>
          <a:lstStyle/>
          <a:p>
            <a:pPr algn="ctr"/>
            <a:r>
              <a:rPr lang="en-ZA" dirty="0"/>
              <a:t>	</a:t>
            </a:r>
            <a:r>
              <a:rPr lang="en-ZA" sz="2700" b="1" dirty="0">
                <a:solidFill>
                  <a:schemeClr val="bg1"/>
                </a:solidFill>
                <a:latin typeface="Arial" panose="020B0604020202020204" pitchFamily="34" charset="0"/>
                <a:cs typeface="Arial" panose="020B0604020202020204" pitchFamily="34" charset="0"/>
              </a:rPr>
              <a:t>BACKGROUND</a:t>
            </a:r>
          </a:p>
        </p:txBody>
      </p:sp>
      <p:sp>
        <p:nvSpPr>
          <p:cNvPr id="8" name="Content Placeholder 7">
            <a:extLst>
              <a:ext uri="{FF2B5EF4-FFF2-40B4-BE49-F238E27FC236}">
                <a16:creationId xmlns:a16="http://schemas.microsoft.com/office/drawing/2014/main" id="{DEF91338-FDA7-E24E-9EBC-A7DDC8CEA185}"/>
              </a:ext>
            </a:extLst>
          </p:cNvPr>
          <p:cNvSpPr>
            <a:spLocks noGrp="1"/>
          </p:cNvSpPr>
          <p:nvPr>
            <p:ph sz="half" idx="2"/>
          </p:nvPr>
        </p:nvSpPr>
        <p:spPr>
          <a:xfrm>
            <a:off x="839788" y="2505075"/>
            <a:ext cx="4508389" cy="3684588"/>
          </a:xfrm>
        </p:spPr>
        <p:txBody>
          <a:bodyPr>
            <a:normAutofit/>
          </a:bodyPr>
          <a:lstStyle/>
          <a:p>
            <a:pPr marL="0" indent="0" algn="ctr">
              <a:buNone/>
            </a:pPr>
            <a:endParaRPr lang="en-US" dirty="0">
              <a:cs typeface="Arial" panose="020B0604020202020204" pitchFamily="34" charset="0"/>
            </a:endParaRPr>
          </a:p>
          <a:p>
            <a:pPr marL="0" indent="0" algn="ctr">
              <a:buNone/>
            </a:pPr>
            <a:endParaRPr lang="en-US" dirty="0">
              <a:cs typeface="Arial" panose="020B0604020202020204" pitchFamily="34" charset="0"/>
            </a:endParaRPr>
          </a:p>
        </p:txBody>
      </p:sp>
      <p:sp>
        <p:nvSpPr>
          <p:cNvPr id="5" name="Text Placeholder 4">
            <a:extLst>
              <a:ext uri="{FF2B5EF4-FFF2-40B4-BE49-F238E27FC236}">
                <a16:creationId xmlns:a16="http://schemas.microsoft.com/office/drawing/2014/main" id="{B2B990E0-39B8-FE8E-D535-90B9C31CE860}"/>
              </a:ext>
            </a:extLst>
          </p:cNvPr>
          <p:cNvSpPr>
            <a:spLocks noGrp="1"/>
          </p:cNvSpPr>
          <p:nvPr>
            <p:ph type="body" sz="quarter" idx="3"/>
          </p:nvPr>
        </p:nvSpPr>
        <p:spPr>
          <a:xfrm flipV="1">
            <a:off x="8314660" y="2505072"/>
            <a:ext cx="818707" cy="344453"/>
          </a:xfrm>
        </p:spPr>
        <p:txBody>
          <a:bodyPr>
            <a:normAutofit fontScale="55000" lnSpcReduction="20000"/>
          </a:bodyPr>
          <a:lstStyle/>
          <a:p>
            <a:pPr algn="ctr"/>
            <a:endParaRPr lang="en-ZA" sz="3600" dirty="0"/>
          </a:p>
        </p:txBody>
      </p:sp>
      <p:pic>
        <p:nvPicPr>
          <p:cNvPr id="2" name="Content Placeholder 1">
            <a:extLst>
              <a:ext uri="{FF2B5EF4-FFF2-40B4-BE49-F238E27FC236}">
                <a16:creationId xmlns:a16="http://schemas.microsoft.com/office/drawing/2014/main" id="{CB60474B-E9E9-C8D7-53B8-7BB11E1DFFAF}"/>
              </a:ext>
            </a:extLst>
          </p:cNvPr>
          <p:cNvPicPr>
            <a:picLocks noGrp="1" noChangeAspect="1"/>
          </p:cNvPicPr>
          <p:nvPr>
            <p:ph sz="quarter" idx="4"/>
          </p:nvPr>
        </p:nvPicPr>
        <p:blipFill>
          <a:blip r:embed="rId3"/>
          <a:stretch>
            <a:fillRect/>
          </a:stretch>
        </p:blipFill>
        <p:spPr>
          <a:xfrm>
            <a:off x="7588018" y="2142095"/>
            <a:ext cx="4508389" cy="3912782"/>
          </a:xfrm>
          <a:prstGeom prst="rect">
            <a:avLst/>
          </a:prstGeom>
        </p:spPr>
      </p:pic>
      <p:sp>
        <p:nvSpPr>
          <p:cNvPr id="12" name="TextBox 11">
            <a:extLst>
              <a:ext uri="{FF2B5EF4-FFF2-40B4-BE49-F238E27FC236}">
                <a16:creationId xmlns:a16="http://schemas.microsoft.com/office/drawing/2014/main" id="{1D99FAEC-B6A7-83F7-6204-368E821AD9AD}"/>
              </a:ext>
            </a:extLst>
          </p:cNvPr>
          <p:cNvSpPr txBox="1"/>
          <p:nvPr/>
        </p:nvSpPr>
        <p:spPr>
          <a:xfrm>
            <a:off x="1331259" y="1776240"/>
            <a:ext cx="6586614" cy="3354765"/>
          </a:xfrm>
          <a:prstGeom prst="rect">
            <a:avLst/>
          </a:prstGeom>
          <a:noFill/>
        </p:spPr>
        <p:txBody>
          <a:bodyPr wrap="square">
            <a:sp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tab pos="3051175" algn="l"/>
              </a:tabLst>
              <a:defRPr/>
            </a:pPr>
            <a:r>
              <a:rPr kumimoji="0" lang="en-ZA"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Gauteng City Region Climate Change response is guided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by the Gauteng City Region Over-arching Climate Change Response Strategy and Action Plan: </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approved for implementation by EXCO on 26 </a:t>
            </a:r>
          </a:p>
          <a:p>
            <a:pPr marR="0" lvl="0" algn="l" defTabSz="457200" rtl="0" eaLnBrk="1" fontAlgn="auto" latinLnBrk="0" hangingPunct="1">
              <a:lnSpc>
                <a:spcPct val="100000"/>
              </a:lnSpc>
              <a:spcBef>
                <a:spcPct val="20000"/>
              </a:spcBef>
              <a:spcAft>
                <a:spcPts val="0"/>
              </a:spcAft>
              <a:buClrTx/>
              <a:buSzTx/>
              <a:tabLst>
                <a:tab pos="3051175" algn="l"/>
              </a:tabLst>
              <a:defRPr/>
            </a:pPr>
            <a:r>
              <a:rPr lang="en-US" sz="2000" dirty="0">
                <a:solidFill>
                  <a:prstClr val="black"/>
                </a:solidFill>
                <a:latin typeface="Arial" panose="020B060402020202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August 2020. </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tab pos="3051175" algn="l"/>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Aligned to Climate Change Bill.</a:t>
            </a:r>
            <a:endParaRPr kumimoji="0" lang="en-ZA"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Strategy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supports SA’s commitment to meet Paris Agreement pledges and National Determined Contribution (NDC) targets for reduction of the country’s Greenhouse Gas (GHG) emissions. </a:t>
            </a:r>
          </a:p>
        </p:txBody>
      </p:sp>
      <p:pic>
        <p:nvPicPr>
          <p:cNvPr id="13" name="Picture 12">
            <a:extLst>
              <a:ext uri="{FF2B5EF4-FFF2-40B4-BE49-F238E27FC236}">
                <a16:creationId xmlns:a16="http://schemas.microsoft.com/office/drawing/2014/main" id="{17E060BD-3727-820C-0764-78CCD350F49D}"/>
              </a:ext>
            </a:extLst>
          </p:cNvPr>
          <p:cNvPicPr>
            <a:picLocks noChangeAspect="1"/>
          </p:cNvPicPr>
          <p:nvPr/>
        </p:nvPicPr>
        <p:blipFill>
          <a:blip r:embed="rId4"/>
          <a:stretch>
            <a:fillRect/>
          </a:stretch>
        </p:blipFill>
        <p:spPr>
          <a:xfrm>
            <a:off x="7758953" y="1881963"/>
            <a:ext cx="4202675" cy="4172914"/>
          </a:xfrm>
          <a:prstGeom prst="rect">
            <a:avLst/>
          </a:prstGeom>
        </p:spPr>
      </p:pic>
    </p:spTree>
    <p:extLst>
      <p:ext uri="{BB962C8B-B14F-4D97-AF65-F5344CB8AC3E}">
        <p14:creationId xmlns:p14="http://schemas.microsoft.com/office/powerpoint/2010/main" val="2042162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sz="2400" dirty="0">
                <a:latin typeface="Arial" panose="020B0604020202020204" pitchFamily="34" charset="0"/>
                <a:cs typeface="Arial" panose="020B0604020202020204" pitchFamily="34" charset="0"/>
              </a:rPr>
              <a:t>CLIMATE CHANGE REGISTER AND IMPLEMENTATION PLAN</a:t>
            </a:r>
            <a:endParaRPr lang="en-ZA" sz="2400"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0317" y="1567547"/>
            <a:ext cx="11089539" cy="4838018"/>
          </a:xfrm>
        </p:spPr>
        <p:txBody>
          <a:bodyPr>
            <a:normAutofit/>
          </a:bodyPr>
          <a:lstStyle/>
          <a:p>
            <a:endParaRPr lang="en-ZA" dirty="0">
              <a:latin typeface="+mn-lt"/>
            </a:endParaRPr>
          </a:p>
          <a:p>
            <a:endParaRPr lang="en-ZA" dirty="0">
              <a:latin typeface="+mn-lt"/>
            </a:endParaRPr>
          </a:p>
          <a:p>
            <a:pPr marL="0" indent="0">
              <a:buNone/>
            </a:pPr>
            <a:endParaRPr lang="en-US" dirty="0">
              <a:latin typeface="+mn-lt"/>
            </a:endParaRPr>
          </a:p>
        </p:txBody>
      </p:sp>
      <p:pic>
        <p:nvPicPr>
          <p:cNvPr id="4" name="Content Placeholder 2">
            <a:extLst>
              <a:ext uri="{FF2B5EF4-FFF2-40B4-BE49-F238E27FC236}">
                <a16:creationId xmlns:a16="http://schemas.microsoft.com/office/drawing/2014/main" id="{5707C1A3-8ADB-32CE-C7DF-E9608D538B44}"/>
              </a:ext>
            </a:extLst>
          </p:cNvPr>
          <p:cNvPicPr>
            <a:picLocks noChangeAspect="1"/>
          </p:cNvPicPr>
          <p:nvPr/>
        </p:nvPicPr>
        <p:blipFill>
          <a:blip r:embed="rId2"/>
          <a:stretch>
            <a:fillRect/>
          </a:stretch>
        </p:blipFill>
        <p:spPr>
          <a:xfrm>
            <a:off x="1340284" y="1610077"/>
            <a:ext cx="10704232" cy="5290452"/>
          </a:xfrm>
          <a:prstGeom prst="rect">
            <a:avLst/>
          </a:prstGeom>
        </p:spPr>
      </p:pic>
    </p:spTree>
    <p:extLst>
      <p:ext uri="{BB962C8B-B14F-4D97-AF65-F5344CB8AC3E}">
        <p14:creationId xmlns:p14="http://schemas.microsoft.com/office/powerpoint/2010/main" val="1999022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sz="2400" b="1" dirty="0">
                <a:solidFill>
                  <a:schemeClr val="bg1"/>
                </a:solidFill>
                <a:latin typeface="+mn-lt"/>
              </a:rPr>
              <a:t>STRATEGIC IMPLEMENTATION OF STRATEGY</a:t>
            </a:r>
            <a:endParaRPr lang="en-ZA" sz="2400" dirty="0">
              <a:solidFill>
                <a:schemeClr val="bg1"/>
              </a:solidFill>
              <a:latin typeface="+mj-lt"/>
            </a:endParaRPr>
          </a:p>
        </p:txBody>
      </p:sp>
      <p:sp>
        <p:nvSpPr>
          <p:cNvPr id="3" name="Content Placeholder 2"/>
          <p:cNvSpPr>
            <a:spLocks noGrp="1"/>
          </p:cNvSpPr>
          <p:nvPr>
            <p:ph idx="1"/>
          </p:nvPr>
        </p:nvSpPr>
        <p:spPr>
          <a:xfrm>
            <a:off x="1334530" y="1567547"/>
            <a:ext cx="10585326" cy="4838018"/>
          </a:xfrm>
        </p:spPr>
        <p:txBody>
          <a:bodyPr>
            <a:normAutofit/>
          </a:bodyPr>
          <a:lstStyle/>
          <a:p>
            <a:pPr>
              <a:lnSpc>
                <a:spcPct val="100000"/>
              </a:lnSpc>
            </a:pPr>
            <a:r>
              <a:rPr lang="en-US" sz="2000" dirty="0">
                <a:latin typeface="+mn-lt"/>
              </a:rPr>
              <a:t>The Draft Climate Change Bill - “</a:t>
            </a:r>
            <a:r>
              <a:rPr lang="en-US" sz="2000" b="1" i="1" dirty="0">
                <a:latin typeface="+mn-lt"/>
              </a:rPr>
              <a:t>A Provincial Committee on Climate Change is established for each province in the Republic, in order to coordinate climate change response actions in the relevant province</a:t>
            </a:r>
            <a:r>
              <a:rPr lang="en-US" sz="2000" dirty="0">
                <a:latin typeface="+mn-lt"/>
              </a:rPr>
              <a:t>...”. </a:t>
            </a:r>
          </a:p>
          <a:p>
            <a:pPr marL="342900" lvl="0" indent="-342900" defTabSz="457200">
              <a:lnSpc>
                <a:spcPct val="100000"/>
              </a:lnSpc>
              <a:spcBef>
                <a:spcPct val="20000"/>
              </a:spcBef>
              <a:buFont typeface="Arial"/>
              <a:buChar char="•"/>
            </a:pPr>
            <a:r>
              <a:rPr lang="en-US" sz="2000" dirty="0">
                <a:latin typeface="+mn-lt"/>
                <a:cs typeface="Arial" panose="020B0604020202020204" pitchFamily="34" charset="0"/>
              </a:rPr>
              <a:t>The </a:t>
            </a:r>
            <a:r>
              <a:rPr lang="en-ZA" sz="2000" dirty="0">
                <a:effectLst/>
                <a:latin typeface="+mn-lt"/>
                <a:ea typeface="Calibri" panose="020F0502020204030204" pitchFamily="34" charset="0"/>
                <a:cs typeface="Arial" panose="020B0604020202020204" pitchFamily="34" charset="0"/>
              </a:rPr>
              <a:t>Premier’s </a:t>
            </a:r>
            <a:r>
              <a:rPr lang="en-ZA" sz="2000" dirty="0">
                <a:latin typeface="+mn-lt"/>
                <a:ea typeface="Calibri" panose="020F0502020204030204" pitchFamily="34" charset="0"/>
                <a:cs typeface="Arial" panose="020B0604020202020204" pitchFamily="34" charset="0"/>
              </a:rPr>
              <a:t>E</a:t>
            </a:r>
            <a:r>
              <a:rPr lang="en-ZA" sz="2000" dirty="0">
                <a:effectLst/>
                <a:latin typeface="+mn-lt"/>
                <a:ea typeface="Calibri" panose="020F0502020204030204" pitchFamily="34" charset="0"/>
                <a:cs typeface="Arial" panose="020B0604020202020204" pitchFamily="34" charset="0"/>
              </a:rPr>
              <a:t>xpert </a:t>
            </a:r>
            <a:r>
              <a:rPr lang="en-ZA" sz="2000" dirty="0">
                <a:latin typeface="+mn-lt"/>
                <a:ea typeface="Calibri" panose="020F0502020204030204" pitchFamily="34" charset="0"/>
                <a:cs typeface="Arial" panose="020B0604020202020204" pitchFamily="34" charset="0"/>
              </a:rPr>
              <a:t>A</a:t>
            </a:r>
            <a:r>
              <a:rPr lang="en-ZA" sz="2000" dirty="0">
                <a:effectLst/>
                <a:latin typeface="+mn-lt"/>
                <a:ea typeface="Calibri" panose="020F0502020204030204" pitchFamily="34" charset="0"/>
                <a:cs typeface="Arial" panose="020B0604020202020204" pitchFamily="34" charset="0"/>
              </a:rPr>
              <a:t>dvisory Committee </a:t>
            </a:r>
            <a:r>
              <a:rPr lang="en-ZA" sz="2000" dirty="0">
                <a:latin typeface="+mn-lt"/>
                <a:ea typeface="Calibri" panose="020F0502020204030204" pitchFamily="34" charset="0"/>
                <a:cs typeface="Arial" panose="020B0604020202020204" pitchFamily="34" charset="0"/>
              </a:rPr>
              <a:t>o</a:t>
            </a:r>
            <a:r>
              <a:rPr lang="en-ZA" sz="2000" dirty="0">
                <a:effectLst/>
                <a:latin typeface="+mn-lt"/>
                <a:ea typeface="Calibri" panose="020F0502020204030204" pitchFamily="34" charset="0"/>
                <a:cs typeface="Arial" panose="020B0604020202020204" pitchFamily="34" charset="0"/>
              </a:rPr>
              <a:t>n Climate Change (PEACCC) </a:t>
            </a:r>
            <a:r>
              <a:rPr lang="en-ZA" sz="2000" dirty="0">
                <a:latin typeface="+mn-lt"/>
                <a:ea typeface="Calibri" panose="020F0502020204030204" pitchFamily="34" charset="0"/>
                <a:cs typeface="Arial" panose="020B0604020202020204" pitchFamily="34" charset="0"/>
              </a:rPr>
              <a:t>launched by Gauteng Premier on 1 June 2022 –  to strategically monitor and report on progress of provincial climate response programmes. It consists of various experts in the fields of energy, water, infrastructure, finance etc. </a:t>
            </a:r>
            <a:endParaRPr lang="en-ZA" sz="2000" u="sng" dirty="0">
              <a:effectLst/>
              <a:latin typeface="+mn-lt"/>
              <a:ea typeface="Calibri" panose="020F0502020204030204" pitchFamily="34" charset="0"/>
              <a:cs typeface="Arial" panose="020B0604020202020204" pitchFamily="34" charset="0"/>
            </a:endParaRPr>
          </a:p>
          <a:p>
            <a:pPr>
              <a:lnSpc>
                <a:spcPct val="100000"/>
              </a:lnSpc>
            </a:pPr>
            <a:r>
              <a:rPr lang="en-GB" sz="2000" b="1" dirty="0">
                <a:latin typeface="+mn-lt"/>
              </a:rPr>
              <a:t>THE OBJECTIVES OF THE COMMITTEE ARE AS FOLLOWS </a:t>
            </a:r>
          </a:p>
          <a:p>
            <a:pPr lvl="1">
              <a:lnSpc>
                <a:spcPct val="100000"/>
              </a:lnSpc>
            </a:pPr>
            <a:r>
              <a:rPr lang="en-GB" sz="2000" dirty="0">
                <a:latin typeface="+mn-lt"/>
              </a:rPr>
              <a:t>The Expert Advisory Committee will guide and accelerate implementation of the Gauteng City Region Overarching Climate Change Response Strategy.</a:t>
            </a:r>
            <a:endParaRPr lang="en-ZA" sz="2000" dirty="0">
              <a:latin typeface="+mn-lt"/>
            </a:endParaRPr>
          </a:p>
          <a:p>
            <a:pPr lvl="1">
              <a:lnSpc>
                <a:spcPct val="100000"/>
              </a:lnSpc>
            </a:pPr>
            <a:r>
              <a:rPr lang="en-GB" sz="2000" dirty="0">
                <a:latin typeface="+mn-lt"/>
              </a:rPr>
              <a:t>The Expert Advisory Committee will also provide expert advice on elements of a just transition pathway for the Gauteng City Region.</a:t>
            </a:r>
            <a:endParaRPr lang="en-ZA" sz="2000" dirty="0">
              <a:latin typeface="+mn-lt"/>
            </a:endParaRPr>
          </a:p>
          <a:p>
            <a:endParaRPr lang="en-ZA" dirty="0">
              <a:latin typeface="+mn-lt"/>
            </a:endParaRPr>
          </a:p>
          <a:p>
            <a:endParaRPr lang="en-ZA" dirty="0">
              <a:latin typeface="+mn-lt"/>
            </a:endParaRPr>
          </a:p>
          <a:p>
            <a:pPr marL="0" indent="0">
              <a:buNone/>
            </a:pPr>
            <a:endParaRPr lang="en-US" dirty="0">
              <a:latin typeface="+mn-lt"/>
            </a:endParaRPr>
          </a:p>
        </p:txBody>
      </p:sp>
    </p:spTree>
    <p:extLst>
      <p:ext uri="{BB962C8B-B14F-4D97-AF65-F5344CB8AC3E}">
        <p14:creationId xmlns:p14="http://schemas.microsoft.com/office/powerpoint/2010/main" val="33639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sz="2400" b="1" dirty="0">
                <a:solidFill>
                  <a:schemeClr val="bg1"/>
                </a:solidFill>
                <a:latin typeface="+mn-lt"/>
              </a:rPr>
              <a:t>STRATEGIC IMPLEMENTATION OF STRATEGY</a:t>
            </a:r>
            <a:endParaRPr lang="en-ZA" sz="2400" dirty="0">
              <a:solidFill>
                <a:schemeClr val="bg1"/>
              </a:solidFill>
              <a:latin typeface="+mj-lt"/>
            </a:endParaRPr>
          </a:p>
        </p:txBody>
      </p:sp>
      <p:sp>
        <p:nvSpPr>
          <p:cNvPr id="3" name="Content Placeholder 2"/>
          <p:cNvSpPr>
            <a:spLocks noGrp="1"/>
          </p:cNvSpPr>
          <p:nvPr>
            <p:ph idx="1"/>
          </p:nvPr>
        </p:nvSpPr>
        <p:spPr>
          <a:xfrm>
            <a:off x="1334530" y="1567547"/>
            <a:ext cx="10585326" cy="4838018"/>
          </a:xfrm>
        </p:spPr>
        <p:txBody>
          <a:bodyPr>
            <a:normAutofit/>
          </a:bodyPr>
          <a:lstStyle/>
          <a:p>
            <a:pPr>
              <a:lnSpc>
                <a:spcPct val="100000"/>
              </a:lnSpc>
            </a:pPr>
            <a:r>
              <a:rPr lang="en-US" dirty="0">
                <a:latin typeface="+mn-lt"/>
              </a:rPr>
              <a:t>Climate Change Forums</a:t>
            </a:r>
            <a:endParaRPr lang="en-US" dirty="0">
              <a:latin typeface="+mj-lt"/>
            </a:endParaRPr>
          </a:p>
          <a:p>
            <a:pPr lvl="1">
              <a:lnSpc>
                <a:spcPct val="100000"/>
              </a:lnSpc>
              <a:buFont typeface="Wingdings" panose="05000000000000000000" pitchFamily="2" charset="2"/>
              <a:buChar char="Ø"/>
            </a:pPr>
            <a:r>
              <a:rPr lang="en-ZA" sz="1800" dirty="0">
                <a:solidFill>
                  <a:srgbClr val="000000"/>
                </a:solidFill>
                <a:effectLst/>
                <a:latin typeface="+mj-lt"/>
                <a:ea typeface="Calibri" panose="020F0502020204030204" pitchFamily="34" charset="0"/>
                <a:cs typeface="Times New Roman" panose="02020603050405020304" pitchFamily="18" charset="0"/>
              </a:rPr>
              <a:t>Aimed at provincial and municipal officials </a:t>
            </a:r>
          </a:p>
          <a:p>
            <a:pPr lvl="1">
              <a:lnSpc>
                <a:spcPct val="100000"/>
              </a:lnSpc>
              <a:buFont typeface="Wingdings" panose="05000000000000000000" pitchFamily="2" charset="2"/>
              <a:buChar char="Ø"/>
            </a:pPr>
            <a:r>
              <a:rPr lang="en-ZA" sz="1800" dirty="0">
                <a:solidFill>
                  <a:srgbClr val="000000"/>
                </a:solidFill>
                <a:latin typeface="Arial" panose="020B0604020202020204" pitchFamily="34" charset="0"/>
                <a:ea typeface="Calibri" panose="020F0502020204030204" pitchFamily="34" charset="0"/>
                <a:cs typeface="Times New Roman" panose="02020603050405020304" pitchFamily="18" charset="0"/>
              </a:rPr>
              <a:t>Share climate change knowledge – increase reach</a:t>
            </a:r>
          </a:p>
          <a:p>
            <a:pPr>
              <a:lnSpc>
                <a:spcPct val="100000"/>
              </a:lnSpc>
            </a:pPr>
            <a:r>
              <a:rPr lang="en-US" dirty="0">
                <a:latin typeface="+mn-lt"/>
              </a:rPr>
              <a:t>Climate Change Indaba</a:t>
            </a:r>
          </a:p>
          <a:p>
            <a:pPr lvl="1">
              <a:lnSpc>
                <a:spcPct val="100000"/>
              </a:lnSpc>
              <a:buFont typeface="Wingdings" panose="05000000000000000000" pitchFamily="2" charset="2"/>
              <a:buChar char="Ø"/>
            </a:pPr>
            <a:r>
              <a:rPr lang="en-ZA"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Enlarged event for 2023 - hybrid</a:t>
            </a:r>
          </a:p>
          <a:p>
            <a:pPr lvl="1">
              <a:lnSpc>
                <a:spcPct val="100000"/>
              </a:lnSpc>
              <a:buFont typeface="Wingdings" panose="05000000000000000000" pitchFamily="2" charset="2"/>
              <a:buChar char="Ø"/>
            </a:pPr>
            <a:r>
              <a:rPr lang="en-ZA"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International Participation</a:t>
            </a:r>
          </a:p>
          <a:p>
            <a:pPr marL="0" indent="0">
              <a:buNone/>
            </a:pPr>
            <a:endParaRPr lang="en-US" dirty="0">
              <a:latin typeface="+mn-lt"/>
            </a:endParaRPr>
          </a:p>
        </p:txBody>
      </p:sp>
      <p:pic>
        <p:nvPicPr>
          <p:cNvPr id="4" name="Picture 3">
            <a:extLst>
              <a:ext uri="{FF2B5EF4-FFF2-40B4-BE49-F238E27FC236}">
                <a16:creationId xmlns:a16="http://schemas.microsoft.com/office/drawing/2014/main" id="{853C4189-546D-33BA-37FE-AAE7D4465BC8}"/>
              </a:ext>
            </a:extLst>
          </p:cNvPr>
          <p:cNvPicPr>
            <a:picLocks noChangeAspect="1"/>
          </p:cNvPicPr>
          <p:nvPr/>
        </p:nvPicPr>
        <p:blipFill>
          <a:blip r:embed="rId2"/>
          <a:stretch>
            <a:fillRect/>
          </a:stretch>
        </p:blipFill>
        <p:spPr>
          <a:xfrm>
            <a:off x="3497803" y="4048217"/>
            <a:ext cx="7102136" cy="2139519"/>
          </a:xfrm>
          <a:prstGeom prst="rect">
            <a:avLst/>
          </a:prstGeom>
        </p:spPr>
      </p:pic>
    </p:spTree>
    <p:extLst>
      <p:ext uri="{BB962C8B-B14F-4D97-AF65-F5344CB8AC3E}">
        <p14:creationId xmlns:p14="http://schemas.microsoft.com/office/powerpoint/2010/main" val="3443751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sz="2400" b="1" dirty="0">
                <a:solidFill>
                  <a:schemeClr val="bg1"/>
                </a:solidFill>
                <a:latin typeface="+mn-lt"/>
              </a:rPr>
              <a:t>STRATEGIC IMPLEMENTATION OF STRATEGY</a:t>
            </a:r>
            <a:endParaRPr lang="en-ZA" sz="2400" dirty="0">
              <a:solidFill>
                <a:schemeClr val="bg1"/>
              </a:solidFill>
              <a:latin typeface="+mj-lt"/>
            </a:endParaRPr>
          </a:p>
        </p:txBody>
      </p:sp>
      <p:sp>
        <p:nvSpPr>
          <p:cNvPr id="3" name="Content Placeholder 2"/>
          <p:cNvSpPr>
            <a:spLocks noGrp="1"/>
          </p:cNvSpPr>
          <p:nvPr>
            <p:ph idx="1"/>
          </p:nvPr>
        </p:nvSpPr>
        <p:spPr>
          <a:xfrm>
            <a:off x="1334529" y="1567547"/>
            <a:ext cx="10585327" cy="4838018"/>
          </a:xfrm>
        </p:spPr>
        <p:txBody>
          <a:bodyPr>
            <a:normAutofit/>
          </a:bodyPr>
          <a:lstStyle/>
          <a:p>
            <a:r>
              <a:rPr lang="en-US" dirty="0">
                <a:latin typeface="+mn-lt"/>
              </a:rPr>
              <a:t>Strategic Alliances </a:t>
            </a:r>
          </a:p>
          <a:p>
            <a:pPr lvl="1">
              <a:buFont typeface="Wingdings" panose="05000000000000000000" pitchFamily="2" charset="2"/>
              <a:buChar char="Ø"/>
            </a:pPr>
            <a:r>
              <a:rPr lang="en-US" sz="1800" dirty="0">
                <a:latin typeface="Arial" panose="020B0604020202020204" pitchFamily="34" charset="0"/>
                <a:cs typeface="Arial" panose="020B0604020202020204" pitchFamily="34" charset="0"/>
              </a:rPr>
              <a:t>Under 2 Coalition  - technical advice and inputs</a:t>
            </a:r>
          </a:p>
          <a:p>
            <a:pPr lvl="1">
              <a:buFont typeface="Wingdings" panose="05000000000000000000" pitchFamily="2" charset="2"/>
              <a:buChar char="Ø"/>
            </a:pPr>
            <a:r>
              <a:rPr lang="en-US" sz="1800" dirty="0">
                <a:latin typeface="Arial" panose="020B0604020202020204" pitchFamily="34" charset="0"/>
                <a:cs typeface="Arial" panose="020B0604020202020204" pitchFamily="34" charset="0"/>
              </a:rPr>
              <a:t>GISP (Gauteng Industrial Symbiosis Programme) – resource efficiency</a:t>
            </a:r>
          </a:p>
          <a:p>
            <a:pPr lvl="1">
              <a:buFont typeface="Wingdings" panose="05000000000000000000" pitchFamily="2" charset="2"/>
              <a:buChar char="Ø"/>
            </a:pPr>
            <a:r>
              <a:rPr lang="en-GB" sz="1800" dirty="0">
                <a:effectLst/>
                <a:latin typeface="Arial" panose="020B0604020202020204" pitchFamily="34" charset="0"/>
                <a:ea typeface="Times New Roman" panose="02020603050405020304" pitchFamily="18" charset="0"/>
                <a:cs typeface="Arial" panose="020B0604020202020204" pitchFamily="34" charset="0"/>
              </a:rPr>
              <a:t>Green Building Council of South Arica (GBCSA)</a:t>
            </a:r>
            <a:endParaRPr lang="en-US" sz="1800" dirty="0">
              <a:latin typeface="Arial" panose="020B0604020202020204" pitchFamily="34" charset="0"/>
              <a:cs typeface="Arial" panose="020B0604020202020204" pitchFamily="34" charset="0"/>
            </a:endParaRPr>
          </a:p>
          <a:p>
            <a:pPr lvl="1">
              <a:buFont typeface="Wingdings" panose="05000000000000000000" pitchFamily="2" charset="2"/>
              <a:buChar char="Ø"/>
            </a:pPr>
            <a:r>
              <a:rPr lang="en-US" sz="1800" dirty="0">
                <a:latin typeface="Arial" panose="020B0604020202020204" pitchFamily="34" charset="0"/>
                <a:cs typeface="Arial" panose="020B0604020202020204" pitchFamily="34" charset="0"/>
              </a:rPr>
              <a:t>UJ – projects and programmes to enhance sustainability</a:t>
            </a:r>
          </a:p>
          <a:p>
            <a:pPr lvl="1">
              <a:buFont typeface="Wingdings" panose="05000000000000000000" pitchFamily="2" charset="2"/>
              <a:buChar char="Ø"/>
            </a:pPr>
            <a:r>
              <a:rPr lang="en-US" sz="1800" dirty="0">
                <a:latin typeface="Arial" panose="020B0604020202020204" pitchFamily="34" charset="0"/>
                <a:cs typeface="Arial" panose="020B0604020202020204" pitchFamily="34" charset="0"/>
              </a:rPr>
              <a:t>Regions 4 – climate change adaption programs</a:t>
            </a:r>
          </a:p>
          <a:p>
            <a:r>
              <a:rPr lang="en-US" dirty="0">
                <a:latin typeface="Arial" panose="020B0604020202020204" pitchFamily="34" charset="0"/>
                <a:cs typeface="Arial" panose="020B0604020202020204" pitchFamily="34" charset="0"/>
              </a:rPr>
              <a:t>Private sector participation - bilaterals and engagements </a:t>
            </a:r>
          </a:p>
          <a:p>
            <a:pPr lvl="1">
              <a:buFont typeface="Wingdings" panose="05000000000000000000" pitchFamily="2" charset="2"/>
              <a:buChar char="Ø"/>
            </a:pPr>
            <a:r>
              <a:rPr lang="en-GB" sz="1800" dirty="0">
                <a:effectLst/>
                <a:latin typeface="Arial" panose="020B0604020202020204" pitchFamily="34" charset="0"/>
                <a:ea typeface="Times New Roman" panose="02020603050405020304" pitchFamily="18" charset="0"/>
                <a:cs typeface="Arial" panose="020B0604020202020204" pitchFamily="34" charset="0"/>
              </a:rPr>
              <a:t>SASOL</a:t>
            </a:r>
          </a:p>
          <a:p>
            <a:pPr lvl="1">
              <a:buFont typeface="Wingdings" panose="05000000000000000000" pitchFamily="2" charset="2"/>
              <a:buChar char="Ø"/>
            </a:pPr>
            <a:r>
              <a:rPr lang="en-GB" sz="1800" dirty="0">
                <a:effectLst/>
                <a:latin typeface="Arial" panose="020B0604020202020204" pitchFamily="34" charset="0"/>
                <a:ea typeface="Times New Roman" panose="02020603050405020304" pitchFamily="18" charset="0"/>
                <a:cs typeface="Arial" panose="020B0604020202020204" pitchFamily="34" charset="0"/>
              </a:rPr>
              <a:t>National Business Initiative (NBI)</a:t>
            </a:r>
          </a:p>
          <a:p>
            <a:pPr lvl="1">
              <a:buFont typeface="Wingdings" panose="05000000000000000000" pitchFamily="2" charset="2"/>
              <a:buChar char="Ø"/>
            </a:pPr>
            <a:r>
              <a:rPr lang="en-GB" sz="1800" dirty="0">
                <a:effectLst/>
                <a:latin typeface="Arial" panose="020B0604020202020204" pitchFamily="34" charset="0"/>
                <a:ea typeface="Times New Roman" panose="02020603050405020304" pitchFamily="18" charset="0"/>
                <a:cs typeface="Arial" panose="020B0604020202020204" pitchFamily="34" charset="0"/>
              </a:rPr>
              <a:t>Gautrain Management Authority</a:t>
            </a:r>
          </a:p>
          <a:p>
            <a:pPr lvl="1">
              <a:buFont typeface="Wingdings" panose="05000000000000000000" pitchFamily="2" charset="2"/>
              <a:buChar char="Ø"/>
            </a:pPr>
            <a:r>
              <a:rPr lang="en-GB" sz="1800" dirty="0">
                <a:effectLst/>
                <a:latin typeface="Arial" panose="020B0604020202020204" pitchFamily="34" charset="0"/>
                <a:ea typeface="Times New Roman" panose="02020603050405020304" pitchFamily="18" charset="0"/>
                <a:cs typeface="Arial" panose="020B0604020202020204" pitchFamily="34" charset="0"/>
              </a:rPr>
              <a:t>Development Bank of Southern Africa</a:t>
            </a:r>
          </a:p>
          <a:p>
            <a:pPr lvl="1">
              <a:buFont typeface="Wingdings" panose="05000000000000000000" pitchFamily="2" charset="2"/>
              <a:buChar char="Ø"/>
            </a:pPr>
            <a:r>
              <a:rPr lang="en-GB" sz="1800" dirty="0">
                <a:effectLst/>
                <a:latin typeface="Arial" panose="020B0604020202020204" pitchFamily="34" charset="0"/>
                <a:ea typeface="Times New Roman" panose="02020603050405020304" pitchFamily="18" charset="0"/>
                <a:cs typeface="Arial" panose="020B0604020202020204" pitchFamily="34" charset="0"/>
              </a:rPr>
              <a:t>Balwin Properties</a:t>
            </a:r>
          </a:p>
          <a:p>
            <a:pPr lvl="1">
              <a:buFont typeface="Wingdings" panose="05000000000000000000" pitchFamily="2" charset="2"/>
              <a:buChar char="Ø"/>
            </a:pPr>
            <a:r>
              <a:rPr lang="en-GB" sz="1800" dirty="0">
                <a:effectLst/>
                <a:latin typeface="Arial" panose="020B0604020202020204" pitchFamily="34" charset="0"/>
                <a:ea typeface="Times New Roman" panose="02020603050405020304" pitchFamily="18" charset="0"/>
                <a:cs typeface="Arial" panose="020B0604020202020204" pitchFamily="34" charset="0"/>
              </a:rPr>
              <a:t>Green Building Council of South Arica (GBCSA)</a:t>
            </a:r>
          </a:p>
          <a:p>
            <a:pPr lvl="1">
              <a:buFont typeface="Wingdings" panose="05000000000000000000" pitchFamily="2" charset="2"/>
              <a:buChar char="Ø"/>
            </a:pPr>
            <a:r>
              <a:rPr lang="en-GB" sz="1800" dirty="0">
                <a:latin typeface="Arial" panose="020B0604020202020204" pitchFamily="34" charset="0"/>
                <a:ea typeface="Times New Roman" panose="02020603050405020304" pitchFamily="18" charset="0"/>
                <a:cs typeface="Arial" panose="020B0604020202020204" pitchFamily="34" charset="0"/>
              </a:rPr>
              <a:t>S</a:t>
            </a:r>
            <a:r>
              <a:rPr lang="en-GB" sz="1800" dirty="0">
                <a:effectLst/>
                <a:latin typeface="Arial" panose="020B0604020202020204" pitchFamily="34" charset="0"/>
                <a:ea typeface="Times New Roman" panose="02020603050405020304" pitchFamily="18" charset="0"/>
                <a:cs typeface="Arial" panose="020B0604020202020204" pitchFamily="34" charset="0"/>
              </a:rPr>
              <a:t>outh African Petroleum Industry Association (SAPIA). </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US" dirty="0">
              <a:latin typeface="+mn-lt"/>
            </a:endParaRPr>
          </a:p>
        </p:txBody>
      </p:sp>
    </p:spTree>
    <p:extLst>
      <p:ext uri="{BB962C8B-B14F-4D97-AF65-F5344CB8AC3E}">
        <p14:creationId xmlns:p14="http://schemas.microsoft.com/office/powerpoint/2010/main" val="116761550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16x9) [Read-Only]" id="{79989D99-5AF0-4A34-87FB-97D55A1BC5B4}" vid="{85FA6783-0231-40CD-B8EE-80E7624C7E4F}"/>
    </a:ext>
  </a:extLst>
</a:theme>
</file>

<file path=docProps/app.xml><?xml version="1.0" encoding="utf-8"?>
<Properties xmlns="http://schemas.openxmlformats.org/officeDocument/2006/extended-properties" xmlns:vt="http://schemas.openxmlformats.org/officeDocument/2006/docPropsVTypes">
  <TotalTime>477</TotalTime>
  <Words>1670</Words>
  <Application>Microsoft Office PowerPoint</Application>
  <PresentationFormat>Widescreen</PresentationFormat>
  <Paragraphs>117</Paragraphs>
  <Slides>16</Slides>
  <Notes>0</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16</vt:i4>
      </vt:variant>
    </vt:vector>
  </HeadingPairs>
  <TitlesOfParts>
    <vt:vector size="28" baseType="lpstr">
      <vt:lpstr>Arial</vt:lpstr>
      <vt:lpstr>Calibri</vt:lpstr>
      <vt:lpstr>Calibri Light</vt:lpstr>
      <vt:lpstr>Georgia</vt:lpstr>
      <vt:lpstr>Verdana</vt:lpstr>
      <vt:lpstr>Wingdings</vt:lpstr>
      <vt:lpstr>1_Office Theme</vt:lpstr>
      <vt:lpstr>2_Office Theme</vt:lpstr>
      <vt:lpstr>4_Office Theme</vt:lpstr>
      <vt:lpstr>5_Office Theme</vt:lpstr>
      <vt:lpstr>6_Office Theme</vt:lpstr>
      <vt:lpstr>Office Theme</vt:lpstr>
      <vt:lpstr>GAUTENG DEPARTMENT OF  AGRICULTURE AND RURAL DEVELOPMENT (AND ENVIRONMENT) </vt:lpstr>
      <vt:lpstr> BACKGROUND </vt:lpstr>
      <vt:lpstr>National climate objectives</vt:lpstr>
      <vt:lpstr>PROVINCIAL DEPARTMENT SUPPORTS THE BILL</vt:lpstr>
      <vt:lpstr> BACKGROUND</vt:lpstr>
      <vt:lpstr>CLIMATE CHANGE REGISTER AND IMPLEMENTATION PLAN</vt:lpstr>
      <vt:lpstr>STRATEGIC IMPLEMENTATION OF STRATEGY</vt:lpstr>
      <vt:lpstr>STRATEGIC IMPLEMENTATION OF STRATEGY</vt:lpstr>
      <vt:lpstr>STRATEGIC IMPLEMENTATION OF STRATEGY</vt:lpstr>
      <vt:lpstr>GAUTENG CLIMATE CHANGE STRATEGIC PROJECTS</vt:lpstr>
      <vt:lpstr>PURPOSE AND OBJECTIVES OF THE BILL</vt:lpstr>
      <vt:lpstr>PRINCIPLES OF THE BILL</vt:lpstr>
      <vt:lpstr> POLICY ALIGNMENT AND INSTITUTIONAL ARRANGEMENTS </vt:lpstr>
      <vt:lpstr> CLIMATE CHANGE RESPONSE: PROVINCES AND MUNICIPALITIES </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GAUTENG DEPARTMENT OF AGRICULTURE, RURAL DEVELOPMENT &amp; ENVIRONMENT</dc:title>
  <dc:creator>VAN WYK, EKSTEEN (GDARD)</dc:creator>
  <cp:lastModifiedBy>NETHAVHANI, GERSON (GDARD)</cp:lastModifiedBy>
  <cp:revision>15</cp:revision>
  <dcterms:created xsi:type="dcterms:W3CDTF">2023-03-09T22:28:42Z</dcterms:created>
  <dcterms:modified xsi:type="dcterms:W3CDTF">2024-03-15T08:31:31Z</dcterms:modified>
</cp:coreProperties>
</file>