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5.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ags/tag10.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7.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1.xml" ContentType="application/vnd.openxmlformats-officedocument.theme+xml"/>
  <Override PartName="/ppt/tags/tag78.xml" ContentType="application/vnd.openxmlformats-officedocument.presentationml.tags+xml"/>
  <Override PartName="/ppt/tags/tag79.xml" ContentType="application/vnd.openxmlformats-officedocument.presentationml.tags+xml"/>
  <Override PartName="/ppt/theme/theme12.xml" ContentType="application/vnd.openxmlformats-officedocument.them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1.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 id="2147483665" r:id="rId6"/>
    <p:sldMasterId id="2147483672" r:id="rId7"/>
    <p:sldMasterId id="2147483683" r:id="rId8"/>
    <p:sldMasterId id="2147483691" r:id="rId9"/>
    <p:sldMasterId id="2147483709" r:id="rId10"/>
    <p:sldMasterId id="2147483722" r:id="rId11"/>
    <p:sldMasterId id="2147483736" r:id="rId12"/>
    <p:sldMasterId id="2147483749" r:id="rId13"/>
    <p:sldMasterId id="2147483763" r:id="rId14"/>
  </p:sldMasterIdLst>
  <p:notesMasterIdLst>
    <p:notesMasterId r:id="rId24"/>
  </p:notesMasterIdLst>
  <p:sldIdLst>
    <p:sldId id="256" r:id="rId15"/>
    <p:sldId id="27401" r:id="rId16"/>
    <p:sldId id="270" r:id="rId17"/>
    <p:sldId id="773" r:id="rId18"/>
    <p:sldId id="7685" r:id="rId19"/>
    <p:sldId id="27398" r:id="rId20"/>
    <p:sldId id="27397" r:id="rId21"/>
    <p:sldId id="2147480233" r:id="rId22"/>
    <p:sldId id="28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4F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6357" autoAdjust="0"/>
  </p:normalViewPr>
  <p:slideViewPr>
    <p:cSldViewPr snapToGrid="0">
      <p:cViewPr varScale="1">
        <p:scale>
          <a:sx n="61" d="100"/>
          <a:sy n="61" d="100"/>
        </p:scale>
        <p:origin x="72" y="930"/>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7.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C2EE2E-FEAC-405E-B9F8-9F3667D3A04D}" type="datetimeFigureOut">
              <a:rPr lang="en-ZA" smtClean="0"/>
              <a:t>2022/11/21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2901D-7B4F-4F8F-B276-6FD5E1CE707E}" type="slidenum">
              <a:rPr lang="en-ZA" smtClean="0"/>
              <a:t>‹#›</a:t>
            </a:fld>
            <a:endParaRPr lang="en-ZA"/>
          </a:p>
        </p:txBody>
      </p:sp>
    </p:spTree>
    <p:extLst>
      <p:ext uri="{BB962C8B-B14F-4D97-AF65-F5344CB8AC3E}">
        <p14:creationId xmlns:p14="http://schemas.microsoft.com/office/powerpoint/2010/main" val="2763564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9BF81A4-C657-4657-B30A-9CA7C9F1DADE}" type="slidenum">
              <a:rPr kumimoji="0" lang="en-ZA"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ZA" sz="12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1281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fontAlgn="ctr" latinLnBrk="0" hangingPunct="1">
              <a:spcBef>
                <a:spcPts val="0"/>
              </a:spcBef>
              <a:spcAft>
                <a:spcPts val="0"/>
              </a:spcAft>
            </a:pPr>
            <a:r>
              <a:rPr lang="en-US" sz="1800" b="1" i="0" u="none" strike="noStrike" kern="1200">
                <a:solidFill>
                  <a:srgbClr val="FFFFFF"/>
                </a:solidFill>
                <a:effectLst/>
                <a:latin typeface="Calibri" panose="020F0502020204030204" pitchFamily="34" charset="0"/>
              </a:rPr>
              <a:t>WS 8 publish key messaging.</a:t>
            </a:r>
            <a:endParaRPr lang="en-ZA"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1" i="0" u="none" strike="noStrike" kern="1200">
                <a:solidFill>
                  <a:srgbClr val="FFFFFF"/>
                </a:solidFill>
                <a:effectLst/>
                <a:latin typeface="Calibri" panose="020F0502020204030204" pitchFamily="34" charset="0"/>
              </a:rPr>
              <a:t>Strategy approval by WS 5. </a:t>
            </a:r>
          </a:p>
          <a:p>
            <a:pPr marL="0" algn="l" rtl="0" eaLnBrk="1" fontAlgn="ctr" latinLnBrk="0" hangingPunct="1">
              <a:spcBef>
                <a:spcPts val="0"/>
              </a:spcBef>
              <a:spcAft>
                <a:spcPts val="0"/>
              </a:spcAft>
            </a:pPr>
            <a:r>
              <a:rPr lang="en-US" sz="1800" b="1" i="0" u="none" strike="noStrike" kern="1200">
                <a:solidFill>
                  <a:srgbClr val="FFFFFF"/>
                </a:solidFill>
                <a:effectLst/>
                <a:latin typeface="Calibri" panose="020F0502020204030204" pitchFamily="34" charset="0"/>
              </a:rPr>
              <a:t>Strategy and Conference approval by ENERGY NATJOINT</a:t>
            </a:r>
            <a:endParaRPr lang="en-ZA"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0" i="0" u="none" strike="noStrike" kern="1200">
                <a:solidFill>
                  <a:srgbClr val="000000"/>
                </a:solidFill>
                <a:effectLst/>
                <a:latin typeface="Calibri" panose="020F0502020204030204" pitchFamily="34" charset="0"/>
              </a:rPr>
              <a:t>Alignment with WS 8. </a:t>
            </a:r>
          </a:p>
          <a:p>
            <a:pPr marL="0" algn="l" rtl="0" eaLnBrk="1" fontAlgn="ctr" latinLnBrk="0" hangingPunct="1">
              <a:spcBef>
                <a:spcPts val="0"/>
              </a:spcBef>
              <a:spcAft>
                <a:spcPts val="0"/>
              </a:spcAft>
            </a:pPr>
            <a:r>
              <a:rPr lang="en-US" sz="1800" b="0" i="0" u="none" strike="noStrike" kern="1200">
                <a:solidFill>
                  <a:srgbClr val="000000"/>
                </a:solidFill>
                <a:effectLst/>
                <a:latin typeface="Calibri" panose="020F0502020204030204" pitchFamily="34" charset="0"/>
              </a:rPr>
              <a:t>Venue confirmation by Government</a:t>
            </a:r>
            <a:endParaRPr lang="en-ZA" sz="1800" b="0" i="0" u="none" strike="noStrike">
              <a:effectLst/>
              <a:latin typeface="Arial" panose="020B0604020202020204" pitchFamily="34" charset="0"/>
            </a:endParaRPr>
          </a:p>
          <a:p>
            <a:pPr marL="0" marR="0" indent="0" algn="l" rtl="0" eaLnBrk="1" fontAlgn="auto" latinLnBrk="0" hangingPunct="1">
              <a:spcBef>
                <a:spcPts val="0"/>
              </a:spcBef>
              <a:spcAft>
                <a:spcPts val="0"/>
              </a:spcAft>
            </a:pPr>
            <a:r>
              <a:rPr lang="en-US" sz="1800" b="0" i="1" u="none" strike="noStrike" kern="1200" spc="0" baseline="0">
                <a:ln>
                  <a:noFill/>
                </a:ln>
                <a:solidFill>
                  <a:srgbClr val="000000"/>
                </a:solidFill>
                <a:effectLst/>
                <a:latin typeface="Calibri" panose="020F0502020204030204" pitchFamily="34" charset="0"/>
              </a:rPr>
              <a:t>Approval of motivation.</a:t>
            </a:r>
            <a:endParaRPr lang="en-ZA" sz="1800" b="0" i="0" u="none" strike="noStrike">
              <a:effectLst/>
              <a:latin typeface="Arial" panose="020B0604020202020204" pitchFamily="34" charset="0"/>
            </a:endParaRPr>
          </a:p>
          <a:p>
            <a:pPr marL="0" marR="0" indent="0" algn="l" rtl="0" eaLnBrk="1" fontAlgn="auto" latinLnBrk="0" hangingPunct="1">
              <a:spcBef>
                <a:spcPts val="0"/>
              </a:spcBef>
              <a:spcAft>
                <a:spcPts val="0"/>
              </a:spcAft>
            </a:pPr>
            <a:r>
              <a:rPr lang="en-US" sz="1800" b="0" i="1" u="none" strike="noStrike" kern="1200" spc="0" baseline="0">
                <a:ln>
                  <a:noFill/>
                </a:ln>
                <a:solidFill>
                  <a:srgbClr val="000000"/>
                </a:solidFill>
                <a:effectLst/>
                <a:latin typeface="Calibri" panose="020F0502020204030204" pitchFamily="34" charset="0"/>
              </a:rPr>
              <a:t>DSM Approval of contracting rules </a:t>
            </a:r>
            <a:endParaRPr lang="en-ZA" sz="1800" b="0" i="0" u="none" strike="noStrike">
              <a:effectLst/>
              <a:latin typeface="Arial" panose="020B0604020202020204" pitchFamily="34" charset="0"/>
            </a:endParaRPr>
          </a:p>
          <a:p>
            <a:pPr marL="0" marR="0" indent="0" algn="l" rtl="0" eaLnBrk="1" fontAlgn="auto" latinLnBrk="0" hangingPunct="1">
              <a:spcBef>
                <a:spcPts val="0"/>
              </a:spcBef>
              <a:spcAft>
                <a:spcPts val="0"/>
              </a:spcAft>
            </a:pPr>
            <a:r>
              <a:rPr lang="en-US" sz="1800" b="0" i="1" u="none" strike="noStrike" kern="1200" spc="0" baseline="0">
                <a:ln>
                  <a:noFill/>
                </a:ln>
                <a:solidFill>
                  <a:srgbClr val="000000"/>
                </a:solidFill>
                <a:effectLst/>
                <a:latin typeface="Calibri" panose="020F0502020204030204" pitchFamily="34" charset="0"/>
              </a:rPr>
              <a:t>Establish Sub-workstream to focus on amendments.</a:t>
            </a:r>
            <a:endParaRPr lang="en-ZA" sz="1800" b="0" i="0" u="none" strike="noStrike">
              <a:effectLst/>
              <a:latin typeface="Arial" panose="020B0604020202020204" pitchFamily="34" charset="0"/>
            </a:endParaRPr>
          </a:p>
          <a:p>
            <a:pPr marL="0" marR="0" indent="0" algn="l" rtl="0" eaLnBrk="1" fontAlgn="auto" latinLnBrk="0" hangingPunct="1">
              <a:spcBef>
                <a:spcPts val="0"/>
              </a:spcBef>
              <a:spcAft>
                <a:spcPts val="0"/>
              </a:spcAft>
            </a:pPr>
            <a:r>
              <a:rPr lang="en-US" sz="1800" b="0" i="0" u="none" strike="noStrike" kern="1200">
                <a:solidFill>
                  <a:srgbClr val="000000"/>
                </a:solidFill>
                <a:effectLst/>
                <a:latin typeface="Calibri" panose="020F0502020204030204" pitchFamily="34" charset="0"/>
              </a:rPr>
              <a:t>CSRI programme and WS 7 presentation</a:t>
            </a:r>
            <a:endParaRPr lang="en-ZA"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ZA" sz="1800" b="0" i="0" u="none" strike="noStrike" kern="1200">
                <a:solidFill>
                  <a:srgbClr val="000000"/>
                </a:solidFill>
                <a:effectLst/>
                <a:latin typeface="Calibri" panose="020F0502020204030204" pitchFamily="34" charset="0"/>
              </a:rPr>
              <a:t>Need to categorise these and prioritize those that can be implemented quicker at a relatively low cost</a:t>
            </a:r>
            <a:endParaRPr lang="en-ZA" sz="1800" b="0" i="0" u="none" strike="noStrike">
              <a:effectLst/>
              <a:latin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CA291F-663B-47B1-87DD-51E5B01DA0AE}"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5955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49.png"/><Relationship Id="rId2" Type="http://schemas.openxmlformats.org/officeDocument/2006/relationships/image" Target="../media/image45.jpeg"/><Relationship Id="rId1" Type="http://schemas.openxmlformats.org/officeDocument/2006/relationships/slideMaster" Target="../slideMasters/slideMaster1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vmlDrawing" Target="../drawings/vmlDrawing13.vml"/><Relationship Id="rId6" Type="http://schemas.openxmlformats.org/officeDocument/2006/relationships/image" Target="../media/image50.emf"/><Relationship Id="rId5" Type="http://schemas.openxmlformats.org/officeDocument/2006/relationships/oleObject" Target="../embeddings/oleObject13.bin"/><Relationship Id="rId4"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xml"/><Relationship Id="rId7" Type="http://schemas.openxmlformats.org/officeDocument/2006/relationships/image" Target="../media/image4.jpe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Master" Target="../slideMasters/slideMaster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7.xml"/><Relationship Id="rId1" Type="http://schemas.openxmlformats.org/officeDocument/2006/relationships/vmlDrawing" Target="../drawings/vmlDrawing5.vml"/><Relationship Id="rId5" Type="http://schemas.openxmlformats.org/officeDocument/2006/relationships/image" Target="../media/image10.emf"/><Relationship Id="rId4" Type="http://schemas.openxmlformats.org/officeDocument/2006/relationships/oleObject" Target="../embeddings/oleObject5.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6.vml"/><Relationship Id="rId6" Type="http://schemas.openxmlformats.org/officeDocument/2006/relationships/image" Target="../media/image3.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3.jpeg"/><Relationship Id="rId2" Type="http://schemas.openxmlformats.org/officeDocument/2006/relationships/image" Target="../media/image19.jpe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15.jpeg"/><Relationship Id="rId4" Type="http://schemas.openxmlformats.org/officeDocument/2006/relationships/image" Target="../media/image21.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xml"/><Relationship Id="rId1" Type="http://schemas.openxmlformats.org/officeDocument/2006/relationships/vmlDrawing" Target="../drawings/vmlDrawing7.vml"/><Relationship Id="rId5" Type="http://schemas.openxmlformats.org/officeDocument/2006/relationships/image" Target="../media/image3.emf"/><Relationship Id="rId4" Type="http://schemas.openxmlformats.org/officeDocument/2006/relationships/oleObject" Target="../embeddings/oleObject7.bin"/></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1.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2.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3.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4.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6.xml"/><Relationship Id="rId1" Type="http://schemas.openxmlformats.org/officeDocument/2006/relationships/vmlDrawing" Target="../drawings/vmlDrawing9.vml"/><Relationship Id="rId6" Type="http://schemas.openxmlformats.org/officeDocument/2006/relationships/image" Target="../media/image32.jpeg"/><Relationship Id="rId5" Type="http://schemas.openxmlformats.org/officeDocument/2006/relationships/image" Target="../media/image31.emf"/><Relationship Id="rId4" Type="http://schemas.openxmlformats.org/officeDocument/2006/relationships/oleObject" Target="../embeddings/oleObject9.bin"/></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7.xml"/><Relationship Id="rId1" Type="http://schemas.openxmlformats.org/officeDocument/2006/relationships/vmlDrawing" Target="../drawings/vmlDrawing10.vml"/><Relationship Id="rId6" Type="http://schemas.openxmlformats.org/officeDocument/2006/relationships/image" Target="../media/image32.jpeg"/><Relationship Id="rId5" Type="http://schemas.openxmlformats.org/officeDocument/2006/relationships/image" Target="../media/image31.emf"/><Relationship Id="rId4" Type="http://schemas.openxmlformats.org/officeDocument/2006/relationships/oleObject" Target="../embeddings/oleObject10.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8.xml"/><Relationship Id="rId1" Type="http://schemas.openxmlformats.org/officeDocument/2006/relationships/vmlDrawing" Target="../drawings/vmlDrawing11.vml"/><Relationship Id="rId6" Type="http://schemas.openxmlformats.org/officeDocument/2006/relationships/image" Target="../media/image32.jpeg"/><Relationship Id="rId5" Type="http://schemas.openxmlformats.org/officeDocument/2006/relationships/image" Target="../media/image3.emf"/><Relationship Id="rId4" Type="http://schemas.openxmlformats.org/officeDocument/2006/relationships/oleObject" Target="../embeddings/oleObject11.bin"/></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33.jpeg"/><Relationship Id="rId1" Type="http://schemas.openxmlformats.org/officeDocument/2006/relationships/slideMaster" Target="../slideMasters/slideMaster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33.jpeg"/><Relationship Id="rId1" Type="http://schemas.openxmlformats.org/officeDocument/2006/relationships/slideMaster" Target="../slideMasters/slideMaster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26.png"/><Relationship Id="rId2" Type="http://schemas.openxmlformats.org/officeDocument/2006/relationships/image" Target="../media/image34.jpeg"/><Relationship Id="rId1" Type="http://schemas.openxmlformats.org/officeDocument/2006/relationships/slideMaster" Target="../slideMasters/slideMaster9.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15.jpe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3.jpeg"/><Relationship Id="rId2" Type="http://schemas.openxmlformats.org/officeDocument/2006/relationships/image" Target="../media/image39.jpeg"/><Relationship Id="rId1" Type="http://schemas.openxmlformats.org/officeDocument/2006/relationships/slideMaster" Target="../slideMasters/slideMaster10.xml"/><Relationship Id="rId6" Type="http://schemas.openxmlformats.org/officeDocument/2006/relationships/image" Target="../media/image42.jpeg"/><Relationship Id="rId5" Type="http://schemas.openxmlformats.org/officeDocument/2006/relationships/image" Target="../media/image15.jpeg"/><Relationship Id="rId4" Type="http://schemas.openxmlformats.org/officeDocument/2006/relationships/image" Target="../media/image41.jpe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6096000"/>
            <a:ext cx="12192000" cy="76200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1" name="Picture 10"/>
          <p:cNvPicPr>
            <a:picLocks noChangeAspect="1"/>
          </p:cNvPicPr>
          <p:nvPr userDrawn="1"/>
        </p:nvPicPr>
        <p:blipFill>
          <a:blip r:embed="rId2"/>
          <a:stretch>
            <a:fillRect/>
          </a:stretch>
        </p:blipFill>
        <p:spPr>
          <a:xfrm>
            <a:off x="0" y="0"/>
            <a:ext cx="12192000" cy="6096000"/>
          </a:xfrm>
          <a:prstGeom prst="rect">
            <a:avLst/>
          </a:prstGeom>
        </p:spPr>
      </p:pic>
      <p:sp>
        <p:nvSpPr>
          <p:cNvPr id="8" name="Rectangle 7">
            <a:extLst>
              <a:ext uri="{FF2B5EF4-FFF2-40B4-BE49-F238E27FC236}">
                <a16:creationId xmlns:a16="http://schemas.microsoft.com/office/drawing/2014/main" id="{6E1E9183-AE1F-57EA-F6F0-053D839B0BF3}"/>
              </a:ext>
            </a:extLst>
          </p:cNvPr>
          <p:cNvSpPr/>
          <p:nvPr userDrawn="1"/>
        </p:nvSpPr>
        <p:spPr>
          <a:xfrm>
            <a:off x="0" y="0"/>
            <a:ext cx="12192000" cy="6858000"/>
          </a:xfrm>
          <a:prstGeom prst="rect">
            <a:avLst/>
          </a:prstGeom>
          <a:solidFill>
            <a:schemeClr val="accent1">
              <a:lumMod val="50000"/>
              <a:alpha val="6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1122363"/>
            <a:ext cx="9144000" cy="2387600"/>
          </a:xfrm>
        </p:spPr>
        <p:txBody>
          <a:bodyPr anchor="b">
            <a:normAutofit/>
          </a:bodyPr>
          <a:lstStyle>
            <a:lvl1pPr algn="ctr" defTabSz="914400" rtl="0" eaLnBrk="1" latinLnBrk="0" hangingPunct="1">
              <a:lnSpc>
                <a:spcPct val="90000"/>
              </a:lnSpc>
              <a:spcBef>
                <a:spcPct val="0"/>
              </a:spcBef>
              <a:buNone/>
              <a:defRPr lang="en-ZA" sz="2900" b="1" kern="1200">
                <a:solidFill>
                  <a:schemeClr val="bg1"/>
                </a:solidFill>
                <a:latin typeface="+mn-lt"/>
                <a:ea typeface="+mj-ea"/>
                <a:cs typeface="+mj-cs"/>
              </a:defRPr>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lang="en-ZA" sz="240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lvl1pPr marL="0" indent="0" algn="ctr" defTabSz="914400" rtl="0" eaLnBrk="1" latinLnBrk="0" hangingPunct="1">
              <a:lnSpc>
                <a:spcPct val="90000"/>
              </a:lnSpc>
              <a:spcBef>
                <a:spcPts val="1000"/>
              </a:spcBef>
              <a:buFont typeface="Arial" panose="020B0604020202020204" pitchFamily="34" charset="0"/>
              <a:buNone/>
              <a:defRPr lang="en-ZA" sz="1600" kern="1200" smtClean="0">
                <a:solidFill>
                  <a:schemeClr val="bg1"/>
                </a:solidFill>
                <a:latin typeface="+mn-lt"/>
                <a:ea typeface="+mn-ea"/>
                <a:cs typeface="+mn-cs"/>
              </a:defRPr>
            </a:lvl1pPr>
          </a:lstStyle>
          <a:p>
            <a:fld id="{3C657B1C-3B1A-4161-AAD2-FAE221D33B09}" type="datetimeFigureOut">
              <a:rPr lang="en-ZA" smtClean="0"/>
              <a:pPr/>
              <a:t>2022/11/21</a:t>
            </a:fld>
            <a:endParaRPr lang="en-ZA"/>
          </a:p>
        </p:txBody>
      </p:sp>
      <p:sp>
        <p:nvSpPr>
          <p:cNvPr id="5" name="Footer Placeholder 4"/>
          <p:cNvSpPr>
            <a:spLocks noGrp="1"/>
          </p:cNvSpPr>
          <p:nvPr>
            <p:ph type="ftr" sz="quarter" idx="11"/>
          </p:nvPr>
        </p:nvSpPr>
        <p:spPr/>
        <p:txBody>
          <a:bodyPr/>
          <a:lstStyle>
            <a:lvl1pPr marL="0" indent="0" algn="ctr" defTabSz="914400" rtl="0" eaLnBrk="1" latinLnBrk="0" hangingPunct="1">
              <a:lnSpc>
                <a:spcPct val="90000"/>
              </a:lnSpc>
              <a:spcBef>
                <a:spcPts val="1000"/>
              </a:spcBef>
              <a:buFont typeface="Arial" panose="020B0604020202020204" pitchFamily="34" charset="0"/>
              <a:buNone/>
              <a:defRPr lang="en-ZA" sz="1600" kern="1200" dirty="0">
                <a:solidFill>
                  <a:schemeClr val="bg1"/>
                </a:solidFill>
                <a:latin typeface="+mn-lt"/>
                <a:ea typeface="+mn-ea"/>
                <a:cs typeface="+mn-cs"/>
              </a:defRPr>
            </a:lvl1pPr>
          </a:lstStyle>
          <a:p>
            <a:endParaRPr lang="en-ZA"/>
          </a:p>
        </p:txBody>
      </p:sp>
      <p:sp>
        <p:nvSpPr>
          <p:cNvPr id="6" name="Slide Number Placeholder 5"/>
          <p:cNvSpPr>
            <a:spLocks noGrp="1"/>
          </p:cNvSpPr>
          <p:nvPr>
            <p:ph type="sldNum" sz="quarter" idx="12"/>
          </p:nvPr>
        </p:nvSpPr>
        <p:spPr/>
        <p:txBody>
          <a:bodyPr/>
          <a:lstStyle>
            <a:lvl1pPr>
              <a:defRPr lang="en-ZA" sz="1600" kern="1200" smtClean="0">
                <a:solidFill>
                  <a:schemeClr val="bg1"/>
                </a:solidFill>
                <a:latin typeface="+mn-lt"/>
                <a:ea typeface="+mn-ea"/>
                <a:cs typeface="+mn-cs"/>
              </a:defRPr>
            </a:lvl1pPr>
          </a:lstStyle>
          <a:p>
            <a:fld id="{B8E1065F-17AF-4887-ABAC-F14E886B0A4E}" type="slidenum">
              <a:rPr lang="en-ZA" smtClean="0"/>
              <a:pPr/>
              <a:t>‹#›</a:t>
            </a:fld>
            <a:endParaRPr lang="en-ZA"/>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603437" y="1414913"/>
            <a:ext cx="985127" cy="1296263"/>
          </a:xfrm>
          <a:prstGeom prst="rect">
            <a:avLst/>
          </a:prstGeom>
        </p:spPr>
      </p:pic>
    </p:spTree>
    <p:extLst>
      <p:ext uri="{BB962C8B-B14F-4D97-AF65-F5344CB8AC3E}">
        <p14:creationId xmlns:p14="http://schemas.microsoft.com/office/powerpoint/2010/main" val="2106003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C657B1C-3B1A-4161-AAD2-FAE221D33B09}" type="datetimeFigureOut">
              <a:rPr lang="en-ZA" smtClean="0"/>
              <a:t>2022/11/21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B8E1065F-17AF-4887-ABAC-F14E886B0A4E}" type="slidenum">
              <a:rPr lang="en-ZA" smtClean="0"/>
              <a:t>‹#›</a:t>
            </a:fld>
            <a:endParaRPr lang="en-ZA"/>
          </a:p>
        </p:txBody>
      </p:sp>
    </p:spTree>
    <p:extLst>
      <p:ext uri="{BB962C8B-B14F-4D97-AF65-F5344CB8AC3E}">
        <p14:creationId xmlns:p14="http://schemas.microsoft.com/office/powerpoint/2010/main" val="5390261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37"/>
          <p:cNvSpPr>
            <a:spLocks noGrp="1" noChangeArrowheads="1"/>
          </p:cNvSpPr>
          <p:nvPr>
            <p:ph type="dt" sz="half" idx="10"/>
          </p:nvPr>
        </p:nvSpPr>
        <p:spPr>
          <a:ln/>
        </p:spPr>
        <p:txBody>
          <a:bodyPr/>
          <a:lstStyle>
            <a:lvl1pPr>
              <a:defRPr/>
            </a:lvl1pPr>
          </a:lstStyle>
          <a:p>
            <a:pPr>
              <a:defRPr/>
            </a:pPr>
            <a:fld id="{4794A32F-4522-4291-8D0A-BA28D52E472F}" type="datetimeFigureOut">
              <a:rPr lang="en-US"/>
              <a:pPr>
                <a:defRPr/>
              </a:pPr>
              <a:t>11/21/2022</a:t>
            </a:fld>
            <a:endParaRPr lang="en-US"/>
          </a:p>
        </p:txBody>
      </p:sp>
      <p:sp>
        <p:nvSpPr>
          <p:cNvPr id="5" name="Rectangle 38"/>
          <p:cNvSpPr>
            <a:spLocks noGrp="1" noChangeArrowheads="1"/>
          </p:cNvSpPr>
          <p:nvPr>
            <p:ph type="ftr" sz="quarter" idx="11"/>
          </p:nvPr>
        </p:nvSpPr>
        <p:spPr>
          <a:ln/>
        </p:spPr>
        <p:txBody>
          <a:bodyPr/>
          <a:lstStyle>
            <a:lvl1pPr>
              <a:defRPr/>
            </a:lvl1pPr>
          </a:lstStyle>
          <a:p>
            <a:pPr>
              <a:defRPr/>
            </a:pPr>
            <a:endParaRPr lang="en-ZA"/>
          </a:p>
        </p:txBody>
      </p:sp>
      <p:sp>
        <p:nvSpPr>
          <p:cNvPr id="6" name="Rectangle 39"/>
          <p:cNvSpPr>
            <a:spLocks noGrp="1" noChangeArrowheads="1"/>
          </p:cNvSpPr>
          <p:nvPr>
            <p:ph type="sldNum" sz="quarter" idx="12"/>
          </p:nvPr>
        </p:nvSpPr>
        <p:spPr>
          <a:ln/>
        </p:spPr>
        <p:txBody>
          <a:bodyPr/>
          <a:lstStyle>
            <a:lvl1pPr>
              <a:defRPr/>
            </a:lvl1pPr>
          </a:lstStyle>
          <a:p>
            <a:pPr>
              <a:defRPr/>
            </a:pPr>
            <a:fld id="{1CFA291E-8D4F-43BA-8864-D422F2065A40}" type="slidenum">
              <a:rPr lang="en-US"/>
              <a:pPr>
                <a:defRPr/>
              </a:pPr>
              <a:t>‹#›</a:t>
            </a:fld>
            <a:endParaRPr lang="en-US"/>
          </a:p>
        </p:txBody>
      </p:sp>
    </p:spTree>
    <p:extLst>
      <p:ext uri="{BB962C8B-B14F-4D97-AF65-F5344CB8AC3E}">
        <p14:creationId xmlns:p14="http://schemas.microsoft.com/office/powerpoint/2010/main" val="1516222206"/>
      </p:ext>
    </p:extLst>
  </p:cSld>
  <p:clrMapOvr>
    <a:masterClrMapping/>
  </p:clrMapOvr>
  <p:transition spd="slow">
    <p:wip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1967" y="166689"/>
            <a:ext cx="2791884"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82084" y="166689"/>
            <a:ext cx="8176683"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37"/>
          <p:cNvSpPr>
            <a:spLocks noGrp="1" noChangeArrowheads="1"/>
          </p:cNvSpPr>
          <p:nvPr>
            <p:ph type="dt" sz="half" idx="10"/>
          </p:nvPr>
        </p:nvSpPr>
        <p:spPr>
          <a:ln/>
        </p:spPr>
        <p:txBody>
          <a:bodyPr/>
          <a:lstStyle>
            <a:lvl1pPr>
              <a:defRPr/>
            </a:lvl1pPr>
          </a:lstStyle>
          <a:p>
            <a:pPr>
              <a:defRPr/>
            </a:pPr>
            <a:fld id="{6452BF92-1008-42F5-A076-8F15465AC5A5}" type="datetimeFigureOut">
              <a:rPr lang="en-US"/>
              <a:pPr>
                <a:defRPr/>
              </a:pPr>
              <a:t>11/21/2022</a:t>
            </a:fld>
            <a:endParaRPr lang="en-US"/>
          </a:p>
        </p:txBody>
      </p:sp>
      <p:sp>
        <p:nvSpPr>
          <p:cNvPr id="5" name="Rectangle 38"/>
          <p:cNvSpPr>
            <a:spLocks noGrp="1" noChangeArrowheads="1"/>
          </p:cNvSpPr>
          <p:nvPr>
            <p:ph type="ftr" sz="quarter" idx="11"/>
          </p:nvPr>
        </p:nvSpPr>
        <p:spPr>
          <a:ln/>
        </p:spPr>
        <p:txBody>
          <a:bodyPr/>
          <a:lstStyle>
            <a:lvl1pPr>
              <a:defRPr/>
            </a:lvl1pPr>
          </a:lstStyle>
          <a:p>
            <a:pPr>
              <a:defRPr/>
            </a:pPr>
            <a:endParaRPr lang="en-ZA"/>
          </a:p>
        </p:txBody>
      </p:sp>
      <p:sp>
        <p:nvSpPr>
          <p:cNvPr id="6" name="Rectangle 39"/>
          <p:cNvSpPr>
            <a:spLocks noGrp="1" noChangeArrowheads="1"/>
          </p:cNvSpPr>
          <p:nvPr>
            <p:ph type="sldNum" sz="quarter" idx="12"/>
          </p:nvPr>
        </p:nvSpPr>
        <p:spPr>
          <a:ln/>
        </p:spPr>
        <p:txBody>
          <a:bodyPr/>
          <a:lstStyle>
            <a:lvl1pPr>
              <a:defRPr/>
            </a:lvl1pPr>
          </a:lstStyle>
          <a:p>
            <a:pPr>
              <a:defRPr/>
            </a:pPr>
            <a:fld id="{6BADFD7D-1FE3-4DAF-B85B-62FA91E106B5}" type="slidenum">
              <a:rPr lang="en-US"/>
              <a:pPr>
                <a:defRPr/>
              </a:pPr>
              <a:t>‹#›</a:t>
            </a:fld>
            <a:endParaRPr lang="en-US"/>
          </a:p>
        </p:txBody>
      </p:sp>
    </p:spTree>
    <p:extLst>
      <p:ext uri="{BB962C8B-B14F-4D97-AF65-F5344CB8AC3E}">
        <p14:creationId xmlns:p14="http://schemas.microsoft.com/office/powerpoint/2010/main" val="604514583"/>
      </p:ext>
    </p:extLst>
  </p:cSld>
  <p:clrMapOvr>
    <a:masterClrMapping/>
  </p:clrMapOvr>
  <p:transition spd="slow">
    <p:wip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82085" y="166689"/>
            <a:ext cx="11171767"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Rectangle 37"/>
          <p:cNvSpPr>
            <a:spLocks noGrp="1" noChangeArrowheads="1"/>
          </p:cNvSpPr>
          <p:nvPr>
            <p:ph type="dt" sz="half" idx="10"/>
          </p:nvPr>
        </p:nvSpPr>
        <p:spPr>
          <a:ln/>
        </p:spPr>
        <p:txBody>
          <a:bodyPr/>
          <a:lstStyle>
            <a:lvl1pPr>
              <a:defRPr/>
            </a:lvl1pPr>
          </a:lstStyle>
          <a:p>
            <a:pPr>
              <a:defRPr/>
            </a:pPr>
            <a:fld id="{22729257-DCDE-4888-8919-32C122A54852}" type="datetimeFigureOut">
              <a:rPr lang="en-US"/>
              <a:pPr>
                <a:defRPr/>
              </a:pPr>
              <a:t>11/21/2022</a:t>
            </a:fld>
            <a:endParaRPr lang="en-US"/>
          </a:p>
        </p:txBody>
      </p:sp>
      <p:sp>
        <p:nvSpPr>
          <p:cNvPr id="4" name="Rectangle 38"/>
          <p:cNvSpPr>
            <a:spLocks noGrp="1" noChangeArrowheads="1"/>
          </p:cNvSpPr>
          <p:nvPr>
            <p:ph type="ftr" sz="quarter" idx="11"/>
          </p:nvPr>
        </p:nvSpPr>
        <p:spPr>
          <a:ln/>
        </p:spPr>
        <p:txBody>
          <a:bodyPr/>
          <a:lstStyle>
            <a:lvl1pPr>
              <a:defRPr/>
            </a:lvl1pPr>
          </a:lstStyle>
          <a:p>
            <a:pPr>
              <a:defRPr/>
            </a:pPr>
            <a:endParaRPr lang="en-ZA"/>
          </a:p>
        </p:txBody>
      </p:sp>
      <p:sp>
        <p:nvSpPr>
          <p:cNvPr id="5" name="Rectangle 39"/>
          <p:cNvSpPr>
            <a:spLocks noGrp="1" noChangeArrowheads="1"/>
          </p:cNvSpPr>
          <p:nvPr>
            <p:ph type="sldNum" sz="quarter" idx="12"/>
          </p:nvPr>
        </p:nvSpPr>
        <p:spPr>
          <a:ln/>
        </p:spPr>
        <p:txBody>
          <a:bodyPr/>
          <a:lstStyle>
            <a:lvl1pPr>
              <a:defRPr/>
            </a:lvl1pPr>
          </a:lstStyle>
          <a:p>
            <a:pPr>
              <a:defRPr/>
            </a:pPr>
            <a:fld id="{4AFE5C80-2734-44AB-8E9F-9B191F8D49B9}" type="slidenum">
              <a:rPr lang="en-US"/>
              <a:pPr>
                <a:defRPr/>
              </a:pPr>
              <a:t>‹#›</a:t>
            </a:fld>
            <a:endParaRPr lang="en-US"/>
          </a:p>
        </p:txBody>
      </p:sp>
    </p:spTree>
    <p:extLst>
      <p:ext uri="{BB962C8B-B14F-4D97-AF65-F5344CB8AC3E}">
        <p14:creationId xmlns:p14="http://schemas.microsoft.com/office/powerpoint/2010/main" val="3326056031"/>
      </p:ext>
    </p:extLst>
  </p:cSld>
  <p:clrMapOvr>
    <a:masterClrMapping/>
  </p:clrMapOvr>
  <p:transition spd="slow">
    <p:wip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 name="Picture 148" descr="logo small"/>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652934" y="517526"/>
            <a:ext cx="2861733" cy="544513"/>
          </a:xfrm>
          <a:prstGeom prst="rect">
            <a:avLst/>
          </a:prstGeom>
          <a:noFill/>
          <a:ln w="9525">
            <a:noFill/>
            <a:miter lim="800000"/>
            <a:headEnd/>
            <a:tailEnd/>
          </a:ln>
        </p:spPr>
      </p:pic>
      <p:sp>
        <p:nvSpPr>
          <p:cNvPr id="6" name="Rectangle 91"/>
          <p:cNvSpPr>
            <a:spLocks noChangeArrowheads="1"/>
          </p:cNvSpPr>
          <p:nvPr userDrawn="1"/>
        </p:nvSpPr>
        <p:spPr bwMode="auto">
          <a:xfrm>
            <a:off x="-6350" y="0"/>
            <a:ext cx="12198351" cy="6858000"/>
          </a:xfrm>
          <a:prstGeom prst="rect">
            <a:avLst/>
          </a:prstGeom>
          <a:noFill/>
          <a:ln w="9525">
            <a:noFill/>
            <a:miter lim="800000"/>
            <a:headEnd/>
            <a:tailEnd/>
          </a:ln>
          <a:effectLst/>
        </p:spPr>
        <p:txBody>
          <a:bodyPr wrap="none" anchor="ctr"/>
          <a:lstStyle/>
          <a:p>
            <a:pPr>
              <a:defRPr/>
            </a:pPr>
            <a:endParaRPr lang="en-ZA" sz="1800" dirty="0">
              <a:solidFill>
                <a:srgbClr val="003896"/>
              </a:solidFill>
              <a:ea typeface="ＭＳ Ｐゴシック" pitchFamily="34" charset="-128"/>
              <a:cs typeface="Arial"/>
            </a:endParaRPr>
          </a:p>
        </p:txBody>
      </p:sp>
      <p:pic>
        <p:nvPicPr>
          <p:cNvPr id="7" name="Picture 23" descr="dd"/>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350" y="0"/>
            <a:ext cx="2434167" cy="6858000"/>
          </a:xfrm>
          <a:prstGeom prst="rect">
            <a:avLst/>
          </a:prstGeom>
          <a:noFill/>
          <a:ln w="9525">
            <a:noFill/>
            <a:miter lim="800000"/>
            <a:headEnd/>
            <a:tailEnd/>
          </a:ln>
        </p:spPr>
      </p:pic>
      <p:sp>
        <p:nvSpPr>
          <p:cNvPr id="8" name="Oval 101"/>
          <p:cNvSpPr>
            <a:spLocks noChangeArrowheads="1"/>
          </p:cNvSpPr>
          <p:nvPr userDrawn="1"/>
        </p:nvSpPr>
        <p:spPr bwMode="auto">
          <a:xfrm>
            <a:off x="491067" y="1300164"/>
            <a:ext cx="3064933" cy="2297113"/>
          </a:xfrm>
          <a:prstGeom prst="ellipse">
            <a:avLst/>
          </a:prstGeom>
          <a:solidFill>
            <a:srgbClr val="83725B"/>
          </a:solidFill>
          <a:ln w="9525">
            <a:solidFill>
              <a:srgbClr val="83725B"/>
            </a:solidFill>
            <a:round/>
            <a:headEnd/>
            <a:tailEnd/>
          </a:ln>
        </p:spPr>
        <p:txBody>
          <a:bodyPr/>
          <a:lstStyle/>
          <a:p>
            <a:pPr>
              <a:defRPr/>
            </a:pPr>
            <a:endParaRPr lang="en-ZA" sz="1800" dirty="0">
              <a:solidFill>
                <a:srgbClr val="003896"/>
              </a:solidFill>
              <a:ea typeface="ＭＳ Ｐゴシック" pitchFamily="34" charset="-128"/>
              <a:cs typeface="Arial"/>
            </a:endParaRPr>
          </a:p>
        </p:txBody>
      </p:sp>
      <p:sp>
        <p:nvSpPr>
          <p:cNvPr id="9" name="Oval 102"/>
          <p:cNvSpPr>
            <a:spLocks noChangeArrowheads="1"/>
          </p:cNvSpPr>
          <p:nvPr userDrawn="1"/>
        </p:nvSpPr>
        <p:spPr bwMode="auto">
          <a:xfrm>
            <a:off x="499533" y="1257300"/>
            <a:ext cx="3071283" cy="2425700"/>
          </a:xfrm>
          <a:prstGeom prst="ellipse">
            <a:avLst/>
          </a:prstGeom>
          <a:blipFill>
            <a:blip r:embed="rId4">
              <a:extLst>
                <a:ext uri="{28A0092B-C50C-407E-A947-70E740481C1C}">
                  <a14:useLocalDpi xmlns:a14="http://schemas.microsoft.com/office/drawing/2010/main"/>
                </a:ext>
              </a:extLst>
            </a:blip>
            <a:stretch>
              <a:fillRect/>
            </a:stretch>
          </a:blipFill>
          <a:ln w="9525">
            <a:noFill/>
            <a:round/>
            <a:headEnd/>
            <a:tailEnd/>
          </a:ln>
        </p:spPr>
        <p:txBody>
          <a:bodyPr/>
          <a:lstStyle/>
          <a:p>
            <a:pPr>
              <a:defRPr/>
            </a:pPr>
            <a:endParaRPr lang="en-ZA" sz="1800" dirty="0">
              <a:solidFill>
                <a:srgbClr val="003896"/>
              </a:solidFill>
              <a:ea typeface="ＭＳ Ｐゴシック" pitchFamily="34" charset="-128"/>
              <a:cs typeface="Arial"/>
            </a:endParaRPr>
          </a:p>
        </p:txBody>
      </p:sp>
      <p:sp>
        <p:nvSpPr>
          <p:cNvPr id="10" name="Oval 103"/>
          <p:cNvSpPr>
            <a:spLocks noChangeArrowheads="1"/>
          </p:cNvSpPr>
          <p:nvPr userDrawn="1"/>
        </p:nvSpPr>
        <p:spPr bwMode="auto">
          <a:xfrm>
            <a:off x="459317" y="1225551"/>
            <a:ext cx="3145367" cy="237172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11" name="Oval 104"/>
          <p:cNvSpPr>
            <a:spLocks noChangeArrowheads="1"/>
          </p:cNvSpPr>
          <p:nvPr userDrawn="1"/>
        </p:nvSpPr>
        <p:spPr bwMode="auto">
          <a:xfrm>
            <a:off x="342901" y="1249426"/>
            <a:ext cx="3147484" cy="237172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12" name="Oval 105"/>
          <p:cNvSpPr>
            <a:spLocks noChangeArrowheads="1"/>
          </p:cNvSpPr>
          <p:nvPr userDrawn="1"/>
        </p:nvSpPr>
        <p:spPr bwMode="auto">
          <a:xfrm>
            <a:off x="508001" y="1274764"/>
            <a:ext cx="3145367" cy="237172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13" name="Oval 106"/>
          <p:cNvSpPr>
            <a:spLocks noChangeArrowheads="1"/>
          </p:cNvSpPr>
          <p:nvPr userDrawn="1"/>
        </p:nvSpPr>
        <p:spPr bwMode="auto">
          <a:xfrm>
            <a:off x="410634" y="1201739"/>
            <a:ext cx="3145367" cy="235902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14" name="Oval 107"/>
          <p:cNvSpPr>
            <a:spLocks noChangeArrowheads="1"/>
          </p:cNvSpPr>
          <p:nvPr userDrawn="1"/>
        </p:nvSpPr>
        <p:spPr bwMode="auto">
          <a:xfrm>
            <a:off x="590550" y="1323976"/>
            <a:ext cx="3145367" cy="237172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15" name="Oval 108"/>
          <p:cNvSpPr>
            <a:spLocks noChangeArrowheads="1"/>
          </p:cNvSpPr>
          <p:nvPr userDrawn="1"/>
        </p:nvSpPr>
        <p:spPr bwMode="auto">
          <a:xfrm>
            <a:off x="228601" y="1323976"/>
            <a:ext cx="3145367" cy="237172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16" name="Oval 109"/>
          <p:cNvSpPr>
            <a:spLocks noChangeArrowheads="1"/>
          </p:cNvSpPr>
          <p:nvPr userDrawn="1"/>
        </p:nvSpPr>
        <p:spPr bwMode="auto">
          <a:xfrm>
            <a:off x="607483" y="1201739"/>
            <a:ext cx="3145367" cy="235902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17" name="Oval 110"/>
          <p:cNvSpPr>
            <a:spLocks noChangeArrowheads="1"/>
          </p:cNvSpPr>
          <p:nvPr userDrawn="1"/>
        </p:nvSpPr>
        <p:spPr bwMode="auto">
          <a:xfrm>
            <a:off x="1299634" y="669926"/>
            <a:ext cx="1564217" cy="1185863"/>
          </a:xfrm>
          <a:prstGeom prst="ellipse">
            <a:avLst/>
          </a:prstGeom>
          <a:solidFill>
            <a:srgbClr val="83725B"/>
          </a:solid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18" name="Oval 111"/>
          <p:cNvSpPr>
            <a:spLocks noChangeArrowheads="1"/>
          </p:cNvSpPr>
          <p:nvPr userDrawn="1"/>
        </p:nvSpPr>
        <p:spPr bwMode="auto">
          <a:xfrm>
            <a:off x="1331383" y="706438"/>
            <a:ext cx="1498600" cy="1123950"/>
          </a:xfrm>
          <a:prstGeom prst="ellipse">
            <a:avLst/>
          </a:prstGeom>
          <a:solidFill>
            <a:srgbClr val="8C7F6D"/>
          </a:solid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19" name="Oval 112"/>
          <p:cNvSpPr>
            <a:spLocks noChangeArrowheads="1"/>
          </p:cNvSpPr>
          <p:nvPr userDrawn="1"/>
        </p:nvSpPr>
        <p:spPr bwMode="auto">
          <a:xfrm>
            <a:off x="1265768" y="633414"/>
            <a:ext cx="1629833" cy="122237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20" name="Oval 113"/>
          <p:cNvSpPr>
            <a:spLocks noChangeArrowheads="1"/>
          </p:cNvSpPr>
          <p:nvPr userDrawn="1"/>
        </p:nvSpPr>
        <p:spPr bwMode="auto">
          <a:xfrm>
            <a:off x="1217083" y="633414"/>
            <a:ext cx="1612900" cy="122237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21" name="Oval 114"/>
          <p:cNvSpPr>
            <a:spLocks noChangeArrowheads="1"/>
          </p:cNvSpPr>
          <p:nvPr userDrawn="1"/>
        </p:nvSpPr>
        <p:spPr bwMode="auto">
          <a:xfrm>
            <a:off x="1299634" y="657226"/>
            <a:ext cx="1629833" cy="1223963"/>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22" name="Oval 115"/>
          <p:cNvSpPr>
            <a:spLocks noChangeArrowheads="1"/>
          </p:cNvSpPr>
          <p:nvPr userDrawn="1"/>
        </p:nvSpPr>
        <p:spPr bwMode="auto">
          <a:xfrm>
            <a:off x="1248834" y="620714"/>
            <a:ext cx="1615017" cy="122237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23" name="Oval 116"/>
          <p:cNvSpPr>
            <a:spLocks noChangeArrowheads="1"/>
          </p:cNvSpPr>
          <p:nvPr userDrawn="1"/>
        </p:nvSpPr>
        <p:spPr bwMode="auto">
          <a:xfrm>
            <a:off x="1331383" y="706438"/>
            <a:ext cx="1498600" cy="1123950"/>
          </a:xfrm>
          <a:prstGeom prst="ellipse">
            <a:avLst/>
          </a:prstGeom>
          <a:solidFill>
            <a:srgbClr val="83725B"/>
          </a:solid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24" name="Oval 117"/>
          <p:cNvSpPr>
            <a:spLocks noChangeArrowheads="1"/>
          </p:cNvSpPr>
          <p:nvPr userDrawn="1"/>
        </p:nvSpPr>
        <p:spPr bwMode="auto">
          <a:xfrm>
            <a:off x="1348316" y="706438"/>
            <a:ext cx="1466851" cy="1100138"/>
          </a:xfrm>
          <a:prstGeom prst="ellipse">
            <a:avLst/>
          </a:prstGeom>
          <a:noFill/>
          <a:ln w="0">
            <a:solidFill>
              <a:srgbClr val="83725B"/>
            </a:solidFill>
            <a:round/>
            <a:headEnd/>
            <a:tailEnd/>
          </a:ln>
        </p:spPr>
        <p:txBody>
          <a:bodyPr/>
          <a:lstStyle/>
          <a:p>
            <a:pPr>
              <a:defRPr/>
            </a:pPr>
            <a:endParaRPr lang="en-ZA" sz="1800" dirty="0">
              <a:solidFill>
                <a:srgbClr val="003896"/>
              </a:solidFill>
              <a:ea typeface="ＭＳ Ｐゴシック" pitchFamily="34" charset="-128"/>
              <a:cs typeface="Arial"/>
            </a:endParaRPr>
          </a:p>
        </p:txBody>
      </p:sp>
      <p:sp>
        <p:nvSpPr>
          <p:cNvPr id="25" name="Oval 118"/>
          <p:cNvSpPr>
            <a:spLocks noChangeArrowheads="1"/>
          </p:cNvSpPr>
          <p:nvPr userDrawn="1"/>
        </p:nvSpPr>
        <p:spPr bwMode="auto">
          <a:xfrm>
            <a:off x="1309297" y="667522"/>
            <a:ext cx="1578895" cy="1211264"/>
          </a:xfrm>
          <a:prstGeom prst="ellipse">
            <a:avLst/>
          </a:prstGeom>
          <a:blipFill>
            <a:blip r:embed="rId5" cstate="screen">
              <a:extLst>
                <a:ext uri="{28A0092B-C50C-407E-A947-70E740481C1C}">
                  <a14:useLocalDpi xmlns:a14="http://schemas.microsoft.com/office/drawing/2010/main"/>
                </a:ext>
              </a:extLst>
            </a:blip>
            <a:stretch>
              <a:fillRect/>
            </a:stretch>
          </a:blipFill>
          <a:ln w="9525">
            <a:noFill/>
            <a:round/>
            <a:headEnd/>
            <a:tailEnd/>
          </a:ln>
        </p:spPr>
        <p:txBody>
          <a:bodyPr/>
          <a:lstStyle/>
          <a:p>
            <a:pPr>
              <a:defRPr/>
            </a:pPr>
            <a:endParaRPr lang="en-ZA" sz="1800" dirty="0">
              <a:solidFill>
                <a:srgbClr val="003896"/>
              </a:solidFill>
              <a:ea typeface="ＭＳ Ｐゴシック" pitchFamily="34" charset="-128"/>
              <a:cs typeface="Arial"/>
            </a:endParaRPr>
          </a:p>
        </p:txBody>
      </p:sp>
      <p:sp>
        <p:nvSpPr>
          <p:cNvPr id="26" name="Oval 119"/>
          <p:cNvSpPr>
            <a:spLocks noChangeArrowheads="1"/>
          </p:cNvSpPr>
          <p:nvPr userDrawn="1"/>
        </p:nvSpPr>
        <p:spPr bwMode="auto">
          <a:xfrm>
            <a:off x="1348317" y="620714"/>
            <a:ext cx="1629833" cy="122237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27" name="Oval 120"/>
          <p:cNvSpPr>
            <a:spLocks noChangeArrowheads="1"/>
          </p:cNvSpPr>
          <p:nvPr userDrawn="1"/>
        </p:nvSpPr>
        <p:spPr bwMode="auto">
          <a:xfrm>
            <a:off x="1151468" y="695326"/>
            <a:ext cx="1629833" cy="120967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28" name="Oval 121"/>
          <p:cNvSpPr>
            <a:spLocks noChangeArrowheads="1"/>
          </p:cNvSpPr>
          <p:nvPr userDrawn="1"/>
        </p:nvSpPr>
        <p:spPr bwMode="auto">
          <a:xfrm>
            <a:off x="1348317" y="695326"/>
            <a:ext cx="1615017" cy="120967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29" name="Oval 122"/>
          <p:cNvSpPr>
            <a:spLocks noChangeArrowheads="1"/>
          </p:cNvSpPr>
          <p:nvPr userDrawn="1"/>
        </p:nvSpPr>
        <p:spPr bwMode="auto">
          <a:xfrm>
            <a:off x="558800" y="3178175"/>
            <a:ext cx="2567517" cy="1912938"/>
          </a:xfrm>
          <a:prstGeom prst="ellipse">
            <a:avLst/>
          </a:prstGeom>
          <a:solidFill>
            <a:srgbClr val="83725B"/>
          </a:solid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0" name="Oval 123"/>
          <p:cNvSpPr>
            <a:spLocks noChangeArrowheads="1"/>
          </p:cNvSpPr>
          <p:nvPr userDrawn="1"/>
        </p:nvSpPr>
        <p:spPr bwMode="auto">
          <a:xfrm>
            <a:off x="641350" y="3227389"/>
            <a:ext cx="2402417" cy="1814513"/>
          </a:xfrm>
          <a:prstGeom prst="ellipse">
            <a:avLst/>
          </a:prstGeom>
          <a:solidFill>
            <a:srgbClr val="83725B"/>
          </a:solid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1" name="Oval 124"/>
          <p:cNvSpPr>
            <a:spLocks noChangeArrowheads="1"/>
          </p:cNvSpPr>
          <p:nvPr userDrawn="1"/>
        </p:nvSpPr>
        <p:spPr bwMode="auto">
          <a:xfrm>
            <a:off x="524933" y="3116263"/>
            <a:ext cx="2635251" cy="1974850"/>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2" name="Oval 125"/>
          <p:cNvSpPr>
            <a:spLocks noChangeArrowheads="1"/>
          </p:cNvSpPr>
          <p:nvPr userDrawn="1"/>
        </p:nvSpPr>
        <p:spPr bwMode="auto">
          <a:xfrm>
            <a:off x="442383" y="3116263"/>
            <a:ext cx="2618317" cy="1974850"/>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3" name="Oval 126"/>
          <p:cNvSpPr>
            <a:spLocks noChangeArrowheads="1"/>
          </p:cNvSpPr>
          <p:nvPr userDrawn="1"/>
        </p:nvSpPr>
        <p:spPr bwMode="auto">
          <a:xfrm>
            <a:off x="573616" y="3152775"/>
            <a:ext cx="2635251" cy="1976438"/>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4" name="Oval 127"/>
          <p:cNvSpPr>
            <a:spLocks noChangeArrowheads="1"/>
          </p:cNvSpPr>
          <p:nvPr userDrawn="1"/>
        </p:nvSpPr>
        <p:spPr bwMode="auto">
          <a:xfrm>
            <a:off x="491067" y="3090863"/>
            <a:ext cx="2635251" cy="1976438"/>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5" name="Oval 128"/>
          <p:cNvSpPr>
            <a:spLocks noChangeArrowheads="1"/>
          </p:cNvSpPr>
          <p:nvPr userDrawn="1"/>
        </p:nvSpPr>
        <p:spPr bwMode="auto">
          <a:xfrm>
            <a:off x="569387" y="3151145"/>
            <a:ext cx="2573864" cy="2011363"/>
          </a:xfrm>
          <a:prstGeom prst="ellipse">
            <a:avLst/>
          </a:prstGeom>
          <a:blipFill>
            <a:blip r:embed="rId6" cstate="screen">
              <a:extLst>
                <a:ext uri="{28A0092B-C50C-407E-A947-70E740481C1C}">
                  <a14:useLocalDpi xmlns:a14="http://schemas.microsoft.com/office/drawing/2010/main"/>
                </a:ext>
              </a:extLst>
            </a:blip>
            <a:stretch>
              <a:fillRect/>
            </a:stretch>
          </a:blipFill>
          <a:ln w="0">
            <a:noFill/>
            <a:round/>
            <a:headEnd/>
            <a:tailEnd/>
          </a:ln>
        </p:spPr>
        <p:txBody>
          <a:bodyPr/>
          <a:lstStyle/>
          <a:p>
            <a:pPr>
              <a:defRPr/>
            </a:pPr>
            <a:endParaRPr lang="en-ZA" sz="1800" dirty="0">
              <a:solidFill>
                <a:srgbClr val="003896"/>
              </a:solidFill>
              <a:ea typeface="ＭＳ Ｐゴシック" pitchFamily="34" charset="-128"/>
              <a:cs typeface="Arial"/>
            </a:endParaRPr>
          </a:p>
        </p:txBody>
      </p:sp>
      <p:sp>
        <p:nvSpPr>
          <p:cNvPr id="36" name="Oval 129"/>
          <p:cNvSpPr>
            <a:spLocks noChangeArrowheads="1"/>
          </p:cNvSpPr>
          <p:nvPr userDrawn="1"/>
        </p:nvSpPr>
        <p:spPr bwMode="auto">
          <a:xfrm>
            <a:off x="342901" y="3201988"/>
            <a:ext cx="2620433" cy="1976438"/>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7" name="Oval 130"/>
          <p:cNvSpPr>
            <a:spLocks noChangeArrowheads="1"/>
          </p:cNvSpPr>
          <p:nvPr userDrawn="1"/>
        </p:nvSpPr>
        <p:spPr bwMode="auto">
          <a:xfrm>
            <a:off x="656167" y="3090863"/>
            <a:ext cx="2635251" cy="1976438"/>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8" name="Oval 131"/>
          <p:cNvSpPr>
            <a:spLocks noChangeArrowheads="1"/>
          </p:cNvSpPr>
          <p:nvPr userDrawn="1"/>
        </p:nvSpPr>
        <p:spPr bwMode="auto">
          <a:xfrm>
            <a:off x="641349" y="3201988"/>
            <a:ext cx="2633133" cy="1976438"/>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9" name="Oval 132"/>
          <p:cNvSpPr>
            <a:spLocks noChangeArrowheads="1"/>
          </p:cNvSpPr>
          <p:nvPr userDrawn="1"/>
        </p:nvSpPr>
        <p:spPr bwMode="auto">
          <a:xfrm>
            <a:off x="1299634" y="4746626"/>
            <a:ext cx="2123017" cy="1604963"/>
          </a:xfrm>
          <a:prstGeom prst="ellipse">
            <a:avLst/>
          </a:prstGeom>
          <a:solidFill>
            <a:srgbClr val="83725B"/>
          </a:solid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40" name="Oval 133"/>
          <p:cNvSpPr>
            <a:spLocks noChangeArrowheads="1"/>
          </p:cNvSpPr>
          <p:nvPr userDrawn="1"/>
        </p:nvSpPr>
        <p:spPr bwMode="auto">
          <a:xfrm>
            <a:off x="1365249" y="4795838"/>
            <a:ext cx="1991784" cy="1506538"/>
          </a:xfrm>
          <a:prstGeom prst="ellipse">
            <a:avLst/>
          </a:prstGeom>
          <a:solidFill>
            <a:srgbClr val="83725B"/>
          </a:solid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41" name="Oval 134"/>
          <p:cNvSpPr>
            <a:spLocks noChangeArrowheads="1"/>
          </p:cNvSpPr>
          <p:nvPr userDrawn="1"/>
        </p:nvSpPr>
        <p:spPr bwMode="auto">
          <a:xfrm>
            <a:off x="1265767" y="4697414"/>
            <a:ext cx="2190751" cy="164147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42" name="Oval 135"/>
          <p:cNvSpPr>
            <a:spLocks noChangeArrowheads="1"/>
          </p:cNvSpPr>
          <p:nvPr userDrawn="1"/>
        </p:nvSpPr>
        <p:spPr bwMode="auto">
          <a:xfrm>
            <a:off x="1200150" y="4697414"/>
            <a:ext cx="2173817" cy="1641475"/>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43" name="Oval 136"/>
          <p:cNvSpPr>
            <a:spLocks noChangeArrowheads="1"/>
          </p:cNvSpPr>
          <p:nvPr userDrawn="1"/>
        </p:nvSpPr>
        <p:spPr bwMode="auto">
          <a:xfrm>
            <a:off x="1316568" y="4733926"/>
            <a:ext cx="2173817" cy="1643063"/>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44" name="Oval 137"/>
          <p:cNvSpPr>
            <a:spLocks noChangeArrowheads="1"/>
          </p:cNvSpPr>
          <p:nvPr userDrawn="1"/>
        </p:nvSpPr>
        <p:spPr bwMode="auto">
          <a:xfrm>
            <a:off x="1234017" y="4684714"/>
            <a:ext cx="2188633" cy="1643063"/>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45" name="Oval 138"/>
          <p:cNvSpPr>
            <a:spLocks noChangeArrowheads="1"/>
          </p:cNvSpPr>
          <p:nvPr userDrawn="1"/>
        </p:nvSpPr>
        <p:spPr bwMode="auto">
          <a:xfrm>
            <a:off x="1337475" y="4721227"/>
            <a:ext cx="2085175" cy="1677987"/>
          </a:xfrm>
          <a:prstGeom prst="ellipse">
            <a:avLst/>
          </a:prstGeom>
          <a:blipFill>
            <a:blip r:embed="rId7" cstate="screen">
              <a:extLst>
                <a:ext uri="{28A0092B-C50C-407E-A947-70E740481C1C}">
                  <a14:useLocalDpi xmlns:a14="http://schemas.microsoft.com/office/drawing/2010/main"/>
                </a:ext>
              </a:extLst>
            </a:blip>
            <a:stretch>
              <a:fillRect/>
            </a:stretch>
          </a:blipFill>
          <a:ln w="9525">
            <a:no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46" name="Oval 139"/>
          <p:cNvSpPr>
            <a:spLocks noChangeArrowheads="1"/>
          </p:cNvSpPr>
          <p:nvPr userDrawn="1"/>
        </p:nvSpPr>
        <p:spPr bwMode="auto">
          <a:xfrm>
            <a:off x="1117601" y="4770439"/>
            <a:ext cx="2173817" cy="1643063"/>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47" name="Oval 140"/>
          <p:cNvSpPr>
            <a:spLocks noChangeArrowheads="1"/>
          </p:cNvSpPr>
          <p:nvPr userDrawn="1"/>
        </p:nvSpPr>
        <p:spPr bwMode="auto">
          <a:xfrm>
            <a:off x="1365250" y="4770439"/>
            <a:ext cx="2190751" cy="1643063"/>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48" name="Oval 141"/>
          <p:cNvSpPr>
            <a:spLocks noChangeArrowheads="1"/>
          </p:cNvSpPr>
          <p:nvPr userDrawn="1"/>
        </p:nvSpPr>
        <p:spPr bwMode="auto">
          <a:xfrm>
            <a:off x="1382184" y="4684714"/>
            <a:ext cx="2173817" cy="1643063"/>
          </a:xfrm>
          <a:prstGeom prst="ellipse">
            <a:avLst/>
          </a:prstGeom>
          <a:noFill/>
          <a:ln w="9525">
            <a:solidFill>
              <a:srgbClr val="83725B"/>
            </a:solidFill>
            <a:miter lim="800000"/>
            <a:headEnd/>
            <a:tailEnd/>
          </a:ln>
        </p:spPr>
        <p:txBody>
          <a:bodyPr/>
          <a:lstStyle/>
          <a:p>
            <a:pPr>
              <a:defRPr/>
            </a:pPr>
            <a:endParaRPr lang="en-ZA" sz="1800" dirty="0">
              <a:solidFill>
                <a:srgbClr val="003896"/>
              </a:solidFill>
              <a:ea typeface="ＭＳ Ｐゴシック" pitchFamily="34" charset="-128"/>
              <a:cs typeface="Arial"/>
            </a:endParaRPr>
          </a:p>
        </p:txBody>
      </p:sp>
      <p:sp>
        <p:nvSpPr>
          <p:cNvPr id="3075" name="Rectangle 3"/>
          <p:cNvSpPr>
            <a:spLocks noGrp="1" noChangeArrowheads="1"/>
          </p:cNvSpPr>
          <p:nvPr>
            <p:ph type="ctrTitle"/>
          </p:nvPr>
        </p:nvSpPr>
        <p:spPr>
          <a:xfrm>
            <a:off x="4078818" y="3271839"/>
            <a:ext cx="7393516" cy="676275"/>
          </a:xfrm>
        </p:spPr>
        <p:txBody>
          <a:bodyPr anchor="b"/>
          <a:lstStyle>
            <a:lvl1pPr>
              <a:defRPr>
                <a:solidFill>
                  <a:srgbClr val="003896"/>
                </a:solidFill>
              </a:defRPr>
            </a:lvl1pPr>
          </a:lstStyle>
          <a:p>
            <a:r>
              <a:rPr lang="en-US"/>
              <a:t>Click to edit Master title style</a:t>
            </a:r>
            <a:endParaRPr lang="en-ZA"/>
          </a:p>
        </p:txBody>
      </p:sp>
      <p:sp>
        <p:nvSpPr>
          <p:cNvPr id="3076" name="Rectangle 4"/>
          <p:cNvSpPr>
            <a:spLocks noGrp="1" noChangeArrowheads="1"/>
          </p:cNvSpPr>
          <p:nvPr>
            <p:ph type="subTitle" idx="1"/>
          </p:nvPr>
        </p:nvSpPr>
        <p:spPr>
          <a:xfrm>
            <a:off x="4078818" y="4092576"/>
            <a:ext cx="7393516" cy="2220913"/>
          </a:xfrm>
        </p:spPr>
        <p:txBody>
          <a:bodyPr/>
          <a:lstStyle>
            <a:lvl1pPr marL="0" indent="0">
              <a:buFontTx/>
              <a:buNone/>
              <a:defRPr sz="1800">
                <a:solidFill>
                  <a:srgbClr val="83725B"/>
                </a:solidFill>
              </a:defRPr>
            </a:lvl1pPr>
          </a:lstStyle>
          <a:p>
            <a:r>
              <a:rPr lang="en-US"/>
              <a:t>Click to edit Master subtitle style</a:t>
            </a:r>
            <a:endParaRPr lang="en-ZA"/>
          </a:p>
        </p:txBody>
      </p:sp>
    </p:spTree>
    <p:extLst>
      <p:ext uri="{BB962C8B-B14F-4D97-AF65-F5344CB8AC3E}">
        <p14:creationId xmlns:p14="http://schemas.microsoft.com/office/powerpoint/2010/main" val="2396962427"/>
      </p:ext>
    </p:extLst>
  </p:cSld>
  <p:clrMapOvr>
    <a:masterClrMapping/>
  </p:clrMapOvr>
  <p:transition spd="slow"/>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37"/>
          <p:cNvSpPr>
            <a:spLocks noGrp="1" noChangeArrowheads="1"/>
          </p:cNvSpPr>
          <p:nvPr>
            <p:ph type="dt" sz="half" idx="10"/>
          </p:nvPr>
        </p:nvSpPr>
        <p:spPr>
          <a:xfrm>
            <a:off x="609601" y="6453189"/>
            <a:ext cx="2317751" cy="268287"/>
          </a:xfrm>
          <a:prstGeom prst="rect">
            <a:avLst/>
          </a:prstGeom>
          <a:ln/>
        </p:spPr>
        <p:txBody>
          <a:bodyPr/>
          <a:lstStyle>
            <a:lvl1pPr>
              <a:defRPr/>
            </a:lvl1pPr>
          </a:lstStyle>
          <a:p>
            <a:fld id="{4B92BF35-3ECA-4B2B-9916-0319B854EB87}" type="datetimeFigureOut">
              <a:rPr lang="en-ZA" smtClean="0">
                <a:cs typeface="Arial"/>
              </a:rPr>
              <a:pPr/>
              <a:t>2022/11/21</a:t>
            </a:fld>
            <a:endParaRPr lang="en-ZA">
              <a:cs typeface="Arial"/>
            </a:endParaRPr>
          </a:p>
        </p:txBody>
      </p:sp>
      <p:sp>
        <p:nvSpPr>
          <p:cNvPr id="5" name="Rectangle 38"/>
          <p:cNvSpPr>
            <a:spLocks noGrp="1" noChangeArrowheads="1"/>
          </p:cNvSpPr>
          <p:nvPr>
            <p:ph type="ftr" sz="quarter" idx="11"/>
          </p:nvPr>
        </p:nvSpPr>
        <p:spPr>
          <a:xfrm>
            <a:off x="4176185" y="6453189"/>
            <a:ext cx="3839633" cy="268287"/>
          </a:xfrm>
          <a:prstGeom prst="rect">
            <a:avLst/>
          </a:prstGeom>
          <a:ln/>
        </p:spPr>
        <p:txBody>
          <a:bodyPr/>
          <a:lstStyle>
            <a:lvl1pPr>
              <a:defRPr/>
            </a:lvl1pPr>
          </a:lstStyle>
          <a:p>
            <a:endParaRPr lang="en-ZA">
              <a:cs typeface="Arial"/>
            </a:endParaRPr>
          </a:p>
        </p:txBody>
      </p:sp>
      <p:sp>
        <p:nvSpPr>
          <p:cNvPr id="6" name="Rectangle 39"/>
          <p:cNvSpPr>
            <a:spLocks noGrp="1" noChangeArrowheads="1"/>
          </p:cNvSpPr>
          <p:nvPr>
            <p:ph type="sldNum" sz="quarter" idx="12"/>
          </p:nvPr>
        </p:nvSpPr>
        <p:spPr>
          <a:xfrm>
            <a:off x="9552518" y="6453189"/>
            <a:ext cx="2201333" cy="268287"/>
          </a:xfrm>
          <a:prstGeom prst="rect">
            <a:avLst/>
          </a:prstGeom>
          <a:ln/>
        </p:spPr>
        <p:txBody>
          <a:bodyPr/>
          <a:lstStyle>
            <a:lvl1pPr>
              <a:defRPr/>
            </a:lvl1pPr>
          </a:lstStyle>
          <a:p>
            <a:fld id="{2E2521A5-4BF9-45A9-BD2A-18490EF99A36}" type="slidenum">
              <a:rPr lang="en-ZA" smtClean="0">
                <a:cs typeface="Arial"/>
              </a:rPr>
              <a:pPr/>
              <a:t>‹#›</a:t>
            </a:fld>
            <a:endParaRPr lang="en-ZA">
              <a:cs typeface="Arial"/>
            </a:endParaRPr>
          </a:p>
        </p:txBody>
      </p:sp>
    </p:spTree>
    <p:extLst>
      <p:ext uri="{BB962C8B-B14F-4D97-AF65-F5344CB8AC3E}">
        <p14:creationId xmlns:p14="http://schemas.microsoft.com/office/powerpoint/2010/main" val="495572822"/>
      </p:ext>
    </p:extLst>
  </p:cSld>
  <p:clrMapOvr>
    <a:masterClrMapping/>
  </p:clrMapOvr>
  <p:transition spd="slow"/>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977948546"/>
      </p:ext>
    </p:extLst>
  </p:cSld>
  <p:clrMapOvr>
    <a:masterClrMapping/>
  </p:clrMapOvr>
  <p:transition spd="slow"/>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09690"/>
      </p:ext>
    </p:extLst>
  </p:cSld>
  <p:clrMapOvr>
    <a:masterClrMapping/>
  </p:clrMapOvr>
  <p:transition spd="slow"/>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spid="_x0000_s17419" name="think-cell Slide" r:id="rId5" imgW="270" imgH="270" progId="TCLayout.ActiveDocument.1">
                  <p:embed/>
                </p:oleObj>
              </mc:Choice>
              <mc:Fallback>
                <p:oleObj name="think-cell Slide" r:id="rId5" imgW="270" imgH="270" progId="TCLayout.ActiveDocument.1">
                  <p:embed/>
                  <p:pic>
                    <p:nvPicPr>
                      <p:cNvPr id="8" name="Object 7" hidden="1"/>
                      <p:cNvPicPr/>
                      <p:nvPr/>
                    </p:nvPicPr>
                    <p:blipFill>
                      <a:blip r:embed="rId6"/>
                      <a:stretch>
                        <a:fillRect/>
                      </a:stretch>
                    </p:blipFill>
                    <p:spPr>
                      <a:xfrm>
                        <a:off x="1589" y="1588"/>
                        <a:ext cx="1588" cy="1588"/>
                      </a:xfrm>
                      <a:prstGeom prst="rect">
                        <a:avLst/>
                      </a:prstGeom>
                    </p:spPr>
                  </p:pic>
                </p:oleObj>
              </mc:Fallback>
            </mc:AlternateContent>
          </a:graphicData>
        </a:graphic>
      </p:graphicFrame>
      <p:sp>
        <p:nvSpPr>
          <p:cNvPr id="7" name="Rectangle 6" hidden="1"/>
          <p:cNvSpPr/>
          <p:nvPr userDrawn="1">
            <p:custDataLst>
              <p:tags r:id="rId3"/>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Tree>
    <p:extLst>
      <p:ext uri="{BB962C8B-B14F-4D97-AF65-F5344CB8AC3E}">
        <p14:creationId xmlns:p14="http://schemas.microsoft.com/office/powerpoint/2010/main" val="111543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C657B1C-3B1A-4161-AAD2-FAE221D33B09}" type="datetimeFigureOut">
              <a:rPr lang="en-ZA" smtClean="0"/>
              <a:t>2022/11/21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B8E1065F-17AF-4887-ABAC-F14E886B0A4E}" type="slidenum">
              <a:rPr lang="en-ZA" smtClean="0"/>
              <a:t>‹#›</a:t>
            </a:fld>
            <a:endParaRPr lang="en-ZA"/>
          </a:p>
        </p:txBody>
      </p:sp>
    </p:spTree>
    <p:extLst>
      <p:ext uri="{BB962C8B-B14F-4D97-AF65-F5344CB8AC3E}">
        <p14:creationId xmlns:p14="http://schemas.microsoft.com/office/powerpoint/2010/main" val="511748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3C657B1C-3B1A-4161-AAD2-FAE221D33B09}" type="datetimeFigureOut">
              <a:rPr lang="en-ZA" smtClean="0"/>
              <a:t>2022/11/21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B8E1065F-17AF-4887-ABAC-F14E886B0A4E}" type="slidenum">
              <a:rPr lang="en-ZA" smtClean="0"/>
              <a:t>‹#›</a:t>
            </a:fld>
            <a:endParaRPr lang="en-ZA"/>
          </a:p>
        </p:txBody>
      </p:sp>
    </p:spTree>
    <p:extLst>
      <p:ext uri="{BB962C8B-B14F-4D97-AF65-F5344CB8AC3E}">
        <p14:creationId xmlns:p14="http://schemas.microsoft.com/office/powerpoint/2010/main" val="209528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3C657B1C-3B1A-4161-AAD2-FAE221D33B09}" type="datetimeFigureOut">
              <a:rPr lang="en-ZA" smtClean="0"/>
              <a:t>2022/11/21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B8E1065F-17AF-4887-ABAC-F14E886B0A4E}" type="slidenum">
              <a:rPr lang="en-ZA" smtClean="0"/>
              <a:t>‹#›</a:t>
            </a:fld>
            <a:endParaRPr lang="en-ZA"/>
          </a:p>
        </p:txBody>
      </p:sp>
    </p:spTree>
    <p:extLst>
      <p:ext uri="{BB962C8B-B14F-4D97-AF65-F5344CB8AC3E}">
        <p14:creationId xmlns:p14="http://schemas.microsoft.com/office/powerpoint/2010/main" val="1205277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2061"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2119" y="1589"/>
                        <a:ext cx="2116" cy="1587"/>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211667" cy="2116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rtl="0" eaLnBrk="1"/>
            <a:endParaRPr lang="en-ZA" sz="3200" b="0" i="0" baseline="0">
              <a:latin typeface="Gill Sans MT" panose="020B0502020104020203" pitchFamily="34" charset="0"/>
              <a:ea typeface="+mj-ea"/>
              <a:cs typeface="Arial" panose="020B0604020202020204" pitchFamily="34" charset="0"/>
              <a:sym typeface="Gill Sans MT" panose="020B0502020104020203" pitchFamily="34" charset="0"/>
            </a:endParaRPr>
          </a:p>
        </p:txBody>
      </p:sp>
      <p:sp>
        <p:nvSpPr>
          <p:cNvPr id="17" name="Title 16"/>
          <p:cNvSpPr>
            <a:spLocks noGrp="1"/>
          </p:cNvSpPr>
          <p:nvPr>
            <p:ph type="title"/>
          </p:nvPr>
        </p:nvSpPr>
        <p:spPr>
          <a:xfrm>
            <a:off x="211667" y="525663"/>
            <a:ext cx="9424727" cy="307777"/>
          </a:xfrm>
        </p:spPr>
        <p:txBody>
          <a:bodyPr vert="horz"/>
          <a:lstStyle>
            <a:lvl1pPr rtl="0">
              <a:defRPr sz="2400"/>
            </a:lvl1pPr>
          </a:lstStyle>
          <a:p>
            <a:r>
              <a:rPr lang="en-ZA"/>
              <a:t>Click to edit Master title style</a:t>
            </a:r>
          </a:p>
        </p:txBody>
      </p:sp>
      <p:sp>
        <p:nvSpPr>
          <p:cNvPr id="2" name="Rectangle 1"/>
          <p:cNvSpPr/>
          <p:nvPr userDrawn="1"/>
        </p:nvSpPr>
        <p:spPr>
          <a:xfrm>
            <a:off x="10116449" y="123931"/>
            <a:ext cx="1980220" cy="649775"/>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eaLnBrk="1"/>
            <a:endParaRPr lang="en-ZA">
              <a:solidFill>
                <a:srgbClr val="FFFFFF"/>
              </a:solidFill>
            </a:endParaRPr>
          </a:p>
        </p:txBody>
      </p:sp>
      <p:pic>
        <p:nvPicPr>
          <p:cNvPr id="10" name="Picture 148" descr="logo small"/>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096401" y="258207"/>
            <a:ext cx="1912080" cy="483712"/>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
          <p:cNvSpPr>
            <a:spLocks noGrp="1"/>
          </p:cNvSpPr>
          <p:nvPr>
            <p:ph type="sldNum" sz="quarter" idx="12"/>
          </p:nvPr>
        </p:nvSpPr>
        <p:spPr>
          <a:xfrm>
            <a:off x="11462014" y="6512441"/>
            <a:ext cx="660073" cy="268287"/>
          </a:xfrm>
          <a:prstGeom prst="rect">
            <a:avLst/>
          </a:prstGeom>
        </p:spPr>
        <p:txBody>
          <a:bodyPr/>
          <a:lstStyle>
            <a:lvl1pPr rtl="0">
              <a:defRPr sz="1200"/>
            </a:lvl1pPr>
          </a:lstStyle>
          <a:p>
            <a:pPr>
              <a:defRPr/>
            </a:pPr>
            <a:fld id="{261B99D8-237B-45BC-A063-5204EC80B97A}" type="slidenum">
              <a:rPr lang="en-ZA" smtClean="0"/>
              <a:pPr>
                <a:defRPr/>
              </a:pPr>
              <a:t>‹#›</a:t>
            </a:fld>
            <a:endParaRPr lang="en-ZA"/>
          </a:p>
        </p:txBody>
      </p:sp>
    </p:spTree>
    <p:extLst>
      <p:ext uri="{BB962C8B-B14F-4D97-AF65-F5344CB8AC3E}">
        <p14:creationId xmlns:p14="http://schemas.microsoft.com/office/powerpoint/2010/main" val="3001996165"/>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2807608073"/>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109" name="think-cell Slide" r:id="rId4" imgW="395" imgH="394" progId="TCLayout.ActiveDocument.1">
                  <p:embed/>
                </p:oleObj>
              </mc:Choice>
              <mc:Fallback>
                <p:oleObj name="think-cell Slide" r:id="rId4" imgW="395" imgH="394" progId="TCLayout.ActiveDocument.1">
                  <p:embed/>
                  <p:pic>
                    <p:nvPicPr>
                      <p:cNvPr id="3" name="Object 2" hidden="1"/>
                      <p:cNvPicPr/>
                      <p:nvPr/>
                    </p:nvPicPr>
                    <p:blipFill>
                      <a:blip r:embed="rId5"/>
                      <a:stretch>
                        <a:fillRect/>
                      </a:stretch>
                    </p:blipFill>
                    <p:spPr>
                      <a:xfrm>
                        <a:off x="2118" y="1588"/>
                        <a:ext cx="2117" cy="1588"/>
                      </a:xfrm>
                      <a:prstGeom prst="rect">
                        <a:avLst/>
                      </a:prstGeom>
                    </p:spPr>
                  </p:pic>
                </p:oleObj>
              </mc:Fallback>
            </mc:AlternateContent>
          </a:graphicData>
        </a:graphic>
      </p:graphicFrame>
      <p:pic>
        <p:nvPicPr>
          <p:cNvPr id="4"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234" y="3175"/>
            <a:ext cx="1220046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Rectangle 3"/>
          <p:cNvSpPr>
            <a:spLocks noGrp="1" noChangeArrowheads="1"/>
          </p:cNvSpPr>
          <p:nvPr>
            <p:ph type="ctrTitle"/>
          </p:nvPr>
        </p:nvSpPr>
        <p:spPr>
          <a:xfrm>
            <a:off x="4078818" y="3271839"/>
            <a:ext cx="7393516" cy="676275"/>
          </a:xfrm>
        </p:spPr>
        <p:txBody>
          <a:bodyPr vert="horz" anchor="b"/>
          <a:lstStyle>
            <a:lvl1pPr rtl="0">
              <a:defRPr>
                <a:solidFill>
                  <a:srgbClr val="003896"/>
                </a:solidFill>
              </a:defRPr>
            </a:lvl1pPr>
          </a:lstStyle>
          <a:p>
            <a:pPr lvl="0"/>
            <a:r>
              <a:rPr lang="en-US" noProof="0"/>
              <a:t>Click to edit Master title style</a:t>
            </a:r>
            <a:endParaRPr lang="en-ZA" noProof="0"/>
          </a:p>
        </p:txBody>
      </p:sp>
      <p:sp>
        <p:nvSpPr>
          <p:cNvPr id="3076" name="Rectangle 4"/>
          <p:cNvSpPr>
            <a:spLocks noGrp="1" noChangeArrowheads="1"/>
          </p:cNvSpPr>
          <p:nvPr>
            <p:ph type="subTitle" idx="1"/>
          </p:nvPr>
        </p:nvSpPr>
        <p:spPr>
          <a:xfrm>
            <a:off x="4078818" y="4092576"/>
            <a:ext cx="7393516" cy="2220913"/>
          </a:xfrm>
        </p:spPr>
        <p:txBody>
          <a:bodyPr/>
          <a:lstStyle>
            <a:lvl1pPr marL="0" indent="0" rtl="0">
              <a:buFontTx/>
              <a:buNone/>
              <a:defRPr sz="1800">
                <a:solidFill>
                  <a:srgbClr val="83725B"/>
                </a:solidFill>
              </a:defRPr>
            </a:lvl1pPr>
          </a:lstStyle>
          <a:p>
            <a:pPr lvl="0"/>
            <a:r>
              <a:rPr lang="en-US" noProof="0"/>
              <a:t>Click to edit Master subtitle style</a:t>
            </a:r>
            <a:endParaRPr lang="en-ZA" noProof="0"/>
          </a:p>
        </p:txBody>
      </p:sp>
    </p:spTree>
    <p:extLst>
      <p:ext uri="{BB962C8B-B14F-4D97-AF65-F5344CB8AC3E}">
        <p14:creationId xmlns:p14="http://schemas.microsoft.com/office/powerpoint/2010/main" val="655771893"/>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6349" y="0"/>
            <a:ext cx="12198351" cy="6858000"/>
            <a:chOff x="-3" y="0"/>
            <a:chExt cx="5763" cy="4320"/>
          </a:xfrm>
        </p:grpSpPr>
        <p:pic>
          <p:nvPicPr>
            <p:cNvPr id="5" name="Picture 148" descr="logo small"/>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350"/>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p>
              <a:endParaRPr lang="en-US" sz="1350"/>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350"/>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p>
              <a:endParaRPr lang="en-US" sz="1350"/>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p>
              <a:endParaRPr lang="en-US" sz="1350"/>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p>
              <a:endParaRPr lang="en-US" sz="1350"/>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350"/>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p>
              <a:endParaRPr lang="en-US" sz="1350"/>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p>
              <a:endParaRPr lang="en-US" sz="1350"/>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en-US" sz="1350"/>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p>
              <a:endParaRPr lang="en-US" sz="1350"/>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p>
              <a:endParaRPr lang="en-US" sz="1350"/>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grpSp>
      <p:sp>
        <p:nvSpPr>
          <p:cNvPr id="3075" name="Rectangle 3"/>
          <p:cNvSpPr>
            <a:spLocks noGrp="1" noChangeArrowheads="1"/>
          </p:cNvSpPr>
          <p:nvPr>
            <p:ph type="ctrTitle"/>
          </p:nvPr>
        </p:nvSpPr>
        <p:spPr>
          <a:xfrm>
            <a:off x="4078819" y="3271841"/>
            <a:ext cx="7393516" cy="676275"/>
          </a:xfrm>
        </p:spPr>
        <p:txBody>
          <a:bodyPr anchor="b"/>
          <a:lstStyle>
            <a:lvl1pPr>
              <a:defRPr>
                <a:solidFill>
                  <a:srgbClr val="003896"/>
                </a:solidFill>
              </a:defRPr>
            </a:lvl1pPr>
          </a:lstStyle>
          <a:p>
            <a:r>
              <a:rPr lang="en-ZA"/>
              <a:t>Click to edit Master title style</a:t>
            </a:r>
          </a:p>
        </p:txBody>
      </p:sp>
      <p:sp>
        <p:nvSpPr>
          <p:cNvPr id="3076" name="Rectangle 4"/>
          <p:cNvSpPr>
            <a:spLocks noGrp="1" noChangeArrowheads="1"/>
          </p:cNvSpPr>
          <p:nvPr>
            <p:ph type="subTitle" idx="1"/>
          </p:nvPr>
        </p:nvSpPr>
        <p:spPr>
          <a:xfrm>
            <a:off x="4078819" y="4092578"/>
            <a:ext cx="7393516" cy="2220913"/>
          </a:xfrm>
        </p:spPr>
        <p:txBody>
          <a:bodyPr/>
          <a:lstStyle>
            <a:lvl1pPr marL="0" indent="0">
              <a:buFontTx/>
              <a:buNone/>
              <a:defRPr sz="1350">
                <a:solidFill>
                  <a:srgbClr val="83725B"/>
                </a:solidFill>
              </a:defRPr>
            </a:lvl1pPr>
          </a:lstStyle>
          <a:p>
            <a:r>
              <a:rPr lang="en-ZA"/>
              <a:t>Click to edit Master subtitle style</a:t>
            </a:r>
          </a:p>
        </p:txBody>
      </p:sp>
    </p:spTree>
    <p:extLst>
      <p:ext uri="{BB962C8B-B14F-4D97-AF65-F5344CB8AC3E}">
        <p14:creationId xmlns:p14="http://schemas.microsoft.com/office/powerpoint/2010/main" val="926947747"/>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37"/>
          <p:cNvSpPr>
            <a:spLocks noGrp="1" noChangeArrowheads="1"/>
          </p:cNvSpPr>
          <p:nvPr>
            <p:ph type="dt" sz="half" idx="10"/>
          </p:nvPr>
        </p:nvSpPr>
        <p:spPr>
          <a:ln/>
        </p:spPr>
        <p:txBody>
          <a:bodyPr/>
          <a:lstStyle>
            <a:lvl1pPr>
              <a:defRPr/>
            </a:lvl1pPr>
          </a:lstStyle>
          <a:p>
            <a:pPr>
              <a:defRPr/>
            </a:pPr>
            <a:fld id="{2BF65217-DD4D-46C4-92A8-3A84FD883F3B}" type="datetime1">
              <a:rPr lang="en-ZA" smtClean="0"/>
              <a:t>2022/11/21</a:t>
            </a:fld>
            <a:endParaRPr lang="en-ZA"/>
          </a:p>
        </p:txBody>
      </p:sp>
      <p:sp>
        <p:nvSpPr>
          <p:cNvPr id="5" name="Rectangle 38"/>
          <p:cNvSpPr>
            <a:spLocks noGrp="1" noChangeArrowheads="1"/>
          </p:cNvSpPr>
          <p:nvPr>
            <p:ph type="ftr" sz="quarter" idx="11"/>
          </p:nvPr>
        </p:nvSpPr>
        <p:spPr>
          <a:ln/>
        </p:spPr>
        <p:txBody>
          <a:bodyPr/>
          <a:lstStyle>
            <a:lvl1pPr>
              <a:defRPr/>
            </a:lvl1pPr>
          </a:lstStyle>
          <a:p>
            <a:pPr>
              <a:defRPr/>
            </a:pPr>
            <a:endParaRPr lang="en-ZA"/>
          </a:p>
        </p:txBody>
      </p:sp>
      <p:sp>
        <p:nvSpPr>
          <p:cNvPr id="6" name="Rectangle 39"/>
          <p:cNvSpPr>
            <a:spLocks noGrp="1" noChangeArrowheads="1"/>
          </p:cNvSpPr>
          <p:nvPr>
            <p:ph type="sldNum" sz="quarter" idx="12"/>
          </p:nvPr>
        </p:nvSpPr>
        <p:spPr>
          <a:ln/>
        </p:spPr>
        <p:txBody>
          <a:bodyPr/>
          <a:lstStyle>
            <a:lvl1pPr>
              <a:defRPr/>
            </a:lvl1pPr>
          </a:lstStyle>
          <a:p>
            <a:pPr>
              <a:defRPr/>
            </a:pPr>
            <a:fld id="{C12DD08B-6C8B-463C-9A9E-E3B33663AF71}" type="slidenum">
              <a:rPr lang="en-ZA"/>
              <a:pPr>
                <a:defRPr/>
              </a:pPr>
              <a:t>‹#›</a:t>
            </a:fld>
            <a:endParaRPr lang="en-ZA"/>
          </a:p>
        </p:txBody>
      </p:sp>
    </p:spTree>
    <p:extLst>
      <p:ext uri="{BB962C8B-B14F-4D97-AF65-F5344CB8AC3E}">
        <p14:creationId xmlns:p14="http://schemas.microsoft.com/office/powerpoint/2010/main" val="2046619831"/>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7"/>
          <p:cNvSpPr>
            <a:spLocks noGrp="1" noChangeArrowheads="1"/>
          </p:cNvSpPr>
          <p:nvPr>
            <p:ph type="dt" sz="half" idx="10"/>
          </p:nvPr>
        </p:nvSpPr>
        <p:spPr>
          <a:ln/>
        </p:spPr>
        <p:txBody>
          <a:bodyPr/>
          <a:lstStyle>
            <a:lvl1pPr>
              <a:defRPr/>
            </a:lvl1pPr>
          </a:lstStyle>
          <a:p>
            <a:pPr>
              <a:defRPr/>
            </a:pPr>
            <a:fld id="{CAEAC619-D1E8-4352-9C9D-7E4961AB5AFC}" type="datetime1">
              <a:rPr lang="en-ZA" smtClean="0"/>
              <a:t>2022/11/21</a:t>
            </a:fld>
            <a:endParaRPr lang="en-ZA"/>
          </a:p>
        </p:txBody>
      </p:sp>
      <p:sp>
        <p:nvSpPr>
          <p:cNvPr id="3" name="Rectangle 38"/>
          <p:cNvSpPr>
            <a:spLocks noGrp="1" noChangeArrowheads="1"/>
          </p:cNvSpPr>
          <p:nvPr>
            <p:ph type="ftr" sz="quarter" idx="11"/>
          </p:nvPr>
        </p:nvSpPr>
        <p:spPr>
          <a:ln/>
        </p:spPr>
        <p:txBody>
          <a:bodyPr/>
          <a:lstStyle>
            <a:lvl1pPr>
              <a:defRPr/>
            </a:lvl1pPr>
          </a:lstStyle>
          <a:p>
            <a:pPr>
              <a:defRPr/>
            </a:pPr>
            <a:endParaRPr lang="en-ZA"/>
          </a:p>
        </p:txBody>
      </p:sp>
      <p:sp>
        <p:nvSpPr>
          <p:cNvPr id="4" name="Rectangle 39"/>
          <p:cNvSpPr>
            <a:spLocks noGrp="1" noChangeArrowheads="1"/>
          </p:cNvSpPr>
          <p:nvPr>
            <p:ph type="sldNum" sz="quarter" idx="12"/>
          </p:nvPr>
        </p:nvSpPr>
        <p:spPr>
          <a:ln/>
        </p:spPr>
        <p:txBody>
          <a:bodyPr/>
          <a:lstStyle>
            <a:lvl1pPr>
              <a:defRPr/>
            </a:lvl1pPr>
          </a:lstStyle>
          <a:p>
            <a:pPr>
              <a:defRPr/>
            </a:pPr>
            <a:fld id="{F038B0EC-2D41-48FE-B312-B9ADEDEB3526}" type="slidenum">
              <a:rPr lang="en-ZA"/>
              <a:pPr>
                <a:defRPr/>
              </a:pPr>
              <a:t>‹#›</a:t>
            </a:fld>
            <a:endParaRPr lang="en-ZA"/>
          </a:p>
        </p:txBody>
      </p:sp>
    </p:spTree>
    <p:extLst>
      <p:ext uri="{BB962C8B-B14F-4D97-AF65-F5344CB8AC3E}">
        <p14:creationId xmlns:p14="http://schemas.microsoft.com/office/powerpoint/2010/main" val="994852193"/>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496088672"/>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spid="_x0000_s6157" name="think-cell Slide" r:id="rId4" imgW="216" imgH="216" progId="TCLayout.ActiveDocument.1">
                  <p:embed/>
                </p:oleObj>
              </mc:Choice>
              <mc:Fallback>
                <p:oleObj name="think-cell Slide" r:id="rId4" imgW="216" imgH="216" progId="TCLayout.ActiveDocument.1">
                  <p:embed/>
                  <p:pic>
                    <p:nvPicPr>
                      <p:cNvPr id="6" name="Object 5" hidden="1"/>
                      <p:cNvPicPr/>
                      <p:nvPr/>
                    </p:nvPicPr>
                    <p:blipFill>
                      <a:blip r:embed="rId5"/>
                      <a:stretch>
                        <a:fillRect/>
                      </a:stretch>
                    </p:blipFill>
                    <p:spPr>
                      <a:xfrm>
                        <a:off x="2119" y="1591"/>
                        <a:ext cx="2116" cy="1587"/>
                      </a:xfrm>
                      <a:prstGeom prst="rect">
                        <a:avLst/>
                      </a:prstGeom>
                    </p:spPr>
                  </p:pic>
                </p:oleObj>
              </mc:Fallback>
            </mc:AlternateContent>
          </a:graphicData>
        </a:graphic>
      </p:graphicFrame>
      <p:sp>
        <p:nvSpPr>
          <p:cNvPr id="2" name="Content Placeholder 1"/>
          <p:cNvSpPr>
            <a:spLocks noGrp="1"/>
          </p:cNvSpPr>
          <p:nvPr>
            <p:ph/>
          </p:nvPr>
        </p:nvSpPr>
        <p:spPr>
          <a:xfrm>
            <a:off x="582086" y="166691"/>
            <a:ext cx="11171767"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Rectangle 37"/>
          <p:cNvSpPr>
            <a:spLocks noGrp="1" noChangeArrowheads="1"/>
          </p:cNvSpPr>
          <p:nvPr>
            <p:ph type="dt" sz="half" idx="10"/>
          </p:nvPr>
        </p:nvSpPr>
        <p:spPr>
          <a:ln/>
        </p:spPr>
        <p:txBody>
          <a:bodyPr/>
          <a:lstStyle>
            <a:lvl1pPr>
              <a:defRPr/>
            </a:lvl1pPr>
          </a:lstStyle>
          <a:p>
            <a:pPr>
              <a:defRPr/>
            </a:pPr>
            <a:fld id="{719688CD-C0AE-41A0-B393-DB8BAE3A0338}" type="datetime1">
              <a:rPr lang="en-ZA" smtClean="0"/>
              <a:t>2022/11/21</a:t>
            </a:fld>
            <a:endParaRPr lang="en-ZA"/>
          </a:p>
        </p:txBody>
      </p:sp>
      <p:sp>
        <p:nvSpPr>
          <p:cNvPr id="4" name="Rectangle 38"/>
          <p:cNvSpPr>
            <a:spLocks noGrp="1" noChangeArrowheads="1"/>
          </p:cNvSpPr>
          <p:nvPr>
            <p:ph type="ftr" sz="quarter" idx="11"/>
          </p:nvPr>
        </p:nvSpPr>
        <p:spPr>
          <a:ln/>
        </p:spPr>
        <p:txBody>
          <a:bodyPr/>
          <a:lstStyle>
            <a:lvl1pPr>
              <a:defRPr/>
            </a:lvl1pPr>
          </a:lstStyle>
          <a:p>
            <a:pPr>
              <a:defRPr/>
            </a:pPr>
            <a:endParaRPr lang="en-ZA"/>
          </a:p>
        </p:txBody>
      </p:sp>
      <p:sp>
        <p:nvSpPr>
          <p:cNvPr id="5" name="Rectangle 39"/>
          <p:cNvSpPr>
            <a:spLocks noGrp="1" noChangeArrowheads="1"/>
          </p:cNvSpPr>
          <p:nvPr>
            <p:ph type="sldNum" sz="quarter" idx="12"/>
          </p:nvPr>
        </p:nvSpPr>
        <p:spPr>
          <a:ln/>
        </p:spPr>
        <p:txBody>
          <a:bodyPr/>
          <a:lstStyle>
            <a:lvl1pPr>
              <a:defRPr/>
            </a:lvl1pPr>
          </a:lstStyle>
          <a:p>
            <a:pPr>
              <a:defRPr/>
            </a:pPr>
            <a:fld id="{5918D29A-1889-4341-B3A4-8BA558922D78}" type="slidenum">
              <a:rPr lang="en-ZA"/>
              <a:pPr>
                <a:defRPr/>
              </a:pPr>
              <a:t>‹#›</a:t>
            </a:fld>
            <a:endParaRPr lang="en-ZA"/>
          </a:p>
        </p:txBody>
      </p:sp>
    </p:spTree>
    <p:extLst>
      <p:ext uri="{BB962C8B-B14F-4D97-AF65-F5344CB8AC3E}">
        <p14:creationId xmlns:p14="http://schemas.microsoft.com/office/powerpoint/2010/main" val="97491894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74281"/>
          </a:xfrm>
          <a:solidFill>
            <a:schemeClr val="accent1">
              <a:lumMod val="50000"/>
            </a:schemeClr>
          </a:solidFill>
        </p:spPr>
        <p:txBody>
          <a:bodyPr/>
          <a:lstStyle>
            <a:lvl1pPr marL="182563" indent="0">
              <a:defRPr lang="en-US" sz="2900" b="1" kern="1200" smtClean="0">
                <a:solidFill>
                  <a:schemeClr val="bg1"/>
                </a:solidFill>
                <a:latin typeface="+mn-lt"/>
                <a:ea typeface="+mj-ea"/>
                <a:cs typeface="+mj-cs"/>
              </a:defRPr>
            </a:lvl1pPr>
          </a:lstStyle>
          <a:p>
            <a:r>
              <a:rPr lang="en-US"/>
              <a:t>Click to edit Master title style</a:t>
            </a:r>
            <a:endParaRPr lang="en-ZA"/>
          </a:p>
        </p:txBody>
      </p:sp>
      <p:sp>
        <p:nvSpPr>
          <p:cNvPr id="3" name="Content Placeholder 2"/>
          <p:cNvSpPr>
            <a:spLocks noGrp="1"/>
          </p:cNvSpPr>
          <p:nvPr>
            <p:ph idx="1"/>
          </p:nvPr>
        </p:nvSpPr>
        <p:spPr>
          <a:xfrm>
            <a:off x="288757" y="1424539"/>
            <a:ext cx="11608067" cy="4803006"/>
          </a:xfrm>
        </p:spPr>
        <p:txBody>
          <a:bodyPr/>
          <a:lstStyle>
            <a:lvl1pPr>
              <a:defRPr lang="en-US" sz="2000" b="1" kern="1200" smtClean="0">
                <a:solidFill>
                  <a:schemeClr val="accent1">
                    <a:lumMod val="50000"/>
                  </a:schemeClr>
                </a:solidFill>
                <a:latin typeface="Calibri" panose="020F0502020204030204"/>
                <a:ea typeface="+mn-ea"/>
                <a:cs typeface="+mn-cs"/>
              </a:defRPr>
            </a:lvl1pPr>
            <a:lvl2pPr marL="685800" indent="-228600">
              <a:buFont typeface="Courier New" panose="02070309020205020404" pitchFamily="49" charset="0"/>
              <a:buChar char="o"/>
              <a:defRPr lang="en-US" sz="2000" kern="1200" dirty="0" smtClean="0">
                <a:solidFill>
                  <a:schemeClr val="accent1">
                    <a:lumMod val="50000"/>
                  </a:schemeClr>
                </a:solidFill>
                <a:latin typeface="Calibri" panose="020F0502020204030204"/>
                <a:ea typeface="+mn-ea"/>
                <a:cs typeface="+mn-cs"/>
              </a:defRPr>
            </a:lvl2pPr>
            <a:lvl3pPr marL="1143000" indent="-228600">
              <a:buFont typeface="Wingdings" panose="05000000000000000000" pitchFamily="2" charset="2"/>
              <a:buChar char="§"/>
              <a:defRPr lang="en-US" sz="2000" kern="1200" dirty="0" smtClean="0">
                <a:solidFill>
                  <a:schemeClr val="accent1">
                    <a:lumMod val="50000"/>
                  </a:schemeClr>
                </a:solidFill>
                <a:latin typeface="Calibri" panose="020F0502020204030204"/>
                <a:ea typeface="+mn-ea"/>
                <a:cs typeface="+mn-cs"/>
              </a:defRPr>
            </a:lvl3pPr>
          </a:lstStyle>
          <a:p>
            <a:pPr lvl="0"/>
            <a:r>
              <a:rPr lang="en-US"/>
              <a:t>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fld id="{3C657B1C-3B1A-4161-AAD2-FAE221D33B09}" type="datetimeFigureOut">
              <a:rPr lang="en-ZA" smtClean="0"/>
              <a:t>2022/11/21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B8E1065F-17AF-4887-ABAC-F14E886B0A4E}" type="slidenum">
              <a:rPr lang="en-ZA" smtClean="0"/>
              <a:t>‹#›</a:t>
            </a:fld>
            <a:endParaRPr lang="en-ZA"/>
          </a:p>
        </p:txBody>
      </p:sp>
    </p:spTree>
    <p:extLst>
      <p:ext uri="{BB962C8B-B14F-4D97-AF65-F5344CB8AC3E}">
        <p14:creationId xmlns:p14="http://schemas.microsoft.com/office/powerpoint/2010/main" val="695926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84957056"/>
              </p:ext>
            </p:extLst>
          </p:nvPr>
        </p:nvGraphicFramePr>
        <p:xfrm>
          <a:off x="2119" y="1593"/>
          <a:ext cx="2116" cy="1587"/>
        </p:xfrm>
        <a:graphic>
          <a:graphicData uri="http://schemas.openxmlformats.org/presentationml/2006/ole">
            <mc:AlternateContent xmlns:mc="http://schemas.openxmlformats.org/markup-compatibility/2006">
              <mc:Choice xmlns:v="urn:schemas-microsoft-com:vml" Requires="v">
                <p:oleObj spid="_x0000_s7181"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2119" y="1593"/>
                        <a:ext cx="2116" cy="1587"/>
                      </a:xfrm>
                      <a:prstGeom prst="rect">
                        <a:avLst/>
                      </a:prstGeom>
                    </p:spPr>
                  </p:pic>
                </p:oleObj>
              </mc:Fallback>
            </mc:AlternateContent>
          </a:graphicData>
        </a:graphic>
      </p:graphicFrame>
      <p:sp>
        <p:nvSpPr>
          <p:cNvPr id="7" name="Rectangle 6" hidden="1"/>
          <p:cNvSpPr/>
          <p:nvPr userDrawn="1">
            <p:custDataLst>
              <p:tags r:id="rId3"/>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ZA" sz="135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vert="horz"/>
          <a:lstStyle/>
          <a:p>
            <a:r>
              <a:rPr lang="en-ZA"/>
              <a:t>Click to edit Master title style</a:t>
            </a:r>
          </a:p>
        </p:txBody>
      </p:sp>
      <p:sp>
        <p:nvSpPr>
          <p:cNvPr id="3" name="Date Placeholder 2"/>
          <p:cNvSpPr>
            <a:spLocks noGrp="1"/>
          </p:cNvSpPr>
          <p:nvPr>
            <p:ph type="dt" sz="half" idx="10"/>
          </p:nvPr>
        </p:nvSpPr>
        <p:spPr/>
        <p:txBody>
          <a:bodyPr/>
          <a:lstStyle>
            <a:lvl1pPr eaLnBrk="1">
              <a:defRPr/>
            </a:lvl1pPr>
          </a:lstStyle>
          <a:p>
            <a:pPr>
              <a:defRPr/>
            </a:pPr>
            <a:endParaRPr lang="en-ZA"/>
          </a:p>
        </p:txBody>
      </p:sp>
      <p:sp>
        <p:nvSpPr>
          <p:cNvPr id="4" name="Footer Placeholder 3"/>
          <p:cNvSpPr>
            <a:spLocks noGrp="1"/>
          </p:cNvSpPr>
          <p:nvPr>
            <p:ph type="ftr" sz="quarter" idx="11"/>
          </p:nvPr>
        </p:nvSpPr>
        <p:spPr>
          <a:xfrm>
            <a:off x="4176188" y="6453193"/>
            <a:ext cx="3839633" cy="268287"/>
          </a:xfrm>
          <a:prstGeom prst="rect">
            <a:avLst/>
          </a:prstGeom>
        </p:spPr>
        <p:txBody>
          <a:bodyPr/>
          <a:lstStyle>
            <a:lvl1pPr eaLnBrk="1">
              <a:defRPr/>
            </a:lvl1pPr>
          </a:lstStyle>
          <a:p>
            <a:pPr>
              <a:defRPr/>
            </a:pPr>
            <a:endParaRPr lang="en-ZA"/>
          </a:p>
        </p:txBody>
      </p:sp>
      <p:sp>
        <p:nvSpPr>
          <p:cNvPr id="5" name="Slide Number Placeholder 4"/>
          <p:cNvSpPr>
            <a:spLocks noGrp="1"/>
          </p:cNvSpPr>
          <p:nvPr>
            <p:ph type="sldNum" sz="quarter" idx="12"/>
          </p:nvPr>
        </p:nvSpPr>
        <p:spPr/>
        <p:txBody>
          <a:bodyPr/>
          <a:lstStyle>
            <a:lvl1pPr>
              <a:defRPr/>
            </a:lvl1pPr>
          </a:lstStyle>
          <a:p>
            <a:pPr>
              <a:defRPr/>
            </a:pPr>
            <a:fld id="{5E9D397A-532D-4595-8923-D6FC1728C6E9}" type="slidenum">
              <a:rPr lang="en-ZA"/>
              <a:pPr>
                <a:defRPr/>
              </a:pPr>
              <a:t>‹#›</a:t>
            </a:fld>
            <a:endParaRPr lang="en-ZA"/>
          </a:p>
        </p:txBody>
      </p:sp>
    </p:spTree>
    <p:extLst>
      <p:ext uri="{BB962C8B-B14F-4D97-AF65-F5344CB8AC3E}">
        <p14:creationId xmlns:p14="http://schemas.microsoft.com/office/powerpoint/2010/main" val="2453527193"/>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fld id="{41D1E433-2FB0-490F-B2AA-0174EEB04346}" type="datetime1">
              <a:rPr lang="en-US" smtClean="0"/>
              <a:t>11/21/2022</a:t>
            </a:fld>
            <a:endParaRPr lang="en-ZA"/>
          </a:p>
        </p:txBody>
      </p:sp>
      <p:sp>
        <p:nvSpPr>
          <p:cNvPr id="8" name="Footer Placeholder 7"/>
          <p:cNvSpPr>
            <a:spLocks noGrp="1"/>
          </p:cNvSpPr>
          <p:nvPr>
            <p:ph type="ftr" sz="quarter" idx="11"/>
          </p:nvPr>
        </p:nvSpPr>
        <p:spPr>
          <a:xfrm>
            <a:off x="4176186" y="6453191"/>
            <a:ext cx="3839633" cy="268287"/>
          </a:xfrm>
          <a:prstGeom prst="rect">
            <a:avLst/>
          </a:prstGeom>
        </p:spPr>
        <p:txBody>
          <a:bodyPr/>
          <a:lstStyle>
            <a:lvl1pPr eaLnBrk="1" hangingPunct="1">
              <a:defRPr>
                <a:latin typeface="Arial" charset="0"/>
                <a:cs typeface="Arial" charset="0"/>
              </a:defRPr>
            </a:lvl1pPr>
          </a:lstStyle>
          <a:p>
            <a:pPr fontAlgn="base">
              <a:spcBef>
                <a:spcPct val="0"/>
              </a:spcBef>
              <a:spcAft>
                <a:spcPct val="0"/>
              </a:spcAft>
              <a:defRPr/>
            </a:pPr>
            <a:endParaRPr lang="en-ZA">
              <a:solidFill>
                <a:srgbClr val="003896"/>
              </a:solidFill>
            </a:endParaRPr>
          </a:p>
        </p:txBody>
      </p:sp>
      <p:sp>
        <p:nvSpPr>
          <p:cNvPr id="9" name="Slide Number Placeholder 8"/>
          <p:cNvSpPr>
            <a:spLocks noGrp="1"/>
          </p:cNvSpPr>
          <p:nvPr>
            <p:ph type="sldNum" sz="quarter" idx="12"/>
          </p:nvPr>
        </p:nvSpPr>
        <p:spPr/>
        <p:txBody>
          <a:bodyPr/>
          <a:lstStyle>
            <a:lvl1pPr>
              <a:defRPr/>
            </a:lvl1pPr>
          </a:lstStyle>
          <a:p>
            <a:pPr>
              <a:defRPr/>
            </a:pPr>
            <a:fld id="{3B74DFC0-C9DF-40C0-9F45-4A57F7088AE4}" type="slidenum">
              <a:rPr lang="en-ZA" altLang="en-US"/>
              <a:pPr>
                <a:defRPr/>
              </a:pPr>
              <a:t>‹#›</a:t>
            </a:fld>
            <a:endParaRPr lang="en-ZA" altLang="en-US"/>
          </a:p>
        </p:txBody>
      </p:sp>
    </p:spTree>
    <p:extLst>
      <p:ext uri="{BB962C8B-B14F-4D97-AF65-F5344CB8AC3E}">
        <p14:creationId xmlns:p14="http://schemas.microsoft.com/office/powerpoint/2010/main" val="860353594"/>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6350" y="0"/>
            <a:ext cx="12198351" cy="6858000"/>
            <a:chOff x="-3" y="0"/>
            <a:chExt cx="5763" cy="4320"/>
          </a:xfrm>
        </p:grpSpPr>
        <p:pic>
          <p:nvPicPr>
            <p:cNvPr id="5" name="Picture 148" descr="logo small"/>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800">
                <a:solidFill>
                  <a:srgbClr val="003896"/>
                </a:solidFill>
              </a:endParaRPr>
            </a:p>
          </p:txBody>
        </p:sp>
        <p:pic>
          <p:nvPicPr>
            <p:cNvPr id="7" name="Picture 23" descr="dd"/>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p>
              <a:pPr fontAlgn="base">
                <a:spcBef>
                  <a:spcPct val="0"/>
                </a:spcBef>
                <a:spcAft>
                  <a:spcPct val="0"/>
                </a:spcAft>
              </a:pPr>
              <a:endParaRPr lang="en-US" sz="1800">
                <a:solidFill>
                  <a:srgbClr val="003896"/>
                </a:solidFill>
              </a:endParaRPr>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p>
              <a:pPr fontAlgn="base">
                <a:spcBef>
                  <a:spcPct val="0"/>
                </a:spcBef>
                <a:spcAft>
                  <a:spcPct val="0"/>
                </a:spcAft>
              </a:pPr>
              <a:endParaRPr lang="en-US" sz="1800">
                <a:solidFill>
                  <a:srgbClr val="003896"/>
                </a:solidFill>
              </a:endParaRPr>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sz="1800">
                <a:solidFill>
                  <a:srgbClr val="003896"/>
                </a:solidFill>
              </a:endParaRPr>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p>
              <a:pPr fontAlgn="base">
                <a:spcBef>
                  <a:spcPct val="0"/>
                </a:spcBef>
                <a:spcAft>
                  <a:spcPct val="0"/>
                </a:spcAft>
              </a:pPr>
              <a:endParaRPr lang="en-US" sz="1800">
                <a:solidFill>
                  <a:srgbClr val="003896"/>
                </a:solidFill>
              </a:endParaRPr>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sz="1800">
                <a:solidFill>
                  <a:srgbClr val="003896"/>
                </a:solidFill>
              </a:endParaRPr>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p>
              <a:pPr fontAlgn="base">
                <a:spcBef>
                  <a:spcPct val="0"/>
                </a:spcBef>
                <a:spcAft>
                  <a:spcPct val="0"/>
                </a:spcAft>
              </a:pPr>
              <a:endParaRPr lang="en-US" sz="1800">
                <a:solidFill>
                  <a:srgbClr val="003896"/>
                </a:solidFill>
              </a:endParaRPr>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sz="1800">
                <a:solidFill>
                  <a:srgbClr val="003896"/>
                </a:solidFill>
              </a:endParaRPr>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sz="1800">
                <a:solidFill>
                  <a:srgbClr val="003896"/>
                </a:solidFill>
              </a:endParaRPr>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cstate="email">
                <a:lum contrast="12000"/>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p>
              <a:pPr fontAlgn="base">
                <a:spcBef>
                  <a:spcPct val="0"/>
                </a:spcBef>
                <a:spcAft>
                  <a:spcPct val="0"/>
                </a:spcAft>
              </a:pPr>
              <a:endParaRPr lang="en-US" sz="1800">
                <a:solidFill>
                  <a:srgbClr val="003896"/>
                </a:solidFill>
              </a:endParaRPr>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sz="1800">
                <a:solidFill>
                  <a:srgbClr val="003896"/>
                </a:solidFill>
              </a:endParaRPr>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sz="1800">
                <a:solidFill>
                  <a:srgbClr val="003896"/>
                </a:solidFill>
              </a:endParaRPr>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cstate="email">
                <a:lum contrast="6000"/>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p>
              <a:pPr fontAlgn="base">
                <a:spcBef>
                  <a:spcPct val="0"/>
                </a:spcBef>
                <a:spcAft>
                  <a:spcPct val="0"/>
                </a:spcAft>
              </a:pPr>
              <a:endParaRPr lang="en-US" sz="1800">
                <a:solidFill>
                  <a:srgbClr val="003896"/>
                </a:solidFill>
              </a:endParaRPr>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1800">
                <a:solidFill>
                  <a:srgbClr val="003896"/>
                </a:solidFill>
              </a:endParaRPr>
            </a:p>
          </p:txBody>
        </p:sp>
      </p:grpSp>
      <p:sp>
        <p:nvSpPr>
          <p:cNvPr id="3075" name="Rectangle 3"/>
          <p:cNvSpPr>
            <a:spLocks noGrp="1" noChangeArrowheads="1"/>
          </p:cNvSpPr>
          <p:nvPr>
            <p:ph type="ctrTitle"/>
          </p:nvPr>
        </p:nvSpPr>
        <p:spPr>
          <a:xfrm>
            <a:off x="4078818" y="3271839"/>
            <a:ext cx="7393516"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4078818" y="4092576"/>
            <a:ext cx="7393516"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1022815362"/>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fontAlgn="base">
              <a:spcBef>
                <a:spcPct val="0"/>
              </a:spcBef>
              <a:spcAft>
                <a:spcPct val="0"/>
              </a:spcAft>
              <a:defRPr/>
            </a:pPr>
            <a:endParaRPr lang="en-ZA">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B9040B84-E935-4069-9600-27A3F4F7ED3C}" type="slidenum">
              <a:rPr lang="en-ZA"/>
              <a:pPr>
                <a:defRPr/>
              </a:pPr>
              <a:t>‹#›</a:t>
            </a:fld>
            <a:endParaRPr lang="en-ZA"/>
          </a:p>
        </p:txBody>
      </p:sp>
    </p:spTree>
    <p:extLst>
      <p:ext uri="{BB962C8B-B14F-4D97-AF65-F5344CB8AC3E}">
        <p14:creationId xmlns:p14="http://schemas.microsoft.com/office/powerpoint/2010/main" val="3357144381"/>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fontAlgn="base">
              <a:spcBef>
                <a:spcPct val="0"/>
              </a:spcBef>
              <a:spcAft>
                <a:spcPct val="0"/>
              </a:spcAft>
              <a:defRPr/>
            </a:pPr>
            <a:endParaRPr lang="en-ZA">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1E8171C9-F8AD-42C6-B1BF-9B6F883F3DE5}" type="slidenum">
              <a:rPr lang="en-ZA"/>
              <a:pPr>
                <a:defRPr/>
              </a:pPr>
              <a:t>‹#›</a:t>
            </a:fld>
            <a:endParaRPr lang="en-ZA"/>
          </a:p>
        </p:txBody>
      </p:sp>
    </p:spTree>
    <p:extLst>
      <p:ext uri="{BB962C8B-B14F-4D97-AF65-F5344CB8AC3E}">
        <p14:creationId xmlns:p14="http://schemas.microsoft.com/office/powerpoint/2010/main" val="2411340278"/>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89"/>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7" y="1436689"/>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fontAlgn="base">
              <a:spcBef>
                <a:spcPct val="0"/>
              </a:spcBef>
              <a:spcAft>
                <a:spcPct val="0"/>
              </a:spcAft>
              <a:defRPr/>
            </a:pPr>
            <a:endParaRPr lang="en-ZA">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5B55FCB2-B29B-4E2A-A3C3-791FB81D09FE}" type="slidenum">
              <a:rPr lang="en-ZA"/>
              <a:pPr>
                <a:defRPr/>
              </a:pPr>
              <a:t>‹#›</a:t>
            </a:fld>
            <a:endParaRPr lang="en-ZA"/>
          </a:p>
        </p:txBody>
      </p:sp>
    </p:spTree>
    <p:extLst>
      <p:ext uri="{BB962C8B-B14F-4D97-AF65-F5344CB8AC3E}">
        <p14:creationId xmlns:p14="http://schemas.microsoft.com/office/powerpoint/2010/main" val="2363767003"/>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a:p>
        </p:txBody>
      </p:sp>
      <p:sp>
        <p:nvSpPr>
          <p:cNvPr id="8" name="Footer Placeholder 7"/>
          <p:cNvSpPr>
            <a:spLocks noGrp="1"/>
          </p:cNvSpPr>
          <p:nvPr>
            <p:ph type="ftr" sz="quarter" idx="11"/>
          </p:nvPr>
        </p:nvSpPr>
        <p:spPr>
          <a:xfrm>
            <a:off x="4176185" y="6453189"/>
            <a:ext cx="3839633" cy="268287"/>
          </a:xfrm>
          <a:prstGeom prst="rect">
            <a:avLst/>
          </a:prstGeom>
        </p:spPr>
        <p:txBody>
          <a:bodyPr/>
          <a:lstStyle>
            <a:lvl1pPr>
              <a:defRPr/>
            </a:lvl1pPr>
          </a:lstStyle>
          <a:p>
            <a:pPr fontAlgn="base">
              <a:spcBef>
                <a:spcPct val="0"/>
              </a:spcBef>
              <a:spcAft>
                <a:spcPct val="0"/>
              </a:spcAft>
              <a:defRPr/>
            </a:pPr>
            <a:endParaRPr lang="en-ZA">
              <a:solidFill>
                <a:srgbClr val="003896"/>
              </a:solidFill>
            </a:endParaRPr>
          </a:p>
        </p:txBody>
      </p:sp>
      <p:sp>
        <p:nvSpPr>
          <p:cNvPr id="9" name="Slide Number Placeholder 8"/>
          <p:cNvSpPr>
            <a:spLocks noGrp="1"/>
          </p:cNvSpPr>
          <p:nvPr>
            <p:ph type="sldNum" sz="quarter" idx="12"/>
          </p:nvPr>
        </p:nvSpPr>
        <p:spPr/>
        <p:txBody>
          <a:bodyPr/>
          <a:lstStyle>
            <a:lvl1pPr>
              <a:defRPr/>
            </a:lvl1pPr>
          </a:lstStyle>
          <a:p>
            <a:pPr>
              <a:defRPr/>
            </a:pPr>
            <a:fld id="{F7EBF583-AA50-4352-8624-74F9E6D081D0}" type="slidenum">
              <a:rPr lang="en-ZA"/>
              <a:pPr>
                <a:defRPr/>
              </a:pPr>
              <a:t>‹#›</a:t>
            </a:fld>
            <a:endParaRPr lang="en-ZA"/>
          </a:p>
        </p:txBody>
      </p:sp>
    </p:spTree>
    <p:extLst>
      <p:ext uri="{BB962C8B-B14F-4D97-AF65-F5344CB8AC3E}">
        <p14:creationId xmlns:p14="http://schemas.microsoft.com/office/powerpoint/2010/main" val="3346845485"/>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Footer Placeholder 3"/>
          <p:cNvSpPr>
            <a:spLocks noGrp="1"/>
          </p:cNvSpPr>
          <p:nvPr>
            <p:ph type="ftr" sz="quarter" idx="11"/>
          </p:nvPr>
        </p:nvSpPr>
        <p:spPr>
          <a:xfrm>
            <a:off x="4176185" y="6453189"/>
            <a:ext cx="3839633" cy="268287"/>
          </a:xfrm>
          <a:prstGeom prst="rect">
            <a:avLst/>
          </a:prstGeom>
        </p:spPr>
        <p:txBody>
          <a:bodyPr/>
          <a:lstStyle>
            <a:lvl1pPr>
              <a:defRPr/>
            </a:lvl1pPr>
          </a:lstStyle>
          <a:p>
            <a:pPr fontAlgn="base">
              <a:spcBef>
                <a:spcPct val="0"/>
              </a:spcBef>
              <a:spcAft>
                <a:spcPct val="0"/>
              </a:spcAft>
              <a:defRPr/>
            </a:pPr>
            <a:endParaRPr lang="en-ZA">
              <a:solidFill>
                <a:srgbClr val="003896"/>
              </a:solidFill>
            </a:endParaRPr>
          </a:p>
        </p:txBody>
      </p:sp>
      <p:sp>
        <p:nvSpPr>
          <p:cNvPr id="5" name="Slide Number Placeholder 4"/>
          <p:cNvSpPr>
            <a:spLocks noGrp="1"/>
          </p:cNvSpPr>
          <p:nvPr>
            <p:ph type="sldNum" sz="quarter" idx="12"/>
          </p:nvPr>
        </p:nvSpPr>
        <p:spPr/>
        <p:txBody>
          <a:bodyPr/>
          <a:lstStyle>
            <a:lvl1pPr>
              <a:defRPr/>
            </a:lvl1pPr>
          </a:lstStyle>
          <a:p>
            <a:pPr>
              <a:defRPr/>
            </a:pPr>
            <a:fld id="{30CA011F-C744-42D2-9C47-9485127CA0F9}" type="slidenum">
              <a:rPr lang="en-ZA"/>
              <a:pPr>
                <a:defRPr/>
              </a:pPr>
              <a:t>‹#›</a:t>
            </a:fld>
            <a:endParaRPr lang="en-ZA"/>
          </a:p>
        </p:txBody>
      </p:sp>
    </p:spTree>
    <p:extLst>
      <p:ext uri="{BB962C8B-B14F-4D97-AF65-F5344CB8AC3E}">
        <p14:creationId xmlns:p14="http://schemas.microsoft.com/office/powerpoint/2010/main" val="3534770855"/>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a:p>
        </p:txBody>
      </p:sp>
      <p:sp>
        <p:nvSpPr>
          <p:cNvPr id="3" name="Footer Placeholder 2"/>
          <p:cNvSpPr>
            <a:spLocks noGrp="1"/>
          </p:cNvSpPr>
          <p:nvPr>
            <p:ph type="ftr" sz="quarter" idx="11"/>
          </p:nvPr>
        </p:nvSpPr>
        <p:spPr>
          <a:xfrm>
            <a:off x="4176185" y="6453189"/>
            <a:ext cx="3839633" cy="268287"/>
          </a:xfrm>
          <a:prstGeom prst="rect">
            <a:avLst/>
          </a:prstGeom>
        </p:spPr>
        <p:txBody>
          <a:bodyPr/>
          <a:lstStyle>
            <a:lvl1pPr>
              <a:defRPr/>
            </a:lvl1pPr>
          </a:lstStyle>
          <a:p>
            <a:pPr fontAlgn="base">
              <a:spcBef>
                <a:spcPct val="0"/>
              </a:spcBef>
              <a:spcAft>
                <a:spcPct val="0"/>
              </a:spcAft>
              <a:defRPr/>
            </a:pPr>
            <a:endParaRPr lang="en-ZA">
              <a:solidFill>
                <a:srgbClr val="003896"/>
              </a:solidFill>
            </a:endParaRPr>
          </a:p>
        </p:txBody>
      </p:sp>
      <p:sp>
        <p:nvSpPr>
          <p:cNvPr id="4" name="Slide Number Placeholder 3"/>
          <p:cNvSpPr>
            <a:spLocks noGrp="1"/>
          </p:cNvSpPr>
          <p:nvPr>
            <p:ph type="sldNum" sz="quarter" idx="12"/>
          </p:nvPr>
        </p:nvSpPr>
        <p:spPr/>
        <p:txBody>
          <a:bodyPr/>
          <a:lstStyle>
            <a:lvl1pPr>
              <a:defRPr/>
            </a:lvl1pPr>
          </a:lstStyle>
          <a:p>
            <a:pPr>
              <a:defRPr/>
            </a:pPr>
            <a:fld id="{15E4BD20-B7AF-4CD6-A3D7-98B50E334102}" type="slidenum">
              <a:rPr lang="en-ZA"/>
              <a:pPr>
                <a:defRPr/>
              </a:pPr>
              <a:t>‹#›</a:t>
            </a:fld>
            <a:endParaRPr lang="en-ZA"/>
          </a:p>
        </p:txBody>
      </p:sp>
    </p:spTree>
    <p:extLst>
      <p:ext uri="{BB962C8B-B14F-4D97-AF65-F5344CB8AC3E}">
        <p14:creationId xmlns:p14="http://schemas.microsoft.com/office/powerpoint/2010/main" val="3173019557"/>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fontAlgn="base">
              <a:spcBef>
                <a:spcPct val="0"/>
              </a:spcBef>
              <a:spcAft>
                <a:spcPct val="0"/>
              </a:spcAft>
              <a:defRPr/>
            </a:pPr>
            <a:endParaRPr lang="en-ZA">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5D1F56FE-FEBA-4A0F-B9DA-A5B25737721F}" type="slidenum">
              <a:rPr lang="en-ZA"/>
              <a:pPr>
                <a:defRPr/>
              </a:pPr>
              <a:t>‹#›</a:t>
            </a:fld>
            <a:endParaRPr lang="en-ZA"/>
          </a:p>
        </p:txBody>
      </p:sp>
    </p:spTree>
    <p:extLst>
      <p:ext uri="{BB962C8B-B14F-4D97-AF65-F5344CB8AC3E}">
        <p14:creationId xmlns:p14="http://schemas.microsoft.com/office/powerpoint/2010/main" val="327486592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657B1C-3B1A-4161-AAD2-FAE221D33B09}" type="datetimeFigureOut">
              <a:rPr lang="en-ZA" smtClean="0"/>
              <a:t>2022/11/21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B8E1065F-17AF-4887-ABAC-F14E886B0A4E}" type="slidenum">
              <a:rPr lang="en-ZA" smtClean="0"/>
              <a:t>‹#›</a:t>
            </a:fld>
            <a:endParaRPr lang="en-ZA"/>
          </a:p>
        </p:txBody>
      </p:sp>
    </p:spTree>
    <p:extLst>
      <p:ext uri="{BB962C8B-B14F-4D97-AF65-F5344CB8AC3E}">
        <p14:creationId xmlns:p14="http://schemas.microsoft.com/office/powerpoint/2010/main" val="28369811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fontAlgn="base">
              <a:spcBef>
                <a:spcPct val="0"/>
              </a:spcBef>
              <a:spcAft>
                <a:spcPct val="0"/>
              </a:spcAft>
              <a:defRPr/>
            </a:pPr>
            <a:endParaRPr lang="en-ZA">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E7B4E899-AAAA-44D8-B326-15B53D8EBEBE}" type="slidenum">
              <a:rPr lang="en-ZA"/>
              <a:pPr>
                <a:defRPr/>
              </a:pPr>
              <a:t>‹#›</a:t>
            </a:fld>
            <a:endParaRPr lang="en-ZA"/>
          </a:p>
        </p:txBody>
      </p:sp>
    </p:spTree>
    <p:extLst>
      <p:ext uri="{BB962C8B-B14F-4D97-AF65-F5344CB8AC3E}">
        <p14:creationId xmlns:p14="http://schemas.microsoft.com/office/powerpoint/2010/main" val="2655379196"/>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8205" name="think-cell Slide" r:id="rId4" imgW="270" imgH="270" progId="TCLayout.ActiveDocument.1">
                  <p:embed/>
                </p:oleObj>
              </mc:Choice>
              <mc:Fallback>
                <p:oleObj name="think-cell Slide" r:id="rId4" imgW="270" imgH="270" progId="TCLayout.ActiveDocument.1">
                  <p:embed/>
                  <p:pic>
                    <p:nvPicPr>
                      <p:cNvPr id="4" name="Objec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ZA"/>
          </a:p>
        </p:txBody>
      </p:sp>
      <p:sp>
        <p:nvSpPr>
          <p:cNvPr id="3" name="Slide Number Placeholder 2"/>
          <p:cNvSpPr>
            <a:spLocks noGrp="1"/>
          </p:cNvSpPr>
          <p:nvPr>
            <p:ph type="sldNum" sz="quarter" idx="10"/>
          </p:nvPr>
        </p:nvSpPr>
        <p:spPr/>
        <p:txBody>
          <a:bodyPr/>
          <a:lstStyle>
            <a:lvl1pPr>
              <a:defRPr/>
            </a:lvl1pPr>
          </a:lstStyle>
          <a:p>
            <a:pPr>
              <a:defRPr/>
            </a:pPr>
            <a:fld id="{8C29BAB3-605A-4C8E-929B-1AA8DB75A0C2}" type="slidenum">
              <a:rPr lang="en-US" altLang="en-US">
                <a:solidFill>
                  <a:srgbClr val="83725B"/>
                </a:solidFill>
              </a:rPr>
              <a:pPr>
                <a:defRPr/>
              </a:pPr>
              <a:t>‹#›</a:t>
            </a:fld>
            <a:r>
              <a:rPr lang="en-US" altLang="en-US">
                <a:solidFill>
                  <a:srgbClr val="83725B"/>
                </a:solidFill>
              </a:rPr>
              <a:t> </a:t>
            </a:r>
          </a:p>
        </p:txBody>
      </p:sp>
    </p:spTree>
    <p:extLst>
      <p:ext uri="{BB962C8B-B14F-4D97-AF65-F5344CB8AC3E}">
        <p14:creationId xmlns:p14="http://schemas.microsoft.com/office/powerpoint/2010/main" val="2198192969"/>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91"/>
          <p:cNvSpPr>
            <a:spLocks noChangeArrowheads="1"/>
          </p:cNvSpPr>
          <p:nvPr/>
        </p:nvSpPr>
        <p:spPr bwMode="gray">
          <a:xfrm>
            <a:off x="-6344" y="0"/>
            <a:ext cx="1219835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3" name="Working Draft Text" hidden="1"/>
          <p:cNvSpPr txBox="1">
            <a:spLocks noChangeArrowheads="1"/>
          </p:cNvSpPr>
          <p:nvPr/>
        </p:nvSpPr>
        <p:spPr bwMode="gray">
          <a:xfrm>
            <a:off x="4078818" y="1160474"/>
            <a:ext cx="99386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12813" eaLnBrk="0" hangingPunct="0">
              <a:defRPr b="1">
                <a:solidFill>
                  <a:schemeClr val="tx1"/>
                </a:solidFill>
                <a:latin typeface="Arial" pitchFamily="34" charset="0"/>
                <a:cs typeface="Arial" pitchFamily="34" charset="0"/>
              </a:defRPr>
            </a:lvl1pPr>
            <a:lvl2pPr marL="742950" indent="-285750" defTabSz="912813" eaLnBrk="0" hangingPunct="0">
              <a:defRPr b="1">
                <a:solidFill>
                  <a:schemeClr val="tx1"/>
                </a:solidFill>
                <a:latin typeface="Arial" pitchFamily="34" charset="0"/>
                <a:cs typeface="Arial" pitchFamily="34" charset="0"/>
              </a:defRPr>
            </a:lvl2pPr>
            <a:lvl3pPr marL="1143000" indent="-228600" defTabSz="912813" eaLnBrk="0" hangingPunct="0">
              <a:defRPr b="1">
                <a:solidFill>
                  <a:schemeClr val="tx1"/>
                </a:solidFill>
                <a:latin typeface="Arial" pitchFamily="34" charset="0"/>
                <a:cs typeface="Arial" pitchFamily="34" charset="0"/>
              </a:defRPr>
            </a:lvl3pPr>
            <a:lvl4pPr marL="1600200" indent="-228600" defTabSz="912813" eaLnBrk="0" hangingPunct="0">
              <a:defRPr b="1">
                <a:solidFill>
                  <a:schemeClr val="tx1"/>
                </a:solidFill>
                <a:latin typeface="Arial" pitchFamily="34" charset="0"/>
                <a:cs typeface="Arial" pitchFamily="34" charset="0"/>
              </a:defRPr>
            </a:lvl4pPr>
            <a:lvl5pPr marL="2057400" indent="-228600" defTabSz="912813" eaLnBrk="0" hangingPunct="0">
              <a:defRPr b="1">
                <a:solidFill>
                  <a:schemeClr val="tx1"/>
                </a:solidFill>
                <a:latin typeface="Arial" pitchFamily="34" charset="0"/>
                <a:cs typeface="Arial" pitchFamily="34" charset="0"/>
              </a:defRPr>
            </a:lvl5pPr>
            <a:lvl6pPr marL="2514600" indent="-228600" defTabSz="912813"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defTabSz="912813"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defTabSz="912813"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defTabSz="912813" eaLnBrk="0" fontAlgn="base" hangingPunct="0">
              <a:spcBef>
                <a:spcPct val="0"/>
              </a:spcBef>
              <a:spcAft>
                <a:spcPct val="0"/>
              </a:spcAft>
              <a:defRPr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GB" sz="900">
                <a:solidFill>
                  <a:srgbClr val="003896"/>
                </a:solidFill>
                <a:ea typeface="MS PGothic" pitchFamily="34" charset="-128"/>
              </a:rPr>
              <a:t>WORKING DRAFT</a:t>
            </a:r>
          </a:p>
        </p:txBody>
      </p:sp>
      <p:sp>
        <p:nvSpPr>
          <p:cNvPr id="4" name="Working Draft" hidden="1"/>
          <p:cNvSpPr txBox="1">
            <a:spLocks noChangeArrowheads="1"/>
          </p:cNvSpPr>
          <p:nvPr/>
        </p:nvSpPr>
        <p:spPr bwMode="gray">
          <a:xfrm>
            <a:off x="4078817" y="1314461"/>
            <a:ext cx="330218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12813" eaLnBrk="0" hangingPunct="0">
              <a:defRPr b="1">
                <a:solidFill>
                  <a:schemeClr val="tx1"/>
                </a:solidFill>
                <a:latin typeface="Arial" pitchFamily="34" charset="0"/>
                <a:cs typeface="Arial" pitchFamily="34" charset="0"/>
              </a:defRPr>
            </a:lvl1pPr>
            <a:lvl2pPr marL="742950" indent="-285750" defTabSz="912813" eaLnBrk="0" hangingPunct="0">
              <a:defRPr b="1">
                <a:solidFill>
                  <a:schemeClr val="tx1"/>
                </a:solidFill>
                <a:latin typeface="Arial" pitchFamily="34" charset="0"/>
                <a:cs typeface="Arial" pitchFamily="34" charset="0"/>
              </a:defRPr>
            </a:lvl2pPr>
            <a:lvl3pPr marL="1143000" indent="-228600" defTabSz="912813" eaLnBrk="0" hangingPunct="0">
              <a:defRPr b="1">
                <a:solidFill>
                  <a:schemeClr val="tx1"/>
                </a:solidFill>
                <a:latin typeface="Arial" pitchFamily="34" charset="0"/>
                <a:cs typeface="Arial" pitchFamily="34" charset="0"/>
              </a:defRPr>
            </a:lvl3pPr>
            <a:lvl4pPr marL="1600200" indent="-228600" defTabSz="912813" eaLnBrk="0" hangingPunct="0">
              <a:defRPr b="1">
                <a:solidFill>
                  <a:schemeClr val="tx1"/>
                </a:solidFill>
                <a:latin typeface="Arial" pitchFamily="34" charset="0"/>
                <a:cs typeface="Arial" pitchFamily="34" charset="0"/>
              </a:defRPr>
            </a:lvl4pPr>
            <a:lvl5pPr marL="2057400" indent="-228600" defTabSz="912813" eaLnBrk="0" hangingPunct="0">
              <a:defRPr b="1">
                <a:solidFill>
                  <a:schemeClr val="tx1"/>
                </a:solidFill>
                <a:latin typeface="Arial" pitchFamily="34" charset="0"/>
                <a:cs typeface="Arial" pitchFamily="34" charset="0"/>
              </a:defRPr>
            </a:lvl5pPr>
            <a:lvl6pPr marL="2514600" indent="-228600" defTabSz="912813"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defTabSz="912813"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defTabSz="912813"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defTabSz="912813" eaLnBrk="0" fontAlgn="base" hangingPunct="0">
              <a:spcBef>
                <a:spcPct val="0"/>
              </a:spcBef>
              <a:spcAft>
                <a:spcPct val="0"/>
              </a:spcAft>
              <a:defRPr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GB" sz="900" b="0">
                <a:solidFill>
                  <a:srgbClr val="003896"/>
                </a:solidFill>
                <a:ea typeface="MS PGothic" pitchFamily="34" charset="-128"/>
              </a:rPr>
              <a:t>Last Modified 2/2/2011 12:34:00 PM South Africa Standard Time</a:t>
            </a:r>
          </a:p>
        </p:txBody>
      </p:sp>
      <p:sp>
        <p:nvSpPr>
          <p:cNvPr id="5" name="Printed" hidden="1"/>
          <p:cNvSpPr txBox="1">
            <a:spLocks noChangeArrowheads="1"/>
          </p:cNvSpPr>
          <p:nvPr/>
        </p:nvSpPr>
        <p:spPr bwMode="gray">
          <a:xfrm>
            <a:off x="4078825" y="1473211"/>
            <a:ext cx="298158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12813" eaLnBrk="0" hangingPunct="0">
              <a:defRPr b="1">
                <a:solidFill>
                  <a:schemeClr val="tx1"/>
                </a:solidFill>
                <a:latin typeface="Arial" pitchFamily="34" charset="0"/>
                <a:cs typeface="Arial" pitchFamily="34" charset="0"/>
              </a:defRPr>
            </a:lvl1pPr>
            <a:lvl2pPr marL="742950" indent="-285750" defTabSz="912813" eaLnBrk="0" hangingPunct="0">
              <a:defRPr b="1">
                <a:solidFill>
                  <a:schemeClr val="tx1"/>
                </a:solidFill>
                <a:latin typeface="Arial" pitchFamily="34" charset="0"/>
                <a:cs typeface="Arial" pitchFamily="34" charset="0"/>
              </a:defRPr>
            </a:lvl2pPr>
            <a:lvl3pPr marL="1143000" indent="-228600" defTabSz="912813" eaLnBrk="0" hangingPunct="0">
              <a:defRPr b="1">
                <a:solidFill>
                  <a:schemeClr val="tx1"/>
                </a:solidFill>
                <a:latin typeface="Arial" pitchFamily="34" charset="0"/>
                <a:cs typeface="Arial" pitchFamily="34" charset="0"/>
              </a:defRPr>
            </a:lvl3pPr>
            <a:lvl4pPr marL="1600200" indent="-228600" defTabSz="912813" eaLnBrk="0" hangingPunct="0">
              <a:defRPr b="1">
                <a:solidFill>
                  <a:schemeClr val="tx1"/>
                </a:solidFill>
                <a:latin typeface="Arial" pitchFamily="34" charset="0"/>
                <a:cs typeface="Arial" pitchFamily="34" charset="0"/>
              </a:defRPr>
            </a:lvl4pPr>
            <a:lvl5pPr marL="2057400" indent="-228600" defTabSz="912813" eaLnBrk="0" hangingPunct="0">
              <a:defRPr b="1">
                <a:solidFill>
                  <a:schemeClr val="tx1"/>
                </a:solidFill>
                <a:latin typeface="Arial" pitchFamily="34" charset="0"/>
                <a:cs typeface="Arial" pitchFamily="34" charset="0"/>
              </a:defRPr>
            </a:lvl5pPr>
            <a:lvl6pPr marL="2514600" indent="-228600" defTabSz="912813"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defTabSz="912813"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defTabSz="912813"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defTabSz="912813" eaLnBrk="0" fontAlgn="base" hangingPunct="0">
              <a:spcBef>
                <a:spcPct val="0"/>
              </a:spcBef>
              <a:spcAft>
                <a:spcPct val="0"/>
              </a:spcAft>
              <a:defRPr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GB" sz="900" b="0">
                <a:solidFill>
                  <a:srgbClr val="003896"/>
                </a:solidFill>
                <a:ea typeface="MS PGothic" pitchFamily="34" charset="-128"/>
              </a:rPr>
              <a:t>Printed 1/31/2011 1:23:15 PM South Africa Standard Time</a:t>
            </a:r>
          </a:p>
        </p:txBody>
      </p:sp>
      <p:grpSp>
        <p:nvGrpSpPr>
          <p:cNvPr id="6" name="McK Title Elements"/>
          <p:cNvGrpSpPr>
            <a:grpSpLocks/>
          </p:cNvGrpSpPr>
          <p:nvPr userDrawn="1"/>
        </p:nvGrpSpPr>
        <p:grpSpPr bwMode="auto">
          <a:xfrm>
            <a:off x="4078825" y="4930775"/>
            <a:ext cx="6580716" cy="484188"/>
            <a:chOff x="1927" y="3106"/>
            <a:chExt cx="3109" cy="305"/>
          </a:xfrm>
        </p:grpSpPr>
        <p:sp>
          <p:nvSpPr>
            <p:cNvPr id="7" name="McK Document type" hidden="1"/>
            <p:cNvSpPr txBox="1">
              <a:spLocks noChangeArrowheads="1"/>
            </p:cNvSpPr>
            <p:nvPr userDrawn="1"/>
          </p:nvSpPr>
          <p:spPr bwMode="gray">
            <a:xfrm>
              <a:off x="1927" y="3106"/>
              <a:ext cx="310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2813" eaLnBrk="0" hangingPunct="0">
                <a:defRPr b="1">
                  <a:solidFill>
                    <a:schemeClr val="tx1"/>
                  </a:solidFill>
                  <a:latin typeface="Arial" pitchFamily="34" charset="0"/>
                  <a:cs typeface="Arial" pitchFamily="34" charset="0"/>
                </a:defRPr>
              </a:lvl1pPr>
              <a:lvl2pPr marL="742950" indent="-285750" defTabSz="912813" eaLnBrk="0" hangingPunct="0">
                <a:defRPr b="1">
                  <a:solidFill>
                    <a:schemeClr val="tx1"/>
                  </a:solidFill>
                  <a:latin typeface="Arial" pitchFamily="34" charset="0"/>
                  <a:cs typeface="Arial" pitchFamily="34" charset="0"/>
                </a:defRPr>
              </a:lvl2pPr>
              <a:lvl3pPr marL="1143000" indent="-228600" defTabSz="912813" eaLnBrk="0" hangingPunct="0">
                <a:defRPr b="1">
                  <a:solidFill>
                    <a:schemeClr val="tx1"/>
                  </a:solidFill>
                  <a:latin typeface="Arial" pitchFamily="34" charset="0"/>
                  <a:cs typeface="Arial" pitchFamily="34" charset="0"/>
                </a:defRPr>
              </a:lvl3pPr>
              <a:lvl4pPr marL="1600200" indent="-228600" defTabSz="912813" eaLnBrk="0" hangingPunct="0">
                <a:defRPr b="1">
                  <a:solidFill>
                    <a:schemeClr val="tx1"/>
                  </a:solidFill>
                  <a:latin typeface="Arial" pitchFamily="34" charset="0"/>
                  <a:cs typeface="Arial" pitchFamily="34" charset="0"/>
                </a:defRPr>
              </a:lvl4pPr>
              <a:lvl5pPr marL="2057400" indent="-228600" defTabSz="912813" eaLnBrk="0" hangingPunct="0">
                <a:defRPr b="1">
                  <a:solidFill>
                    <a:schemeClr val="tx1"/>
                  </a:solidFill>
                  <a:latin typeface="Arial" pitchFamily="34" charset="0"/>
                  <a:cs typeface="Arial" pitchFamily="34" charset="0"/>
                </a:defRPr>
              </a:lvl5pPr>
              <a:lvl6pPr marL="2514600" indent="-228600" defTabSz="912813"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defTabSz="912813"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defTabSz="912813"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defTabSz="912813" eaLnBrk="0" fontAlgn="base" hangingPunct="0">
                <a:spcBef>
                  <a:spcPct val="0"/>
                </a:spcBef>
                <a:spcAft>
                  <a:spcPct val="0"/>
                </a:spcAft>
                <a:defRPr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GB" sz="1400" b="0">
                  <a:solidFill>
                    <a:srgbClr val="003896"/>
                  </a:solidFill>
                  <a:ea typeface="MS PGothic" pitchFamily="34" charset="-128"/>
                </a:rPr>
                <a:t>Document type</a:t>
              </a:r>
            </a:p>
          </p:txBody>
        </p:sp>
        <p:sp>
          <p:nvSpPr>
            <p:cNvPr id="8" name="McK Date" hidden="1"/>
            <p:cNvSpPr txBox="1">
              <a:spLocks noChangeArrowheads="1"/>
            </p:cNvSpPr>
            <p:nvPr userDrawn="1"/>
          </p:nvSpPr>
          <p:spPr bwMode="gray">
            <a:xfrm>
              <a:off x="1927" y="3275"/>
              <a:ext cx="310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b="1">
                  <a:solidFill>
                    <a:schemeClr val="tx1"/>
                  </a:solidFill>
                  <a:latin typeface="Arial" pitchFamily="34" charset="0"/>
                  <a:cs typeface="Arial" pitchFamily="34" charset="0"/>
                </a:defRPr>
              </a:lvl1pPr>
              <a:lvl2pPr marL="742950" indent="-285750" defTabSz="912813" eaLnBrk="0" hangingPunct="0">
                <a:defRPr b="1">
                  <a:solidFill>
                    <a:schemeClr val="tx1"/>
                  </a:solidFill>
                  <a:latin typeface="Arial" pitchFamily="34" charset="0"/>
                  <a:cs typeface="Arial" pitchFamily="34" charset="0"/>
                </a:defRPr>
              </a:lvl2pPr>
              <a:lvl3pPr marL="1143000" indent="-228600" defTabSz="912813" eaLnBrk="0" hangingPunct="0">
                <a:defRPr b="1">
                  <a:solidFill>
                    <a:schemeClr val="tx1"/>
                  </a:solidFill>
                  <a:latin typeface="Arial" pitchFamily="34" charset="0"/>
                  <a:cs typeface="Arial" pitchFamily="34" charset="0"/>
                </a:defRPr>
              </a:lvl3pPr>
              <a:lvl4pPr marL="1600200" indent="-228600" defTabSz="912813" eaLnBrk="0" hangingPunct="0">
                <a:defRPr b="1">
                  <a:solidFill>
                    <a:schemeClr val="tx1"/>
                  </a:solidFill>
                  <a:latin typeface="Arial" pitchFamily="34" charset="0"/>
                  <a:cs typeface="Arial" pitchFamily="34" charset="0"/>
                </a:defRPr>
              </a:lvl4pPr>
              <a:lvl5pPr marL="2057400" indent="-228600" defTabSz="912813" eaLnBrk="0" hangingPunct="0">
                <a:defRPr b="1">
                  <a:solidFill>
                    <a:schemeClr val="tx1"/>
                  </a:solidFill>
                  <a:latin typeface="Arial" pitchFamily="34" charset="0"/>
                  <a:cs typeface="Arial" pitchFamily="34" charset="0"/>
                </a:defRPr>
              </a:lvl5pPr>
              <a:lvl6pPr marL="2514600" indent="-228600" defTabSz="912813"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defTabSz="912813"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defTabSz="912813"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defTabSz="912813" eaLnBrk="0" fontAlgn="base" hangingPunct="0">
                <a:spcBef>
                  <a:spcPct val="0"/>
                </a:spcBef>
                <a:spcAft>
                  <a:spcPct val="0"/>
                </a:spcAft>
                <a:defRPr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GB" sz="1400" b="0">
                  <a:solidFill>
                    <a:srgbClr val="003896"/>
                  </a:solidFill>
                  <a:ea typeface="MS PGothic" pitchFamily="34" charset="-128"/>
                </a:rPr>
                <a:t>Date</a:t>
              </a:r>
            </a:p>
          </p:txBody>
        </p:sp>
      </p:grpSp>
      <p:sp>
        <p:nvSpPr>
          <p:cNvPr id="9" name="doc id" hidden="1"/>
          <p:cNvSpPr>
            <a:spLocks noChangeArrowheads="1"/>
          </p:cNvSpPr>
          <p:nvPr/>
        </p:nvSpPr>
        <p:spPr bwMode="gray">
          <a:xfrm>
            <a:off x="10680701" y="47626"/>
            <a:ext cx="1327151"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defTabSz="895350" fontAlgn="base">
              <a:spcBef>
                <a:spcPct val="0"/>
              </a:spcBef>
              <a:spcAft>
                <a:spcPct val="0"/>
              </a:spcAft>
            </a:pPr>
            <a:r>
              <a:rPr lang="en-GB" sz="700">
                <a:solidFill>
                  <a:srgbClr val="000000"/>
                </a:solidFill>
                <a:ea typeface="MS PGothic" pitchFamily="34" charset="-128"/>
              </a:rPr>
              <a:t>JOH-ESK039-20101008-vgi</a:t>
            </a:r>
          </a:p>
        </p:txBody>
      </p:sp>
      <p:pic>
        <p:nvPicPr>
          <p:cNvPr id="10" name="Picture 172"/>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9067800" y="319088"/>
            <a:ext cx="2861733"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11" name="TextBox 10"/>
          <p:cNvSpPr txBox="1">
            <a:spLocks noChangeArrowheads="1"/>
          </p:cNvSpPr>
          <p:nvPr userDrawn="1"/>
        </p:nvSpPr>
        <p:spPr bwMode="auto">
          <a:xfrm>
            <a:off x="9137658" y="2166938"/>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fontAlgn="base" hangingPunct="1">
              <a:spcBef>
                <a:spcPct val="0"/>
              </a:spcBef>
              <a:spcAft>
                <a:spcPct val="0"/>
              </a:spcAft>
              <a:defRPr/>
            </a:pPr>
            <a:endParaRPr lang="en-US" sz="1800">
              <a:solidFill>
                <a:srgbClr val="003896"/>
              </a:solidFill>
            </a:endParaRPr>
          </a:p>
        </p:txBody>
      </p:sp>
      <p:pic>
        <p:nvPicPr>
          <p:cNvPr id="12" name="Picture 68"/>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65299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2459659"/>
      </p:ext>
    </p:extLst>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Text Placeholder 7"/>
          <p:cNvSpPr>
            <a:spLocks noGrp="1"/>
          </p:cNvSpPr>
          <p:nvPr>
            <p:ph type="body" sz="quarter" idx="12"/>
          </p:nvPr>
        </p:nvSpPr>
        <p:spPr>
          <a:xfrm>
            <a:off x="529173" y="1123954"/>
            <a:ext cx="11133668" cy="1520929"/>
          </a:xfrm>
          <a:prstGeom prst="rect">
            <a:avLst/>
          </a:prstGeom>
        </p:spPr>
        <p:txBody>
          <a:bodyPr/>
          <a:lstStyle>
            <a:lvl1pPr>
              <a:lnSpc>
                <a:spcPct val="106000"/>
              </a:lnSpc>
              <a:spcBef>
                <a:spcPts val="1344"/>
              </a:spcBef>
              <a:spcAft>
                <a:spcPts val="0"/>
              </a:spcAft>
              <a:defRPr/>
            </a:lvl1pPr>
            <a:lvl3pPr>
              <a:lnSpc>
                <a:spcPct val="106000"/>
              </a:lnSpc>
              <a:spcBef>
                <a:spcPts val="576"/>
              </a:spcBef>
              <a:spcAft>
                <a:spcPts val="0"/>
              </a:spcAft>
              <a:defRPr/>
            </a:lvl3pPr>
            <a:lvl4pPr>
              <a:lnSpc>
                <a:spcPct val="106000"/>
              </a:lnSpc>
              <a:spcBef>
                <a:spcPts val="576"/>
              </a:spcBef>
              <a:spcAft>
                <a:spcPts val="0"/>
              </a:spcAft>
              <a:defRPr/>
            </a:lvl4pPr>
            <a:lvl5pPr>
              <a:lnSpc>
                <a:spcPct val="106000"/>
              </a:lnSpc>
              <a:spcBef>
                <a:spcPts val="576"/>
              </a:spcBef>
              <a:spcAft>
                <a:spcPts val="0"/>
              </a:spcAf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9"/>
          <p:cNvSpPr>
            <a:spLocks noGrp="1" noChangeArrowheads="1"/>
          </p:cNvSpPr>
          <p:nvPr>
            <p:ph type="sldNum" sz="quarter" idx="13"/>
            <p:custDataLst>
              <p:tags r:id="rId1"/>
            </p:custDataLst>
          </p:nvPr>
        </p:nvSpPr>
        <p:spPr>
          <a:ln/>
        </p:spPr>
        <p:txBody>
          <a:bodyPr/>
          <a:lstStyle>
            <a:lvl1pPr>
              <a:defRPr/>
            </a:lvl1pPr>
          </a:lstStyle>
          <a:p>
            <a:pPr>
              <a:defRPr/>
            </a:pPr>
            <a:fld id="{6B6CB763-C22C-493B-9EA4-8A5678D58671}" type="slidenum">
              <a:rPr lang="en-GB"/>
              <a:pPr>
                <a:defRPr/>
              </a:pPr>
              <a:t>‹#›</a:t>
            </a:fld>
            <a:endParaRPr lang="en-GB"/>
          </a:p>
        </p:txBody>
      </p:sp>
    </p:spTree>
    <p:extLst>
      <p:ext uri="{BB962C8B-B14F-4D97-AF65-F5344CB8AC3E}">
        <p14:creationId xmlns:p14="http://schemas.microsoft.com/office/powerpoint/2010/main" val="1228581794"/>
      </p:ext>
    </p:extLst>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523220"/>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4099128"/>
            <a:ext cx="10363200"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9"/>
          <p:cNvSpPr>
            <a:spLocks noGrp="1" noChangeArrowheads="1"/>
          </p:cNvSpPr>
          <p:nvPr>
            <p:ph type="sldNum" sz="quarter" idx="10"/>
            <p:custDataLst>
              <p:tags r:id="rId1"/>
            </p:custDataLst>
          </p:nvPr>
        </p:nvSpPr>
        <p:spPr>
          <a:ln/>
        </p:spPr>
        <p:txBody>
          <a:bodyPr/>
          <a:lstStyle>
            <a:lvl1pPr>
              <a:defRPr/>
            </a:lvl1pPr>
          </a:lstStyle>
          <a:p>
            <a:pPr>
              <a:defRPr/>
            </a:pPr>
            <a:fld id="{5B4CBA34-8241-4DAC-8658-972752395FFD}" type="slidenum">
              <a:rPr lang="en-GB"/>
              <a:pPr>
                <a:defRPr/>
              </a:pPr>
              <a:t>‹#›</a:t>
            </a:fld>
            <a:endParaRPr lang="en-GB"/>
          </a:p>
        </p:txBody>
      </p:sp>
    </p:spTree>
    <p:extLst>
      <p:ext uri="{BB962C8B-B14F-4D97-AF65-F5344CB8AC3E}">
        <p14:creationId xmlns:p14="http://schemas.microsoft.com/office/powerpoint/2010/main" val="1029320098"/>
      </p:ext>
    </p:extLst>
  </p:cSld>
  <p:clrMapOvr>
    <a:masterClrMapping/>
  </p:clrMapOvr>
  <p:transition spd="slow"/>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6" name="Text Placeholder 9"/>
          <p:cNvSpPr>
            <a:spLocks noGrp="1"/>
          </p:cNvSpPr>
          <p:nvPr>
            <p:ph type="body" sz="quarter" idx="12"/>
          </p:nvPr>
        </p:nvSpPr>
        <p:spPr>
          <a:xfrm>
            <a:off x="529170" y="1123950"/>
            <a:ext cx="5390989" cy="1231106"/>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11"/>
          <p:cNvSpPr>
            <a:spLocks noGrp="1"/>
          </p:cNvSpPr>
          <p:nvPr>
            <p:ph type="body" sz="quarter" idx="13"/>
          </p:nvPr>
        </p:nvSpPr>
        <p:spPr>
          <a:xfrm>
            <a:off x="6272433" y="1123950"/>
            <a:ext cx="5390400" cy="1231106"/>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ectangle 39"/>
          <p:cNvSpPr>
            <a:spLocks noGrp="1" noChangeArrowheads="1"/>
          </p:cNvSpPr>
          <p:nvPr>
            <p:ph type="sldNum" sz="quarter" idx="14"/>
            <p:custDataLst>
              <p:tags r:id="rId1"/>
            </p:custDataLst>
          </p:nvPr>
        </p:nvSpPr>
        <p:spPr>
          <a:ln/>
        </p:spPr>
        <p:txBody>
          <a:bodyPr/>
          <a:lstStyle>
            <a:lvl1pPr>
              <a:defRPr/>
            </a:lvl1pPr>
          </a:lstStyle>
          <a:p>
            <a:pPr>
              <a:defRPr/>
            </a:pPr>
            <a:fld id="{DD8DF730-F7C6-4A6C-AE77-507853172B04}" type="slidenum">
              <a:rPr lang="en-GB"/>
              <a:pPr>
                <a:defRPr/>
              </a:pPr>
              <a:t>‹#›</a:t>
            </a:fld>
            <a:endParaRPr lang="en-GB"/>
          </a:p>
        </p:txBody>
      </p:sp>
    </p:spTree>
    <p:extLst>
      <p:ext uri="{BB962C8B-B14F-4D97-AF65-F5344CB8AC3E}">
        <p14:creationId xmlns:p14="http://schemas.microsoft.com/office/powerpoint/2010/main" val="232921177"/>
      </p:ext>
    </p:extLst>
  </p:cSld>
  <p:clrMapOvr>
    <a:masterClrMapping/>
  </p:clrMapOvr>
  <p:transition spd="slow"/>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689172"/>
            <a:ext cx="10972800" cy="313932"/>
          </a:xfrm>
        </p:spPr>
        <p:txBody>
          <a:bodyPr/>
          <a:lstStyle>
            <a:lvl1pPr>
              <a:defRPr/>
            </a:lvl1pPr>
          </a:lstStyle>
          <a:p>
            <a:r>
              <a:rPr lang="en-US"/>
              <a:t>Click to edit Master title style</a:t>
            </a:r>
            <a:endParaRPr lang="en-ZA"/>
          </a:p>
        </p:txBody>
      </p:sp>
      <p:sp>
        <p:nvSpPr>
          <p:cNvPr id="8" name="Text Placeholder 9"/>
          <p:cNvSpPr>
            <a:spLocks noGrp="1"/>
          </p:cNvSpPr>
          <p:nvPr>
            <p:ph type="body" sz="quarter" idx="12"/>
          </p:nvPr>
        </p:nvSpPr>
        <p:spPr>
          <a:xfrm>
            <a:off x="529170" y="1123950"/>
            <a:ext cx="5390989" cy="1231106"/>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11"/>
          <p:cNvSpPr>
            <a:spLocks noGrp="1"/>
          </p:cNvSpPr>
          <p:nvPr>
            <p:ph type="body" sz="quarter" idx="13"/>
          </p:nvPr>
        </p:nvSpPr>
        <p:spPr>
          <a:xfrm>
            <a:off x="6272433" y="1123950"/>
            <a:ext cx="5390400" cy="1231106"/>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ectangle 39"/>
          <p:cNvSpPr>
            <a:spLocks noGrp="1" noChangeArrowheads="1"/>
          </p:cNvSpPr>
          <p:nvPr>
            <p:ph type="sldNum" sz="quarter" idx="14"/>
            <p:custDataLst>
              <p:tags r:id="rId1"/>
            </p:custDataLst>
          </p:nvPr>
        </p:nvSpPr>
        <p:spPr>
          <a:ln/>
        </p:spPr>
        <p:txBody>
          <a:bodyPr/>
          <a:lstStyle>
            <a:lvl1pPr>
              <a:defRPr/>
            </a:lvl1pPr>
          </a:lstStyle>
          <a:p>
            <a:pPr>
              <a:defRPr/>
            </a:pPr>
            <a:fld id="{03D9B0FB-6B6A-4C66-BAC2-B9EF73F7A589}" type="slidenum">
              <a:rPr lang="en-GB"/>
              <a:pPr>
                <a:defRPr/>
              </a:pPr>
              <a:t>‹#›</a:t>
            </a:fld>
            <a:endParaRPr lang="en-GB"/>
          </a:p>
        </p:txBody>
      </p:sp>
    </p:spTree>
    <p:extLst>
      <p:ext uri="{BB962C8B-B14F-4D97-AF65-F5344CB8AC3E}">
        <p14:creationId xmlns:p14="http://schemas.microsoft.com/office/powerpoint/2010/main" val="3625430868"/>
      </p:ext>
    </p:extLst>
  </p:cSld>
  <p:clrMapOvr>
    <a:masterClrMapping/>
  </p:clrMapOvr>
  <p:transition spd="slow"/>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Rectangle 39"/>
          <p:cNvSpPr>
            <a:spLocks noGrp="1" noChangeArrowheads="1"/>
          </p:cNvSpPr>
          <p:nvPr>
            <p:ph type="sldNum" sz="quarter" idx="10"/>
            <p:custDataLst>
              <p:tags r:id="rId1"/>
            </p:custDataLst>
          </p:nvPr>
        </p:nvSpPr>
        <p:spPr>
          <a:ln/>
        </p:spPr>
        <p:txBody>
          <a:bodyPr/>
          <a:lstStyle>
            <a:lvl1pPr>
              <a:defRPr/>
            </a:lvl1pPr>
          </a:lstStyle>
          <a:p>
            <a:pPr>
              <a:defRPr/>
            </a:pPr>
            <a:fld id="{0A822CCA-BEA0-4A41-96C6-B300935E00C5}" type="slidenum">
              <a:rPr lang="en-GB"/>
              <a:pPr>
                <a:defRPr/>
              </a:pPr>
              <a:t>‹#›</a:t>
            </a:fld>
            <a:endParaRPr lang="en-GB"/>
          </a:p>
        </p:txBody>
      </p:sp>
    </p:spTree>
    <p:extLst>
      <p:ext uri="{BB962C8B-B14F-4D97-AF65-F5344CB8AC3E}">
        <p14:creationId xmlns:p14="http://schemas.microsoft.com/office/powerpoint/2010/main" val="7116002"/>
      </p:ext>
    </p:extLst>
  </p:cSld>
  <p:clrMapOvr>
    <a:masterClrMapping/>
  </p:clrMapOvr>
  <p:transition spd="slow"/>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234" y="3175"/>
            <a:ext cx="1220046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Rectangle 3"/>
          <p:cNvSpPr>
            <a:spLocks noGrp="1" noChangeArrowheads="1"/>
          </p:cNvSpPr>
          <p:nvPr>
            <p:ph type="ctrTitle"/>
          </p:nvPr>
        </p:nvSpPr>
        <p:spPr>
          <a:xfrm>
            <a:off x="4078818" y="3271839"/>
            <a:ext cx="7393516"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4078818" y="4092576"/>
            <a:ext cx="7393516"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336449532"/>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6" name="Slide Number Placeholder 5"/>
          <p:cNvSpPr>
            <a:spLocks noGrp="1"/>
          </p:cNvSpPr>
          <p:nvPr>
            <p:ph type="sldNum" sz="quarter" idx="12"/>
          </p:nvPr>
        </p:nvSpPr>
        <p:spPr/>
        <p:txBody>
          <a:bodyPr/>
          <a:lstStyle>
            <a:lvl1pPr>
              <a:defRPr/>
            </a:lvl1pPr>
          </a:lstStyle>
          <a:p>
            <a:pPr>
              <a:defRPr/>
            </a:pPr>
            <a:fld id="{8B96C4E4-F781-410B-AD6C-1AF225F5EE3D}" type="slidenum">
              <a:rPr lang="en-ZA"/>
              <a:pPr>
                <a:defRPr/>
              </a:pPr>
              <a:t>‹#›</a:t>
            </a:fld>
            <a:endParaRPr lang="en-ZA"/>
          </a:p>
        </p:txBody>
      </p:sp>
    </p:spTree>
    <p:extLst>
      <p:ext uri="{BB962C8B-B14F-4D97-AF65-F5344CB8AC3E}">
        <p14:creationId xmlns:p14="http://schemas.microsoft.com/office/powerpoint/2010/main" val="268094213"/>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en-US" sz="2000" kern="1200" noProof="0" dirty="0" smtClean="0">
                <a:solidFill>
                  <a:srgbClr val="2A4F1D"/>
                </a:solidFill>
                <a:latin typeface="Calibri" panose="020F0502020204030204"/>
                <a:ea typeface="+mn-ea"/>
                <a:cs typeface="+mn-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stStyle>
          <a:p>
            <a:pPr lvl="0"/>
            <a:r>
              <a:rPr lang="en-US"/>
              <a:t>Edit Master text styles</a:t>
            </a:r>
          </a:p>
        </p:txBody>
      </p:sp>
      <p:sp>
        <p:nvSpPr>
          <p:cNvPr id="4" name="Content Placeholder 3"/>
          <p:cNvSpPr>
            <a:spLocks noGrp="1"/>
          </p:cNvSpPr>
          <p:nvPr>
            <p:ph sz="half" idx="2"/>
          </p:nvPr>
        </p:nvSpPr>
        <p:spPr>
          <a:xfrm>
            <a:off x="6172200" y="1825625"/>
            <a:ext cx="5181600" cy="4351338"/>
          </a:xfrm>
        </p:spPr>
        <p:txBody>
          <a:bodyPr/>
          <a:lstStyle>
            <a:lvl1pPr>
              <a:defRPr sz="2000">
                <a:solidFill>
                  <a:srgbClr val="2A4F1D"/>
                </a:solidFill>
              </a:defRPr>
            </a:lvl1pPr>
          </a:lstStyle>
          <a:p>
            <a:pPr lvl="0"/>
            <a:r>
              <a:rPr lang="en-US"/>
              <a:t>Edit Master text styles</a:t>
            </a:r>
          </a:p>
        </p:txBody>
      </p:sp>
      <p:sp>
        <p:nvSpPr>
          <p:cNvPr id="5" name="Date Placeholder 4"/>
          <p:cNvSpPr>
            <a:spLocks noGrp="1"/>
          </p:cNvSpPr>
          <p:nvPr>
            <p:ph type="dt" sz="half" idx="10"/>
          </p:nvPr>
        </p:nvSpPr>
        <p:spPr/>
        <p:txBody>
          <a:bodyPr/>
          <a:lstStyle/>
          <a:p>
            <a:fld id="{3C657B1C-3B1A-4161-AAD2-FAE221D33B09}" type="datetimeFigureOut">
              <a:rPr lang="en-ZA" smtClean="0"/>
              <a:t>2022/11/21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B8E1065F-17AF-4887-ABAC-F14E886B0A4E}" type="slidenum">
              <a:rPr lang="en-ZA" smtClean="0"/>
              <a:t>‹#›</a:t>
            </a:fld>
            <a:endParaRPr lang="en-ZA"/>
          </a:p>
        </p:txBody>
      </p:sp>
      <p:sp>
        <p:nvSpPr>
          <p:cNvPr id="8" name="Title 1"/>
          <p:cNvSpPr>
            <a:spLocks noGrp="1"/>
          </p:cNvSpPr>
          <p:nvPr>
            <p:ph type="title"/>
          </p:nvPr>
        </p:nvSpPr>
        <p:spPr>
          <a:xfrm>
            <a:off x="0" y="1"/>
            <a:ext cx="12192000" cy="1174281"/>
          </a:xfrm>
          <a:solidFill>
            <a:schemeClr val="accent1">
              <a:lumMod val="50000"/>
            </a:schemeClr>
          </a:solidFill>
        </p:spPr>
        <p:txBody>
          <a:bodyPr/>
          <a:lstStyle>
            <a:lvl1pPr marL="182563" indent="0">
              <a:defRPr lang="en-US" sz="2900" b="1" kern="1200" smtClean="0">
                <a:solidFill>
                  <a:schemeClr val="bg1"/>
                </a:solidFill>
                <a:latin typeface="+mn-lt"/>
                <a:ea typeface="+mj-ea"/>
                <a:cs typeface="+mj-cs"/>
              </a:defRPr>
            </a:lvl1pPr>
          </a:lstStyle>
          <a:p>
            <a:r>
              <a:rPr lang="en-US"/>
              <a:t>Click to edit Master title style</a:t>
            </a:r>
            <a:endParaRPr lang="en-ZA"/>
          </a:p>
        </p:txBody>
      </p:sp>
    </p:spTree>
    <p:extLst>
      <p:ext uri="{BB962C8B-B14F-4D97-AF65-F5344CB8AC3E}">
        <p14:creationId xmlns:p14="http://schemas.microsoft.com/office/powerpoint/2010/main" val="2137245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6" name="Slide Number Placeholder 5"/>
          <p:cNvSpPr>
            <a:spLocks noGrp="1"/>
          </p:cNvSpPr>
          <p:nvPr>
            <p:ph type="sldNum" sz="quarter" idx="12"/>
          </p:nvPr>
        </p:nvSpPr>
        <p:spPr/>
        <p:txBody>
          <a:bodyPr/>
          <a:lstStyle>
            <a:lvl1pPr>
              <a:defRPr/>
            </a:lvl1pPr>
          </a:lstStyle>
          <a:p>
            <a:pPr>
              <a:defRPr/>
            </a:pPr>
            <a:fld id="{78AB4095-EEFA-46AF-BC6B-98C1269B5472}" type="slidenum">
              <a:rPr lang="en-ZA"/>
              <a:pPr>
                <a:defRPr/>
              </a:pPr>
              <a:t>‹#›</a:t>
            </a:fld>
            <a:endParaRPr lang="en-ZA"/>
          </a:p>
        </p:txBody>
      </p:sp>
    </p:spTree>
    <p:extLst>
      <p:ext uri="{BB962C8B-B14F-4D97-AF65-F5344CB8AC3E}">
        <p14:creationId xmlns:p14="http://schemas.microsoft.com/office/powerpoint/2010/main" val="3279430958"/>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89"/>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7" y="1436689"/>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7" name="Slide Number Placeholder 6"/>
          <p:cNvSpPr>
            <a:spLocks noGrp="1"/>
          </p:cNvSpPr>
          <p:nvPr>
            <p:ph type="sldNum" sz="quarter" idx="12"/>
          </p:nvPr>
        </p:nvSpPr>
        <p:spPr/>
        <p:txBody>
          <a:bodyPr/>
          <a:lstStyle>
            <a:lvl1pPr>
              <a:defRPr/>
            </a:lvl1pPr>
          </a:lstStyle>
          <a:p>
            <a:pPr>
              <a:defRPr/>
            </a:pPr>
            <a:fld id="{51A9F7F9-0A64-439D-BDE5-981E9CB70AC1}" type="slidenum">
              <a:rPr lang="en-ZA"/>
              <a:pPr>
                <a:defRPr/>
              </a:pPr>
              <a:t>‹#›</a:t>
            </a:fld>
            <a:endParaRPr lang="en-ZA"/>
          </a:p>
        </p:txBody>
      </p:sp>
    </p:spTree>
    <p:extLst>
      <p:ext uri="{BB962C8B-B14F-4D97-AF65-F5344CB8AC3E}">
        <p14:creationId xmlns:p14="http://schemas.microsoft.com/office/powerpoint/2010/main" val="529586823"/>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a:p>
        </p:txBody>
      </p:sp>
      <p:sp>
        <p:nvSpPr>
          <p:cNvPr id="8" name="Footer Placeholder 7"/>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9" name="Slide Number Placeholder 8"/>
          <p:cNvSpPr>
            <a:spLocks noGrp="1"/>
          </p:cNvSpPr>
          <p:nvPr>
            <p:ph type="sldNum" sz="quarter" idx="12"/>
          </p:nvPr>
        </p:nvSpPr>
        <p:spPr/>
        <p:txBody>
          <a:bodyPr/>
          <a:lstStyle>
            <a:lvl1pPr>
              <a:defRPr/>
            </a:lvl1pPr>
          </a:lstStyle>
          <a:p>
            <a:pPr>
              <a:defRPr/>
            </a:pPr>
            <a:fld id="{3D516906-6D15-4023-97D0-5DBC51836867}" type="slidenum">
              <a:rPr lang="en-ZA"/>
              <a:pPr>
                <a:defRPr/>
              </a:pPr>
              <a:t>‹#›</a:t>
            </a:fld>
            <a:endParaRPr lang="en-ZA"/>
          </a:p>
        </p:txBody>
      </p:sp>
    </p:spTree>
    <p:extLst>
      <p:ext uri="{BB962C8B-B14F-4D97-AF65-F5344CB8AC3E}">
        <p14:creationId xmlns:p14="http://schemas.microsoft.com/office/powerpoint/2010/main" val="2406810329"/>
      </p:ext>
    </p:extLst>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Footer Placeholder 3"/>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5" name="Slide Number Placeholder 4"/>
          <p:cNvSpPr>
            <a:spLocks noGrp="1"/>
          </p:cNvSpPr>
          <p:nvPr>
            <p:ph type="sldNum" sz="quarter" idx="12"/>
          </p:nvPr>
        </p:nvSpPr>
        <p:spPr/>
        <p:txBody>
          <a:bodyPr/>
          <a:lstStyle>
            <a:lvl1pPr>
              <a:defRPr/>
            </a:lvl1pPr>
          </a:lstStyle>
          <a:p>
            <a:pPr>
              <a:defRPr/>
            </a:pPr>
            <a:fld id="{A2607EEC-A0ED-468E-ADF8-15CC7F28A5E5}" type="slidenum">
              <a:rPr lang="en-ZA"/>
              <a:pPr>
                <a:defRPr/>
              </a:pPr>
              <a:t>‹#›</a:t>
            </a:fld>
            <a:endParaRPr lang="en-ZA"/>
          </a:p>
        </p:txBody>
      </p:sp>
    </p:spTree>
    <p:extLst>
      <p:ext uri="{BB962C8B-B14F-4D97-AF65-F5344CB8AC3E}">
        <p14:creationId xmlns:p14="http://schemas.microsoft.com/office/powerpoint/2010/main" val="3866779485"/>
      </p:ext>
    </p:extLst>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a:p>
        </p:txBody>
      </p:sp>
      <p:sp>
        <p:nvSpPr>
          <p:cNvPr id="3" name="Footer Placeholder 2"/>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4" name="Slide Number Placeholder 3"/>
          <p:cNvSpPr>
            <a:spLocks noGrp="1"/>
          </p:cNvSpPr>
          <p:nvPr>
            <p:ph type="sldNum" sz="quarter" idx="12"/>
          </p:nvPr>
        </p:nvSpPr>
        <p:spPr/>
        <p:txBody>
          <a:bodyPr/>
          <a:lstStyle>
            <a:lvl1pPr>
              <a:defRPr/>
            </a:lvl1pPr>
          </a:lstStyle>
          <a:p>
            <a:pPr>
              <a:defRPr/>
            </a:pPr>
            <a:fld id="{E0148F96-887E-4C04-8EB6-3A91172BC025}" type="slidenum">
              <a:rPr lang="en-ZA"/>
              <a:pPr>
                <a:defRPr/>
              </a:pPr>
              <a:t>‹#›</a:t>
            </a:fld>
            <a:endParaRPr lang="en-ZA"/>
          </a:p>
        </p:txBody>
      </p:sp>
    </p:spTree>
    <p:extLst>
      <p:ext uri="{BB962C8B-B14F-4D97-AF65-F5344CB8AC3E}">
        <p14:creationId xmlns:p14="http://schemas.microsoft.com/office/powerpoint/2010/main" val="757014598"/>
      </p:ext>
    </p:extLst>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7" name="Slide Number Placeholder 6"/>
          <p:cNvSpPr>
            <a:spLocks noGrp="1"/>
          </p:cNvSpPr>
          <p:nvPr>
            <p:ph type="sldNum" sz="quarter" idx="12"/>
          </p:nvPr>
        </p:nvSpPr>
        <p:spPr/>
        <p:txBody>
          <a:bodyPr/>
          <a:lstStyle>
            <a:lvl1pPr>
              <a:defRPr/>
            </a:lvl1pPr>
          </a:lstStyle>
          <a:p>
            <a:pPr>
              <a:defRPr/>
            </a:pPr>
            <a:fld id="{7BA644AE-FD6C-4354-A28D-BC243C7847CB}" type="slidenum">
              <a:rPr lang="en-ZA"/>
              <a:pPr>
                <a:defRPr/>
              </a:pPr>
              <a:t>‹#›</a:t>
            </a:fld>
            <a:endParaRPr lang="en-ZA"/>
          </a:p>
        </p:txBody>
      </p:sp>
    </p:spTree>
    <p:extLst>
      <p:ext uri="{BB962C8B-B14F-4D97-AF65-F5344CB8AC3E}">
        <p14:creationId xmlns:p14="http://schemas.microsoft.com/office/powerpoint/2010/main" val="2538231186"/>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7" name="Slide Number Placeholder 6"/>
          <p:cNvSpPr>
            <a:spLocks noGrp="1"/>
          </p:cNvSpPr>
          <p:nvPr>
            <p:ph type="sldNum" sz="quarter" idx="12"/>
          </p:nvPr>
        </p:nvSpPr>
        <p:spPr/>
        <p:txBody>
          <a:bodyPr/>
          <a:lstStyle>
            <a:lvl1pPr>
              <a:defRPr/>
            </a:lvl1pPr>
          </a:lstStyle>
          <a:p>
            <a:pPr>
              <a:defRPr/>
            </a:pPr>
            <a:fld id="{AB415B70-D017-4207-BE36-A35C6712554A}" type="slidenum">
              <a:rPr lang="en-ZA"/>
              <a:pPr>
                <a:defRPr/>
              </a:pPr>
              <a:t>‹#›</a:t>
            </a:fld>
            <a:endParaRPr lang="en-ZA"/>
          </a:p>
        </p:txBody>
      </p:sp>
    </p:spTree>
    <p:extLst>
      <p:ext uri="{BB962C8B-B14F-4D97-AF65-F5344CB8AC3E}">
        <p14:creationId xmlns:p14="http://schemas.microsoft.com/office/powerpoint/2010/main" val="3850487251"/>
      </p:ext>
    </p:extLst>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6" name="Slide Number Placeholder 5"/>
          <p:cNvSpPr>
            <a:spLocks noGrp="1"/>
          </p:cNvSpPr>
          <p:nvPr>
            <p:ph type="sldNum" sz="quarter" idx="12"/>
          </p:nvPr>
        </p:nvSpPr>
        <p:spPr/>
        <p:txBody>
          <a:bodyPr/>
          <a:lstStyle>
            <a:lvl1pPr>
              <a:defRPr/>
            </a:lvl1pPr>
          </a:lstStyle>
          <a:p>
            <a:pPr>
              <a:defRPr/>
            </a:pPr>
            <a:fld id="{52FD4E71-0C16-4E3D-82BE-35254DB99D23}" type="slidenum">
              <a:rPr lang="en-ZA"/>
              <a:pPr>
                <a:defRPr/>
              </a:pPr>
              <a:t>‹#›</a:t>
            </a:fld>
            <a:endParaRPr lang="en-ZA"/>
          </a:p>
        </p:txBody>
      </p:sp>
    </p:spTree>
    <p:extLst>
      <p:ext uri="{BB962C8B-B14F-4D97-AF65-F5344CB8AC3E}">
        <p14:creationId xmlns:p14="http://schemas.microsoft.com/office/powerpoint/2010/main" val="3860912149"/>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1967" y="166689"/>
            <a:ext cx="2791884"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82084" y="166689"/>
            <a:ext cx="8176683"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a:solidFill>
                <a:srgbClr val="003896"/>
              </a:solidFill>
              <a:latin typeface="Arial"/>
              <a:cs typeface="Arial"/>
            </a:endParaRPr>
          </a:p>
        </p:txBody>
      </p:sp>
      <p:sp>
        <p:nvSpPr>
          <p:cNvPr id="6" name="Slide Number Placeholder 5"/>
          <p:cNvSpPr>
            <a:spLocks noGrp="1"/>
          </p:cNvSpPr>
          <p:nvPr>
            <p:ph type="sldNum" sz="quarter" idx="12"/>
          </p:nvPr>
        </p:nvSpPr>
        <p:spPr/>
        <p:txBody>
          <a:bodyPr/>
          <a:lstStyle>
            <a:lvl1pPr>
              <a:defRPr/>
            </a:lvl1pPr>
          </a:lstStyle>
          <a:p>
            <a:pPr>
              <a:defRPr/>
            </a:pPr>
            <a:fld id="{6715B8AD-4558-4958-818B-BEAD96C3C15B}" type="slidenum">
              <a:rPr lang="en-ZA"/>
              <a:pPr>
                <a:defRPr/>
              </a:pPr>
              <a:t>‹#›</a:t>
            </a:fld>
            <a:endParaRPr lang="en-ZA"/>
          </a:p>
        </p:txBody>
      </p:sp>
    </p:spTree>
    <p:extLst>
      <p:ext uri="{BB962C8B-B14F-4D97-AF65-F5344CB8AC3E}">
        <p14:creationId xmlns:p14="http://schemas.microsoft.com/office/powerpoint/2010/main" val="3187509729"/>
      </p:ext>
    </p:extLst>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82085" y="166689"/>
            <a:ext cx="11171767"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Slide Number Placeholder 4"/>
          <p:cNvSpPr>
            <a:spLocks noGrp="1"/>
          </p:cNvSpPr>
          <p:nvPr>
            <p:ph type="sldNum" sz="quarter" idx="11"/>
          </p:nvPr>
        </p:nvSpPr>
        <p:spPr>
          <a:xfrm>
            <a:off x="5135034" y="6453189"/>
            <a:ext cx="1344084" cy="268287"/>
          </a:xfrm>
        </p:spPr>
        <p:txBody>
          <a:bodyPr/>
          <a:lstStyle>
            <a:lvl1pPr>
              <a:defRPr/>
            </a:lvl1pPr>
          </a:lstStyle>
          <a:p>
            <a:pPr>
              <a:defRPr/>
            </a:pPr>
            <a:fld id="{1DE1901A-5795-494A-8AC8-462401385D35}" type="slidenum">
              <a:rPr lang="en-ZA"/>
              <a:pPr>
                <a:defRPr/>
              </a:pPr>
              <a:t>‹#›</a:t>
            </a:fld>
            <a:endParaRPr lang="en-ZA"/>
          </a:p>
        </p:txBody>
      </p:sp>
    </p:spTree>
    <p:extLst>
      <p:ext uri="{BB962C8B-B14F-4D97-AF65-F5344CB8AC3E}">
        <p14:creationId xmlns:p14="http://schemas.microsoft.com/office/powerpoint/2010/main" val="4293288642"/>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74281"/>
          </a:xfrm>
          <a:solidFill>
            <a:schemeClr val="accent1">
              <a:lumMod val="50000"/>
            </a:schemeClr>
          </a:solidFill>
        </p:spPr>
        <p:txBody>
          <a:bodyPr/>
          <a:lstStyle>
            <a:lvl1pPr marL="182563" indent="0">
              <a:defRPr lang="en-US" sz="2900" b="1" kern="1200" smtClean="0">
                <a:solidFill>
                  <a:schemeClr val="bg1"/>
                </a:solidFill>
                <a:latin typeface="+mn-lt"/>
                <a:ea typeface="+mj-ea"/>
                <a:cs typeface="+mj-cs"/>
              </a:defRPr>
            </a:lvl1pPr>
          </a:lstStyle>
          <a:p>
            <a:r>
              <a:rPr lang="en-US"/>
              <a:t>Click to edit Master title style</a:t>
            </a:r>
            <a:endParaRPr lang="en-ZA"/>
          </a:p>
        </p:txBody>
      </p:sp>
      <p:sp>
        <p:nvSpPr>
          <p:cNvPr id="3" name="Content Placeholder 2"/>
          <p:cNvSpPr>
            <a:spLocks noGrp="1"/>
          </p:cNvSpPr>
          <p:nvPr>
            <p:ph idx="1"/>
          </p:nvPr>
        </p:nvSpPr>
        <p:spPr>
          <a:xfrm>
            <a:off x="5650030" y="1174281"/>
            <a:ext cx="6541970" cy="4992538"/>
          </a:xfrm>
        </p:spPr>
        <p:txBody>
          <a:bodyPr/>
          <a:lstStyle>
            <a:lvl1pPr>
              <a:defRPr lang="en-US" sz="2000" b="1" kern="1200" smtClean="0">
                <a:solidFill>
                  <a:schemeClr val="accent1">
                    <a:lumMod val="50000"/>
                  </a:schemeClr>
                </a:solidFill>
                <a:latin typeface="Calibri" panose="020F0502020204030204"/>
                <a:ea typeface="+mn-ea"/>
                <a:cs typeface="+mn-cs"/>
              </a:defRPr>
            </a:lvl1pPr>
            <a:lvl2pPr marL="685800" indent="-228600">
              <a:buFont typeface="Courier New" panose="02070309020205020404" pitchFamily="49" charset="0"/>
              <a:buChar char="o"/>
              <a:defRPr lang="en-US" sz="2000" kern="1200" dirty="0" smtClean="0">
                <a:solidFill>
                  <a:schemeClr val="accent1">
                    <a:lumMod val="50000"/>
                  </a:schemeClr>
                </a:solidFill>
                <a:latin typeface="Calibri" panose="020F0502020204030204"/>
                <a:ea typeface="+mn-ea"/>
                <a:cs typeface="+mn-cs"/>
              </a:defRPr>
            </a:lvl2pPr>
            <a:lvl3pPr marL="1143000" indent="-228600">
              <a:buFont typeface="Wingdings" panose="05000000000000000000" pitchFamily="2" charset="2"/>
              <a:buChar char="§"/>
              <a:defRPr lang="en-US" sz="2000" kern="1200" dirty="0" smtClean="0">
                <a:solidFill>
                  <a:schemeClr val="accent1">
                    <a:lumMod val="50000"/>
                  </a:schemeClr>
                </a:solidFill>
                <a:latin typeface="Calibri" panose="020F0502020204030204"/>
                <a:ea typeface="+mn-ea"/>
                <a:cs typeface="+mn-cs"/>
              </a:defRPr>
            </a:lvl3pPr>
          </a:lstStyle>
          <a:p>
            <a:pPr lvl="0"/>
            <a:r>
              <a:rPr lang="en-US"/>
              <a:t>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fld id="{3C657B1C-3B1A-4161-AAD2-FAE221D33B09}" type="datetimeFigureOut">
              <a:rPr lang="en-ZA" smtClean="0"/>
              <a:t>2022/11/21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B8E1065F-17AF-4887-ABAC-F14E886B0A4E}" type="slidenum">
              <a:rPr lang="en-ZA" smtClean="0"/>
              <a:t>‹#›</a:t>
            </a:fld>
            <a:endParaRPr lang="en-ZA"/>
          </a:p>
        </p:txBody>
      </p:sp>
      <p:sp>
        <p:nvSpPr>
          <p:cNvPr id="7" name="Content Placeholder 2"/>
          <p:cNvSpPr>
            <a:spLocks noGrp="1"/>
          </p:cNvSpPr>
          <p:nvPr>
            <p:ph idx="13"/>
          </p:nvPr>
        </p:nvSpPr>
        <p:spPr>
          <a:xfrm>
            <a:off x="0" y="1174281"/>
            <a:ext cx="5650030" cy="4992537"/>
          </a:xfrm>
          <a:solidFill>
            <a:schemeClr val="tx2">
              <a:lumMod val="20000"/>
              <a:lumOff val="80000"/>
            </a:schemeClr>
          </a:solidFill>
        </p:spPr>
        <p:txBody>
          <a:bodyPr/>
          <a:lstStyle>
            <a:lvl1pPr marL="0" indent="0">
              <a:buNone/>
              <a:defRPr lang="en-US" sz="2000" b="1" kern="1200" smtClean="0">
                <a:solidFill>
                  <a:schemeClr val="accent1">
                    <a:lumMod val="50000"/>
                  </a:schemeClr>
                </a:solidFill>
                <a:latin typeface="Calibri" panose="020F0502020204030204"/>
                <a:ea typeface="+mn-ea"/>
                <a:cs typeface="+mn-cs"/>
              </a:defRPr>
            </a:lvl1pPr>
            <a:lvl2pPr marL="685800" indent="-228600">
              <a:buFont typeface="Courier New" panose="02070309020205020404" pitchFamily="49" charset="0"/>
              <a:buChar char="o"/>
              <a:defRPr lang="en-US" sz="2000" kern="1200" dirty="0" smtClean="0">
                <a:solidFill>
                  <a:schemeClr val="accent1">
                    <a:lumMod val="50000"/>
                  </a:schemeClr>
                </a:solidFill>
                <a:latin typeface="Calibri" panose="020F0502020204030204"/>
                <a:ea typeface="+mn-ea"/>
                <a:cs typeface="+mn-cs"/>
              </a:defRPr>
            </a:lvl2pPr>
            <a:lvl3pPr marL="1143000" indent="-228600">
              <a:buFont typeface="Wingdings" panose="05000000000000000000" pitchFamily="2" charset="2"/>
              <a:buChar char="§"/>
              <a:defRPr lang="en-US" sz="2000" kern="1200" dirty="0" smtClean="0">
                <a:solidFill>
                  <a:schemeClr val="accent1">
                    <a:lumMod val="50000"/>
                  </a:schemeClr>
                </a:solidFill>
                <a:latin typeface="Calibri" panose="020F0502020204030204"/>
                <a:ea typeface="+mn-ea"/>
                <a:cs typeface="+mn-cs"/>
              </a:defRPr>
            </a:lvl3pPr>
          </a:lstStyle>
          <a:p>
            <a:pPr lvl="0"/>
            <a:endParaRPr lang="en-US"/>
          </a:p>
        </p:txBody>
      </p:sp>
    </p:spTree>
    <p:extLst>
      <p:ext uri="{BB962C8B-B14F-4D97-AF65-F5344CB8AC3E}">
        <p14:creationId xmlns:p14="http://schemas.microsoft.com/office/powerpoint/2010/main" val="3292471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82084" y="166688"/>
            <a:ext cx="8693149" cy="666750"/>
          </a:xfrm>
        </p:spPr>
        <p:txBody>
          <a:bodyPr/>
          <a:lstStyle/>
          <a:p>
            <a:r>
              <a:rPr lang="en-US"/>
              <a:t>Click to edit Master title style</a:t>
            </a:r>
          </a:p>
        </p:txBody>
      </p:sp>
      <p:sp>
        <p:nvSpPr>
          <p:cNvPr id="3" name="Content Placeholder 2"/>
          <p:cNvSpPr>
            <a:spLocks noGrp="1"/>
          </p:cNvSpPr>
          <p:nvPr>
            <p:ph sz="half" idx="1"/>
          </p:nvPr>
        </p:nvSpPr>
        <p:spPr>
          <a:xfrm>
            <a:off x="582084" y="1436689"/>
            <a:ext cx="5484283" cy="504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69567" y="1436689"/>
            <a:ext cx="5484284" cy="2446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69567" y="4035425"/>
            <a:ext cx="5484284" cy="2446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39"/>
          <p:cNvSpPr>
            <a:spLocks noGrp="1" noChangeArrowheads="1"/>
          </p:cNvSpPr>
          <p:nvPr>
            <p:ph type="sldNum" sz="quarter" idx="10"/>
          </p:nvPr>
        </p:nvSpPr>
        <p:spPr>
          <a:xfrm>
            <a:off x="484718" y="6481764"/>
            <a:ext cx="1246717" cy="268287"/>
          </a:xfrm>
        </p:spPr>
        <p:txBody>
          <a:bodyPr/>
          <a:lstStyle>
            <a:lvl1pPr>
              <a:defRPr/>
            </a:lvl1pPr>
          </a:lstStyle>
          <a:p>
            <a:pPr>
              <a:defRPr/>
            </a:pPr>
            <a:fld id="{AD193E16-4DCA-4624-9BF0-E23935C4369E}" type="slidenum">
              <a:rPr lang="en-ZA"/>
              <a:pPr>
                <a:defRPr/>
              </a:pPr>
              <a:t>‹#›</a:t>
            </a:fld>
            <a:endParaRPr lang="en-ZA"/>
          </a:p>
        </p:txBody>
      </p:sp>
    </p:spTree>
    <p:extLst>
      <p:ext uri="{BB962C8B-B14F-4D97-AF65-F5344CB8AC3E}">
        <p14:creationId xmlns:p14="http://schemas.microsoft.com/office/powerpoint/2010/main" val="40370265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14"/>
          <p:cNvSpPr>
            <a:spLocks noGrp="1"/>
          </p:cNvSpPr>
          <p:nvPr>
            <p:ph type="ftr" sz="quarter" idx="11"/>
          </p:nvPr>
        </p:nvSpPr>
        <p:spPr>
          <a:xfrm>
            <a:off x="4176185" y="6453189"/>
            <a:ext cx="3839633" cy="268287"/>
          </a:xfrm>
          <a:prstGeom prst="rect">
            <a:avLst/>
          </a:prstGeom>
        </p:spPr>
        <p:txBody>
          <a:bodyPr/>
          <a:lstStyle/>
          <a:p>
            <a:pPr>
              <a:defRPr/>
            </a:pPr>
            <a:endParaRPr lang="en-GB">
              <a:solidFill>
                <a:srgbClr val="003896"/>
              </a:solidFill>
              <a:latin typeface="Arial"/>
              <a:cs typeface="Arial"/>
            </a:endParaRPr>
          </a:p>
        </p:txBody>
      </p:sp>
      <p:sp>
        <p:nvSpPr>
          <p:cNvPr id="17" name="Title 16"/>
          <p:cNvSpPr>
            <a:spLocks noGrp="1"/>
          </p:cNvSpPr>
          <p:nvPr>
            <p:ph type="title"/>
          </p:nvPr>
        </p:nvSpPr>
        <p:spPr/>
        <p:txBody>
          <a:bodyPr/>
          <a:lstStyle/>
          <a:p>
            <a:r>
              <a:rPr lang="en-US"/>
              <a:t>Click to edit Master title style</a:t>
            </a:r>
            <a:endParaRPr lang="en-ZA"/>
          </a:p>
        </p:txBody>
      </p:sp>
      <p:sp>
        <p:nvSpPr>
          <p:cNvPr id="2" name="Rectangle 1"/>
          <p:cNvSpPr/>
          <p:nvPr userDrawn="1"/>
        </p:nvSpPr>
        <p:spPr>
          <a:xfrm>
            <a:off x="10116447" y="123931"/>
            <a:ext cx="1980220" cy="649775"/>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srgbClr val="FFFFFF"/>
              </a:solidFill>
            </a:endParaRPr>
          </a:p>
        </p:txBody>
      </p:sp>
      <p:pic>
        <p:nvPicPr>
          <p:cNvPr id="9" name="Picture 148" descr="logo small"/>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116446" y="299804"/>
            <a:ext cx="1861081" cy="354115"/>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15"/>
          <p:cNvSpPr>
            <a:spLocks noGrp="1"/>
          </p:cNvSpPr>
          <p:nvPr>
            <p:ph type="sldNum" sz="quarter" idx="12"/>
          </p:nvPr>
        </p:nvSpPr>
        <p:spPr>
          <a:xfrm>
            <a:off x="9984000" y="6516001"/>
            <a:ext cx="2201333" cy="268287"/>
          </a:xfrm>
        </p:spPr>
        <p:txBody>
          <a:bodyPr/>
          <a:lstStyle>
            <a:lvl1pPr algn="ctr">
              <a:defRPr/>
            </a:lvl1pPr>
          </a:lstStyle>
          <a:p>
            <a:pPr>
              <a:defRPr/>
            </a:pPr>
            <a:fld id="{2CFC5625-9A47-46BE-AF35-97D25767F338}" type="slidenum">
              <a:rPr lang="en-ZA" smtClean="0"/>
              <a:pPr>
                <a:defRPr/>
              </a:pPr>
              <a:t>‹#›</a:t>
            </a:fld>
            <a:endParaRPr lang="en-ZA"/>
          </a:p>
        </p:txBody>
      </p:sp>
    </p:spTree>
    <p:extLst>
      <p:ext uri="{BB962C8B-B14F-4D97-AF65-F5344CB8AC3E}">
        <p14:creationId xmlns:p14="http://schemas.microsoft.com/office/powerpoint/2010/main" val="1939086949"/>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253" name="think-cell Slide" r:id="rId4" imgW="415" imgH="416" progId="TCLayout.ActiveDocument.1">
                  <p:embed/>
                </p:oleObj>
              </mc:Choice>
              <mc:Fallback>
                <p:oleObj name="think-cell Slide" r:id="rId4" imgW="415" imgH="416" progId="TCLayout.ActiveDocument.1">
                  <p:embed/>
                  <p:pic>
                    <p:nvPicPr>
                      <p:cNvPr id="3" name="Object 2"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6" name="Slide Number Placeholder 15"/>
          <p:cNvSpPr>
            <a:spLocks noGrp="1"/>
          </p:cNvSpPr>
          <p:nvPr>
            <p:ph type="sldNum" sz="quarter" idx="12"/>
          </p:nvPr>
        </p:nvSpPr>
        <p:spPr>
          <a:xfrm>
            <a:off x="9984000" y="6516001"/>
            <a:ext cx="2201333" cy="268287"/>
          </a:xfrm>
          <a:prstGeom prst="rect">
            <a:avLst/>
          </a:prstGeom>
        </p:spPr>
        <p:txBody>
          <a:bodyPr/>
          <a:lstStyle>
            <a:lvl1pPr algn="ctr">
              <a:defRPr/>
            </a:lvl1pPr>
          </a:lstStyle>
          <a:p>
            <a:pPr>
              <a:defRPr/>
            </a:pPr>
            <a:fld id="{2CFC5625-9A47-46BE-AF35-97D25767F338}" type="slidenum">
              <a:rPr lang="en-ZA" smtClean="0"/>
              <a:pPr>
                <a:defRPr/>
              </a:pPr>
              <a:t>‹#›</a:t>
            </a:fld>
            <a:endParaRPr lang="en-ZA"/>
          </a:p>
        </p:txBody>
      </p:sp>
      <p:sp>
        <p:nvSpPr>
          <p:cNvPr id="15" name="Footer Placeholder 14"/>
          <p:cNvSpPr>
            <a:spLocks noGrp="1"/>
          </p:cNvSpPr>
          <p:nvPr>
            <p:ph type="ftr" sz="quarter" idx="11"/>
          </p:nvPr>
        </p:nvSpPr>
        <p:spPr>
          <a:xfrm>
            <a:off x="4176185" y="6453189"/>
            <a:ext cx="3839633" cy="268287"/>
          </a:xfrm>
          <a:prstGeom prst="rect">
            <a:avLst/>
          </a:prstGeom>
        </p:spPr>
        <p:txBody>
          <a:bodyPr/>
          <a:lstStyle/>
          <a:p>
            <a:pPr>
              <a:defRPr/>
            </a:pPr>
            <a:endParaRPr lang="en-GB">
              <a:solidFill>
                <a:srgbClr val="003896"/>
              </a:solidFill>
              <a:latin typeface="Arial"/>
              <a:cs typeface="Arial"/>
            </a:endParaRPr>
          </a:p>
        </p:txBody>
      </p:sp>
      <p:sp>
        <p:nvSpPr>
          <p:cNvPr id="17" name="Title 16"/>
          <p:cNvSpPr>
            <a:spLocks noGrp="1"/>
          </p:cNvSpPr>
          <p:nvPr>
            <p:ph type="title"/>
          </p:nvPr>
        </p:nvSpPr>
        <p:spPr/>
        <p:txBody>
          <a:bodyPr/>
          <a:lstStyle/>
          <a:p>
            <a:r>
              <a:rPr lang="en-US"/>
              <a:t>Click to edit Master title style</a:t>
            </a:r>
            <a:endParaRPr lang="en-ZA"/>
          </a:p>
        </p:txBody>
      </p:sp>
      <p:sp>
        <p:nvSpPr>
          <p:cNvPr id="2" name="Rectangle 1"/>
          <p:cNvSpPr/>
          <p:nvPr userDrawn="1"/>
        </p:nvSpPr>
        <p:spPr>
          <a:xfrm>
            <a:off x="10116447" y="123931"/>
            <a:ext cx="1980220" cy="649775"/>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srgbClr val="FFFFFF"/>
              </a:solidFill>
            </a:endParaRPr>
          </a:p>
        </p:txBody>
      </p:sp>
      <p:pic>
        <p:nvPicPr>
          <p:cNvPr id="9" name="Picture 148" descr="logo small"/>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10116446" y="299804"/>
            <a:ext cx="1861081" cy="354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805622"/>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1277" name="think-cell Slide" r:id="rId4" imgW="415" imgH="416" progId="TCLayout.ActiveDocument.1">
                  <p:embed/>
                </p:oleObj>
              </mc:Choice>
              <mc:Fallback>
                <p:oleObj name="think-cell Slide" r:id="rId4" imgW="415" imgH="416" progId="TCLayout.ActiveDocument.1">
                  <p:embed/>
                  <p:pic>
                    <p:nvPicPr>
                      <p:cNvPr id="4" name="Objec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14"/>
          <p:cNvSpPr>
            <a:spLocks noGrp="1"/>
          </p:cNvSpPr>
          <p:nvPr>
            <p:ph type="ftr" sz="quarter" idx="11"/>
          </p:nvPr>
        </p:nvSpPr>
        <p:spPr>
          <a:xfrm>
            <a:off x="4176185" y="6453189"/>
            <a:ext cx="3839633" cy="268287"/>
          </a:xfrm>
          <a:prstGeom prst="rect">
            <a:avLst/>
          </a:prstGeom>
        </p:spPr>
        <p:txBody>
          <a:bodyPr/>
          <a:lstStyle/>
          <a:p>
            <a:pPr>
              <a:defRPr/>
            </a:pPr>
            <a:endParaRPr lang="en-GB">
              <a:solidFill>
                <a:srgbClr val="003896"/>
              </a:solidFill>
              <a:latin typeface="Arial"/>
              <a:cs typeface="Arial"/>
            </a:endParaRPr>
          </a:p>
        </p:txBody>
      </p:sp>
      <p:sp>
        <p:nvSpPr>
          <p:cNvPr id="17" name="Title 16"/>
          <p:cNvSpPr>
            <a:spLocks noGrp="1"/>
          </p:cNvSpPr>
          <p:nvPr>
            <p:ph type="title"/>
          </p:nvPr>
        </p:nvSpPr>
        <p:spPr/>
        <p:txBody>
          <a:bodyPr/>
          <a:lstStyle/>
          <a:p>
            <a:r>
              <a:rPr lang="en-US"/>
              <a:t>Click to edit Master title style</a:t>
            </a:r>
            <a:endParaRPr lang="en-ZA"/>
          </a:p>
        </p:txBody>
      </p:sp>
      <p:sp>
        <p:nvSpPr>
          <p:cNvPr id="2" name="Rectangle 1"/>
          <p:cNvSpPr/>
          <p:nvPr userDrawn="1"/>
        </p:nvSpPr>
        <p:spPr>
          <a:xfrm>
            <a:off x="10116447" y="123931"/>
            <a:ext cx="1980220" cy="649775"/>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srgbClr val="FFFFFF"/>
              </a:solidFill>
            </a:endParaRPr>
          </a:p>
        </p:txBody>
      </p:sp>
      <p:pic>
        <p:nvPicPr>
          <p:cNvPr id="9" name="Picture 148" descr="logo small"/>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10116446" y="299804"/>
            <a:ext cx="1861081" cy="354115"/>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15"/>
          <p:cNvSpPr>
            <a:spLocks noGrp="1"/>
          </p:cNvSpPr>
          <p:nvPr>
            <p:ph type="sldNum" sz="quarter" idx="12"/>
          </p:nvPr>
        </p:nvSpPr>
        <p:spPr>
          <a:xfrm>
            <a:off x="9984000" y="6516001"/>
            <a:ext cx="2201333" cy="268287"/>
          </a:xfrm>
          <a:prstGeom prst="rect">
            <a:avLst/>
          </a:prstGeom>
        </p:spPr>
        <p:txBody>
          <a:bodyPr/>
          <a:lstStyle>
            <a:lvl1pPr algn="ctr">
              <a:defRPr/>
            </a:lvl1pPr>
          </a:lstStyle>
          <a:p>
            <a:pPr>
              <a:defRPr/>
            </a:pPr>
            <a:fld id="{2CFC5625-9A47-46BE-AF35-97D25767F338}" type="slidenum">
              <a:rPr lang="en-ZA" smtClean="0"/>
              <a:pPr>
                <a:defRPr/>
              </a:pPr>
              <a:t>‹#›</a:t>
            </a:fld>
            <a:endParaRPr lang="en-ZA"/>
          </a:p>
        </p:txBody>
      </p:sp>
    </p:spTree>
    <p:extLst>
      <p:ext uri="{BB962C8B-B14F-4D97-AF65-F5344CB8AC3E}">
        <p14:creationId xmlns:p14="http://schemas.microsoft.com/office/powerpoint/2010/main" val="3932324070"/>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2301"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6" name="Slide Number Placeholder 15"/>
          <p:cNvSpPr>
            <a:spLocks noGrp="1"/>
          </p:cNvSpPr>
          <p:nvPr>
            <p:ph type="sldNum" sz="quarter" idx="12"/>
          </p:nvPr>
        </p:nvSpPr>
        <p:spPr>
          <a:xfrm>
            <a:off x="9984000" y="6516001"/>
            <a:ext cx="2201333" cy="268287"/>
          </a:xfrm>
        </p:spPr>
        <p:txBody>
          <a:bodyPr/>
          <a:lstStyle>
            <a:lvl1pPr algn="ctr">
              <a:defRPr/>
            </a:lvl1pPr>
          </a:lstStyle>
          <a:p>
            <a:pPr>
              <a:defRPr/>
            </a:pPr>
            <a:fld id="{2CFC5625-9A47-46BE-AF35-97D25767F338}" type="slidenum">
              <a:rPr lang="en-ZA" smtClean="0"/>
              <a:pPr>
                <a:defRPr/>
              </a:pPr>
              <a:t>‹#›</a:t>
            </a:fld>
            <a:endParaRPr lang="en-ZA"/>
          </a:p>
        </p:txBody>
      </p:sp>
      <p:sp>
        <p:nvSpPr>
          <p:cNvPr id="15" name="Footer Placeholder 14"/>
          <p:cNvSpPr>
            <a:spLocks noGrp="1"/>
          </p:cNvSpPr>
          <p:nvPr>
            <p:ph type="ftr" sz="quarter" idx="11"/>
          </p:nvPr>
        </p:nvSpPr>
        <p:spPr>
          <a:xfrm>
            <a:off x="4176185" y="6453189"/>
            <a:ext cx="3839633" cy="268287"/>
          </a:xfrm>
          <a:prstGeom prst="rect">
            <a:avLst/>
          </a:prstGeom>
        </p:spPr>
        <p:txBody>
          <a:bodyPr/>
          <a:lstStyle/>
          <a:p>
            <a:pPr>
              <a:defRPr/>
            </a:pPr>
            <a:endParaRPr lang="en-GB">
              <a:solidFill>
                <a:srgbClr val="003896"/>
              </a:solidFill>
              <a:latin typeface="Arial"/>
              <a:cs typeface="Arial"/>
            </a:endParaRPr>
          </a:p>
        </p:txBody>
      </p:sp>
      <p:sp>
        <p:nvSpPr>
          <p:cNvPr id="17" name="Title 16"/>
          <p:cNvSpPr>
            <a:spLocks noGrp="1"/>
          </p:cNvSpPr>
          <p:nvPr>
            <p:ph type="title"/>
          </p:nvPr>
        </p:nvSpPr>
        <p:spPr/>
        <p:txBody>
          <a:bodyPr/>
          <a:lstStyle/>
          <a:p>
            <a:r>
              <a:rPr lang="en-US"/>
              <a:t>Click to edit Master title style</a:t>
            </a:r>
            <a:endParaRPr lang="en-ZA"/>
          </a:p>
        </p:txBody>
      </p:sp>
      <p:sp>
        <p:nvSpPr>
          <p:cNvPr id="2" name="Rectangle 1"/>
          <p:cNvSpPr/>
          <p:nvPr userDrawn="1"/>
        </p:nvSpPr>
        <p:spPr>
          <a:xfrm>
            <a:off x="10116447" y="123931"/>
            <a:ext cx="1980220" cy="649775"/>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srgbClr val="FFFFFF"/>
              </a:solidFill>
            </a:endParaRPr>
          </a:p>
        </p:txBody>
      </p:sp>
      <p:pic>
        <p:nvPicPr>
          <p:cNvPr id="9" name="Picture 148" descr="logo small"/>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10116446" y="299804"/>
            <a:ext cx="1861081" cy="354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958829"/>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6350" y="0"/>
            <a:ext cx="12198351" cy="6858000"/>
            <a:chOff x="-3" y="0"/>
            <a:chExt cx="5763" cy="4320"/>
          </a:xfrm>
        </p:grpSpPr>
        <p:pic>
          <p:nvPicPr>
            <p:cNvPr id="5" name="Picture 148" descr="logo small"/>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solidFill>
                  <a:srgbClr val="003896"/>
                </a:solidFill>
              </a:endParaRPr>
            </a:p>
          </p:txBody>
        </p:sp>
      </p:grpSp>
      <p:sp>
        <p:nvSpPr>
          <p:cNvPr id="3075" name="Rectangle 3"/>
          <p:cNvSpPr>
            <a:spLocks noGrp="1" noChangeArrowheads="1"/>
          </p:cNvSpPr>
          <p:nvPr>
            <p:ph type="ctrTitle"/>
          </p:nvPr>
        </p:nvSpPr>
        <p:spPr>
          <a:xfrm>
            <a:off x="4078818" y="3271839"/>
            <a:ext cx="7393516"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4078818" y="4092576"/>
            <a:ext cx="7393516"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3375755715"/>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BD9B1CBF-E83C-412B-80FE-22D40E4BDF80}" type="slidenum">
              <a:rPr lang="en-ZA"/>
              <a:pPr>
                <a:defRPr/>
              </a:pPr>
              <a:t>‹#›</a:t>
            </a:fld>
            <a:endParaRPr lang="en-ZA"/>
          </a:p>
        </p:txBody>
      </p:sp>
    </p:spTree>
    <p:extLst>
      <p:ext uri="{BB962C8B-B14F-4D97-AF65-F5344CB8AC3E}">
        <p14:creationId xmlns:p14="http://schemas.microsoft.com/office/powerpoint/2010/main" val="368646312"/>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579F3973-CCD3-4635-BC43-D258BE0F8DBD}" type="slidenum">
              <a:rPr lang="en-ZA"/>
              <a:pPr>
                <a:defRPr/>
              </a:pPr>
              <a:t>‹#›</a:t>
            </a:fld>
            <a:endParaRPr lang="en-ZA"/>
          </a:p>
        </p:txBody>
      </p:sp>
    </p:spTree>
    <p:extLst>
      <p:ext uri="{BB962C8B-B14F-4D97-AF65-F5344CB8AC3E}">
        <p14:creationId xmlns:p14="http://schemas.microsoft.com/office/powerpoint/2010/main" val="2444193095"/>
      </p:ext>
    </p:extLst>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89"/>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7" y="1436689"/>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282F7A74-74DB-46FC-9C7D-612B03770F12}" type="slidenum">
              <a:rPr lang="en-ZA"/>
              <a:pPr>
                <a:defRPr/>
              </a:pPr>
              <a:t>‹#›</a:t>
            </a:fld>
            <a:endParaRPr lang="en-ZA"/>
          </a:p>
        </p:txBody>
      </p:sp>
    </p:spTree>
    <p:extLst>
      <p:ext uri="{BB962C8B-B14F-4D97-AF65-F5344CB8AC3E}">
        <p14:creationId xmlns:p14="http://schemas.microsoft.com/office/powerpoint/2010/main" val="1763494926"/>
      </p:ext>
    </p:extLst>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a:p>
        </p:txBody>
      </p:sp>
      <p:sp>
        <p:nvSpPr>
          <p:cNvPr id="8" name="Footer Placeholder 7"/>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9" name="Slide Number Placeholder 8"/>
          <p:cNvSpPr>
            <a:spLocks noGrp="1"/>
          </p:cNvSpPr>
          <p:nvPr>
            <p:ph type="sldNum" sz="quarter" idx="12"/>
          </p:nvPr>
        </p:nvSpPr>
        <p:spPr/>
        <p:txBody>
          <a:bodyPr/>
          <a:lstStyle>
            <a:lvl1pPr>
              <a:defRPr/>
            </a:lvl1pPr>
          </a:lstStyle>
          <a:p>
            <a:pPr>
              <a:defRPr/>
            </a:pPr>
            <a:fld id="{50124867-206D-47DC-A747-6099CF6768EC}" type="slidenum">
              <a:rPr lang="en-ZA"/>
              <a:pPr>
                <a:defRPr/>
              </a:pPr>
              <a:t>‹#›</a:t>
            </a:fld>
            <a:endParaRPr lang="en-ZA"/>
          </a:p>
        </p:txBody>
      </p:sp>
    </p:spTree>
    <p:extLst>
      <p:ext uri="{BB962C8B-B14F-4D97-AF65-F5344CB8AC3E}">
        <p14:creationId xmlns:p14="http://schemas.microsoft.com/office/powerpoint/2010/main" val="4260139756"/>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74281"/>
          </a:xfrm>
          <a:solidFill>
            <a:schemeClr val="accent1">
              <a:lumMod val="50000"/>
            </a:schemeClr>
          </a:solidFill>
        </p:spPr>
        <p:txBody>
          <a:bodyPr/>
          <a:lstStyle>
            <a:lvl1pPr marL="182563" indent="0">
              <a:defRPr lang="en-US" sz="2900" b="1" kern="1200" smtClean="0">
                <a:solidFill>
                  <a:schemeClr val="bg1"/>
                </a:solidFill>
                <a:latin typeface="+mn-lt"/>
                <a:ea typeface="+mj-ea"/>
                <a:cs typeface="+mj-cs"/>
              </a:defRPr>
            </a:lvl1pPr>
          </a:lstStyle>
          <a:p>
            <a:r>
              <a:rPr lang="en-US"/>
              <a:t>Click to edit Master title style</a:t>
            </a:r>
            <a:endParaRPr lang="en-ZA"/>
          </a:p>
        </p:txBody>
      </p:sp>
      <p:sp>
        <p:nvSpPr>
          <p:cNvPr id="3" name="Content Placeholder 2"/>
          <p:cNvSpPr>
            <a:spLocks noGrp="1"/>
          </p:cNvSpPr>
          <p:nvPr>
            <p:ph idx="1"/>
          </p:nvPr>
        </p:nvSpPr>
        <p:spPr>
          <a:xfrm>
            <a:off x="6564428" y="1174281"/>
            <a:ext cx="5627571" cy="4992538"/>
          </a:xfrm>
          <a:solidFill>
            <a:schemeClr val="tx2">
              <a:lumMod val="20000"/>
              <a:lumOff val="80000"/>
            </a:schemeClr>
          </a:solidFill>
        </p:spPr>
        <p:txBody>
          <a:bodyPr/>
          <a:lstStyle>
            <a:lvl1pPr marL="0" indent="0">
              <a:buNone/>
              <a:defRPr lang="en-US" sz="2000" b="1" kern="1200" smtClean="0">
                <a:solidFill>
                  <a:schemeClr val="accent1">
                    <a:lumMod val="50000"/>
                  </a:schemeClr>
                </a:solidFill>
                <a:latin typeface="Calibri" panose="020F0502020204030204"/>
                <a:ea typeface="+mn-ea"/>
                <a:cs typeface="+mn-cs"/>
              </a:defRPr>
            </a:lvl1pPr>
            <a:lvl2pPr marL="685800" indent="-228600">
              <a:buFont typeface="Courier New" panose="02070309020205020404" pitchFamily="49" charset="0"/>
              <a:buChar char="o"/>
              <a:defRPr lang="en-US" sz="2000" kern="1200" dirty="0" smtClean="0">
                <a:solidFill>
                  <a:schemeClr val="accent1">
                    <a:lumMod val="50000"/>
                  </a:schemeClr>
                </a:solidFill>
                <a:latin typeface="Calibri" panose="020F0502020204030204"/>
                <a:ea typeface="+mn-ea"/>
                <a:cs typeface="+mn-cs"/>
              </a:defRPr>
            </a:lvl2pPr>
            <a:lvl3pPr marL="1143000" indent="-228600">
              <a:buFont typeface="Wingdings" panose="05000000000000000000" pitchFamily="2" charset="2"/>
              <a:buChar char="§"/>
              <a:defRPr lang="en-US" sz="2000" kern="1200" dirty="0" smtClean="0">
                <a:solidFill>
                  <a:schemeClr val="accent1">
                    <a:lumMod val="50000"/>
                  </a:schemeClr>
                </a:solidFill>
                <a:latin typeface="Calibri" panose="020F0502020204030204"/>
                <a:ea typeface="+mn-ea"/>
                <a:cs typeface="+mn-cs"/>
              </a:defRPr>
            </a:lvl3pPr>
          </a:lstStyle>
          <a:p>
            <a:pPr lvl="0"/>
            <a:endParaRPr lang="en-US"/>
          </a:p>
        </p:txBody>
      </p:sp>
      <p:sp>
        <p:nvSpPr>
          <p:cNvPr id="4" name="Date Placeholder 3"/>
          <p:cNvSpPr>
            <a:spLocks noGrp="1"/>
          </p:cNvSpPr>
          <p:nvPr>
            <p:ph type="dt" sz="half" idx="10"/>
          </p:nvPr>
        </p:nvSpPr>
        <p:spPr/>
        <p:txBody>
          <a:bodyPr/>
          <a:lstStyle/>
          <a:p>
            <a:fld id="{3C657B1C-3B1A-4161-AAD2-FAE221D33B09}" type="datetimeFigureOut">
              <a:rPr lang="en-ZA" smtClean="0"/>
              <a:t>2022/11/21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B8E1065F-17AF-4887-ABAC-F14E886B0A4E}" type="slidenum">
              <a:rPr lang="en-ZA" smtClean="0"/>
              <a:t>‹#›</a:t>
            </a:fld>
            <a:endParaRPr lang="en-ZA"/>
          </a:p>
        </p:txBody>
      </p:sp>
      <p:sp>
        <p:nvSpPr>
          <p:cNvPr id="7" name="Content Placeholder 2"/>
          <p:cNvSpPr>
            <a:spLocks noGrp="1"/>
          </p:cNvSpPr>
          <p:nvPr>
            <p:ph idx="13"/>
          </p:nvPr>
        </p:nvSpPr>
        <p:spPr>
          <a:xfrm>
            <a:off x="-1" y="1174281"/>
            <a:ext cx="6564427" cy="4992537"/>
          </a:xfrm>
          <a:noFill/>
        </p:spPr>
        <p:txBody>
          <a:bodyPr/>
          <a:lstStyle>
            <a:lvl1pPr marL="0" indent="0">
              <a:buNone/>
              <a:defRPr lang="en-US" sz="2000" b="1" kern="1200" smtClean="0">
                <a:solidFill>
                  <a:schemeClr val="accent1">
                    <a:lumMod val="50000"/>
                  </a:schemeClr>
                </a:solidFill>
                <a:latin typeface="Calibri" panose="020F0502020204030204"/>
                <a:ea typeface="+mn-ea"/>
                <a:cs typeface="+mn-cs"/>
              </a:defRPr>
            </a:lvl1pPr>
            <a:lvl2pPr marL="685800" indent="-228600">
              <a:buFont typeface="Courier New" panose="02070309020205020404" pitchFamily="49" charset="0"/>
              <a:buChar char="o"/>
              <a:defRPr lang="en-US" sz="2000" kern="1200" dirty="0" smtClean="0">
                <a:solidFill>
                  <a:schemeClr val="accent1">
                    <a:lumMod val="50000"/>
                  </a:schemeClr>
                </a:solidFill>
                <a:latin typeface="Calibri" panose="020F0502020204030204"/>
                <a:ea typeface="+mn-ea"/>
                <a:cs typeface="+mn-cs"/>
              </a:defRPr>
            </a:lvl2pPr>
            <a:lvl3pPr marL="1143000" indent="-228600">
              <a:buFont typeface="Wingdings" panose="05000000000000000000" pitchFamily="2" charset="2"/>
              <a:buChar char="§"/>
              <a:defRPr lang="en-US" sz="2000" kern="1200" dirty="0" smtClean="0">
                <a:solidFill>
                  <a:schemeClr val="accent1">
                    <a:lumMod val="50000"/>
                  </a:schemeClr>
                </a:solidFill>
                <a:latin typeface="Calibri" panose="020F0502020204030204"/>
                <a:ea typeface="+mn-ea"/>
                <a:cs typeface="+mn-cs"/>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138538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Footer Placeholder 3"/>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5" name="Slide Number Placeholder 4"/>
          <p:cNvSpPr>
            <a:spLocks noGrp="1"/>
          </p:cNvSpPr>
          <p:nvPr>
            <p:ph type="sldNum" sz="quarter" idx="12"/>
          </p:nvPr>
        </p:nvSpPr>
        <p:spPr/>
        <p:txBody>
          <a:bodyPr/>
          <a:lstStyle>
            <a:lvl1pPr>
              <a:defRPr/>
            </a:lvl1pPr>
          </a:lstStyle>
          <a:p>
            <a:pPr>
              <a:defRPr/>
            </a:pPr>
            <a:fld id="{600CBD51-9020-4246-A3BF-7263551610EE}" type="slidenum">
              <a:rPr lang="en-ZA"/>
              <a:pPr>
                <a:defRPr/>
              </a:pPr>
              <a:t>‹#›</a:t>
            </a:fld>
            <a:endParaRPr lang="en-ZA"/>
          </a:p>
        </p:txBody>
      </p:sp>
    </p:spTree>
    <p:extLst>
      <p:ext uri="{BB962C8B-B14F-4D97-AF65-F5344CB8AC3E}">
        <p14:creationId xmlns:p14="http://schemas.microsoft.com/office/powerpoint/2010/main" val="3964324245"/>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a:p>
        </p:txBody>
      </p:sp>
      <p:sp>
        <p:nvSpPr>
          <p:cNvPr id="3" name="Footer Placeholder 2"/>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4" name="Slide Number Placeholder 3"/>
          <p:cNvSpPr>
            <a:spLocks noGrp="1"/>
          </p:cNvSpPr>
          <p:nvPr>
            <p:ph type="sldNum" sz="quarter" idx="12"/>
          </p:nvPr>
        </p:nvSpPr>
        <p:spPr/>
        <p:txBody>
          <a:bodyPr/>
          <a:lstStyle>
            <a:lvl1pPr>
              <a:defRPr/>
            </a:lvl1pPr>
          </a:lstStyle>
          <a:p>
            <a:pPr>
              <a:defRPr/>
            </a:pPr>
            <a:fld id="{C9C5FFF5-E98C-41E0-9A56-E9B9A8E4439A}" type="slidenum">
              <a:rPr lang="en-ZA"/>
              <a:pPr>
                <a:defRPr/>
              </a:pPr>
              <a:t>‹#›</a:t>
            </a:fld>
            <a:endParaRPr lang="en-ZA"/>
          </a:p>
        </p:txBody>
      </p:sp>
    </p:spTree>
    <p:extLst>
      <p:ext uri="{BB962C8B-B14F-4D97-AF65-F5344CB8AC3E}">
        <p14:creationId xmlns:p14="http://schemas.microsoft.com/office/powerpoint/2010/main" val="2904029163"/>
      </p:ext>
    </p:extLst>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3A4ABC6D-2F4A-46D5-A259-F795C01086A3}" type="slidenum">
              <a:rPr lang="en-ZA"/>
              <a:pPr>
                <a:defRPr/>
              </a:pPr>
              <a:t>‹#›</a:t>
            </a:fld>
            <a:endParaRPr lang="en-ZA"/>
          </a:p>
        </p:txBody>
      </p:sp>
    </p:spTree>
    <p:extLst>
      <p:ext uri="{BB962C8B-B14F-4D97-AF65-F5344CB8AC3E}">
        <p14:creationId xmlns:p14="http://schemas.microsoft.com/office/powerpoint/2010/main" val="824470230"/>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73C335BD-0B93-4F96-95F9-66E2D00244BA}" type="slidenum">
              <a:rPr lang="en-ZA"/>
              <a:pPr>
                <a:defRPr/>
              </a:pPr>
              <a:t>‹#›</a:t>
            </a:fld>
            <a:endParaRPr lang="en-ZA"/>
          </a:p>
        </p:txBody>
      </p:sp>
    </p:spTree>
    <p:extLst>
      <p:ext uri="{BB962C8B-B14F-4D97-AF65-F5344CB8AC3E}">
        <p14:creationId xmlns:p14="http://schemas.microsoft.com/office/powerpoint/2010/main" val="3666691202"/>
      </p:ext>
    </p:extLst>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AECD0BC0-99D9-4A01-9310-4D4FBAD447B3}" type="slidenum">
              <a:rPr lang="en-ZA"/>
              <a:pPr>
                <a:defRPr/>
              </a:pPr>
              <a:t>‹#›</a:t>
            </a:fld>
            <a:endParaRPr lang="en-ZA"/>
          </a:p>
        </p:txBody>
      </p:sp>
    </p:spTree>
    <p:extLst>
      <p:ext uri="{BB962C8B-B14F-4D97-AF65-F5344CB8AC3E}">
        <p14:creationId xmlns:p14="http://schemas.microsoft.com/office/powerpoint/2010/main" val="1684257282"/>
      </p:ext>
    </p:extLst>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1967" y="166689"/>
            <a:ext cx="2791884"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82084" y="166689"/>
            <a:ext cx="8176683"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sz="180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2141B8B0-A85B-4F46-832A-9FC534C61A48}" type="slidenum">
              <a:rPr lang="en-ZA"/>
              <a:pPr>
                <a:defRPr/>
              </a:pPr>
              <a:t>‹#›</a:t>
            </a:fld>
            <a:endParaRPr lang="en-ZA"/>
          </a:p>
        </p:txBody>
      </p:sp>
    </p:spTree>
    <p:extLst>
      <p:ext uri="{BB962C8B-B14F-4D97-AF65-F5344CB8AC3E}">
        <p14:creationId xmlns:p14="http://schemas.microsoft.com/office/powerpoint/2010/main" val="602358869"/>
      </p:ext>
    </p:extLst>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82085" y="166689"/>
            <a:ext cx="11171767"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Slide Number Placeholder 4"/>
          <p:cNvSpPr>
            <a:spLocks noGrp="1"/>
          </p:cNvSpPr>
          <p:nvPr>
            <p:ph type="sldNum" sz="quarter" idx="11"/>
          </p:nvPr>
        </p:nvSpPr>
        <p:spPr>
          <a:xfrm>
            <a:off x="5135034" y="6453189"/>
            <a:ext cx="1344084" cy="268287"/>
          </a:xfrm>
        </p:spPr>
        <p:txBody>
          <a:bodyPr/>
          <a:lstStyle>
            <a:lvl1pPr>
              <a:defRPr/>
            </a:lvl1pPr>
          </a:lstStyle>
          <a:p>
            <a:pPr>
              <a:defRPr/>
            </a:pPr>
            <a:fld id="{33951F60-2FA7-45B0-9C84-70E5BED079AB}" type="slidenum">
              <a:rPr lang="en-ZA"/>
              <a:pPr>
                <a:defRPr/>
              </a:pPr>
              <a:t>‹#›</a:t>
            </a:fld>
            <a:endParaRPr lang="en-ZA"/>
          </a:p>
        </p:txBody>
      </p:sp>
    </p:spTree>
    <p:extLst>
      <p:ext uri="{BB962C8B-B14F-4D97-AF65-F5344CB8AC3E}">
        <p14:creationId xmlns:p14="http://schemas.microsoft.com/office/powerpoint/2010/main" val="2426777332"/>
      </p:ext>
    </p:extLst>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6350" y="0"/>
            <a:ext cx="12198351" cy="6858000"/>
            <a:chOff x="-3" y="0"/>
            <a:chExt cx="5763" cy="4320"/>
          </a:xfrm>
        </p:grpSpPr>
        <p:pic>
          <p:nvPicPr>
            <p:cNvPr id="5" name="Picture 148" descr="logo small"/>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a:p>
          </p:txBody>
        </p:sp>
      </p:grpSp>
      <p:sp>
        <p:nvSpPr>
          <p:cNvPr id="3075" name="Rectangle 3"/>
          <p:cNvSpPr>
            <a:spLocks noGrp="1" noChangeArrowheads="1"/>
          </p:cNvSpPr>
          <p:nvPr>
            <p:ph type="ctrTitle"/>
          </p:nvPr>
        </p:nvSpPr>
        <p:spPr>
          <a:xfrm>
            <a:off x="4078818" y="3271839"/>
            <a:ext cx="7393516"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4078818" y="4092576"/>
            <a:ext cx="7393516"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1280222604"/>
      </p:ext>
    </p:extLst>
  </p:cSld>
  <p:clrMapOvr>
    <a:masterClrMapping/>
  </p:clrMapOvr>
  <p:transition spd="slow">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pPr>
              <a:defRPr/>
            </a:pPr>
            <a:fld id="{FCBBA9AD-BC41-4B03-A20E-101CA79A2E6A}" type="slidenum">
              <a:rPr lang="en-ZA"/>
              <a:pPr>
                <a:defRPr/>
              </a:pPr>
              <a:t>‹#›</a:t>
            </a:fld>
            <a:endParaRPr lang="en-ZA"/>
          </a:p>
        </p:txBody>
      </p:sp>
    </p:spTree>
    <p:extLst>
      <p:ext uri="{BB962C8B-B14F-4D97-AF65-F5344CB8AC3E}">
        <p14:creationId xmlns:p14="http://schemas.microsoft.com/office/powerpoint/2010/main" val="2945457556"/>
      </p:ext>
    </p:extLst>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pPr>
              <a:defRPr/>
            </a:pPr>
            <a:fld id="{C444C203-54F5-4374-9961-0D3F904FA98C}" type="slidenum">
              <a:rPr lang="en-ZA"/>
              <a:pPr>
                <a:defRPr/>
              </a:pPr>
              <a:t>‹#›</a:t>
            </a:fld>
            <a:endParaRPr lang="en-ZA"/>
          </a:p>
        </p:txBody>
      </p:sp>
    </p:spTree>
    <p:extLst>
      <p:ext uri="{BB962C8B-B14F-4D97-AF65-F5344CB8AC3E}">
        <p14:creationId xmlns:p14="http://schemas.microsoft.com/office/powerpoint/2010/main" val="19811096"/>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3C657B1C-3B1A-4161-AAD2-FAE221D33B09}" type="datetimeFigureOut">
              <a:rPr lang="en-ZA" smtClean="0"/>
              <a:t>2022/11/21</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B8E1065F-17AF-4887-ABAC-F14E886B0A4E}" type="slidenum">
              <a:rPr lang="en-ZA" smtClean="0"/>
              <a:t>‹#›</a:t>
            </a:fld>
            <a:endParaRPr lang="en-ZA"/>
          </a:p>
        </p:txBody>
      </p:sp>
    </p:spTree>
    <p:extLst>
      <p:ext uri="{BB962C8B-B14F-4D97-AF65-F5344CB8AC3E}">
        <p14:creationId xmlns:p14="http://schemas.microsoft.com/office/powerpoint/2010/main" val="26705477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89"/>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7" y="1436689"/>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7" name="Slide Number Placeholder 6"/>
          <p:cNvSpPr>
            <a:spLocks noGrp="1"/>
          </p:cNvSpPr>
          <p:nvPr>
            <p:ph type="sldNum" sz="quarter" idx="12"/>
          </p:nvPr>
        </p:nvSpPr>
        <p:spPr/>
        <p:txBody>
          <a:bodyPr/>
          <a:lstStyle>
            <a:lvl1pPr>
              <a:defRPr/>
            </a:lvl1pPr>
          </a:lstStyle>
          <a:p>
            <a:pPr>
              <a:defRPr/>
            </a:pPr>
            <a:fld id="{C68C4E26-6D26-4825-837F-5ECB9990EA34}" type="slidenum">
              <a:rPr lang="en-ZA"/>
              <a:pPr>
                <a:defRPr/>
              </a:pPr>
              <a:t>‹#›</a:t>
            </a:fld>
            <a:endParaRPr lang="en-ZA"/>
          </a:p>
        </p:txBody>
      </p:sp>
    </p:spTree>
    <p:extLst>
      <p:ext uri="{BB962C8B-B14F-4D97-AF65-F5344CB8AC3E}">
        <p14:creationId xmlns:p14="http://schemas.microsoft.com/office/powerpoint/2010/main" val="1601616525"/>
      </p:ext>
    </p:extLst>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a:p>
        </p:txBody>
      </p:sp>
      <p:sp>
        <p:nvSpPr>
          <p:cNvPr id="8" name="Footer Placeholder 7"/>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9" name="Slide Number Placeholder 8"/>
          <p:cNvSpPr>
            <a:spLocks noGrp="1"/>
          </p:cNvSpPr>
          <p:nvPr>
            <p:ph type="sldNum" sz="quarter" idx="12"/>
          </p:nvPr>
        </p:nvSpPr>
        <p:spPr/>
        <p:txBody>
          <a:bodyPr/>
          <a:lstStyle>
            <a:lvl1pPr>
              <a:defRPr/>
            </a:lvl1pPr>
          </a:lstStyle>
          <a:p>
            <a:pPr>
              <a:defRPr/>
            </a:pPr>
            <a:fld id="{61C787D5-8532-49BC-951C-10E40879261C}" type="slidenum">
              <a:rPr lang="en-ZA"/>
              <a:pPr>
                <a:defRPr/>
              </a:pPr>
              <a:t>‹#›</a:t>
            </a:fld>
            <a:endParaRPr lang="en-ZA"/>
          </a:p>
        </p:txBody>
      </p:sp>
    </p:spTree>
    <p:extLst>
      <p:ext uri="{BB962C8B-B14F-4D97-AF65-F5344CB8AC3E}">
        <p14:creationId xmlns:p14="http://schemas.microsoft.com/office/powerpoint/2010/main" val="2132305884"/>
      </p:ext>
    </p:extLst>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Footer Placeholder 3"/>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5" name="Slide Number Placeholder 4"/>
          <p:cNvSpPr>
            <a:spLocks noGrp="1"/>
          </p:cNvSpPr>
          <p:nvPr>
            <p:ph type="sldNum" sz="quarter" idx="12"/>
          </p:nvPr>
        </p:nvSpPr>
        <p:spPr/>
        <p:txBody>
          <a:bodyPr/>
          <a:lstStyle>
            <a:lvl1pPr>
              <a:defRPr/>
            </a:lvl1pPr>
          </a:lstStyle>
          <a:p>
            <a:pPr>
              <a:defRPr/>
            </a:pPr>
            <a:fld id="{86E7330A-B36D-4EE8-B09A-34D0EE27955A}" type="slidenum">
              <a:rPr lang="en-ZA"/>
              <a:pPr>
                <a:defRPr/>
              </a:pPr>
              <a:t>‹#›</a:t>
            </a:fld>
            <a:endParaRPr lang="en-ZA"/>
          </a:p>
        </p:txBody>
      </p:sp>
    </p:spTree>
    <p:extLst>
      <p:ext uri="{BB962C8B-B14F-4D97-AF65-F5344CB8AC3E}">
        <p14:creationId xmlns:p14="http://schemas.microsoft.com/office/powerpoint/2010/main" val="2126995642"/>
      </p:ext>
    </p:extLst>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a:p>
        </p:txBody>
      </p:sp>
      <p:sp>
        <p:nvSpPr>
          <p:cNvPr id="3" name="Footer Placeholder 2"/>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4" name="Slide Number Placeholder 3"/>
          <p:cNvSpPr>
            <a:spLocks noGrp="1"/>
          </p:cNvSpPr>
          <p:nvPr>
            <p:ph type="sldNum" sz="quarter" idx="12"/>
          </p:nvPr>
        </p:nvSpPr>
        <p:spPr/>
        <p:txBody>
          <a:bodyPr/>
          <a:lstStyle>
            <a:lvl1pPr>
              <a:defRPr/>
            </a:lvl1pPr>
          </a:lstStyle>
          <a:p>
            <a:pPr>
              <a:defRPr/>
            </a:pPr>
            <a:fld id="{C6975D0B-9508-4B60-8549-5131B9D2D494}" type="slidenum">
              <a:rPr lang="en-ZA"/>
              <a:pPr>
                <a:defRPr/>
              </a:pPr>
              <a:t>‹#›</a:t>
            </a:fld>
            <a:endParaRPr lang="en-ZA"/>
          </a:p>
        </p:txBody>
      </p:sp>
    </p:spTree>
    <p:extLst>
      <p:ext uri="{BB962C8B-B14F-4D97-AF65-F5344CB8AC3E}">
        <p14:creationId xmlns:p14="http://schemas.microsoft.com/office/powerpoint/2010/main" val="3766782766"/>
      </p:ext>
    </p:extLst>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7" name="Slide Number Placeholder 6"/>
          <p:cNvSpPr>
            <a:spLocks noGrp="1"/>
          </p:cNvSpPr>
          <p:nvPr>
            <p:ph type="sldNum" sz="quarter" idx="12"/>
          </p:nvPr>
        </p:nvSpPr>
        <p:spPr/>
        <p:txBody>
          <a:bodyPr/>
          <a:lstStyle>
            <a:lvl1pPr>
              <a:defRPr/>
            </a:lvl1pPr>
          </a:lstStyle>
          <a:p>
            <a:pPr>
              <a:defRPr/>
            </a:pPr>
            <a:fld id="{A07F2495-35AE-4191-9403-606D8FEE97E9}" type="slidenum">
              <a:rPr lang="en-ZA"/>
              <a:pPr>
                <a:defRPr/>
              </a:pPr>
              <a:t>‹#›</a:t>
            </a:fld>
            <a:endParaRPr lang="en-ZA"/>
          </a:p>
        </p:txBody>
      </p:sp>
    </p:spTree>
    <p:extLst>
      <p:ext uri="{BB962C8B-B14F-4D97-AF65-F5344CB8AC3E}">
        <p14:creationId xmlns:p14="http://schemas.microsoft.com/office/powerpoint/2010/main" val="3425664629"/>
      </p:ext>
    </p:extLst>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7" name="Slide Number Placeholder 6"/>
          <p:cNvSpPr>
            <a:spLocks noGrp="1"/>
          </p:cNvSpPr>
          <p:nvPr>
            <p:ph type="sldNum" sz="quarter" idx="12"/>
          </p:nvPr>
        </p:nvSpPr>
        <p:spPr/>
        <p:txBody>
          <a:bodyPr/>
          <a:lstStyle>
            <a:lvl1pPr>
              <a:defRPr/>
            </a:lvl1pPr>
          </a:lstStyle>
          <a:p>
            <a:pPr>
              <a:defRPr/>
            </a:pPr>
            <a:fld id="{C0A1F063-FA30-4C0A-A21F-A1AAE2244A2F}" type="slidenum">
              <a:rPr lang="en-ZA"/>
              <a:pPr>
                <a:defRPr/>
              </a:pPr>
              <a:t>‹#›</a:t>
            </a:fld>
            <a:endParaRPr lang="en-ZA"/>
          </a:p>
        </p:txBody>
      </p:sp>
    </p:spTree>
    <p:extLst>
      <p:ext uri="{BB962C8B-B14F-4D97-AF65-F5344CB8AC3E}">
        <p14:creationId xmlns:p14="http://schemas.microsoft.com/office/powerpoint/2010/main" val="1458666530"/>
      </p:ext>
    </p:extLst>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pPr>
              <a:defRPr/>
            </a:pPr>
            <a:fld id="{20C55E6B-5B83-4814-9C99-98EAD5D80498}" type="slidenum">
              <a:rPr lang="en-ZA"/>
              <a:pPr>
                <a:defRPr/>
              </a:pPr>
              <a:t>‹#›</a:t>
            </a:fld>
            <a:endParaRPr lang="en-ZA"/>
          </a:p>
        </p:txBody>
      </p:sp>
    </p:spTree>
    <p:extLst>
      <p:ext uri="{BB962C8B-B14F-4D97-AF65-F5344CB8AC3E}">
        <p14:creationId xmlns:p14="http://schemas.microsoft.com/office/powerpoint/2010/main" val="4099059559"/>
      </p:ext>
    </p:extLst>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1967" y="166689"/>
            <a:ext cx="2791884"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82084" y="166689"/>
            <a:ext cx="8176683"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pPr>
              <a:defRPr/>
            </a:pPr>
            <a:fld id="{1B3191BA-AE77-4B51-B61C-9D317AD5BBCC}" type="slidenum">
              <a:rPr lang="en-ZA"/>
              <a:pPr>
                <a:defRPr/>
              </a:pPr>
              <a:t>‹#›</a:t>
            </a:fld>
            <a:endParaRPr lang="en-ZA"/>
          </a:p>
        </p:txBody>
      </p:sp>
    </p:spTree>
    <p:extLst>
      <p:ext uri="{BB962C8B-B14F-4D97-AF65-F5344CB8AC3E}">
        <p14:creationId xmlns:p14="http://schemas.microsoft.com/office/powerpoint/2010/main" val="3282304435"/>
      </p:ext>
    </p:extLst>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82085" y="166689"/>
            <a:ext cx="11171767"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Slide Number Placeholder 4"/>
          <p:cNvSpPr>
            <a:spLocks noGrp="1"/>
          </p:cNvSpPr>
          <p:nvPr>
            <p:ph type="sldNum" sz="quarter" idx="11"/>
          </p:nvPr>
        </p:nvSpPr>
        <p:spPr>
          <a:xfrm>
            <a:off x="5135034" y="6453189"/>
            <a:ext cx="1344084" cy="268287"/>
          </a:xfrm>
        </p:spPr>
        <p:txBody>
          <a:bodyPr/>
          <a:lstStyle>
            <a:lvl1pPr>
              <a:defRPr/>
            </a:lvl1pPr>
          </a:lstStyle>
          <a:p>
            <a:pPr>
              <a:defRPr/>
            </a:pPr>
            <a:fld id="{ACD4B05E-6B5B-464D-AB95-C892C17382F1}" type="slidenum">
              <a:rPr lang="en-ZA"/>
              <a:pPr>
                <a:defRPr/>
              </a:pPr>
              <a:t>‹#›</a:t>
            </a:fld>
            <a:endParaRPr lang="en-ZA"/>
          </a:p>
        </p:txBody>
      </p:sp>
    </p:spTree>
    <p:extLst>
      <p:ext uri="{BB962C8B-B14F-4D97-AF65-F5344CB8AC3E}">
        <p14:creationId xmlns:p14="http://schemas.microsoft.com/office/powerpoint/2010/main" val="1284935099"/>
      </p:ext>
    </p:extLst>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2084" y="166688"/>
            <a:ext cx="8693149" cy="666750"/>
          </a:xfrm>
        </p:spPr>
        <p:txBody>
          <a:bodyPr/>
          <a:lstStyle/>
          <a:p>
            <a:r>
              <a:rPr lang="en-US"/>
              <a:t>Click to edit Master title style</a:t>
            </a:r>
            <a:endParaRPr lang="en-ZA"/>
          </a:p>
        </p:txBody>
      </p:sp>
      <p:sp>
        <p:nvSpPr>
          <p:cNvPr id="3" name="Text Placeholder 2"/>
          <p:cNvSpPr>
            <a:spLocks noGrp="1"/>
          </p:cNvSpPr>
          <p:nvPr>
            <p:ph type="body" sz="half" idx="1"/>
          </p:nvPr>
        </p:nvSpPr>
        <p:spPr>
          <a:xfrm>
            <a:off x="582084" y="1436689"/>
            <a:ext cx="5484283" cy="504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7" y="1436689"/>
            <a:ext cx="5484284" cy="504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Rectangle 6"/>
          <p:cNvSpPr>
            <a:spLocks noGrp="1" noChangeArrowheads="1"/>
          </p:cNvSpPr>
          <p:nvPr>
            <p:ph type="dt" sz="half" idx="10"/>
          </p:nvPr>
        </p:nvSpPr>
        <p:spPr/>
        <p:txBody>
          <a:bodyPr/>
          <a:lstStyle>
            <a:lvl1pPr>
              <a:defRPr/>
            </a:lvl1pPr>
          </a:lstStyle>
          <a:p>
            <a:pPr>
              <a:defRPr/>
            </a:pPr>
            <a:endParaRPr lang="en-ZA"/>
          </a:p>
        </p:txBody>
      </p:sp>
      <p:sp>
        <p:nvSpPr>
          <p:cNvPr id="6" name="Rectangle 7"/>
          <p:cNvSpPr>
            <a:spLocks noGrp="1" noChangeArrowheads="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a:p>
        </p:txBody>
      </p:sp>
      <p:sp>
        <p:nvSpPr>
          <p:cNvPr id="7" name="Rectangle 8"/>
          <p:cNvSpPr>
            <a:spLocks noGrp="1" noChangeArrowheads="1"/>
          </p:cNvSpPr>
          <p:nvPr>
            <p:ph type="sldNum" sz="quarter" idx="12"/>
          </p:nvPr>
        </p:nvSpPr>
        <p:spPr/>
        <p:txBody>
          <a:bodyPr/>
          <a:lstStyle>
            <a:lvl1pPr>
              <a:defRPr/>
            </a:lvl1pPr>
          </a:lstStyle>
          <a:p>
            <a:pPr>
              <a:defRPr/>
            </a:pPr>
            <a:fld id="{82881657-F922-495C-A4EE-830CB2D8E605}" type="slidenum">
              <a:rPr lang="en-ZA"/>
              <a:pPr>
                <a:defRPr/>
              </a:pPr>
              <a:t>‹#›</a:t>
            </a:fld>
            <a:endParaRPr lang="en-ZA"/>
          </a:p>
        </p:txBody>
      </p:sp>
    </p:spTree>
    <p:extLst>
      <p:ext uri="{BB962C8B-B14F-4D97-AF65-F5344CB8AC3E}">
        <p14:creationId xmlns:p14="http://schemas.microsoft.com/office/powerpoint/2010/main" val="100578457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C657B1C-3B1A-4161-AAD2-FAE221D33B09}" type="datetimeFigureOut">
              <a:rPr lang="en-ZA" smtClean="0"/>
              <a:t>2022/11/21</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B8E1065F-17AF-4887-ABAC-F14E886B0A4E}" type="slidenum">
              <a:rPr lang="en-ZA" smtClean="0"/>
              <a:t>‹#›</a:t>
            </a:fld>
            <a:endParaRPr lang="en-ZA"/>
          </a:p>
        </p:txBody>
      </p:sp>
      <p:sp>
        <p:nvSpPr>
          <p:cNvPr id="6" name="Title 1"/>
          <p:cNvSpPr>
            <a:spLocks noGrp="1"/>
          </p:cNvSpPr>
          <p:nvPr>
            <p:ph type="title"/>
          </p:nvPr>
        </p:nvSpPr>
        <p:spPr>
          <a:xfrm>
            <a:off x="0" y="1"/>
            <a:ext cx="12192000" cy="1174281"/>
          </a:xfrm>
          <a:solidFill>
            <a:schemeClr val="accent1">
              <a:lumMod val="50000"/>
            </a:schemeClr>
          </a:solidFill>
        </p:spPr>
        <p:txBody>
          <a:bodyPr/>
          <a:lstStyle>
            <a:lvl1pPr marL="182563" indent="0">
              <a:defRPr lang="en-US" sz="2900" b="1" kern="1200" smtClean="0">
                <a:solidFill>
                  <a:schemeClr val="bg1"/>
                </a:solidFill>
                <a:latin typeface="+mn-lt"/>
                <a:ea typeface="+mj-ea"/>
                <a:cs typeface="+mj-cs"/>
              </a:defRPr>
            </a:lvl1pPr>
          </a:lstStyle>
          <a:p>
            <a:r>
              <a:rPr lang="en-US"/>
              <a:t>Click to edit Master title style</a:t>
            </a:r>
            <a:endParaRPr lang="en-ZA"/>
          </a:p>
        </p:txBody>
      </p:sp>
    </p:spTree>
    <p:extLst>
      <p:ext uri="{BB962C8B-B14F-4D97-AF65-F5344CB8AC3E}">
        <p14:creationId xmlns:p14="http://schemas.microsoft.com/office/powerpoint/2010/main" val="16215836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1"/>
          <p:cNvSpPr>
            <a:spLocks noChangeArrowheads="1"/>
          </p:cNvSpPr>
          <p:nvPr/>
        </p:nvSpPr>
        <p:spPr bwMode="auto">
          <a:xfrm>
            <a:off x="-6350" y="0"/>
            <a:ext cx="1219835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ZA" sz="1800"/>
          </a:p>
        </p:txBody>
      </p:sp>
      <p:pic>
        <p:nvPicPr>
          <p:cNvPr id="5" name="Picture 23" descr="dd"/>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51" y="0"/>
            <a:ext cx="243416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101"/>
          <p:cNvSpPr>
            <a:spLocks noChangeArrowheads="1"/>
          </p:cNvSpPr>
          <p:nvPr/>
        </p:nvSpPr>
        <p:spPr bwMode="auto">
          <a:xfrm>
            <a:off x="491067" y="1300163"/>
            <a:ext cx="3064933" cy="2297112"/>
          </a:xfrm>
          <a:prstGeom prst="ellipse">
            <a:avLst/>
          </a:prstGeom>
          <a:solidFill>
            <a:srgbClr val="83725B"/>
          </a:solidFill>
          <a:ln w="9525">
            <a:solidFill>
              <a:srgbClr val="83725B"/>
            </a:solidFill>
            <a:round/>
            <a:headEnd/>
            <a:tailEnd/>
          </a:ln>
        </p:spPr>
        <p:txBody>
          <a:bodyPr/>
          <a:lstStyle/>
          <a:p>
            <a:endParaRPr lang="en-ZA" sz="1800"/>
          </a:p>
        </p:txBody>
      </p:sp>
      <p:sp>
        <p:nvSpPr>
          <p:cNvPr id="7" name="Oval 102" descr="coolers"/>
          <p:cNvSpPr>
            <a:spLocks noChangeArrowheads="1"/>
          </p:cNvSpPr>
          <p:nvPr/>
        </p:nvSpPr>
        <p:spPr bwMode="auto">
          <a:xfrm>
            <a:off x="582085" y="1362075"/>
            <a:ext cx="2882900" cy="2173288"/>
          </a:xfrm>
          <a:prstGeom prst="ellipse">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8" name="Oval 103"/>
          <p:cNvSpPr>
            <a:spLocks noChangeArrowheads="1"/>
          </p:cNvSpPr>
          <p:nvPr/>
        </p:nvSpPr>
        <p:spPr bwMode="auto">
          <a:xfrm>
            <a:off x="459318" y="1225551"/>
            <a:ext cx="3145367" cy="237172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9" name="Oval 104"/>
          <p:cNvSpPr>
            <a:spLocks noChangeArrowheads="1"/>
          </p:cNvSpPr>
          <p:nvPr/>
        </p:nvSpPr>
        <p:spPr bwMode="auto">
          <a:xfrm>
            <a:off x="342901" y="1225551"/>
            <a:ext cx="3147484" cy="237172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10" name="Oval 105"/>
          <p:cNvSpPr>
            <a:spLocks noChangeArrowheads="1"/>
          </p:cNvSpPr>
          <p:nvPr/>
        </p:nvSpPr>
        <p:spPr bwMode="auto">
          <a:xfrm>
            <a:off x="508001" y="1274764"/>
            <a:ext cx="3145367" cy="237172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11" name="Oval 106"/>
          <p:cNvSpPr>
            <a:spLocks noChangeArrowheads="1"/>
          </p:cNvSpPr>
          <p:nvPr/>
        </p:nvSpPr>
        <p:spPr bwMode="auto">
          <a:xfrm>
            <a:off x="410634" y="1201739"/>
            <a:ext cx="3145367" cy="235902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12" name="Oval 107"/>
          <p:cNvSpPr>
            <a:spLocks noChangeArrowheads="1"/>
          </p:cNvSpPr>
          <p:nvPr/>
        </p:nvSpPr>
        <p:spPr bwMode="auto">
          <a:xfrm>
            <a:off x="590551" y="1323976"/>
            <a:ext cx="3145367" cy="237172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13" name="Oval 108"/>
          <p:cNvSpPr>
            <a:spLocks noChangeArrowheads="1"/>
          </p:cNvSpPr>
          <p:nvPr/>
        </p:nvSpPr>
        <p:spPr bwMode="auto">
          <a:xfrm>
            <a:off x="228601" y="1323976"/>
            <a:ext cx="3145367" cy="237172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14" name="Oval 109"/>
          <p:cNvSpPr>
            <a:spLocks noChangeArrowheads="1"/>
          </p:cNvSpPr>
          <p:nvPr/>
        </p:nvSpPr>
        <p:spPr bwMode="auto">
          <a:xfrm>
            <a:off x="607485" y="1201739"/>
            <a:ext cx="3145367" cy="235902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15" name="Oval 110"/>
          <p:cNvSpPr>
            <a:spLocks noChangeArrowheads="1"/>
          </p:cNvSpPr>
          <p:nvPr/>
        </p:nvSpPr>
        <p:spPr bwMode="auto">
          <a:xfrm>
            <a:off x="1299634" y="669926"/>
            <a:ext cx="1564217" cy="1185863"/>
          </a:xfrm>
          <a:prstGeom prst="ellipse">
            <a:avLst/>
          </a:prstGeom>
          <a:solidFill>
            <a:srgbClr val="83725B"/>
          </a:solidFill>
          <a:ln w="9525">
            <a:solidFill>
              <a:srgbClr val="83725B"/>
            </a:solidFill>
            <a:miter lim="800000"/>
            <a:headEnd/>
            <a:tailEnd/>
          </a:ln>
        </p:spPr>
        <p:txBody>
          <a:bodyPr/>
          <a:lstStyle/>
          <a:p>
            <a:endParaRPr lang="en-ZA" sz="1800"/>
          </a:p>
        </p:txBody>
      </p:sp>
      <p:sp>
        <p:nvSpPr>
          <p:cNvPr id="16" name="Oval 111"/>
          <p:cNvSpPr>
            <a:spLocks noChangeArrowheads="1"/>
          </p:cNvSpPr>
          <p:nvPr/>
        </p:nvSpPr>
        <p:spPr bwMode="auto">
          <a:xfrm>
            <a:off x="1331384" y="706438"/>
            <a:ext cx="1498600" cy="1123950"/>
          </a:xfrm>
          <a:prstGeom prst="ellipse">
            <a:avLst/>
          </a:prstGeom>
          <a:solidFill>
            <a:srgbClr val="8C7F6D"/>
          </a:solidFill>
          <a:ln w="9525">
            <a:solidFill>
              <a:srgbClr val="83725B"/>
            </a:solidFill>
            <a:miter lim="800000"/>
            <a:headEnd/>
            <a:tailEnd/>
          </a:ln>
        </p:spPr>
        <p:txBody>
          <a:bodyPr/>
          <a:lstStyle/>
          <a:p>
            <a:endParaRPr lang="en-ZA" sz="1800"/>
          </a:p>
        </p:txBody>
      </p:sp>
      <p:sp>
        <p:nvSpPr>
          <p:cNvPr id="17" name="Oval 112"/>
          <p:cNvSpPr>
            <a:spLocks noChangeArrowheads="1"/>
          </p:cNvSpPr>
          <p:nvPr/>
        </p:nvSpPr>
        <p:spPr bwMode="auto">
          <a:xfrm>
            <a:off x="1265768" y="633414"/>
            <a:ext cx="1629833" cy="122237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18" name="Oval 113"/>
          <p:cNvSpPr>
            <a:spLocks noChangeArrowheads="1"/>
          </p:cNvSpPr>
          <p:nvPr/>
        </p:nvSpPr>
        <p:spPr bwMode="auto">
          <a:xfrm>
            <a:off x="1217085" y="633414"/>
            <a:ext cx="1612900" cy="122237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19" name="Oval 114"/>
          <p:cNvSpPr>
            <a:spLocks noChangeArrowheads="1"/>
          </p:cNvSpPr>
          <p:nvPr/>
        </p:nvSpPr>
        <p:spPr bwMode="auto">
          <a:xfrm>
            <a:off x="1299634" y="657226"/>
            <a:ext cx="1629833" cy="1223963"/>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20" name="Oval 115"/>
          <p:cNvSpPr>
            <a:spLocks noChangeArrowheads="1"/>
          </p:cNvSpPr>
          <p:nvPr/>
        </p:nvSpPr>
        <p:spPr bwMode="auto">
          <a:xfrm>
            <a:off x="1248834" y="620714"/>
            <a:ext cx="1615017" cy="122237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21" name="Oval 116"/>
          <p:cNvSpPr>
            <a:spLocks noChangeArrowheads="1"/>
          </p:cNvSpPr>
          <p:nvPr/>
        </p:nvSpPr>
        <p:spPr bwMode="auto">
          <a:xfrm>
            <a:off x="1331384" y="706438"/>
            <a:ext cx="1498600" cy="1123950"/>
          </a:xfrm>
          <a:prstGeom prst="ellipse">
            <a:avLst/>
          </a:prstGeom>
          <a:solidFill>
            <a:srgbClr val="83725B"/>
          </a:solidFill>
          <a:ln w="9525">
            <a:solidFill>
              <a:srgbClr val="83725B"/>
            </a:solidFill>
            <a:miter lim="800000"/>
            <a:headEnd/>
            <a:tailEnd/>
          </a:ln>
        </p:spPr>
        <p:txBody>
          <a:bodyPr/>
          <a:lstStyle/>
          <a:p>
            <a:endParaRPr lang="en-ZA" sz="1800"/>
          </a:p>
        </p:txBody>
      </p:sp>
      <p:sp>
        <p:nvSpPr>
          <p:cNvPr id="22" name="Oval 117"/>
          <p:cNvSpPr>
            <a:spLocks noChangeArrowheads="1"/>
          </p:cNvSpPr>
          <p:nvPr/>
        </p:nvSpPr>
        <p:spPr bwMode="auto">
          <a:xfrm>
            <a:off x="1348318" y="706439"/>
            <a:ext cx="1466849" cy="1100137"/>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23" name="Oval 118" descr="face"/>
          <p:cNvSpPr>
            <a:spLocks noChangeArrowheads="1"/>
          </p:cNvSpPr>
          <p:nvPr/>
        </p:nvSpPr>
        <p:spPr bwMode="auto">
          <a:xfrm>
            <a:off x="1339851" y="706439"/>
            <a:ext cx="1481667" cy="1112837"/>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24" name="Oval 119"/>
          <p:cNvSpPr>
            <a:spLocks noChangeArrowheads="1"/>
          </p:cNvSpPr>
          <p:nvPr/>
        </p:nvSpPr>
        <p:spPr bwMode="auto">
          <a:xfrm>
            <a:off x="1348318" y="620714"/>
            <a:ext cx="1629833" cy="122237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25" name="Oval 120"/>
          <p:cNvSpPr>
            <a:spLocks noChangeArrowheads="1"/>
          </p:cNvSpPr>
          <p:nvPr/>
        </p:nvSpPr>
        <p:spPr bwMode="auto">
          <a:xfrm>
            <a:off x="1151468" y="695326"/>
            <a:ext cx="1629833" cy="120967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26" name="Oval 121"/>
          <p:cNvSpPr>
            <a:spLocks noChangeArrowheads="1"/>
          </p:cNvSpPr>
          <p:nvPr/>
        </p:nvSpPr>
        <p:spPr bwMode="auto">
          <a:xfrm>
            <a:off x="1348317" y="695326"/>
            <a:ext cx="1615016" cy="120967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27" name="Oval 122"/>
          <p:cNvSpPr>
            <a:spLocks noChangeArrowheads="1"/>
          </p:cNvSpPr>
          <p:nvPr/>
        </p:nvSpPr>
        <p:spPr bwMode="auto">
          <a:xfrm>
            <a:off x="558800" y="3178175"/>
            <a:ext cx="2567517" cy="1912938"/>
          </a:xfrm>
          <a:prstGeom prst="ellipse">
            <a:avLst/>
          </a:prstGeom>
          <a:solidFill>
            <a:srgbClr val="83725B"/>
          </a:solidFill>
          <a:ln w="9525">
            <a:solidFill>
              <a:srgbClr val="83725B"/>
            </a:solidFill>
            <a:miter lim="800000"/>
            <a:headEnd/>
            <a:tailEnd/>
          </a:ln>
        </p:spPr>
        <p:txBody>
          <a:bodyPr/>
          <a:lstStyle/>
          <a:p>
            <a:endParaRPr lang="en-ZA" sz="1800"/>
          </a:p>
        </p:txBody>
      </p:sp>
      <p:sp>
        <p:nvSpPr>
          <p:cNvPr id="28" name="Oval 123"/>
          <p:cNvSpPr>
            <a:spLocks noChangeArrowheads="1"/>
          </p:cNvSpPr>
          <p:nvPr/>
        </p:nvSpPr>
        <p:spPr bwMode="auto">
          <a:xfrm>
            <a:off x="641351" y="3227388"/>
            <a:ext cx="2402416" cy="1814512"/>
          </a:xfrm>
          <a:prstGeom prst="ellipse">
            <a:avLst/>
          </a:prstGeom>
          <a:solidFill>
            <a:srgbClr val="83725B"/>
          </a:solidFill>
          <a:ln w="9525">
            <a:solidFill>
              <a:srgbClr val="83725B"/>
            </a:solidFill>
            <a:miter lim="800000"/>
            <a:headEnd/>
            <a:tailEnd/>
          </a:ln>
        </p:spPr>
        <p:txBody>
          <a:bodyPr/>
          <a:lstStyle/>
          <a:p>
            <a:endParaRPr lang="en-ZA" sz="1800"/>
          </a:p>
        </p:txBody>
      </p:sp>
      <p:sp>
        <p:nvSpPr>
          <p:cNvPr id="29" name="Oval 124"/>
          <p:cNvSpPr>
            <a:spLocks noChangeArrowheads="1"/>
          </p:cNvSpPr>
          <p:nvPr/>
        </p:nvSpPr>
        <p:spPr bwMode="auto">
          <a:xfrm>
            <a:off x="524933" y="3116263"/>
            <a:ext cx="2635251" cy="197485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30" name="Oval 125"/>
          <p:cNvSpPr>
            <a:spLocks noChangeArrowheads="1"/>
          </p:cNvSpPr>
          <p:nvPr/>
        </p:nvSpPr>
        <p:spPr bwMode="auto">
          <a:xfrm>
            <a:off x="442385" y="3116263"/>
            <a:ext cx="2618316" cy="197485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31" name="Oval 126"/>
          <p:cNvSpPr>
            <a:spLocks noChangeArrowheads="1"/>
          </p:cNvSpPr>
          <p:nvPr/>
        </p:nvSpPr>
        <p:spPr bwMode="auto">
          <a:xfrm>
            <a:off x="573618" y="3152775"/>
            <a:ext cx="2635249" cy="1976438"/>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32" name="Oval 127"/>
          <p:cNvSpPr>
            <a:spLocks noChangeArrowheads="1"/>
          </p:cNvSpPr>
          <p:nvPr/>
        </p:nvSpPr>
        <p:spPr bwMode="auto">
          <a:xfrm>
            <a:off x="491067" y="3090864"/>
            <a:ext cx="2635251" cy="1976437"/>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33" name="Oval 128" descr="new smal workers"/>
          <p:cNvSpPr>
            <a:spLocks noChangeArrowheads="1"/>
          </p:cNvSpPr>
          <p:nvPr/>
        </p:nvSpPr>
        <p:spPr bwMode="auto">
          <a:xfrm>
            <a:off x="643468" y="3227388"/>
            <a:ext cx="2402417" cy="1814512"/>
          </a:xfrm>
          <a:prstGeom prst="ellipse">
            <a:avLst/>
          </a:prstGeom>
          <a:blipFill dpi="0" rotWithShape="1">
            <a:blip r:embed="rId5">
              <a:lum contrast="12000"/>
            </a:blip>
            <a:srcRect/>
            <a:stretch>
              <a:fillRect/>
            </a:stretch>
          </a:blip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en-ZA" sz="1800"/>
          </a:p>
        </p:txBody>
      </p:sp>
      <p:sp>
        <p:nvSpPr>
          <p:cNvPr id="34" name="Oval 129"/>
          <p:cNvSpPr>
            <a:spLocks noChangeArrowheads="1"/>
          </p:cNvSpPr>
          <p:nvPr/>
        </p:nvSpPr>
        <p:spPr bwMode="auto">
          <a:xfrm>
            <a:off x="342901" y="3201989"/>
            <a:ext cx="2620433" cy="1976437"/>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35" name="Oval 130"/>
          <p:cNvSpPr>
            <a:spLocks noChangeArrowheads="1"/>
          </p:cNvSpPr>
          <p:nvPr/>
        </p:nvSpPr>
        <p:spPr bwMode="auto">
          <a:xfrm>
            <a:off x="656167" y="3090864"/>
            <a:ext cx="2635251" cy="1976437"/>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36" name="Oval 131"/>
          <p:cNvSpPr>
            <a:spLocks noChangeArrowheads="1"/>
          </p:cNvSpPr>
          <p:nvPr/>
        </p:nvSpPr>
        <p:spPr bwMode="auto">
          <a:xfrm>
            <a:off x="641351" y="3201989"/>
            <a:ext cx="2633133" cy="1976437"/>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37" name="Oval 132"/>
          <p:cNvSpPr>
            <a:spLocks noChangeArrowheads="1"/>
          </p:cNvSpPr>
          <p:nvPr/>
        </p:nvSpPr>
        <p:spPr bwMode="auto">
          <a:xfrm>
            <a:off x="1299634" y="4746626"/>
            <a:ext cx="2123017" cy="1604963"/>
          </a:xfrm>
          <a:prstGeom prst="ellipse">
            <a:avLst/>
          </a:prstGeom>
          <a:solidFill>
            <a:srgbClr val="83725B"/>
          </a:solidFill>
          <a:ln w="9525">
            <a:solidFill>
              <a:srgbClr val="83725B"/>
            </a:solidFill>
            <a:miter lim="800000"/>
            <a:headEnd/>
            <a:tailEnd/>
          </a:ln>
        </p:spPr>
        <p:txBody>
          <a:bodyPr/>
          <a:lstStyle/>
          <a:p>
            <a:endParaRPr lang="en-ZA" sz="1800"/>
          </a:p>
        </p:txBody>
      </p:sp>
      <p:sp>
        <p:nvSpPr>
          <p:cNvPr id="38" name="Oval 133"/>
          <p:cNvSpPr>
            <a:spLocks noChangeArrowheads="1"/>
          </p:cNvSpPr>
          <p:nvPr/>
        </p:nvSpPr>
        <p:spPr bwMode="auto">
          <a:xfrm>
            <a:off x="1365251" y="4795839"/>
            <a:ext cx="1991783" cy="1506537"/>
          </a:xfrm>
          <a:prstGeom prst="ellipse">
            <a:avLst/>
          </a:prstGeom>
          <a:solidFill>
            <a:srgbClr val="83725B"/>
          </a:solidFill>
          <a:ln w="9525">
            <a:solidFill>
              <a:srgbClr val="83725B"/>
            </a:solidFill>
            <a:miter lim="800000"/>
            <a:headEnd/>
            <a:tailEnd/>
          </a:ln>
        </p:spPr>
        <p:txBody>
          <a:bodyPr/>
          <a:lstStyle/>
          <a:p>
            <a:endParaRPr lang="en-ZA" sz="1800"/>
          </a:p>
        </p:txBody>
      </p:sp>
      <p:sp>
        <p:nvSpPr>
          <p:cNvPr id="39" name="Oval 134"/>
          <p:cNvSpPr>
            <a:spLocks noChangeArrowheads="1"/>
          </p:cNvSpPr>
          <p:nvPr/>
        </p:nvSpPr>
        <p:spPr bwMode="auto">
          <a:xfrm>
            <a:off x="1265767" y="4697414"/>
            <a:ext cx="2190751" cy="164147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40" name="Oval 135"/>
          <p:cNvSpPr>
            <a:spLocks noChangeArrowheads="1"/>
          </p:cNvSpPr>
          <p:nvPr/>
        </p:nvSpPr>
        <p:spPr bwMode="auto">
          <a:xfrm>
            <a:off x="1200151" y="4697414"/>
            <a:ext cx="2173816" cy="164147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41" name="Oval 136"/>
          <p:cNvSpPr>
            <a:spLocks noChangeArrowheads="1"/>
          </p:cNvSpPr>
          <p:nvPr/>
        </p:nvSpPr>
        <p:spPr bwMode="auto">
          <a:xfrm>
            <a:off x="1316568" y="4733926"/>
            <a:ext cx="2173817" cy="1643063"/>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42" name="Oval 137"/>
          <p:cNvSpPr>
            <a:spLocks noChangeArrowheads="1"/>
          </p:cNvSpPr>
          <p:nvPr/>
        </p:nvSpPr>
        <p:spPr bwMode="auto">
          <a:xfrm>
            <a:off x="1234018" y="4684713"/>
            <a:ext cx="2188633" cy="16430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43" name="Oval 138" descr="boom"/>
          <p:cNvSpPr>
            <a:spLocks noChangeArrowheads="1"/>
          </p:cNvSpPr>
          <p:nvPr/>
        </p:nvSpPr>
        <p:spPr bwMode="auto">
          <a:xfrm>
            <a:off x="1350434" y="4791075"/>
            <a:ext cx="2008717" cy="1519238"/>
          </a:xfrm>
          <a:prstGeom prst="ellipse">
            <a:avLst/>
          </a:prstGeom>
          <a:blipFill dpi="0" rotWithShape="1">
            <a:blip r:embed="rId6">
              <a:lum contrast="6000"/>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ZA" sz="1800"/>
          </a:p>
        </p:txBody>
      </p:sp>
      <p:sp>
        <p:nvSpPr>
          <p:cNvPr id="44" name="Oval 139"/>
          <p:cNvSpPr>
            <a:spLocks noChangeArrowheads="1"/>
          </p:cNvSpPr>
          <p:nvPr/>
        </p:nvSpPr>
        <p:spPr bwMode="auto">
          <a:xfrm>
            <a:off x="1117601" y="4770438"/>
            <a:ext cx="2173817" cy="16430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45" name="Oval 140"/>
          <p:cNvSpPr>
            <a:spLocks noChangeArrowheads="1"/>
          </p:cNvSpPr>
          <p:nvPr/>
        </p:nvSpPr>
        <p:spPr bwMode="auto">
          <a:xfrm>
            <a:off x="1365251" y="4770438"/>
            <a:ext cx="2190749" cy="16430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46" name="Oval 141"/>
          <p:cNvSpPr>
            <a:spLocks noChangeArrowheads="1"/>
          </p:cNvSpPr>
          <p:nvPr/>
        </p:nvSpPr>
        <p:spPr bwMode="auto">
          <a:xfrm>
            <a:off x="1382184" y="4684713"/>
            <a:ext cx="2173816" cy="16430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ZA" sz="1800"/>
          </a:p>
        </p:txBody>
      </p:sp>
      <p:sp>
        <p:nvSpPr>
          <p:cNvPr id="47" name="Working Draft Text" hidden="1"/>
          <p:cNvSpPr txBox="1">
            <a:spLocks noChangeArrowheads="1"/>
          </p:cNvSpPr>
          <p:nvPr/>
        </p:nvSpPr>
        <p:spPr bwMode="auto">
          <a:xfrm>
            <a:off x="4078818" y="1160464"/>
            <a:ext cx="993862" cy="138499"/>
          </a:xfrm>
          <a:prstGeom prst="rect">
            <a:avLst/>
          </a:prstGeom>
          <a:noFill/>
          <a:ln>
            <a:noFill/>
          </a:ln>
          <a:effectLst/>
        </p:spPr>
        <p:txBody>
          <a:bodyPr wrap="none" lIns="0" tIns="0" rIns="0" bIns="0">
            <a:spAutoFit/>
          </a:bodyPr>
          <a:lstStyle>
            <a:lvl1pPr eaLnBrk="0" hangingPunct="0">
              <a:defRPr sz="800">
                <a:solidFill>
                  <a:schemeClr val="tx1"/>
                </a:solidFill>
                <a:latin typeface="Arial" charset="0"/>
                <a:cs typeface="Arial" charset="0"/>
              </a:defRPr>
            </a:lvl1pPr>
            <a:lvl2pPr marL="742950" indent="-285750" eaLnBrk="0" hangingPunct="0">
              <a:defRPr sz="800">
                <a:solidFill>
                  <a:schemeClr val="tx1"/>
                </a:solidFill>
                <a:latin typeface="Arial" charset="0"/>
                <a:cs typeface="Arial" charset="0"/>
              </a:defRPr>
            </a:lvl2pPr>
            <a:lvl3pPr marL="1143000" indent="-228600" eaLnBrk="0" hangingPunct="0">
              <a:defRPr sz="800">
                <a:solidFill>
                  <a:schemeClr val="tx1"/>
                </a:solidFill>
                <a:latin typeface="Arial" charset="0"/>
                <a:cs typeface="Arial" charset="0"/>
              </a:defRPr>
            </a:lvl3pPr>
            <a:lvl4pPr marL="1600200" indent="-228600" eaLnBrk="0" hangingPunct="0">
              <a:defRPr sz="800">
                <a:solidFill>
                  <a:schemeClr val="tx1"/>
                </a:solidFill>
                <a:latin typeface="Arial" charset="0"/>
                <a:cs typeface="Arial" charset="0"/>
              </a:defRPr>
            </a:lvl4pPr>
            <a:lvl5pPr marL="2057400" indent="-228600" eaLnBrk="0" hangingPunct="0">
              <a:defRPr sz="800">
                <a:solidFill>
                  <a:schemeClr val="tx1"/>
                </a:solidFill>
                <a:latin typeface="Arial" charset="0"/>
                <a:cs typeface="Arial" charset="0"/>
              </a:defRPr>
            </a:lvl5pPr>
            <a:lvl6pPr marL="2514600" indent="-228600" eaLnBrk="0" fontAlgn="base" hangingPunct="0">
              <a:spcBef>
                <a:spcPct val="0"/>
              </a:spcBef>
              <a:spcAft>
                <a:spcPct val="0"/>
              </a:spcAft>
              <a:defRPr sz="800">
                <a:solidFill>
                  <a:schemeClr val="tx1"/>
                </a:solidFill>
                <a:latin typeface="Arial" charset="0"/>
                <a:cs typeface="Arial" charset="0"/>
              </a:defRPr>
            </a:lvl6pPr>
            <a:lvl7pPr marL="2971800" indent="-228600" eaLnBrk="0" fontAlgn="base" hangingPunct="0">
              <a:spcBef>
                <a:spcPct val="0"/>
              </a:spcBef>
              <a:spcAft>
                <a:spcPct val="0"/>
              </a:spcAft>
              <a:defRPr sz="800">
                <a:solidFill>
                  <a:schemeClr val="tx1"/>
                </a:solidFill>
                <a:latin typeface="Arial" charset="0"/>
                <a:cs typeface="Arial" charset="0"/>
              </a:defRPr>
            </a:lvl7pPr>
            <a:lvl8pPr marL="3429000" indent="-228600" eaLnBrk="0" fontAlgn="base" hangingPunct="0">
              <a:spcBef>
                <a:spcPct val="0"/>
              </a:spcBef>
              <a:spcAft>
                <a:spcPct val="0"/>
              </a:spcAft>
              <a:defRPr sz="800">
                <a:solidFill>
                  <a:schemeClr val="tx1"/>
                </a:solidFill>
                <a:latin typeface="Arial" charset="0"/>
                <a:cs typeface="Arial" charset="0"/>
              </a:defRPr>
            </a:lvl8pPr>
            <a:lvl9pPr marL="3886200" indent="-228600" eaLnBrk="0" fontAlgn="base" hangingPunct="0">
              <a:spcBef>
                <a:spcPct val="0"/>
              </a:spcBef>
              <a:spcAft>
                <a:spcPct val="0"/>
              </a:spcAft>
              <a:defRPr sz="800">
                <a:solidFill>
                  <a:schemeClr val="tx1"/>
                </a:solidFill>
                <a:latin typeface="Arial" charset="0"/>
                <a:cs typeface="Arial" charset="0"/>
              </a:defRPr>
            </a:lvl9pPr>
          </a:lstStyle>
          <a:p>
            <a:pPr eaLnBrk="1" hangingPunct="1">
              <a:defRPr/>
            </a:pPr>
            <a:r>
              <a:rPr lang="en-GB" sz="900" b="1"/>
              <a:t>WORKING DRAFT</a:t>
            </a:r>
          </a:p>
        </p:txBody>
      </p:sp>
      <p:sp>
        <p:nvSpPr>
          <p:cNvPr id="48" name="Working Draft" hidden="1"/>
          <p:cNvSpPr txBox="1">
            <a:spLocks noChangeArrowheads="1"/>
          </p:cNvSpPr>
          <p:nvPr/>
        </p:nvSpPr>
        <p:spPr bwMode="auto">
          <a:xfrm>
            <a:off x="4078818" y="1316039"/>
            <a:ext cx="3141886" cy="138499"/>
          </a:xfrm>
          <a:prstGeom prst="rect">
            <a:avLst/>
          </a:prstGeom>
          <a:noFill/>
          <a:ln>
            <a:noFill/>
          </a:ln>
          <a:effectLst/>
        </p:spPr>
        <p:txBody>
          <a:bodyPr wrap="none" lIns="0" tIns="0" rIns="0" bIns="0">
            <a:spAutoFit/>
          </a:bodyPr>
          <a:lstStyle>
            <a:lvl1pPr eaLnBrk="0" hangingPunct="0">
              <a:defRPr sz="800">
                <a:solidFill>
                  <a:schemeClr val="tx1"/>
                </a:solidFill>
                <a:latin typeface="Arial" charset="0"/>
                <a:cs typeface="Arial" charset="0"/>
              </a:defRPr>
            </a:lvl1pPr>
            <a:lvl2pPr marL="742950" indent="-285750" eaLnBrk="0" hangingPunct="0">
              <a:defRPr sz="800">
                <a:solidFill>
                  <a:schemeClr val="tx1"/>
                </a:solidFill>
                <a:latin typeface="Arial" charset="0"/>
                <a:cs typeface="Arial" charset="0"/>
              </a:defRPr>
            </a:lvl2pPr>
            <a:lvl3pPr marL="1143000" indent="-228600" eaLnBrk="0" hangingPunct="0">
              <a:defRPr sz="800">
                <a:solidFill>
                  <a:schemeClr val="tx1"/>
                </a:solidFill>
                <a:latin typeface="Arial" charset="0"/>
                <a:cs typeface="Arial" charset="0"/>
              </a:defRPr>
            </a:lvl3pPr>
            <a:lvl4pPr marL="1600200" indent="-228600" eaLnBrk="0" hangingPunct="0">
              <a:defRPr sz="800">
                <a:solidFill>
                  <a:schemeClr val="tx1"/>
                </a:solidFill>
                <a:latin typeface="Arial" charset="0"/>
                <a:cs typeface="Arial" charset="0"/>
              </a:defRPr>
            </a:lvl4pPr>
            <a:lvl5pPr marL="2057400" indent="-228600" eaLnBrk="0" hangingPunct="0">
              <a:defRPr sz="800">
                <a:solidFill>
                  <a:schemeClr val="tx1"/>
                </a:solidFill>
                <a:latin typeface="Arial" charset="0"/>
                <a:cs typeface="Arial" charset="0"/>
              </a:defRPr>
            </a:lvl5pPr>
            <a:lvl6pPr marL="2514600" indent="-228600" eaLnBrk="0" fontAlgn="base" hangingPunct="0">
              <a:spcBef>
                <a:spcPct val="0"/>
              </a:spcBef>
              <a:spcAft>
                <a:spcPct val="0"/>
              </a:spcAft>
              <a:defRPr sz="800">
                <a:solidFill>
                  <a:schemeClr val="tx1"/>
                </a:solidFill>
                <a:latin typeface="Arial" charset="0"/>
                <a:cs typeface="Arial" charset="0"/>
              </a:defRPr>
            </a:lvl6pPr>
            <a:lvl7pPr marL="2971800" indent="-228600" eaLnBrk="0" fontAlgn="base" hangingPunct="0">
              <a:spcBef>
                <a:spcPct val="0"/>
              </a:spcBef>
              <a:spcAft>
                <a:spcPct val="0"/>
              </a:spcAft>
              <a:defRPr sz="800">
                <a:solidFill>
                  <a:schemeClr val="tx1"/>
                </a:solidFill>
                <a:latin typeface="Arial" charset="0"/>
                <a:cs typeface="Arial" charset="0"/>
              </a:defRPr>
            </a:lvl7pPr>
            <a:lvl8pPr marL="3429000" indent="-228600" eaLnBrk="0" fontAlgn="base" hangingPunct="0">
              <a:spcBef>
                <a:spcPct val="0"/>
              </a:spcBef>
              <a:spcAft>
                <a:spcPct val="0"/>
              </a:spcAft>
              <a:defRPr sz="800">
                <a:solidFill>
                  <a:schemeClr val="tx1"/>
                </a:solidFill>
                <a:latin typeface="Arial" charset="0"/>
                <a:cs typeface="Arial" charset="0"/>
              </a:defRPr>
            </a:lvl8pPr>
            <a:lvl9pPr marL="3886200" indent="-228600" eaLnBrk="0" fontAlgn="base" hangingPunct="0">
              <a:spcBef>
                <a:spcPct val="0"/>
              </a:spcBef>
              <a:spcAft>
                <a:spcPct val="0"/>
              </a:spcAft>
              <a:defRPr sz="800">
                <a:solidFill>
                  <a:schemeClr val="tx1"/>
                </a:solidFill>
                <a:latin typeface="Arial" charset="0"/>
                <a:cs typeface="Arial" charset="0"/>
              </a:defRPr>
            </a:lvl9pPr>
          </a:lstStyle>
          <a:p>
            <a:pPr eaLnBrk="1" hangingPunct="1">
              <a:defRPr/>
            </a:pPr>
            <a:r>
              <a:rPr lang="en-US" sz="900"/>
              <a:t>Last Modified 19.05.2011 09:01:51 W. Europe Standard Time</a:t>
            </a:r>
            <a:endParaRPr lang="en-GB" sz="900"/>
          </a:p>
        </p:txBody>
      </p:sp>
      <p:sp>
        <p:nvSpPr>
          <p:cNvPr id="49" name="Printed" hidden="1"/>
          <p:cNvSpPr txBox="1">
            <a:spLocks noChangeArrowheads="1"/>
          </p:cNvSpPr>
          <p:nvPr/>
        </p:nvSpPr>
        <p:spPr bwMode="auto">
          <a:xfrm>
            <a:off x="4078818" y="1473201"/>
            <a:ext cx="2904641" cy="138499"/>
          </a:xfrm>
          <a:prstGeom prst="rect">
            <a:avLst/>
          </a:prstGeom>
          <a:noFill/>
          <a:ln>
            <a:noFill/>
          </a:ln>
          <a:effectLst/>
        </p:spPr>
        <p:txBody>
          <a:bodyPr wrap="none" lIns="0" tIns="0" rIns="0" bIns="0">
            <a:spAutoFit/>
          </a:bodyPr>
          <a:lstStyle>
            <a:lvl1pPr eaLnBrk="0" hangingPunct="0">
              <a:defRPr sz="800">
                <a:solidFill>
                  <a:schemeClr val="tx1"/>
                </a:solidFill>
                <a:latin typeface="Arial" charset="0"/>
                <a:cs typeface="Arial" charset="0"/>
              </a:defRPr>
            </a:lvl1pPr>
            <a:lvl2pPr marL="742950" indent="-285750" eaLnBrk="0" hangingPunct="0">
              <a:defRPr sz="800">
                <a:solidFill>
                  <a:schemeClr val="tx1"/>
                </a:solidFill>
                <a:latin typeface="Arial" charset="0"/>
                <a:cs typeface="Arial" charset="0"/>
              </a:defRPr>
            </a:lvl2pPr>
            <a:lvl3pPr marL="1143000" indent="-228600" eaLnBrk="0" hangingPunct="0">
              <a:defRPr sz="800">
                <a:solidFill>
                  <a:schemeClr val="tx1"/>
                </a:solidFill>
                <a:latin typeface="Arial" charset="0"/>
                <a:cs typeface="Arial" charset="0"/>
              </a:defRPr>
            </a:lvl3pPr>
            <a:lvl4pPr marL="1600200" indent="-228600" eaLnBrk="0" hangingPunct="0">
              <a:defRPr sz="800">
                <a:solidFill>
                  <a:schemeClr val="tx1"/>
                </a:solidFill>
                <a:latin typeface="Arial" charset="0"/>
                <a:cs typeface="Arial" charset="0"/>
              </a:defRPr>
            </a:lvl4pPr>
            <a:lvl5pPr marL="2057400" indent="-228600" eaLnBrk="0" hangingPunct="0">
              <a:defRPr sz="800">
                <a:solidFill>
                  <a:schemeClr val="tx1"/>
                </a:solidFill>
                <a:latin typeface="Arial" charset="0"/>
                <a:cs typeface="Arial" charset="0"/>
              </a:defRPr>
            </a:lvl5pPr>
            <a:lvl6pPr marL="2514600" indent="-228600" eaLnBrk="0" fontAlgn="base" hangingPunct="0">
              <a:spcBef>
                <a:spcPct val="0"/>
              </a:spcBef>
              <a:spcAft>
                <a:spcPct val="0"/>
              </a:spcAft>
              <a:defRPr sz="800">
                <a:solidFill>
                  <a:schemeClr val="tx1"/>
                </a:solidFill>
                <a:latin typeface="Arial" charset="0"/>
                <a:cs typeface="Arial" charset="0"/>
              </a:defRPr>
            </a:lvl6pPr>
            <a:lvl7pPr marL="2971800" indent="-228600" eaLnBrk="0" fontAlgn="base" hangingPunct="0">
              <a:spcBef>
                <a:spcPct val="0"/>
              </a:spcBef>
              <a:spcAft>
                <a:spcPct val="0"/>
              </a:spcAft>
              <a:defRPr sz="800">
                <a:solidFill>
                  <a:schemeClr val="tx1"/>
                </a:solidFill>
                <a:latin typeface="Arial" charset="0"/>
                <a:cs typeface="Arial" charset="0"/>
              </a:defRPr>
            </a:lvl7pPr>
            <a:lvl8pPr marL="3429000" indent="-228600" eaLnBrk="0" fontAlgn="base" hangingPunct="0">
              <a:spcBef>
                <a:spcPct val="0"/>
              </a:spcBef>
              <a:spcAft>
                <a:spcPct val="0"/>
              </a:spcAft>
              <a:defRPr sz="800">
                <a:solidFill>
                  <a:schemeClr val="tx1"/>
                </a:solidFill>
                <a:latin typeface="Arial" charset="0"/>
                <a:cs typeface="Arial" charset="0"/>
              </a:defRPr>
            </a:lvl8pPr>
            <a:lvl9pPr marL="3886200" indent="-228600" eaLnBrk="0" fontAlgn="base" hangingPunct="0">
              <a:spcBef>
                <a:spcPct val="0"/>
              </a:spcBef>
              <a:spcAft>
                <a:spcPct val="0"/>
              </a:spcAft>
              <a:defRPr sz="800">
                <a:solidFill>
                  <a:schemeClr val="tx1"/>
                </a:solidFill>
                <a:latin typeface="Arial" charset="0"/>
                <a:cs typeface="Arial" charset="0"/>
              </a:defRPr>
            </a:lvl9pPr>
          </a:lstStyle>
          <a:p>
            <a:pPr eaLnBrk="1" hangingPunct="1">
              <a:defRPr/>
            </a:pPr>
            <a:r>
              <a:rPr lang="en-US" sz="900"/>
              <a:t>Printed 26.01.2011 16:18:00 South Africa Standard Time</a:t>
            </a:r>
            <a:endParaRPr lang="en-GB" sz="900"/>
          </a:p>
        </p:txBody>
      </p:sp>
      <p:grpSp>
        <p:nvGrpSpPr>
          <p:cNvPr id="50" name="McK Title Elements"/>
          <p:cNvGrpSpPr>
            <a:grpSpLocks/>
          </p:cNvGrpSpPr>
          <p:nvPr/>
        </p:nvGrpSpPr>
        <p:grpSpPr bwMode="auto">
          <a:xfrm>
            <a:off x="4078818" y="4930775"/>
            <a:ext cx="6580716" cy="484188"/>
            <a:chOff x="1927" y="3106"/>
            <a:chExt cx="3109" cy="305"/>
          </a:xfrm>
        </p:grpSpPr>
        <p:sp>
          <p:nvSpPr>
            <p:cNvPr id="51" name="McK Document type" hidden="1"/>
            <p:cNvSpPr txBox="1">
              <a:spLocks noChangeArrowheads="1"/>
            </p:cNvSpPr>
            <p:nvPr/>
          </p:nvSpPr>
          <p:spPr bwMode="auto">
            <a:xfrm>
              <a:off x="1927" y="3106"/>
              <a:ext cx="3109" cy="136"/>
            </a:xfrm>
            <a:prstGeom prst="rect">
              <a:avLst/>
            </a:prstGeom>
            <a:noFill/>
            <a:ln>
              <a:noFill/>
            </a:ln>
            <a:effectLst/>
          </p:spPr>
          <p:txBody>
            <a:bodyPr lIns="0" tIns="0" rIns="0" bIns="0" anchor="b">
              <a:spAutoFit/>
            </a:bodyPr>
            <a:lstStyle>
              <a:lvl1pPr eaLnBrk="0" hangingPunct="0">
                <a:defRPr sz="800">
                  <a:solidFill>
                    <a:schemeClr val="tx1"/>
                  </a:solidFill>
                  <a:latin typeface="Arial" charset="0"/>
                  <a:cs typeface="Arial" charset="0"/>
                </a:defRPr>
              </a:lvl1pPr>
              <a:lvl2pPr marL="742950" indent="-285750" eaLnBrk="0" hangingPunct="0">
                <a:defRPr sz="800">
                  <a:solidFill>
                    <a:schemeClr val="tx1"/>
                  </a:solidFill>
                  <a:latin typeface="Arial" charset="0"/>
                  <a:cs typeface="Arial" charset="0"/>
                </a:defRPr>
              </a:lvl2pPr>
              <a:lvl3pPr marL="1143000" indent="-228600" eaLnBrk="0" hangingPunct="0">
                <a:defRPr sz="800">
                  <a:solidFill>
                    <a:schemeClr val="tx1"/>
                  </a:solidFill>
                  <a:latin typeface="Arial" charset="0"/>
                  <a:cs typeface="Arial" charset="0"/>
                </a:defRPr>
              </a:lvl3pPr>
              <a:lvl4pPr marL="1600200" indent="-228600" eaLnBrk="0" hangingPunct="0">
                <a:defRPr sz="800">
                  <a:solidFill>
                    <a:schemeClr val="tx1"/>
                  </a:solidFill>
                  <a:latin typeface="Arial" charset="0"/>
                  <a:cs typeface="Arial" charset="0"/>
                </a:defRPr>
              </a:lvl4pPr>
              <a:lvl5pPr marL="2057400" indent="-228600" eaLnBrk="0" hangingPunct="0">
                <a:defRPr sz="800">
                  <a:solidFill>
                    <a:schemeClr val="tx1"/>
                  </a:solidFill>
                  <a:latin typeface="Arial" charset="0"/>
                  <a:cs typeface="Arial" charset="0"/>
                </a:defRPr>
              </a:lvl5pPr>
              <a:lvl6pPr marL="2514600" indent="-228600" eaLnBrk="0" fontAlgn="base" hangingPunct="0">
                <a:spcBef>
                  <a:spcPct val="0"/>
                </a:spcBef>
                <a:spcAft>
                  <a:spcPct val="0"/>
                </a:spcAft>
                <a:defRPr sz="800">
                  <a:solidFill>
                    <a:schemeClr val="tx1"/>
                  </a:solidFill>
                  <a:latin typeface="Arial" charset="0"/>
                  <a:cs typeface="Arial" charset="0"/>
                </a:defRPr>
              </a:lvl6pPr>
              <a:lvl7pPr marL="2971800" indent="-228600" eaLnBrk="0" fontAlgn="base" hangingPunct="0">
                <a:spcBef>
                  <a:spcPct val="0"/>
                </a:spcBef>
                <a:spcAft>
                  <a:spcPct val="0"/>
                </a:spcAft>
                <a:defRPr sz="800">
                  <a:solidFill>
                    <a:schemeClr val="tx1"/>
                  </a:solidFill>
                  <a:latin typeface="Arial" charset="0"/>
                  <a:cs typeface="Arial" charset="0"/>
                </a:defRPr>
              </a:lvl7pPr>
              <a:lvl8pPr marL="3429000" indent="-228600" eaLnBrk="0" fontAlgn="base" hangingPunct="0">
                <a:spcBef>
                  <a:spcPct val="0"/>
                </a:spcBef>
                <a:spcAft>
                  <a:spcPct val="0"/>
                </a:spcAft>
                <a:defRPr sz="800">
                  <a:solidFill>
                    <a:schemeClr val="tx1"/>
                  </a:solidFill>
                  <a:latin typeface="Arial" charset="0"/>
                  <a:cs typeface="Arial" charset="0"/>
                </a:defRPr>
              </a:lvl8pPr>
              <a:lvl9pPr marL="3886200" indent="-228600" eaLnBrk="0" fontAlgn="base" hangingPunct="0">
                <a:spcBef>
                  <a:spcPct val="0"/>
                </a:spcBef>
                <a:spcAft>
                  <a:spcPct val="0"/>
                </a:spcAft>
                <a:defRPr sz="800">
                  <a:solidFill>
                    <a:schemeClr val="tx1"/>
                  </a:solidFill>
                  <a:latin typeface="Arial" charset="0"/>
                  <a:cs typeface="Arial" charset="0"/>
                </a:defRPr>
              </a:lvl9pPr>
            </a:lstStyle>
            <a:p>
              <a:pPr eaLnBrk="1" hangingPunct="1">
                <a:defRPr/>
              </a:pPr>
              <a:r>
                <a:rPr lang="en-GB" sz="1400"/>
                <a:t>Document type</a:t>
              </a:r>
            </a:p>
          </p:txBody>
        </p:sp>
        <p:sp>
          <p:nvSpPr>
            <p:cNvPr id="52" name="McK Date" hidden="1"/>
            <p:cNvSpPr txBox="1">
              <a:spLocks noChangeArrowheads="1"/>
            </p:cNvSpPr>
            <p:nvPr/>
          </p:nvSpPr>
          <p:spPr bwMode="auto">
            <a:xfrm>
              <a:off x="1927" y="3275"/>
              <a:ext cx="3109" cy="136"/>
            </a:xfrm>
            <a:prstGeom prst="rect">
              <a:avLst/>
            </a:prstGeom>
            <a:noFill/>
            <a:ln>
              <a:noFill/>
            </a:ln>
            <a:effectLst/>
          </p:spPr>
          <p:txBody>
            <a:bodyPr lIns="0" tIns="0" rIns="0" bIns="0">
              <a:spAutoFit/>
            </a:bodyPr>
            <a:lstStyle>
              <a:lvl1pPr eaLnBrk="0" hangingPunct="0">
                <a:defRPr sz="800">
                  <a:solidFill>
                    <a:schemeClr val="tx1"/>
                  </a:solidFill>
                  <a:latin typeface="Arial" charset="0"/>
                  <a:cs typeface="Arial" charset="0"/>
                </a:defRPr>
              </a:lvl1pPr>
              <a:lvl2pPr marL="742950" indent="-285750" eaLnBrk="0" hangingPunct="0">
                <a:defRPr sz="800">
                  <a:solidFill>
                    <a:schemeClr val="tx1"/>
                  </a:solidFill>
                  <a:latin typeface="Arial" charset="0"/>
                  <a:cs typeface="Arial" charset="0"/>
                </a:defRPr>
              </a:lvl2pPr>
              <a:lvl3pPr marL="1143000" indent="-228600" eaLnBrk="0" hangingPunct="0">
                <a:defRPr sz="800">
                  <a:solidFill>
                    <a:schemeClr val="tx1"/>
                  </a:solidFill>
                  <a:latin typeface="Arial" charset="0"/>
                  <a:cs typeface="Arial" charset="0"/>
                </a:defRPr>
              </a:lvl3pPr>
              <a:lvl4pPr marL="1600200" indent="-228600" eaLnBrk="0" hangingPunct="0">
                <a:defRPr sz="800">
                  <a:solidFill>
                    <a:schemeClr val="tx1"/>
                  </a:solidFill>
                  <a:latin typeface="Arial" charset="0"/>
                  <a:cs typeface="Arial" charset="0"/>
                </a:defRPr>
              </a:lvl4pPr>
              <a:lvl5pPr marL="2057400" indent="-228600" eaLnBrk="0" hangingPunct="0">
                <a:defRPr sz="800">
                  <a:solidFill>
                    <a:schemeClr val="tx1"/>
                  </a:solidFill>
                  <a:latin typeface="Arial" charset="0"/>
                  <a:cs typeface="Arial" charset="0"/>
                </a:defRPr>
              </a:lvl5pPr>
              <a:lvl6pPr marL="2514600" indent="-228600" eaLnBrk="0" fontAlgn="base" hangingPunct="0">
                <a:spcBef>
                  <a:spcPct val="0"/>
                </a:spcBef>
                <a:spcAft>
                  <a:spcPct val="0"/>
                </a:spcAft>
                <a:defRPr sz="800">
                  <a:solidFill>
                    <a:schemeClr val="tx1"/>
                  </a:solidFill>
                  <a:latin typeface="Arial" charset="0"/>
                  <a:cs typeface="Arial" charset="0"/>
                </a:defRPr>
              </a:lvl6pPr>
              <a:lvl7pPr marL="2971800" indent="-228600" eaLnBrk="0" fontAlgn="base" hangingPunct="0">
                <a:spcBef>
                  <a:spcPct val="0"/>
                </a:spcBef>
                <a:spcAft>
                  <a:spcPct val="0"/>
                </a:spcAft>
                <a:defRPr sz="800">
                  <a:solidFill>
                    <a:schemeClr val="tx1"/>
                  </a:solidFill>
                  <a:latin typeface="Arial" charset="0"/>
                  <a:cs typeface="Arial" charset="0"/>
                </a:defRPr>
              </a:lvl7pPr>
              <a:lvl8pPr marL="3429000" indent="-228600" eaLnBrk="0" fontAlgn="base" hangingPunct="0">
                <a:spcBef>
                  <a:spcPct val="0"/>
                </a:spcBef>
                <a:spcAft>
                  <a:spcPct val="0"/>
                </a:spcAft>
                <a:defRPr sz="800">
                  <a:solidFill>
                    <a:schemeClr val="tx1"/>
                  </a:solidFill>
                  <a:latin typeface="Arial" charset="0"/>
                  <a:cs typeface="Arial" charset="0"/>
                </a:defRPr>
              </a:lvl8pPr>
              <a:lvl9pPr marL="3886200" indent="-228600" eaLnBrk="0" fontAlgn="base" hangingPunct="0">
                <a:spcBef>
                  <a:spcPct val="0"/>
                </a:spcBef>
                <a:spcAft>
                  <a:spcPct val="0"/>
                </a:spcAft>
                <a:defRPr sz="800">
                  <a:solidFill>
                    <a:schemeClr val="tx1"/>
                  </a:solidFill>
                  <a:latin typeface="Arial" charset="0"/>
                  <a:cs typeface="Arial" charset="0"/>
                </a:defRPr>
              </a:lvl9pPr>
            </a:lstStyle>
            <a:p>
              <a:pPr eaLnBrk="1" hangingPunct="1">
                <a:defRPr/>
              </a:pPr>
              <a:r>
                <a:rPr lang="en-GB" sz="1400"/>
                <a:t>Date</a:t>
              </a:r>
            </a:p>
          </p:txBody>
        </p:sp>
      </p:grpSp>
      <p:sp>
        <p:nvSpPr>
          <p:cNvPr id="53" name="doc id" hidden="1"/>
          <p:cNvSpPr>
            <a:spLocks noChangeArrowheads="1"/>
          </p:cNvSpPr>
          <p:nvPr/>
        </p:nvSpPr>
        <p:spPr bwMode="auto">
          <a:xfrm>
            <a:off x="10680701" y="47625"/>
            <a:ext cx="1327151"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defTabSz="895350"/>
            <a:r>
              <a:rPr lang="en-GB" sz="700">
                <a:solidFill>
                  <a:srgbClr val="000000"/>
                </a:solidFill>
              </a:rPr>
              <a:t>JOH-ESK042-20101014-JA-X1</a:t>
            </a:r>
          </a:p>
        </p:txBody>
      </p:sp>
      <p:pic>
        <p:nvPicPr>
          <p:cNvPr id="54" name="Picture 172"/>
          <p:cNvPicPr>
            <a:picLocks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067800" y="319088"/>
            <a:ext cx="2861733"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3075" name="Rectangle 3"/>
          <p:cNvSpPr>
            <a:spLocks noGrp="1" noChangeArrowheads="1"/>
          </p:cNvSpPr>
          <p:nvPr>
            <p:ph type="ctrTitle"/>
          </p:nvPr>
        </p:nvSpPr>
        <p:spPr>
          <a:xfrm>
            <a:off x="4078818" y="3636963"/>
            <a:ext cx="7393516" cy="311150"/>
          </a:xfrm>
        </p:spPr>
        <p:txBody>
          <a:bodyPr anchor="b"/>
          <a:lstStyle>
            <a:lvl1pPr>
              <a:defRPr>
                <a:solidFill>
                  <a:srgbClr val="003896"/>
                </a:solidFill>
              </a:defRPr>
            </a:lvl1pPr>
          </a:lstStyle>
          <a:p>
            <a:pPr lvl="0"/>
            <a:r>
              <a:rPr lang="en-GB" noProof="0"/>
              <a:t>Click to edit Master title style</a:t>
            </a:r>
          </a:p>
        </p:txBody>
      </p:sp>
      <p:sp>
        <p:nvSpPr>
          <p:cNvPr id="3076" name="Rectangle 4"/>
          <p:cNvSpPr>
            <a:spLocks noGrp="1" noChangeArrowheads="1"/>
          </p:cNvSpPr>
          <p:nvPr>
            <p:ph type="subTitle" idx="1"/>
          </p:nvPr>
        </p:nvSpPr>
        <p:spPr>
          <a:xfrm>
            <a:off x="4078818" y="4092576"/>
            <a:ext cx="7393516" cy="244475"/>
          </a:xfrm>
        </p:spPr>
        <p:txBody>
          <a:bodyPr/>
          <a:lstStyle>
            <a:lvl1pPr>
              <a:defRPr>
                <a:solidFill>
                  <a:srgbClr val="83725B"/>
                </a:solidFill>
              </a:defRPr>
            </a:lvl1pPr>
          </a:lstStyle>
          <a:p>
            <a:pPr lvl="0"/>
            <a:r>
              <a:rPr lang="en-GB" noProof="0"/>
              <a:t>Click to edit Master subtitle style</a:t>
            </a:r>
          </a:p>
        </p:txBody>
      </p:sp>
    </p:spTree>
    <p:extLst>
      <p:ext uri="{BB962C8B-B14F-4D97-AF65-F5344CB8AC3E}">
        <p14:creationId xmlns:p14="http://schemas.microsoft.com/office/powerpoint/2010/main" val="68347244"/>
      </p:ext>
    </p:extLst>
  </p:cSld>
  <p:clrMapOvr>
    <a:masterClrMapping/>
  </p:clrMapOvr>
  <p:transition spd="slow"/>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6"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3226223293"/>
      </p:ext>
    </p:extLst>
  </p:cSld>
  <p:clrMapOvr>
    <a:masterClrMapping/>
  </p:clrMapOvr>
  <p:transition spd="slow"/>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523220"/>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4099123"/>
            <a:ext cx="10363200"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6"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3801753409"/>
      </p:ext>
    </p:extLst>
  </p:cSld>
  <p:clrMapOvr>
    <a:masterClrMapping/>
  </p:clrMapOvr>
  <p:transition spd="slow"/>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5" y="1890714"/>
            <a:ext cx="4421716"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5207000" y="1890714"/>
            <a:ext cx="4421717"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7"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2578937904"/>
      </p:ext>
    </p:extLst>
  </p:cSld>
  <p:clrMapOvr>
    <a:masterClrMapping/>
  </p:clrMapOvr>
  <p:transition spd="slow"/>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689172"/>
            <a:ext cx="10972800" cy="313932"/>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805543"/>
            <a:ext cx="5386917" cy="36933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8" y="1805543"/>
            <a:ext cx="5389033" cy="36933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8"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9" name="Rectangle 39"/>
          <p:cNvSpPr>
            <a:spLocks noGrp="1" noChangeArrowheads="1"/>
          </p:cNvSpPr>
          <p:nvPr>
            <p:ph type="sldNum" sz="quarter" idx="11"/>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16138814"/>
      </p:ext>
    </p:extLst>
  </p:cSld>
  <p:clrMapOvr>
    <a:masterClrMapping/>
  </p:clrMapOvr>
  <p:transition spd="slow"/>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4"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5"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627421432"/>
      </p:ext>
    </p:extLst>
  </p:cSld>
  <p:clrMapOvr>
    <a:masterClrMapping/>
  </p:clrMapOvr>
  <p:transition spd="slow"/>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4"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3514353103"/>
      </p:ext>
    </p:extLst>
  </p:cSld>
  <p:clrMapOvr>
    <a:masterClrMapping/>
  </p:clrMapOvr>
  <p:transition spd="slow"/>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173490"/>
            <a:ext cx="4011084" cy="26161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190821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1"/>
            <a:ext cx="4011084"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7"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2325835063"/>
      </p:ext>
    </p:extLst>
  </p:cSld>
  <p:clrMapOvr>
    <a:masterClrMapping/>
  </p:clrMapOvr>
  <p:transition spd="slow"/>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5105728"/>
            <a:ext cx="7315200" cy="261610"/>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924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2389717" y="5367338"/>
            <a:ext cx="7315200"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7"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3684831746"/>
      </p:ext>
    </p:extLst>
  </p:cSld>
  <p:clrMapOvr>
    <a:masterClrMapping/>
  </p:clrMapOvr>
  <p:transition spd="slow"/>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6427842" y="1890714"/>
            <a:ext cx="3200876" cy="1222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6"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409707836"/>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657B1C-3B1A-4161-AAD2-FAE221D33B09}" type="datetimeFigureOut">
              <a:rPr lang="en-ZA" smtClean="0"/>
              <a:t>2022/11/21</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B8E1065F-17AF-4887-ABAC-F14E886B0A4E}" type="slidenum">
              <a:rPr lang="en-ZA" smtClean="0"/>
              <a:t>‹#›</a:t>
            </a:fld>
            <a:endParaRPr lang="en-ZA"/>
          </a:p>
        </p:txBody>
      </p:sp>
    </p:spTree>
    <p:extLst>
      <p:ext uri="{BB962C8B-B14F-4D97-AF65-F5344CB8AC3E}">
        <p14:creationId xmlns:p14="http://schemas.microsoft.com/office/powerpoint/2010/main" val="277100424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45326" y="328614"/>
            <a:ext cx="627864" cy="27844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609274" y="328614"/>
            <a:ext cx="1477328" cy="2784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Rectangle 37"/>
          <p:cNvSpPr>
            <a:spLocks noGrp="1" noChangeArrowheads="1"/>
          </p:cNvSpPr>
          <p:nvPr>
            <p:ph type="dt" sz="half" idx="10"/>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6"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112860988"/>
      </p:ext>
    </p:extLst>
  </p:cSld>
  <p:clrMapOvr>
    <a:masterClrMapping/>
  </p:clrMapOvr>
  <p:transition spd="slow"/>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p:nvGrpSpPr>
        <p:grpSpPr bwMode="auto">
          <a:xfrm>
            <a:off x="-6350" y="0"/>
            <a:ext cx="12198351" cy="6858000"/>
            <a:chOff x="-3" y="0"/>
            <a:chExt cx="5763" cy="4320"/>
          </a:xfrm>
        </p:grpSpPr>
        <p:pic>
          <p:nvPicPr>
            <p:cNvPr id="5" name="Picture 148" descr="logo small"/>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w="9525">
              <a:noFill/>
              <a:miter lim="800000"/>
              <a:headEnd/>
              <a:tailEnd/>
            </a:ln>
            <a:effectLst/>
          </p:spPr>
          <p:txBody>
            <a:bodyPr wrap="none" anchor="ctr"/>
            <a:lstStyle/>
            <a:p>
              <a:pPr fontAlgn="auto">
                <a:spcBef>
                  <a:spcPts val="0"/>
                </a:spcBef>
                <a:spcAft>
                  <a:spcPts val="0"/>
                </a:spcAft>
                <a:defRPr/>
              </a:pPr>
              <a:endParaRPr lang="en-ZA" sz="1800">
                <a:latin typeface="+mn-lt"/>
                <a:cs typeface="+mn-cs"/>
              </a:endParaRPr>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p>
              <a:pPr fontAlgn="auto">
                <a:spcBef>
                  <a:spcPts val="0"/>
                </a:spcBef>
                <a:spcAft>
                  <a:spcPts val="0"/>
                </a:spcAft>
                <a:defRPr/>
              </a:pPr>
              <a:endParaRPr lang="en-ZA" sz="1800">
                <a:latin typeface="+mn-lt"/>
                <a:cs typeface="+mn-cs"/>
              </a:endParaRPr>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cstate="email"/>
              <a:srcRect/>
              <a:stretch>
                <a:fillRect/>
              </a:stretch>
            </a:blipFill>
            <a:ln w="9525">
              <a:noFill/>
              <a:round/>
              <a:headEnd/>
              <a:tailEnd/>
            </a:ln>
          </p:spPr>
          <p:txBody>
            <a:bodyPr/>
            <a:lstStyle/>
            <a:p>
              <a:pPr fontAlgn="auto">
                <a:spcBef>
                  <a:spcPts val="0"/>
                </a:spcBef>
                <a:spcAft>
                  <a:spcPts val="0"/>
                </a:spcAft>
                <a:defRPr/>
              </a:pPr>
              <a:endParaRPr lang="en-ZA" sz="1800">
                <a:latin typeface="+mn-lt"/>
                <a:cs typeface="+mn-cs"/>
              </a:endParaRPr>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p:spPr>
          <p:txBody>
            <a:bodyPr/>
            <a:lstStyle/>
            <a:p>
              <a:pPr fontAlgn="auto">
                <a:spcBef>
                  <a:spcPts val="0"/>
                </a:spcBef>
                <a:spcAft>
                  <a:spcPts val="0"/>
                </a:spcAft>
                <a:defRPr/>
              </a:pPr>
              <a:endParaRPr lang="en-ZA" sz="1800">
                <a:latin typeface="+mn-lt"/>
                <a:cs typeface="+mn-cs"/>
              </a:endParaRPr>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cstate="email">
                <a:lum contrast="6000"/>
              </a:blip>
              <a:srcRect/>
              <a:stretch>
                <a:fillRect/>
              </a:stretch>
            </a:blipFill>
            <a:ln w="9525">
              <a:noFill/>
              <a:round/>
              <a:headEnd/>
              <a:tailEnd/>
            </a:ln>
          </p:spPr>
          <p:txBody>
            <a:bodyPr/>
            <a:lstStyle/>
            <a:p>
              <a:pPr fontAlgn="auto">
                <a:spcBef>
                  <a:spcPts val="0"/>
                </a:spcBef>
                <a:spcAft>
                  <a:spcPts val="0"/>
                </a:spcAft>
                <a:defRPr/>
              </a:pPr>
              <a:endParaRPr lang="en-ZA" sz="1800">
                <a:latin typeface="+mn-lt"/>
                <a:cs typeface="+mn-cs"/>
              </a:endParaRPr>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cstate="email">
                <a:lum contrast="12000"/>
              </a:blip>
              <a:srcRect/>
              <a:stretch>
                <a:fillRect/>
              </a:stretch>
            </a:blipFill>
            <a:ln w="0">
              <a:noFill/>
              <a:round/>
              <a:headEnd/>
              <a:tailEnd/>
            </a:ln>
          </p:spPr>
          <p:txBody>
            <a:bodyPr/>
            <a:lstStyle/>
            <a:p>
              <a:pPr fontAlgn="auto">
                <a:spcBef>
                  <a:spcPts val="0"/>
                </a:spcBef>
                <a:spcAft>
                  <a:spcPts val="0"/>
                </a:spcAft>
                <a:defRPr/>
              </a:pPr>
              <a:endParaRPr lang="en-ZA" sz="1800">
                <a:latin typeface="+mn-lt"/>
                <a:cs typeface="+mn-cs"/>
              </a:endParaRPr>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cstate="email">
                <a:lum contrast="6000"/>
              </a:blip>
              <a:srcRect/>
              <a:stretch>
                <a:fillRect/>
              </a:stretch>
            </a:blipFill>
            <a:ln w="9525">
              <a:no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p:spPr>
          <p:txBody>
            <a:bodyPr/>
            <a:lstStyle/>
            <a:p>
              <a:pPr fontAlgn="auto">
                <a:spcBef>
                  <a:spcPts val="0"/>
                </a:spcBef>
                <a:spcAft>
                  <a:spcPts val="0"/>
                </a:spcAft>
                <a:defRPr/>
              </a:pPr>
              <a:endParaRPr lang="en-ZA" sz="1800">
                <a:latin typeface="+mn-lt"/>
                <a:cs typeface="+mn-cs"/>
              </a:endParaRPr>
            </a:p>
          </p:txBody>
        </p:sp>
      </p:grpSp>
      <p:sp>
        <p:nvSpPr>
          <p:cNvPr id="3075" name="Rectangle 3"/>
          <p:cNvSpPr>
            <a:spLocks noGrp="1" noChangeArrowheads="1"/>
          </p:cNvSpPr>
          <p:nvPr>
            <p:ph type="ctrTitle"/>
          </p:nvPr>
        </p:nvSpPr>
        <p:spPr>
          <a:xfrm>
            <a:off x="4078818" y="3271839"/>
            <a:ext cx="7393516" cy="676275"/>
          </a:xfrm>
        </p:spPr>
        <p:txBody>
          <a:bodyPr anchor="b"/>
          <a:lstStyle>
            <a:lvl1pPr>
              <a:defRPr>
                <a:solidFill>
                  <a:srgbClr val="003896"/>
                </a:solidFill>
              </a:defRPr>
            </a:lvl1pPr>
          </a:lstStyle>
          <a:p>
            <a:r>
              <a:rPr lang="en-US"/>
              <a:t>Click to edit Master title style</a:t>
            </a:r>
            <a:endParaRPr lang="en-ZA"/>
          </a:p>
        </p:txBody>
      </p:sp>
      <p:sp>
        <p:nvSpPr>
          <p:cNvPr id="3076" name="Rectangle 4"/>
          <p:cNvSpPr>
            <a:spLocks noGrp="1" noChangeArrowheads="1"/>
          </p:cNvSpPr>
          <p:nvPr>
            <p:ph type="subTitle" idx="1"/>
          </p:nvPr>
        </p:nvSpPr>
        <p:spPr>
          <a:xfrm>
            <a:off x="4078818" y="4092576"/>
            <a:ext cx="7393516" cy="2220913"/>
          </a:xfrm>
        </p:spPr>
        <p:txBody>
          <a:bodyPr/>
          <a:lstStyle>
            <a:lvl1pPr marL="0" indent="0">
              <a:buFontTx/>
              <a:buNone/>
              <a:defRPr sz="1800">
                <a:solidFill>
                  <a:srgbClr val="83725B"/>
                </a:solidFill>
              </a:defRPr>
            </a:lvl1pPr>
          </a:lstStyle>
          <a:p>
            <a:r>
              <a:rPr lang="en-US"/>
              <a:t>Click to edit Master subtitle style</a:t>
            </a:r>
            <a:endParaRPr lang="en-ZA"/>
          </a:p>
        </p:txBody>
      </p:sp>
    </p:spTree>
    <p:extLst>
      <p:ext uri="{BB962C8B-B14F-4D97-AF65-F5344CB8AC3E}">
        <p14:creationId xmlns:p14="http://schemas.microsoft.com/office/powerpoint/2010/main" val="2137965269"/>
      </p:ext>
    </p:extLst>
  </p:cSld>
  <p:clrMapOvr>
    <a:masterClrMapping/>
  </p:clrMapOvr>
  <p:transition spd="slow">
    <p:wip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37"/>
          <p:cNvSpPr>
            <a:spLocks noGrp="1" noChangeArrowheads="1"/>
          </p:cNvSpPr>
          <p:nvPr>
            <p:ph type="dt" sz="half" idx="10"/>
          </p:nvPr>
        </p:nvSpPr>
        <p:spPr>
          <a:ln/>
        </p:spPr>
        <p:txBody>
          <a:bodyPr/>
          <a:lstStyle>
            <a:lvl1pPr>
              <a:defRPr/>
            </a:lvl1pPr>
          </a:lstStyle>
          <a:p>
            <a:pPr>
              <a:defRPr/>
            </a:pPr>
            <a:fld id="{504D18C8-DC03-4506-8BD7-D0649CB3BD37}" type="datetimeFigureOut">
              <a:rPr lang="en-US"/>
              <a:pPr>
                <a:defRPr/>
              </a:pPr>
              <a:t>11/21/2022</a:t>
            </a:fld>
            <a:endParaRPr lang="en-US"/>
          </a:p>
        </p:txBody>
      </p:sp>
      <p:sp>
        <p:nvSpPr>
          <p:cNvPr id="5" name="Rectangle 38"/>
          <p:cNvSpPr>
            <a:spLocks noGrp="1" noChangeArrowheads="1"/>
          </p:cNvSpPr>
          <p:nvPr>
            <p:ph type="ftr" sz="quarter" idx="11"/>
          </p:nvPr>
        </p:nvSpPr>
        <p:spPr>
          <a:ln/>
        </p:spPr>
        <p:txBody>
          <a:bodyPr/>
          <a:lstStyle>
            <a:lvl1pPr>
              <a:defRPr/>
            </a:lvl1pPr>
          </a:lstStyle>
          <a:p>
            <a:pPr>
              <a:defRPr/>
            </a:pPr>
            <a:endParaRPr lang="en-ZA"/>
          </a:p>
        </p:txBody>
      </p:sp>
      <p:sp>
        <p:nvSpPr>
          <p:cNvPr id="6" name="Rectangle 39"/>
          <p:cNvSpPr>
            <a:spLocks noGrp="1" noChangeArrowheads="1"/>
          </p:cNvSpPr>
          <p:nvPr>
            <p:ph type="sldNum" sz="quarter" idx="12"/>
          </p:nvPr>
        </p:nvSpPr>
        <p:spPr>
          <a:ln/>
        </p:spPr>
        <p:txBody>
          <a:bodyPr/>
          <a:lstStyle>
            <a:lvl1pPr>
              <a:defRPr/>
            </a:lvl1pPr>
          </a:lstStyle>
          <a:p>
            <a:pPr>
              <a:defRPr/>
            </a:pPr>
            <a:fld id="{3D5400D2-2F5F-448C-A9AB-CFBB1CB6B1E3}" type="slidenum">
              <a:rPr lang="en-US"/>
              <a:pPr>
                <a:defRPr/>
              </a:pPr>
              <a:t>‹#›</a:t>
            </a:fld>
            <a:endParaRPr lang="en-US"/>
          </a:p>
        </p:txBody>
      </p:sp>
    </p:spTree>
    <p:extLst>
      <p:ext uri="{BB962C8B-B14F-4D97-AF65-F5344CB8AC3E}">
        <p14:creationId xmlns:p14="http://schemas.microsoft.com/office/powerpoint/2010/main" val="780746460"/>
      </p:ext>
    </p:extLst>
  </p:cSld>
  <p:clrMapOvr>
    <a:masterClrMapping/>
  </p:clrMapOvr>
  <p:transition spd="slow">
    <p:wip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7"/>
          <p:cNvSpPr>
            <a:spLocks noGrp="1" noChangeArrowheads="1"/>
          </p:cNvSpPr>
          <p:nvPr>
            <p:ph type="dt" sz="half" idx="10"/>
          </p:nvPr>
        </p:nvSpPr>
        <p:spPr>
          <a:ln/>
        </p:spPr>
        <p:txBody>
          <a:bodyPr/>
          <a:lstStyle>
            <a:lvl1pPr>
              <a:defRPr/>
            </a:lvl1pPr>
          </a:lstStyle>
          <a:p>
            <a:pPr>
              <a:defRPr/>
            </a:pPr>
            <a:fld id="{282D620C-8F25-4A2B-A3F8-F8929F3A7924}" type="datetimeFigureOut">
              <a:rPr lang="en-US"/>
              <a:pPr>
                <a:defRPr/>
              </a:pPr>
              <a:t>11/21/2022</a:t>
            </a:fld>
            <a:endParaRPr lang="en-US"/>
          </a:p>
        </p:txBody>
      </p:sp>
      <p:sp>
        <p:nvSpPr>
          <p:cNvPr id="5" name="Rectangle 38"/>
          <p:cNvSpPr>
            <a:spLocks noGrp="1" noChangeArrowheads="1"/>
          </p:cNvSpPr>
          <p:nvPr>
            <p:ph type="ftr" sz="quarter" idx="11"/>
          </p:nvPr>
        </p:nvSpPr>
        <p:spPr>
          <a:ln/>
        </p:spPr>
        <p:txBody>
          <a:bodyPr/>
          <a:lstStyle>
            <a:lvl1pPr>
              <a:defRPr/>
            </a:lvl1pPr>
          </a:lstStyle>
          <a:p>
            <a:pPr>
              <a:defRPr/>
            </a:pPr>
            <a:endParaRPr lang="en-ZA"/>
          </a:p>
        </p:txBody>
      </p:sp>
      <p:sp>
        <p:nvSpPr>
          <p:cNvPr id="6" name="Rectangle 39"/>
          <p:cNvSpPr>
            <a:spLocks noGrp="1" noChangeArrowheads="1"/>
          </p:cNvSpPr>
          <p:nvPr>
            <p:ph type="sldNum" sz="quarter" idx="12"/>
          </p:nvPr>
        </p:nvSpPr>
        <p:spPr>
          <a:ln/>
        </p:spPr>
        <p:txBody>
          <a:bodyPr/>
          <a:lstStyle>
            <a:lvl1pPr>
              <a:defRPr/>
            </a:lvl1pPr>
          </a:lstStyle>
          <a:p>
            <a:pPr>
              <a:defRPr/>
            </a:pPr>
            <a:fld id="{310CB195-7815-4956-A8BE-37BFFA03EDD9}" type="slidenum">
              <a:rPr lang="en-US"/>
              <a:pPr>
                <a:defRPr/>
              </a:pPr>
              <a:t>‹#›</a:t>
            </a:fld>
            <a:endParaRPr lang="en-US"/>
          </a:p>
        </p:txBody>
      </p:sp>
    </p:spTree>
    <p:extLst>
      <p:ext uri="{BB962C8B-B14F-4D97-AF65-F5344CB8AC3E}">
        <p14:creationId xmlns:p14="http://schemas.microsoft.com/office/powerpoint/2010/main" val="920539154"/>
      </p:ext>
    </p:extLst>
  </p:cSld>
  <p:clrMapOvr>
    <a:masterClrMapping/>
  </p:clrMapOvr>
  <p:transition spd="slow">
    <p:wip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89"/>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7" y="1436689"/>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Rectangle 37"/>
          <p:cNvSpPr>
            <a:spLocks noGrp="1" noChangeArrowheads="1"/>
          </p:cNvSpPr>
          <p:nvPr>
            <p:ph type="dt" sz="half" idx="10"/>
          </p:nvPr>
        </p:nvSpPr>
        <p:spPr>
          <a:ln/>
        </p:spPr>
        <p:txBody>
          <a:bodyPr/>
          <a:lstStyle>
            <a:lvl1pPr>
              <a:defRPr/>
            </a:lvl1pPr>
          </a:lstStyle>
          <a:p>
            <a:pPr>
              <a:defRPr/>
            </a:pPr>
            <a:fld id="{7522A2F1-0B95-40D2-AB65-3534DE4BA74F}" type="datetimeFigureOut">
              <a:rPr lang="en-US"/>
              <a:pPr>
                <a:defRPr/>
              </a:pPr>
              <a:t>11/21/2022</a:t>
            </a:fld>
            <a:endParaRPr lang="en-US"/>
          </a:p>
        </p:txBody>
      </p:sp>
      <p:sp>
        <p:nvSpPr>
          <p:cNvPr id="6" name="Rectangle 38"/>
          <p:cNvSpPr>
            <a:spLocks noGrp="1" noChangeArrowheads="1"/>
          </p:cNvSpPr>
          <p:nvPr>
            <p:ph type="ftr" sz="quarter" idx="11"/>
          </p:nvPr>
        </p:nvSpPr>
        <p:spPr>
          <a:ln/>
        </p:spPr>
        <p:txBody>
          <a:bodyPr/>
          <a:lstStyle>
            <a:lvl1pPr>
              <a:defRPr/>
            </a:lvl1pPr>
          </a:lstStyle>
          <a:p>
            <a:pPr>
              <a:defRPr/>
            </a:pPr>
            <a:endParaRPr lang="en-ZA"/>
          </a:p>
        </p:txBody>
      </p:sp>
      <p:sp>
        <p:nvSpPr>
          <p:cNvPr id="7" name="Rectangle 39"/>
          <p:cNvSpPr>
            <a:spLocks noGrp="1" noChangeArrowheads="1"/>
          </p:cNvSpPr>
          <p:nvPr>
            <p:ph type="sldNum" sz="quarter" idx="12"/>
          </p:nvPr>
        </p:nvSpPr>
        <p:spPr>
          <a:ln/>
        </p:spPr>
        <p:txBody>
          <a:bodyPr/>
          <a:lstStyle>
            <a:lvl1pPr>
              <a:defRPr/>
            </a:lvl1pPr>
          </a:lstStyle>
          <a:p>
            <a:pPr>
              <a:defRPr/>
            </a:pPr>
            <a:fld id="{AF8E06FA-3B5C-43EF-8C41-A04484C96900}" type="slidenum">
              <a:rPr lang="en-US"/>
              <a:pPr>
                <a:defRPr/>
              </a:pPr>
              <a:t>‹#›</a:t>
            </a:fld>
            <a:endParaRPr lang="en-US"/>
          </a:p>
        </p:txBody>
      </p:sp>
    </p:spTree>
    <p:extLst>
      <p:ext uri="{BB962C8B-B14F-4D97-AF65-F5344CB8AC3E}">
        <p14:creationId xmlns:p14="http://schemas.microsoft.com/office/powerpoint/2010/main" val="2564493766"/>
      </p:ext>
    </p:extLst>
  </p:cSld>
  <p:clrMapOvr>
    <a:masterClrMapping/>
  </p:clrMapOvr>
  <p:transition spd="slow">
    <p:wip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Rectangle 37"/>
          <p:cNvSpPr>
            <a:spLocks noGrp="1" noChangeArrowheads="1"/>
          </p:cNvSpPr>
          <p:nvPr>
            <p:ph type="dt" sz="half" idx="10"/>
          </p:nvPr>
        </p:nvSpPr>
        <p:spPr>
          <a:ln/>
        </p:spPr>
        <p:txBody>
          <a:bodyPr/>
          <a:lstStyle>
            <a:lvl1pPr>
              <a:defRPr/>
            </a:lvl1pPr>
          </a:lstStyle>
          <a:p>
            <a:pPr>
              <a:defRPr/>
            </a:pPr>
            <a:fld id="{48C34331-FE4E-42AD-A4FA-F5C9939BEAE0}" type="datetimeFigureOut">
              <a:rPr lang="en-US"/>
              <a:pPr>
                <a:defRPr/>
              </a:pPr>
              <a:t>11/21/2022</a:t>
            </a:fld>
            <a:endParaRPr lang="en-US"/>
          </a:p>
        </p:txBody>
      </p:sp>
      <p:sp>
        <p:nvSpPr>
          <p:cNvPr id="8" name="Rectangle 38"/>
          <p:cNvSpPr>
            <a:spLocks noGrp="1" noChangeArrowheads="1"/>
          </p:cNvSpPr>
          <p:nvPr>
            <p:ph type="ftr" sz="quarter" idx="11"/>
          </p:nvPr>
        </p:nvSpPr>
        <p:spPr>
          <a:ln/>
        </p:spPr>
        <p:txBody>
          <a:bodyPr/>
          <a:lstStyle>
            <a:lvl1pPr>
              <a:defRPr/>
            </a:lvl1pPr>
          </a:lstStyle>
          <a:p>
            <a:pPr>
              <a:defRPr/>
            </a:pPr>
            <a:endParaRPr lang="en-ZA"/>
          </a:p>
        </p:txBody>
      </p:sp>
      <p:sp>
        <p:nvSpPr>
          <p:cNvPr id="9" name="Rectangle 39"/>
          <p:cNvSpPr>
            <a:spLocks noGrp="1" noChangeArrowheads="1"/>
          </p:cNvSpPr>
          <p:nvPr>
            <p:ph type="sldNum" sz="quarter" idx="12"/>
          </p:nvPr>
        </p:nvSpPr>
        <p:spPr>
          <a:ln/>
        </p:spPr>
        <p:txBody>
          <a:bodyPr/>
          <a:lstStyle>
            <a:lvl1pPr>
              <a:defRPr/>
            </a:lvl1pPr>
          </a:lstStyle>
          <a:p>
            <a:pPr>
              <a:defRPr/>
            </a:pPr>
            <a:fld id="{1EA2BC26-4F09-44BD-900E-A0E23D8BE8DA}" type="slidenum">
              <a:rPr lang="en-US"/>
              <a:pPr>
                <a:defRPr/>
              </a:pPr>
              <a:t>‹#›</a:t>
            </a:fld>
            <a:endParaRPr lang="en-US"/>
          </a:p>
        </p:txBody>
      </p:sp>
    </p:spTree>
    <p:extLst>
      <p:ext uri="{BB962C8B-B14F-4D97-AF65-F5344CB8AC3E}">
        <p14:creationId xmlns:p14="http://schemas.microsoft.com/office/powerpoint/2010/main" val="4215268977"/>
      </p:ext>
    </p:extLst>
  </p:cSld>
  <p:clrMapOvr>
    <a:masterClrMapping/>
  </p:clrMapOvr>
  <p:transition spd="slow">
    <p:wip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Rectangle 37"/>
          <p:cNvSpPr>
            <a:spLocks noGrp="1" noChangeArrowheads="1"/>
          </p:cNvSpPr>
          <p:nvPr>
            <p:ph type="dt" sz="half" idx="10"/>
          </p:nvPr>
        </p:nvSpPr>
        <p:spPr>
          <a:ln/>
        </p:spPr>
        <p:txBody>
          <a:bodyPr/>
          <a:lstStyle>
            <a:lvl1pPr>
              <a:defRPr/>
            </a:lvl1pPr>
          </a:lstStyle>
          <a:p>
            <a:pPr>
              <a:defRPr/>
            </a:pPr>
            <a:fld id="{55499A72-0CE6-4DC3-8170-032D80E47583}" type="datetimeFigureOut">
              <a:rPr lang="en-US"/>
              <a:pPr>
                <a:defRPr/>
              </a:pPr>
              <a:t>11/21/2022</a:t>
            </a:fld>
            <a:endParaRPr lang="en-US"/>
          </a:p>
        </p:txBody>
      </p:sp>
      <p:sp>
        <p:nvSpPr>
          <p:cNvPr id="4" name="Rectangle 38"/>
          <p:cNvSpPr>
            <a:spLocks noGrp="1" noChangeArrowheads="1"/>
          </p:cNvSpPr>
          <p:nvPr>
            <p:ph type="ftr" sz="quarter" idx="11"/>
          </p:nvPr>
        </p:nvSpPr>
        <p:spPr>
          <a:ln/>
        </p:spPr>
        <p:txBody>
          <a:bodyPr/>
          <a:lstStyle>
            <a:lvl1pPr>
              <a:defRPr/>
            </a:lvl1pPr>
          </a:lstStyle>
          <a:p>
            <a:pPr>
              <a:defRPr/>
            </a:pPr>
            <a:endParaRPr lang="en-ZA"/>
          </a:p>
        </p:txBody>
      </p:sp>
      <p:sp>
        <p:nvSpPr>
          <p:cNvPr id="5" name="Rectangle 39"/>
          <p:cNvSpPr>
            <a:spLocks noGrp="1" noChangeArrowheads="1"/>
          </p:cNvSpPr>
          <p:nvPr>
            <p:ph type="sldNum" sz="quarter" idx="12"/>
          </p:nvPr>
        </p:nvSpPr>
        <p:spPr>
          <a:ln/>
        </p:spPr>
        <p:txBody>
          <a:bodyPr/>
          <a:lstStyle>
            <a:lvl1pPr>
              <a:defRPr/>
            </a:lvl1pPr>
          </a:lstStyle>
          <a:p>
            <a:pPr>
              <a:defRPr/>
            </a:pPr>
            <a:fld id="{4D590E2A-8CB7-4F2B-900C-17F9B57F969F}" type="slidenum">
              <a:rPr lang="en-US"/>
              <a:pPr>
                <a:defRPr/>
              </a:pPr>
              <a:t>‹#›</a:t>
            </a:fld>
            <a:endParaRPr lang="en-US"/>
          </a:p>
        </p:txBody>
      </p:sp>
    </p:spTree>
    <p:extLst>
      <p:ext uri="{BB962C8B-B14F-4D97-AF65-F5344CB8AC3E}">
        <p14:creationId xmlns:p14="http://schemas.microsoft.com/office/powerpoint/2010/main" val="2920871197"/>
      </p:ext>
    </p:extLst>
  </p:cSld>
  <p:clrMapOvr>
    <a:masterClrMapping/>
  </p:clrMapOvr>
  <p:transition spd="slow">
    <p:wip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7"/>
          <p:cNvSpPr>
            <a:spLocks noGrp="1" noChangeArrowheads="1"/>
          </p:cNvSpPr>
          <p:nvPr>
            <p:ph type="dt" sz="half" idx="10"/>
          </p:nvPr>
        </p:nvSpPr>
        <p:spPr>
          <a:ln/>
        </p:spPr>
        <p:txBody>
          <a:bodyPr/>
          <a:lstStyle>
            <a:lvl1pPr>
              <a:defRPr/>
            </a:lvl1pPr>
          </a:lstStyle>
          <a:p>
            <a:pPr>
              <a:defRPr/>
            </a:pPr>
            <a:fld id="{574A65D4-AB58-4542-AFEF-64EA10FC7529}" type="datetimeFigureOut">
              <a:rPr lang="en-US"/>
              <a:pPr>
                <a:defRPr/>
              </a:pPr>
              <a:t>11/21/2022</a:t>
            </a:fld>
            <a:endParaRPr lang="en-US"/>
          </a:p>
        </p:txBody>
      </p:sp>
      <p:sp>
        <p:nvSpPr>
          <p:cNvPr id="3" name="Rectangle 38"/>
          <p:cNvSpPr>
            <a:spLocks noGrp="1" noChangeArrowheads="1"/>
          </p:cNvSpPr>
          <p:nvPr>
            <p:ph type="ftr" sz="quarter" idx="11"/>
          </p:nvPr>
        </p:nvSpPr>
        <p:spPr>
          <a:ln/>
        </p:spPr>
        <p:txBody>
          <a:bodyPr/>
          <a:lstStyle>
            <a:lvl1pPr>
              <a:defRPr/>
            </a:lvl1pPr>
          </a:lstStyle>
          <a:p>
            <a:pPr>
              <a:defRPr/>
            </a:pPr>
            <a:endParaRPr lang="en-ZA"/>
          </a:p>
        </p:txBody>
      </p:sp>
      <p:sp>
        <p:nvSpPr>
          <p:cNvPr id="4" name="Rectangle 39"/>
          <p:cNvSpPr>
            <a:spLocks noGrp="1" noChangeArrowheads="1"/>
          </p:cNvSpPr>
          <p:nvPr>
            <p:ph type="sldNum" sz="quarter" idx="12"/>
          </p:nvPr>
        </p:nvSpPr>
        <p:spPr>
          <a:ln/>
        </p:spPr>
        <p:txBody>
          <a:bodyPr/>
          <a:lstStyle>
            <a:lvl1pPr>
              <a:defRPr/>
            </a:lvl1pPr>
          </a:lstStyle>
          <a:p>
            <a:pPr>
              <a:defRPr/>
            </a:pPr>
            <a:fld id="{5CEDD505-5319-431C-8A33-CE05FFAF56D0}" type="slidenum">
              <a:rPr lang="en-US"/>
              <a:pPr>
                <a:defRPr/>
              </a:pPr>
              <a:t>‹#›</a:t>
            </a:fld>
            <a:endParaRPr lang="en-US"/>
          </a:p>
        </p:txBody>
      </p:sp>
    </p:spTree>
    <p:extLst>
      <p:ext uri="{BB962C8B-B14F-4D97-AF65-F5344CB8AC3E}">
        <p14:creationId xmlns:p14="http://schemas.microsoft.com/office/powerpoint/2010/main" val="3167461467"/>
      </p:ext>
    </p:extLst>
  </p:cSld>
  <p:clrMapOvr>
    <a:masterClrMapping/>
  </p:clrMapOvr>
  <p:transition spd="slow">
    <p:wip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7"/>
          <p:cNvSpPr>
            <a:spLocks noGrp="1" noChangeArrowheads="1"/>
          </p:cNvSpPr>
          <p:nvPr>
            <p:ph type="dt" sz="half" idx="10"/>
          </p:nvPr>
        </p:nvSpPr>
        <p:spPr>
          <a:ln/>
        </p:spPr>
        <p:txBody>
          <a:bodyPr/>
          <a:lstStyle>
            <a:lvl1pPr>
              <a:defRPr/>
            </a:lvl1pPr>
          </a:lstStyle>
          <a:p>
            <a:pPr>
              <a:defRPr/>
            </a:pPr>
            <a:fld id="{1C0C9811-D496-431E-8AC4-A3A59E225FC3}" type="datetimeFigureOut">
              <a:rPr lang="en-US"/>
              <a:pPr>
                <a:defRPr/>
              </a:pPr>
              <a:t>11/21/2022</a:t>
            </a:fld>
            <a:endParaRPr lang="en-US"/>
          </a:p>
        </p:txBody>
      </p:sp>
      <p:sp>
        <p:nvSpPr>
          <p:cNvPr id="6" name="Rectangle 38"/>
          <p:cNvSpPr>
            <a:spLocks noGrp="1" noChangeArrowheads="1"/>
          </p:cNvSpPr>
          <p:nvPr>
            <p:ph type="ftr" sz="quarter" idx="11"/>
          </p:nvPr>
        </p:nvSpPr>
        <p:spPr>
          <a:ln/>
        </p:spPr>
        <p:txBody>
          <a:bodyPr/>
          <a:lstStyle>
            <a:lvl1pPr>
              <a:defRPr/>
            </a:lvl1pPr>
          </a:lstStyle>
          <a:p>
            <a:pPr>
              <a:defRPr/>
            </a:pPr>
            <a:endParaRPr lang="en-ZA"/>
          </a:p>
        </p:txBody>
      </p:sp>
      <p:sp>
        <p:nvSpPr>
          <p:cNvPr id="7" name="Rectangle 39"/>
          <p:cNvSpPr>
            <a:spLocks noGrp="1" noChangeArrowheads="1"/>
          </p:cNvSpPr>
          <p:nvPr>
            <p:ph type="sldNum" sz="quarter" idx="12"/>
          </p:nvPr>
        </p:nvSpPr>
        <p:spPr>
          <a:ln/>
        </p:spPr>
        <p:txBody>
          <a:bodyPr/>
          <a:lstStyle>
            <a:lvl1pPr>
              <a:defRPr/>
            </a:lvl1pPr>
          </a:lstStyle>
          <a:p>
            <a:pPr>
              <a:defRPr/>
            </a:pPr>
            <a:fld id="{F92174CA-B563-4BEA-BAB7-D499334589D5}" type="slidenum">
              <a:rPr lang="en-US"/>
              <a:pPr>
                <a:defRPr/>
              </a:pPr>
              <a:t>‹#›</a:t>
            </a:fld>
            <a:endParaRPr lang="en-US"/>
          </a:p>
        </p:txBody>
      </p:sp>
    </p:spTree>
    <p:extLst>
      <p:ext uri="{BB962C8B-B14F-4D97-AF65-F5344CB8AC3E}">
        <p14:creationId xmlns:p14="http://schemas.microsoft.com/office/powerpoint/2010/main" val="3241412630"/>
      </p:ext>
    </p:extLst>
  </p:cSld>
  <p:clrMapOvr>
    <a:masterClrMapping/>
  </p:clrMapOvr>
  <p:transition spd="slow">
    <p:wip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Z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7"/>
          <p:cNvSpPr>
            <a:spLocks noGrp="1" noChangeArrowheads="1"/>
          </p:cNvSpPr>
          <p:nvPr>
            <p:ph type="dt" sz="half" idx="10"/>
          </p:nvPr>
        </p:nvSpPr>
        <p:spPr>
          <a:ln/>
        </p:spPr>
        <p:txBody>
          <a:bodyPr/>
          <a:lstStyle>
            <a:lvl1pPr>
              <a:defRPr/>
            </a:lvl1pPr>
          </a:lstStyle>
          <a:p>
            <a:pPr>
              <a:defRPr/>
            </a:pPr>
            <a:fld id="{AED64A03-08D4-45C5-BF33-E0681EE52D70}" type="datetimeFigureOut">
              <a:rPr lang="en-US"/>
              <a:pPr>
                <a:defRPr/>
              </a:pPr>
              <a:t>11/21/2022</a:t>
            </a:fld>
            <a:endParaRPr lang="en-US"/>
          </a:p>
        </p:txBody>
      </p:sp>
      <p:sp>
        <p:nvSpPr>
          <p:cNvPr id="6" name="Rectangle 38"/>
          <p:cNvSpPr>
            <a:spLocks noGrp="1" noChangeArrowheads="1"/>
          </p:cNvSpPr>
          <p:nvPr>
            <p:ph type="ftr" sz="quarter" idx="11"/>
          </p:nvPr>
        </p:nvSpPr>
        <p:spPr>
          <a:ln/>
        </p:spPr>
        <p:txBody>
          <a:bodyPr/>
          <a:lstStyle>
            <a:lvl1pPr>
              <a:defRPr/>
            </a:lvl1pPr>
          </a:lstStyle>
          <a:p>
            <a:pPr>
              <a:defRPr/>
            </a:pPr>
            <a:endParaRPr lang="en-ZA"/>
          </a:p>
        </p:txBody>
      </p:sp>
      <p:sp>
        <p:nvSpPr>
          <p:cNvPr id="7" name="Rectangle 39"/>
          <p:cNvSpPr>
            <a:spLocks noGrp="1" noChangeArrowheads="1"/>
          </p:cNvSpPr>
          <p:nvPr>
            <p:ph type="sldNum" sz="quarter" idx="12"/>
          </p:nvPr>
        </p:nvSpPr>
        <p:spPr>
          <a:ln/>
        </p:spPr>
        <p:txBody>
          <a:bodyPr/>
          <a:lstStyle>
            <a:lvl1pPr>
              <a:defRPr/>
            </a:lvl1pPr>
          </a:lstStyle>
          <a:p>
            <a:pPr>
              <a:defRPr/>
            </a:pPr>
            <a:fld id="{722ED892-C7FA-47D9-B1F0-86D864A44B56}" type="slidenum">
              <a:rPr lang="en-US"/>
              <a:pPr>
                <a:defRPr/>
              </a:pPr>
              <a:t>‹#›</a:t>
            </a:fld>
            <a:endParaRPr lang="en-US"/>
          </a:p>
        </p:txBody>
      </p:sp>
    </p:spTree>
    <p:extLst>
      <p:ext uri="{BB962C8B-B14F-4D97-AF65-F5344CB8AC3E}">
        <p14:creationId xmlns:p14="http://schemas.microsoft.com/office/powerpoint/2010/main" val="523450777"/>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theme" Target="../theme/theme10.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image" Target="../media/image7.jpeg"/><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image" Target="../media/image38.jpeg"/></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105.xml"/><Relationship Id="rId7" Type="http://schemas.openxmlformats.org/officeDocument/2006/relationships/image" Target="../media/image44.jpeg"/><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theme" Target="../theme/theme11.xml"/><Relationship Id="rId5" Type="http://schemas.openxmlformats.org/officeDocument/2006/relationships/slideLayout" Target="../slideLayouts/slideLayout107.xml"/><Relationship Id="rId4" Type="http://schemas.openxmlformats.org/officeDocument/2006/relationships/slideLayout" Target="../slideLayouts/slideLayout106.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vmlDrawing" Target="../drawings/vmlDrawing2.vml"/><Relationship Id="rId7" Type="http://schemas.openxmlformats.org/officeDocument/2006/relationships/image" Target="../media/image6.jpeg"/><Relationship Id="rId2"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image" Target="../media/image5.emf"/><Relationship Id="rId5" Type="http://schemas.openxmlformats.org/officeDocument/2006/relationships/oleObject" Target="../embeddings/oleObject2.bin"/><Relationship Id="rId4"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8" Type="http://schemas.openxmlformats.org/officeDocument/2006/relationships/vmlDrawing" Target="../drawings/vmlDrawing4.vml"/><Relationship Id="rId13" Type="http://schemas.openxmlformats.org/officeDocument/2006/relationships/image" Target="../media/image11.jpeg"/><Relationship Id="rId3" Type="http://schemas.openxmlformats.org/officeDocument/2006/relationships/slideLayout" Target="../slideLayouts/slideLayout18.xml"/><Relationship Id="rId7" Type="http://schemas.openxmlformats.org/officeDocument/2006/relationships/theme" Target="../theme/theme3.xml"/><Relationship Id="rId12" Type="http://schemas.openxmlformats.org/officeDocument/2006/relationships/image" Target="../media/image10.emf"/><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oleObject" Target="../embeddings/oleObject4.bin"/><Relationship Id="rId5" Type="http://schemas.openxmlformats.org/officeDocument/2006/relationships/slideLayout" Target="../slideLayouts/slideLayout20.xml"/><Relationship Id="rId10" Type="http://schemas.openxmlformats.org/officeDocument/2006/relationships/tags" Target="../tags/tag6.xml"/><Relationship Id="rId4" Type="http://schemas.openxmlformats.org/officeDocument/2006/relationships/slideLayout" Target="../slideLayouts/slideLayout19.xml"/><Relationship Id="rId9" Type="http://schemas.openxmlformats.org/officeDocument/2006/relationships/tags" Target="../tags/tag5.xml"/><Relationship Id="rId14" Type="http://schemas.openxmlformats.org/officeDocument/2006/relationships/image" Target="../media/image7.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7.jpe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8.jpe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4.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13" Type="http://schemas.openxmlformats.org/officeDocument/2006/relationships/tags" Target="../tags/tag15.xml"/><Relationship Id="rId18" Type="http://schemas.openxmlformats.org/officeDocument/2006/relationships/tags" Target="../tags/tag20.xml"/><Relationship Id="rId26" Type="http://schemas.openxmlformats.org/officeDocument/2006/relationships/tags" Target="../tags/tag28.xml"/><Relationship Id="rId39" Type="http://schemas.openxmlformats.org/officeDocument/2006/relationships/oleObject" Target="../embeddings/oleObject8.bin"/><Relationship Id="rId21" Type="http://schemas.openxmlformats.org/officeDocument/2006/relationships/tags" Target="../tags/tag23.xml"/><Relationship Id="rId34" Type="http://schemas.openxmlformats.org/officeDocument/2006/relationships/tags" Target="../tags/tag36.xml"/><Relationship Id="rId7" Type="http://schemas.openxmlformats.org/officeDocument/2006/relationships/theme" Target="../theme/theme5.xml"/><Relationship Id="rId2" Type="http://schemas.openxmlformats.org/officeDocument/2006/relationships/slideLayout" Target="../slideLayouts/slideLayout33.xml"/><Relationship Id="rId16" Type="http://schemas.openxmlformats.org/officeDocument/2006/relationships/tags" Target="../tags/tag18.xml"/><Relationship Id="rId20" Type="http://schemas.openxmlformats.org/officeDocument/2006/relationships/tags" Target="../tags/tag22.xml"/><Relationship Id="rId29" Type="http://schemas.openxmlformats.org/officeDocument/2006/relationships/tags" Target="../tags/tag31.xml"/><Relationship Id="rId41" Type="http://schemas.openxmlformats.org/officeDocument/2006/relationships/image" Target="../media/image25.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ags" Target="../tags/tag13.xml"/><Relationship Id="rId24" Type="http://schemas.openxmlformats.org/officeDocument/2006/relationships/tags" Target="../tags/tag26.xml"/><Relationship Id="rId32" Type="http://schemas.openxmlformats.org/officeDocument/2006/relationships/tags" Target="../tags/tag34.xml"/><Relationship Id="rId37" Type="http://schemas.openxmlformats.org/officeDocument/2006/relationships/tags" Target="../tags/tag39.xml"/><Relationship Id="rId40" Type="http://schemas.openxmlformats.org/officeDocument/2006/relationships/image" Target="../media/image24.png"/><Relationship Id="rId5" Type="http://schemas.openxmlformats.org/officeDocument/2006/relationships/slideLayout" Target="../slideLayouts/slideLayout36.xml"/><Relationship Id="rId15" Type="http://schemas.openxmlformats.org/officeDocument/2006/relationships/tags" Target="../tags/tag17.xml"/><Relationship Id="rId23" Type="http://schemas.openxmlformats.org/officeDocument/2006/relationships/tags" Target="../tags/tag25.xml"/><Relationship Id="rId28" Type="http://schemas.openxmlformats.org/officeDocument/2006/relationships/tags" Target="../tags/tag30.xml"/><Relationship Id="rId36" Type="http://schemas.openxmlformats.org/officeDocument/2006/relationships/tags" Target="../tags/tag38.xml"/><Relationship Id="rId10" Type="http://schemas.openxmlformats.org/officeDocument/2006/relationships/tags" Target="../tags/tag12.xml"/><Relationship Id="rId19" Type="http://schemas.openxmlformats.org/officeDocument/2006/relationships/tags" Target="../tags/tag21.xml"/><Relationship Id="rId31" Type="http://schemas.openxmlformats.org/officeDocument/2006/relationships/tags" Target="../tags/tag33.xml"/><Relationship Id="rId4" Type="http://schemas.openxmlformats.org/officeDocument/2006/relationships/slideLayout" Target="../slideLayouts/slideLayout35.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tags" Target="../tags/tag24.xml"/><Relationship Id="rId27" Type="http://schemas.openxmlformats.org/officeDocument/2006/relationships/tags" Target="../tags/tag29.xml"/><Relationship Id="rId30" Type="http://schemas.openxmlformats.org/officeDocument/2006/relationships/tags" Target="../tags/tag32.xml"/><Relationship Id="rId35" Type="http://schemas.openxmlformats.org/officeDocument/2006/relationships/tags" Target="../tags/tag37.xml"/><Relationship Id="rId8" Type="http://schemas.openxmlformats.org/officeDocument/2006/relationships/vmlDrawing" Target="../drawings/vmlDrawing8.vml"/><Relationship Id="rId3" Type="http://schemas.openxmlformats.org/officeDocument/2006/relationships/slideLayout" Target="../slideLayouts/slideLayout34.xml"/><Relationship Id="rId12" Type="http://schemas.openxmlformats.org/officeDocument/2006/relationships/tags" Target="../tags/tag14.xml"/><Relationship Id="rId17" Type="http://schemas.openxmlformats.org/officeDocument/2006/relationships/tags" Target="../tags/tag19.xml"/><Relationship Id="rId25" Type="http://schemas.openxmlformats.org/officeDocument/2006/relationships/tags" Target="../tags/tag27.xml"/><Relationship Id="rId33" Type="http://schemas.openxmlformats.org/officeDocument/2006/relationships/tags" Target="../tags/tag35.xml"/><Relationship Id="rId38" Type="http://schemas.openxmlformats.org/officeDocument/2006/relationships/tags" Target="../tags/tag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theme" Target="../theme/theme6.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image" Target="../media/image7.jpe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image" Target="../media/image28.jpe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image" Target="../media/image7.jpeg"/><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6.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6" Type="http://schemas.openxmlformats.org/officeDocument/2006/relationships/image" Target="../media/image7.jpe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6.jpe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vmlDrawing" Target="../drawings/vmlDrawing12.vml"/><Relationship Id="rId18" Type="http://schemas.openxmlformats.org/officeDocument/2006/relationships/tags" Target="../tags/tag53.xml"/><Relationship Id="rId26" Type="http://schemas.openxmlformats.org/officeDocument/2006/relationships/tags" Target="../tags/tag61.xml"/><Relationship Id="rId39" Type="http://schemas.openxmlformats.org/officeDocument/2006/relationships/tags" Target="../tags/tag74.xml"/><Relationship Id="rId21" Type="http://schemas.openxmlformats.org/officeDocument/2006/relationships/tags" Target="../tags/tag56.xml"/><Relationship Id="rId34" Type="http://schemas.openxmlformats.org/officeDocument/2006/relationships/tags" Target="../tags/tag69.xml"/><Relationship Id="rId42" Type="http://schemas.openxmlformats.org/officeDocument/2006/relationships/tags" Target="../tags/tag77.xml"/><Relationship Id="rId7" Type="http://schemas.openxmlformats.org/officeDocument/2006/relationships/slideLayout" Target="../slideLayouts/slideLayout86.xml"/><Relationship Id="rId2" Type="http://schemas.openxmlformats.org/officeDocument/2006/relationships/slideLayout" Target="../slideLayouts/slideLayout81.xml"/><Relationship Id="rId16" Type="http://schemas.openxmlformats.org/officeDocument/2006/relationships/tags" Target="../tags/tag51.xml"/><Relationship Id="rId29" Type="http://schemas.openxmlformats.org/officeDocument/2006/relationships/tags" Target="../tags/tag64.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24" Type="http://schemas.openxmlformats.org/officeDocument/2006/relationships/tags" Target="../tags/tag59.xml"/><Relationship Id="rId32" Type="http://schemas.openxmlformats.org/officeDocument/2006/relationships/tags" Target="../tags/tag67.xml"/><Relationship Id="rId37" Type="http://schemas.openxmlformats.org/officeDocument/2006/relationships/tags" Target="../tags/tag72.xml"/><Relationship Id="rId40" Type="http://schemas.openxmlformats.org/officeDocument/2006/relationships/tags" Target="../tags/tag75.xml"/><Relationship Id="rId45" Type="http://schemas.openxmlformats.org/officeDocument/2006/relationships/image" Target="../media/image25.png"/><Relationship Id="rId5" Type="http://schemas.openxmlformats.org/officeDocument/2006/relationships/slideLayout" Target="../slideLayouts/slideLayout84.xml"/><Relationship Id="rId15" Type="http://schemas.openxmlformats.org/officeDocument/2006/relationships/tags" Target="../tags/tag50.xml"/><Relationship Id="rId23" Type="http://schemas.openxmlformats.org/officeDocument/2006/relationships/tags" Target="../tags/tag58.xml"/><Relationship Id="rId28" Type="http://schemas.openxmlformats.org/officeDocument/2006/relationships/tags" Target="../tags/tag63.xml"/><Relationship Id="rId36" Type="http://schemas.openxmlformats.org/officeDocument/2006/relationships/tags" Target="../tags/tag71.xml"/><Relationship Id="rId10" Type="http://schemas.openxmlformats.org/officeDocument/2006/relationships/slideLayout" Target="../slideLayouts/slideLayout89.xml"/><Relationship Id="rId19" Type="http://schemas.openxmlformats.org/officeDocument/2006/relationships/tags" Target="../tags/tag54.xml"/><Relationship Id="rId31" Type="http://schemas.openxmlformats.org/officeDocument/2006/relationships/tags" Target="../tags/tag66.xml"/><Relationship Id="rId44" Type="http://schemas.openxmlformats.org/officeDocument/2006/relationships/image" Target="../media/image24.png"/><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tags" Target="../tags/tag49.xml"/><Relationship Id="rId22" Type="http://schemas.openxmlformats.org/officeDocument/2006/relationships/tags" Target="../tags/tag57.xml"/><Relationship Id="rId27" Type="http://schemas.openxmlformats.org/officeDocument/2006/relationships/tags" Target="../tags/tag62.xml"/><Relationship Id="rId30" Type="http://schemas.openxmlformats.org/officeDocument/2006/relationships/tags" Target="../tags/tag65.xml"/><Relationship Id="rId35" Type="http://schemas.openxmlformats.org/officeDocument/2006/relationships/tags" Target="../tags/tag70.xml"/><Relationship Id="rId43" Type="http://schemas.openxmlformats.org/officeDocument/2006/relationships/oleObject" Target="../embeddings/oleObject12.bin"/><Relationship Id="rId8" Type="http://schemas.openxmlformats.org/officeDocument/2006/relationships/slideLayout" Target="../slideLayouts/slideLayout87.xml"/><Relationship Id="rId3" Type="http://schemas.openxmlformats.org/officeDocument/2006/relationships/slideLayout" Target="../slideLayouts/slideLayout82.xml"/><Relationship Id="rId12" Type="http://schemas.openxmlformats.org/officeDocument/2006/relationships/theme" Target="../theme/theme9.xml"/><Relationship Id="rId17" Type="http://schemas.openxmlformats.org/officeDocument/2006/relationships/tags" Target="../tags/tag52.xml"/><Relationship Id="rId25" Type="http://schemas.openxmlformats.org/officeDocument/2006/relationships/tags" Target="../tags/tag60.xml"/><Relationship Id="rId33" Type="http://schemas.openxmlformats.org/officeDocument/2006/relationships/tags" Target="../tags/tag68.xml"/><Relationship Id="rId38" Type="http://schemas.openxmlformats.org/officeDocument/2006/relationships/tags" Target="../tags/tag73.xml"/><Relationship Id="rId20" Type="http://schemas.openxmlformats.org/officeDocument/2006/relationships/tags" Target="../tags/tag55.xml"/><Relationship Id="rId41" Type="http://schemas.openxmlformats.org/officeDocument/2006/relationships/tags" Target="../tags/tag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657B1C-3B1A-4161-AAD2-FAE221D33B09}" type="datetimeFigureOut">
              <a:rPr lang="en-ZA" smtClean="0"/>
              <a:t>2022/11/21</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E1065F-17AF-4887-ABAC-F14E886B0A4E}" type="slidenum">
              <a:rPr lang="en-ZA" smtClean="0"/>
              <a:t>‹#›</a:t>
            </a:fld>
            <a:endParaRPr lang="en-ZA"/>
          </a:p>
        </p:txBody>
      </p:sp>
    </p:spTree>
    <p:extLst>
      <p:ext uri="{BB962C8B-B14F-4D97-AF65-F5344CB8AC3E}">
        <p14:creationId xmlns:p14="http://schemas.microsoft.com/office/powerpoint/2010/main" val="302793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61" r:id="rId6"/>
    <p:sldLayoutId id="2147483653" r:id="rId7"/>
    <p:sldLayoutId id="2147483654" r:id="rId8"/>
    <p:sldLayoutId id="2147483655" r:id="rId9"/>
    <p:sldLayoutId id="2147483656" r:id="rId10"/>
    <p:sldLayoutId id="2147483657" r:id="rId11"/>
    <p:sldLayoutId id="2147483658" r:id="rId12"/>
    <p:sldLayoutId id="2147483659" r:id="rId13"/>
    <p:sldLayoutId id="21474837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582084" y="166688"/>
            <a:ext cx="8693149"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ZA"/>
          </a:p>
        </p:txBody>
      </p:sp>
      <p:sp>
        <p:nvSpPr>
          <p:cNvPr id="1029" name="Rectangle 3"/>
          <p:cNvSpPr>
            <a:spLocks noGrp="1" noChangeArrowheads="1"/>
          </p:cNvSpPr>
          <p:nvPr>
            <p:ph type="body" idx="1"/>
          </p:nvPr>
        </p:nvSpPr>
        <p:spPr bwMode="auto">
          <a:xfrm>
            <a:off x="582085" y="1436689"/>
            <a:ext cx="11171767"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061" name="Rectangle 37"/>
          <p:cNvSpPr>
            <a:spLocks noGrp="1" noChangeArrowheads="1"/>
          </p:cNvSpPr>
          <p:nvPr>
            <p:ph type="dt" sz="half" idx="2"/>
          </p:nvPr>
        </p:nvSpPr>
        <p:spPr bwMode="auto">
          <a:xfrm>
            <a:off x="609601" y="6453189"/>
            <a:ext cx="2317751"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000">
                <a:solidFill>
                  <a:srgbClr val="83725B"/>
                </a:solidFill>
                <a:latin typeface="+mn-lt"/>
                <a:cs typeface="+mn-cs"/>
              </a:defRPr>
            </a:lvl1pPr>
          </a:lstStyle>
          <a:p>
            <a:pPr>
              <a:defRPr/>
            </a:pPr>
            <a:fld id="{BB0FB3AE-C73C-408A-A742-F3AF0465949A}" type="datetimeFigureOut">
              <a:rPr lang="en-US"/>
              <a:pPr>
                <a:defRPr/>
              </a:pPr>
              <a:t>11/21/2022</a:t>
            </a:fld>
            <a:endParaRPr lang="en-US"/>
          </a:p>
        </p:txBody>
      </p:sp>
      <p:sp>
        <p:nvSpPr>
          <p:cNvPr id="1062" name="Rectangle 38"/>
          <p:cNvSpPr>
            <a:spLocks noGrp="1" noChangeArrowheads="1"/>
          </p:cNvSpPr>
          <p:nvPr>
            <p:ph type="ftr" sz="quarter" idx="3"/>
          </p:nvPr>
        </p:nvSpPr>
        <p:spPr bwMode="auto">
          <a:xfrm>
            <a:off x="4176185" y="6453189"/>
            <a:ext cx="3839633"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000">
                <a:solidFill>
                  <a:srgbClr val="83725B"/>
                </a:solidFill>
                <a:latin typeface="+mn-lt"/>
                <a:cs typeface="+mn-cs"/>
              </a:defRPr>
            </a:lvl1pPr>
          </a:lstStyle>
          <a:p>
            <a:pPr>
              <a:defRPr/>
            </a:pPr>
            <a:endParaRPr lang="en-ZA"/>
          </a:p>
        </p:txBody>
      </p:sp>
      <p:sp>
        <p:nvSpPr>
          <p:cNvPr id="1063" name="Rectangle 39"/>
          <p:cNvSpPr>
            <a:spLocks noGrp="1" noChangeArrowheads="1"/>
          </p:cNvSpPr>
          <p:nvPr>
            <p:ph type="sldNum" sz="quarter" idx="4"/>
          </p:nvPr>
        </p:nvSpPr>
        <p:spPr bwMode="auto">
          <a:xfrm>
            <a:off x="9552518" y="6453189"/>
            <a:ext cx="2201333"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000">
                <a:solidFill>
                  <a:srgbClr val="83725B"/>
                </a:solidFill>
                <a:latin typeface="+mn-lt"/>
                <a:cs typeface="+mn-cs"/>
              </a:defRPr>
            </a:lvl1pPr>
          </a:lstStyle>
          <a:p>
            <a:pPr>
              <a:defRPr/>
            </a:pPr>
            <a:fld id="{0910357E-1615-4CD9-A2C6-FA2E60153AB8}" type="slidenum">
              <a:rPr lang="en-US"/>
              <a:pPr>
                <a:defRPr/>
              </a:pPr>
              <a:t>‹#›</a:t>
            </a:fld>
            <a:endParaRPr lang="en-US"/>
          </a:p>
        </p:txBody>
      </p:sp>
    </p:spTree>
    <p:extLst>
      <p:ext uri="{BB962C8B-B14F-4D97-AF65-F5344CB8AC3E}">
        <p14:creationId xmlns:p14="http://schemas.microsoft.com/office/powerpoint/2010/main" val="4247714089"/>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ransition spd="slow">
    <p:wipe/>
  </p:transition>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eaLnBrk="1" fontAlgn="base" hangingPunct="1">
        <a:lnSpc>
          <a:spcPct val="85000"/>
        </a:lnSpc>
        <a:spcBef>
          <a:spcPct val="0"/>
        </a:spcBef>
        <a:spcAft>
          <a:spcPct val="0"/>
        </a:spcAft>
        <a:defRPr sz="2400">
          <a:solidFill>
            <a:schemeClr val="bg1"/>
          </a:solidFill>
          <a:latin typeface="Arial" charset="0"/>
          <a:cs typeface="Arial" charset="0"/>
        </a:defRPr>
      </a:lvl6pPr>
      <a:lvl7pPr marL="914400" algn="l" rtl="0" eaLnBrk="1" fontAlgn="base" hangingPunct="1">
        <a:lnSpc>
          <a:spcPct val="85000"/>
        </a:lnSpc>
        <a:spcBef>
          <a:spcPct val="0"/>
        </a:spcBef>
        <a:spcAft>
          <a:spcPct val="0"/>
        </a:spcAft>
        <a:defRPr sz="2400">
          <a:solidFill>
            <a:schemeClr val="bg1"/>
          </a:solidFill>
          <a:latin typeface="Arial" charset="0"/>
          <a:cs typeface="Arial" charset="0"/>
        </a:defRPr>
      </a:lvl7pPr>
      <a:lvl8pPr marL="1371600" algn="l" rtl="0" eaLnBrk="1" fontAlgn="base" hangingPunct="1">
        <a:lnSpc>
          <a:spcPct val="85000"/>
        </a:lnSpc>
        <a:spcBef>
          <a:spcPct val="0"/>
        </a:spcBef>
        <a:spcAft>
          <a:spcPct val="0"/>
        </a:spcAft>
        <a:defRPr sz="2400">
          <a:solidFill>
            <a:schemeClr val="bg1"/>
          </a:solidFill>
          <a:latin typeface="Arial" charset="0"/>
          <a:cs typeface="Arial" charset="0"/>
        </a:defRPr>
      </a:lvl8pPr>
      <a:lvl9pPr marL="1828800" algn="l" rtl="0" eaLnBrk="1" fontAlgn="base" hangingPunct="1">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290" name="Picture 43" descr="logo small"/>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w="9525">
            <a:noFill/>
            <a:miter lim="800000"/>
            <a:headEnd/>
            <a:tailEnd/>
          </a:ln>
        </p:spPr>
      </p:pic>
      <p:pic>
        <p:nvPicPr>
          <p:cNvPr id="12291" name="Picture 17" descr="topsolid"/>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 y="0"/>
            <a:ext cx="10121900" cy="969963"/>
          </a:xfrm>
          <a:prstGeom prst="rect">
            <a:avLst/>
          </a:prstGeom>
          <a:noFill/>
          <a:ln w="9525">
            <a:noFill/>
            <a:miter lim="800000"/>
            <a:headEnd/>
            <a:tailEnd/>
          </a:ln>
        </p:spPr>
      </p:pic>
      <p:sp>
        <p:nvSpPr>
          <p:cNvPr id="12292" name="Rectangle 2"/>
          <p:cNvSpPr>
            <a:spLocks noGrp="1" noChangeArrowheads="1"/>
          </p:cNvSpPr>
          <p:nvPr>
            <p:ph type="title"/>
          </p:nvPr>
        </p:nvSpPr>
        <p:spPr bwMode="auto">
          <a:xfrm>
            <a:off x="582084" y="166688"/>
            <a:ext cx="8693149" cy="6667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ZA"/>
          </a:p>
        </p:txBody>
      </p:sp>
      <p:sp>
        <p:nvSpPr>
          <p:cNvPr id="12293" name="Rectangle 3"/>
          <p:cNvSpPr>
            <a:spLocks noGrp="1" noChangeArrowheads="1"/>
          </p:cNvSpPr>
          <p:nvPr>
            <p:ph type="body" idx="1"/>
          </p:nvPr>
        </p:nvSpPr>
        <p:spPr bwMode="auto">
          <a:xfrm>
            <a:off x="582085" y="1436689"/>
            <a:ext cx="11171767" cy="5045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265262829"/>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Lst>
  <p:transition spd="slow"/>
  <p:txStyles>
    <p:titleStyle>
      <a:lvl1pPr algn="l" rtl="0" eaLnBrk="1" fontAlgn="base" hangingPunct="1">
        <a:lnSpc>
          <a:spcPct val="85000"/>
        </a:lnSpc>
        <a:spcBef>
          <a:spcPct val="0"/>
        </a:spcBef>
        <a:spcAft>
          <a:spcPct val="0"/>
        </a:spcAft>
        <a:defRPr sz="2400">
          <a:solidFill>
            <a:schemeClr val="bg1"/>
          </a:solidFill>
          <a:latin typeface="+mj-lt"/>
          <a:ea typeface="+mj-ea"/>
          <a:cs typeface="+mj-cs"/>
        </a:defRPr>
      </a:lvl1pPr>
      <a:lvl2pPr algn="l" rtl="0" eaLnBrk="1" fontAlgn="base" hangingPunct="1">
        <a:lnSpc>
          <a:spcPct val="85000"/>
        </a:lnSpc>
        <a:spcBef>
          <a:spcPct val="0"/>
        </a:spcBef>
        <a:spcAft>
          <a:spcPct val="0"/>
        </a:spcAft>
        <a:defRPr sz="2400">
          <a:solidFill>
            <a:schemeClr val="bg1"/>
          </a:solidFill>
          <a:latin typeface="Arial" charset="0"/>
          <a:cs typeface="Arial" charset="0"/>
        </a:defRPr>
      </a:lvl2pPr>
      <a:lvl3pPr algn="l" rtl="0" eaLnBrk="1" fontAlgn="base" hangingPunct="1">
        <a:lnSpc>
          <a:spcPct val="85000"/>
        </a:lnSpc>
        <a:spcBef>
          <a:spcPct val="0"/>
        </a:spcBef>
        <a:spcAft>
          <a:spcPct val="0"/>
        </a:spcAft>
        <a:defRPr sz="2400">
          <a:solidFill>
            <a:schemeClr val="bg1"/>
          </a:solidFill>
          <a:latin typeface="Arial" charset="0"/>
          <a:cs typeface="Arial" charset="0"/>
        </a:defRPr>
      </a:lvl3pPr>
      <a:lvl4pPr algn="l" rtl="0" eaLnBrk="1" fontAlgn="base" hangingPunct="1">
        <a:lnSpc>
          <a:spcPct val="85000"/>
        </a:lnSpc>
        <a:spcBef>
          <a:spcPct val="0"/>
        </a:spcBef>
        <a:spcAft>
          <a:spcPct val="0"/>
        </a:spcAft>
        <a:defRPr sz="2400">
          <a:solidFill>
            <a:schemeClr val="bg1"/>
          </a:solidFill>
          <a:latin typeface="Arial" charset="0"/>
          <a:cs typeface="Arial" charset="0"/>
        </a:defRPr>
      </a:lvl4pPr>
      <a:lvl5pPr algn="l" rtl="0" eaLnBrk="1" fontAlgn="base" hangingPunct="1">
        <a:lnSpc>
          <a:spcPct val="85000"/>
        </a:lnSpc>
        <a:spcBef>
          <a:spcPct val="0"/>
        </a:spcBef>
        <a:spcAft>
          <a:spcPct val="0"/>
        </a:spcAft>
        <a:defRPr sz="2400">
          <a:solidFill>
            <a:schemeClr val="bg1"/>
          </a:solidFill>
          <a:latin typeface="Arial" charset="0"/>
          <a:cs typeface="Arial" charset="0"/>
        </a:defRPr>
      </a:lvl5pPr>
      <a:lvl6pPr marL="457200" algn="l" rtl="0" eaLnBrk="1" fontAlgn="base" hangingPunct="1">
        <a:lnSpc>
          <a:spcPct val="85000"/>
        </a:lnSpc>
        <a:spcBef>
          <a:spcPct val="0"/>
        </a:spcBef>
        <a:spcAft>
          <a:spcPct val="0"/>
        </a:spcAft>
        <a:defRPr sz="2400">
          <a:solidFill>
            <a:schemeClr val="bg1"/>
          </a:solidFill>
          <a:latin typeface="Arial" charset="0"/>
          <a:cs typeface="Arial" charset="0"/>
        </a:defRPr>
      </a:lvl6pPr>
      <a:lvl7pPr marL="914400" algn="l" rtl="0" eaLnBrk="1" fontAlgn="base" hangingPunct="1">
        <a:lnSpc>
          <a:spcPct val="85000"/>
        </a:lnSpc>
        <a:spcBef>
          <a:spcPct val="0"/>
        </a:spcBef>
        <a:spcAft>
          <a:spcPct val="0"/>
        </a:spcAft>
        <a:defRPr sz="2400">
          <a:solidFill>
            <a:schemeClr val="bg1"/>
          </a:solidFill>
          <a:latin typeface="Arial" charset="0"/>
          <a:cs typeface="Arial" charset="0"/>
        </a:defRPr>
      </a:lvl7pPr>
      <a:lvl8pPr marL="1371600" algn="l" rtl="0" eaLnBrk="1" fontAlgn="base" hangingPunct="1">
        <a:lnSpc>
          <a:spcPct val="85000"/>
        </a:lnSpc>
        <a:spcBef>
          <a:spcPct val="0"/>
        </a:spcBef>
        <a:spcAft>
          <a:spcPct val="0"/>
        </a:spcAft>
        <a:defRPr sz="2400">
          <a:solidFill>
            <a:schemeClr val="bg1"/>
          </a:solidFill>
          <a:latin typeface="Arial" charset="0"/>
          <a:cs typeface="Arial" charset="0"/>
        </a:defRPr>
      </a:lvl8pPr>
      <a:lvl9pPr marL="1828800" algn="l" rtl="0" eaLnBrk="1" fontAlgn="base" hangingPunct="1">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4"/>
            </p:custDataLst>
            <p:extLst>
              <p:ext uri="{D42A27DB-BD31-4B8C-83A1-F6EECF244321}">
                <p14:modId xmlns:p14="http://schemas.microsoft.com/office/powerpoint/2010/main" val="98527323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085" name="think-cell Slide" r:id="rId5" imgW="395" imgH="396" progId="TCLayout.ActiveDocument.1">
                  <p:embed/>
                </p:oleObj>
              </mc:Choice>
              <mc:Fallback>
                <p:oleObj name="think-cell Slide" r:id="rId5" imgW="395" imgH="396" progId="TCLayout.ActiveDocument.1">
                  <p:embed/>
                  <p:pic>
                    <p:nvPicPr>
                      <p:cNvPr id="3" name="Object 2" hidden="1"/>
                      <p:cNvPicPr/>
                      <p:nvPr/>
                    </p:nvPicPr>
                    <p:blipFill>
                      <a:blip r:embed="rId6"/>
                      <a:stretch>
                        <a:fillRect/>
                      </a:stretch>
                    </p:blipFill>
                    <p:spPr>
                      <a:xfrm>
                        <a:off x="2118" y="1588"/>
                        <a:ext cx="2117" cy="1588"/>
                      </a:xfrm>
                      <a:prstGeom prst="rect">
                        <a:avLst/>
                      </a:prstGeom>
                    </p:spPr>
                  </p:pic>
                </p:oleObj>
              </mc:Fallback>
            </mc:AlternateContent>
          </a:graphicData>
        </a:graphic>
      </p:graphicFrame>
      <p:pic>
        <p:nvPicPr>
          <p:cNvPr id="5122" name="Picture 43" descr="logo small"/>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7" descr="topsolid"/>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2"/>
          <p:cNvSpPr>
            <a:spLocks noGrp="1" noChangeArrowheads="1"/>
          </p:cNvSpPr>
          <p:nvPr>
            <p:ph type="title"/>
          </p:nvPr>
        </p:nvSpPr>
        <p:spPr bwMode="auto">
          <a:xfrm>
            <a:off x="582084" y="166688"/>
            <a:ext cx="8693149"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ZA" altLang="en-US"/>
          </a:p>
        </p:txBody>
      </p:sp>
      <p:sp>
        <p:nvSpPr>
          <p:cNvPr id="5125" name="Rectangle 3"/>
          <p:cNvSpPr>
            <a:spLocks noGrp="1" noChangeArrowheads="1"/>
          </p:cNvSpPr>
          <p:nvPr>
            <p:ph type="body" idx="1"/>
          </p:nvPr>
        </p:nvSpPr>
        <p:spPr bwMode="auto">
          <a:xfrm>
            <a:off x="582085" y="1436689"/>
            <a:ext cx="1117176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Text</a:t>
            </a:r>
          </a:p>
        </p:txBody>
      </p:sp>
      <p:sp>
        <p:nvSpPr>
          <p:cNvPr id="1061" name="Rectangle 37"/>
          <p:cNvSpPr>
            <a:spLocks noGrp="1" noChangeArrowheads="1"/>
          </p:cNvSpPr>
          <p:nvPr>
            <p:ph type="dt" sz="half" idx="2"/>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rtl="0">
              <a:defRPr sz="1000">
                <a:solidFill>
                  <a:srgbClr val="83725B"/>
                </a:solidFill>
              </a:defRPr>
            </a:lvl1pPr>
          </a:lstStyle>
          <a:p>
            <a:fld id="{112D19F8-B7F2-40F4-8B04-FB66112B8863}" type="datetimeFigureOut">
              <a:rPr lang="en-ZA" smtClean="0"/>
              <a:t>2022/11/21</a:t>
            </a:fld>
            <a:endParaRPr lang="en-ZA"/>
          </a:p>
        </p:txBody>
      </p:sp>
      <p:sp>
        <p:nvSpPr>
          <p:cNvPr id="1063" name="Rectangle 39"/>
          <p:cNvSpPr>
            <a:spLocks noGrp="1" noChangeArrowheads="1"/>
          </p:cNvSpPr>
          <p:nvPr>
            <p:ph type="sldNum" sz="quarter" idx="4"/>
          </p:nvPr>
        </p:nvSpPr>
        <p:spPr bwMode="auto">
          <a:xfrm>
            <a:off x="11753852" y="6510256"/>
            <a:ext cx="3831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rtl="0">
              <a:defRPr sz="1000">
                <a:solidFill>
                  <a:srgbClr val="83725B"/>
                </a:solidFill>
              </a:defRPr>
            </a:lvl1pPr>
          </a:lstStyle>
          <a:p>
            <a:fld id="{7E8FF1F2-AB55-4896-913D-64A88D8CEAA7}" type="slidenum">
              <a:rPr lang="en-ZA" smtClean="0"/>
              <a:t>‹#›</a:t>
            </a:fld>
            <a:endParaRPr lang="en-ZA"/>
          </a:p>
        </p:txBody>
      </p:sp>
    </p:spTree>
    <p:extLst>
      <p:ext uri="{BB962C8B-B14F-4D97-AF65-F5344CB8AC3E}">
        <p14:creationId xmlns:p14="http://schemas.microsoft.com/office/powerpoint/2010/main" val="1230948606"/>
      </p:ext>
    </p:extLst>
  </p:cSld>
  <p:clrMap bg1="lt1" tx1="dk1" bg2="lt2" tx2="dk2" accent1="accent1" accent2="accent2" accent3="accent3" accent4="accent4" accent5="accent5" accent6="accent6" hlink="hlink" folHlink="folHlink"/>
  <p:sldLayoutIdLst>
    <p:sldLayoutId id="2147483663" r:id="rId1"/>
  </p:sldLayoutIdLst>
  <p:transition spd="slow">
    <p:fade/>
  </p:transition>
  <p:txStyles>
    <p:titleStyle>
      <a:lvl1pPr algn="l" rtl="0" eaLnBrk="1" fontAlgn="base" hangingPunct="1">
        <a:lnSpc>
          <a:spcPct val="85000"/>
        </a:lnSpc>
        <a:spcBef>
          <a:spcPct val="0"/>
        </a:spcBef>
        <a:spcAft>
          <a:spcPct val="0"/>
        </a:spcAft>
        <a:defRPr sz="2400">
          <a:solidFill>
            <a:schemeClr val="bg1"/>
          </a:solidFill>
          <a:latin typeface="+mj-lt"/>
          <a:ea typeface="+mj-ea"/>
          <a:cs typeface="+mj-cs"/>
        </a:defRPr>
      </a:lvl1pPr>
      <a:lvl2pPr algn="l" rtl="0" eaLnBrk="1" fontAlgn="base" hangingPunct="1">
        <a:lnSpc>
          <a:spcPct val="85000"/>
        </a:lnSpc>
        <a:spcBef>
          <a:spcPct val="0"/>
        </a:spcBef>
        <a:spcAft>
          <a:spcPct val="0"/>
        </a:spcAft>
        <a:defRPr sz="2400">
          <a:solidFill>
            <a:schemeClr val="bg1"/>
          </a:solidFill>
          <a:latin typeface="Arial" charset="0"/>
          <a:cs typeface="Arial" charset="0"/>
        </a:defRPr>
      </a:lvl2pPr>
      <a:lvl3pPr algn="l" rtl="0" eaLnBrk="1" fontAlgn="base" hangingPunct="1">
        <a:lnSpc>
          <a:spcPct val="85000"/>
        </a:lnSpc>
        <a:spcBef>
          <a:spcPct val="0"/>
        </a:spcBef>
        <a:spcAft>
          <a:spcPct val="0"/>
        </a:spcAft>
        <a:defRPr sz="2400">
          <a:solidFill>
            <a:schemeClr val="bg1"/>
          </a:solidFill>
          <a:latin typeface="Arial" charset="0"/>
          <a:cs typeface="Arial" charset="0"/>
        </a:defRPr>
      </a:lvl3pPr>
      <a:lvl4pPr algn="l" rtl="0" eaLnBrk="1" fontAlgn="base" hangingPunct="1">
        <a:lnSpc>
          <a:spcPct val="85000"/>
        </a:lnSpc>
        <a:spcBef>
          <a:spcPct val="0"/>
        </a:spcBef>
        <a:spcAft>
          <a:spcPct val="0"/>
        </a:spcAft>
        <a:defRPr sz="2400">
          <a:solidFill>
            <a:schemeClr val="bg1"/>
          </a:solidFill>
          <a:latin typeface="Arial" charset="0"/>
          <a:cs typeface="Arial" charset="0"/>
        </a:defRPr>
      </a:lvl4pPr>
      <a:lvl5pPr algn="l" rtl="0" eaLnBrk="1" fontAlgn="base" hangingPunct="1">
        <a:lnSpc>
          <a:spcPct val="85000"/>
        </a:lnSpc>
        <a:spcBef>
          <a:spcPct val="0"/>
        </a:spcBef>
        <a:spcAft>
          <a:spcPct val="0"/>
        </a:spcAft>
        <a:defRPr sz="2400">
          <a:solidFill>
            <a:schemeClr val="bg1"/>
          </a:solidFill>
          <a:latin typeface="Arial" charset="0"/>
          <a:cs typeface="Arial" charset="0"/>
        </a:defRPr>
      </a:lvl5pPr>
      <a:lvl6pPr marL="457200" algn="l" rtl="0" eaLnBrk="1" fontAlgn="base" hangingPunct="1">
        <a:lnSpc>
          <a:spcPct val="85000"/>
        </a:lnSpc>
        <a:spcBef>
          <a:spcPct val="0"/>
        </a:spcBef>
        <a:spcAft>
          <a:spcPct val="0"/>
        </a:spcAft>
        <a:defRPr sz="2400">
          <a:solidFill>
            <a:schemeClr val="bg1"/>
          </a:solidFill>
          <a:latin typeface="Arial" charset="0"/>
          <a:cs typeface="Arial" charset="0"/>
        </a:defRPr>
      </a:lvl6pPr>
      <a:lvl7pPr marL="914400" algn="l" rtl="0" eaLnBrk="1" fontAlgn="base" hangingPunct="1">
        <a:lnSpc>
          <a:spcPct val="85000"/>
        </a:lnSpc>
        <a:spcBef>
          <a:spcPct val="0"/>
        </a:spcBef>
        <a:spcAft>
          <a:spcPct val="0"/>
        </a:spcAft>
        <a:defRPr sz="2400">
          <a:solidFill>
            <a:schemeClr val="bg1"/>
          </a:solidFill>
          <a:latin typeface="Arial" charset="0"/>
          <a:cs typeface="Arial" charset="0"/>
        </a:defRPr>
      </a:lvl7pPr>
      <a:lvl8pPr marL="1371600" algn="l" rtl="0" eaLnBrk="1" fontAlgn="base" hangingPunct="1">
        <a:lnSpc>
          <a:spcPct val="85000"/>
        </a:lnSpc>
        <a:spcBef>
          <a:spcPct val="0"/>
        </a:spcBef>
        <a:spcAft>
          <a:spcPct val="0"/>
        </a:spcAft>
        <a:defRPr sz="2400">
          <a:solidFill>
            <a:schemeClr val="bg1"/>
          </a:solidFill>
          <a:latin typeface="Arial" charset="0"/>
          <a:cs typeface="Arial" charset="0"/>
        </a:defRPr>
      </a:lvl8pPr>
      <a:lvl9pPr marL="1828800" algn="l" rtl="0" eaLnBrk="1" fontAlgn="base" hangingPunct="1">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9"/>
            </p:custDataLst>
            <p:extLst>
              <p:ext uri="{D42A27DB-BD31-4B8C-83A1-F6EECF244321}">
                <p14:modId xmlns:p14="http://schemas.microsoft.com/office/powerpoint/2010/main" val="4070325672"/>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spid="_x0000_s5133" name="think-cell Slide" r:id="rId11" imgW="216" imgH="216" progId="TCLayout.ActiveDocument.1">
                  <p:embed/>
                </p:oleObj>
              </mc:Choice>
              <mc:Fallback>
                <p:oleObj name="think-cell Slide" r:id="rId11" imgW="216" imgH="216" progId="TCLayout.ActiveDocument.1">
                  <p:embed/>
                  <p:pic>
                    <p:nvPicPr>
                      <p:cNvPr id="2" name="Object 1" hidden="1"/>
                      <p:cNvPicPr/>
                      <p:nvPr/>
                    </p:nvPicPr>
                    <p:blipFill>
                      <a:blip r:embed="rId12"/>
                      <a:stretch>
                        <a:fillRect/>
                      </a:stretch>
                    </p:blipFill>
                    <p:spPr>
                      <a:xfrm>
                        <a:off x="2119" y="1591"/>
                        <a:ext cx="2116" cy="1587"/>
                      </a:xfrm>
                      <a:prstGeom prst="rect">
                        <a:avLst/>
                      </a:prstGeom>
                    </p:spPr>
                  </p:pic>
                </p:oleObj>
              </mc:Fallback>
            </mc:AlternateContent>
          </a:graphicData>
        </a:graphic>
      </p:graphicFrame>
      <p:sp>
        <p:nvSpPr>
          <p:cNvPr id="3" name="Rectangle 2" hidden="1"/>
          <p:cNvSpPr/>
          <p:nvPr>
            <p:custDataLst>
              <p:tags r:id="rId10"/>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ZA" sz="1800" b="0" i="0" baseline="0">
              <a:latin typeface="Arial"/>
              <a:ea typeface="+mj-ea"/>
              <a:cs typeface="Arial"/>
              <a:sym typeface="Arial"/>
            </a:endParaRPr>
          </a:p>
        </p:txBody>
      </p:sp>
      <p:pic>
        <p:nvPicPr>
          <p:cNvPr id="1026" name="Picture 43" descr="logo small"/>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2"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582084" y="166688"/>
            <a:ext cx="8693149"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t>Click to edit Master title style</a:t>
            </a:r>
          </a:p>
        </p:txBody>
      </p:sp>
      <p:sp>
        <p:nvSpPr>
          <p:cNvPr id="1029" name="Rectangle 3"/>
          <p:cNvSpPr>
            <a:spLocks noGrp="1" noChangeArrowheads="1"/>
          </p:cNvSpPr>
          <p:nvPr>
            <p:ph type="body" idx="1"/>
          </p:nvPr>
        </p:nvSpPr>
        <p:spPr bwMode="auto">
          <a:xfrm>
            <a:off x="582086" y="1436691"/>
            <a:ext cx="11171767"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t>Click to edit Master text styles</a:t>
            </a:r>
          </a:p>
          <a:p>
            <a:pPr lvl="1"/>
            <a:r>
              <a:rPr lang="en-ZA"/>
              <a:t>Second level</a:t>
            </a:r>
          </a:p>
          <a:p>
            <a:pPr lvl="2"/>
            <a:r>
              <a:rPr lang="en-ZA"/>
              <a:t>Third level</a:t>
            </a:r>
          </a:p>
          <a:p>
            <a:pPr lvl="3"/>
            <a:r>
              <a:rPr lang="en-ZA"/>
              <a:t>Fourth level</a:t>
            </a:r>
          </a:p>
          <a:p>
            <a:pPr lvl="4"/>
            <a:r>
              <a:rPr lang="en-ZA"/>
              <a:t>Fifth level</a:t>
            </a:r>
          </a:p>
        </p:txBody>
      </p:sp>
      <p:sp>
        <p:nvSpPr>
          <p:cNvPr id="1061" name="Rectangle 37"/>
          <p:cNvSpPr>
            <a:spLocks noGrp="1" noChangeArrowheads="1"/>
          </p:cNvSpPr>
          <p:nvPr>
            <p:ph type="dt" sz="half" idx="2"/>
          </p:nvPr>
        </p:nvSpPr>
        <p:spPr bwMode="auto">
          <a:xfrm>
            <a:off x="609602" y="6453191"/>
            <a:ext cx="2317751"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defRPr sz="750">
                <a:solidFill>
                  <a:srgbClr val="83725B"/>
                </a:solidFill>
                <a:latin typeface="Arial" pitchFamily="34" charset="0"/>
                <a:cs typeface="Arial" pitchFamily="34" charset="0"/>
              </a:defRPr>
            </a:lvl1pPr>
          </a:lstStyle>
          <a:p>
            <a:pPr>
              <a:defRPr/>
            </a:pPr>
            <a:fld id="{96196EBC-CC5C-4997-8496-2EDA7CEBF5C4}" type="datetime1">
              <a:rPr lang="en-ZA" smtClean="0"/>
              <a:t>2022/11/21</a:t>
            </a:fld>
            <a:endParaRPr lang="en-ZA"/>
          </a:p>
        </p:txBody>
      </p:sp>
      <p:sp>
        <p:nvSpPr>
          <p:cNvPr id="1062" name="Rectangle 38"/>
          <p:cNvSpPr>
            <a:spLocks noGrp="1" noChangeArrowheads="1"/>
          </p:cNvSpPr>
          <p:nvPr>
            <p:ph type="ftr" sz="quarter" idx="3"/>
          </p:nvPr>
        </p:nvSpPr>
        <p:spPr bwMode="auto">
          <a:xfrm>
            <a:off x="4176186" y="6453191"/>
            <a:ext cx="3839633"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ctr">
              <a:defRPr sz="750">
                <a:solidFill>
                  <a:srgbClr val="83725B"/>
                </a:solidFill>
                <a:latin typeface="Arial" pitchFamily="34" charset="0"/>
                <a:cs typeface="Arial" pitchFamily="34" charset="0"/>
              </a:defRPr>
            </a:lvl1pPr>
          </a:lstStyle>
          <a:p>
            <a:pPr>
              <a:defRPr/>
            </a:pPr>
            <a:endParaRPr lang="en-ZA"/>
          </a:p>
        </p:txBody>
      </p:sp>
      <p:sp>
        <p:nvSpPr>
          <p:cNvPr id="1063" name="Rectangle 39"/>
          <p:cNvSpPr>
            <a:spLocks noGrp="1" noChangeArrowheads="1"/>
          </p:cNvSpPr>
          <p:nvPr>
            <p:ph type="sldNum" sz="quarter" idx="4"/>
          </p:nvPr>
        </p:nvSpPr>
        <p:spPr bwMode="auto">
          <a:xfrm>
            <a:off x="9552519" y="6453191"/>
            <a:ext cx="2201333"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r">
              <a:defRPr sz="750">
                <a:solidFill>
                  <a:srgbClr val="83725B"/>
                </a:solidFill>
                <a:latin typeface="Arial" pitchFamily="34" charset="0"/>
                <a:cs typeface="Arial" pitchFamily="34" charset="0"/>
              </a:defRPr>
            </a:lvl1pPr>
          </a:lstStyle>
          <a:p>
            <a:pPr>
              <a:defRPr/>
            </a:pPr>
            <a:fld id="{2D392C27-6EF7-410B-9C24-7F2201E85E65}" type="slidenum">
              <a:rPr lang="en-ZA"/>
              <a:pPr>
                <a:defRPr/>
              </a:pPr>
              <a:t>‹#›</a:t>
            </a:fld>
            <a:endParaRPr lang="en-ZA"/>
          </a:p>
        </p:txBody>
      </p:sp>
    </p:spTree>
    <p:extLst>
      <p:ext uri="{BB962C8B-B14F-4D97-AF65-F5344CB8AC3E}">
        <p14:creationId xmlns:p14="http://schemas.microsoft.com/office/powerpoint/2010/main" val="293765641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Lst>
  <p:transition spd="slow">
    <p:fade/>
  </p:transition>
  <p:hf hdr="0" ftr="0" dt="0"/>
  <p:txStyles>
    <p:titleStyle>
      <a:lvl1pPr algn="l" rtl="0" eaLnBrk="0" fontAlgn="base" hangingPunct="0">
        <a:lnSpc>
          <a:spcPct val="85000"/>
        </a:lnSpc>
        <a:spcBef>
          <a:spcPct val="0"/>
        </a:spcBef>
        <a:spcAft>
          <a:spcPct val="0"/>
        </a:spcAft>
        <a:defRPr sz="1800">
          <a:solidFill>
            <a:schemeClr val="bg1"/>
          </a:solidFill>
          <a:latin typeface="+mj-lt"/>
          <a:ea typeface="+mj-ea"/>
          <a:cs typeface="+mj-cs"/>
        </a:defRPr>
      </a:lvl1pPr>
      <a:lvl2pPr algn="l" rtl="0" eaLnBrk="0" fontAlgn="base" hangingPunct="0">
        <a:lnSpc>
          <a:spcPct val="85000"/>
        </a:lnSpc>
        <a:spcBef>
          <a:spcPct val="0"/>
        </a:spcBef>
        <a:spcAft>
          <a:spcPct val="0"/>
        </a:spcAft>
        <a:defRPr sz="1800">
          <a:solidFill>
            <a:schemeClr val="bg1"/>
          </a:solidFill>
          <a:latin typeface="Arial" pitchFamily="34" charset="0"/>
          <a:cs typeface="Arial" pitchFamily="34" charset="0"/>
        </a:defRPr>
      </a:lvl2pPr>
      <a:lvl3pPr algn="l" rtl="0" eaLnBrk="0" fontAlgn="base" hangingPunct="0">
        <a:lnSpc>
          <a:spcPct val="85000"/>
        </a:lnSpc>
        <a:spcBef>
          <a:spcPct val="0"/>
        </a:spcBef>
        <a:spcAft>
          <a:spcPct val="0"/>
        </a:spcAft>
        <a:defRPr sz="1800">
          <a:solidFill>
            <a:schemeClr val="bg1"/>
          </a:solidFill>
          <a:latin typeface="Arial" pitchFamily="34" charset="0"/>
          <a:cs typeface="Arial" pitchFamily="34" charset="0"/>
        </a:defRPr>
      </a:lvl3pPr>
      <a:lvl4pPr algn="l" rtl="0" eaLnBrk="0" fontAlgn="base" hangingPunct="0">
        <a:lnSpc>
          <a:spcPct val="85000"/>
        </a:lnSpc>
        <a:spcBef>
          <a:spcPct val="0"/>
        </a:spcBef>
        <a:spcAft>
          <a:spcPct val="0"/>
        </a:spcAft>
        <a:defRPr sz="1800">
          <a:solidFill>
            <a:schemeClr val="bg1"/>
          </a:solidFill>
          <a:latin typeface="Arial" pitchFamily="34" charset="0"/>
          <a:cs typeface="Arial" pitchFamily="34" charset="0"/>
        </a:defRPr>
      </a:lvl4pPr>
      <a:lvl5pPr algn="l" rtl="0" eaLnBrk="0" fontAlgn="base" hangingPunct="0">
        <a:lnSpc>
          <a:spcPct val="85000"/>
        </a:lnSpc>
        <a:spcBef>
          <a:spcPct val="0"/>
        </a:spcBef>
        <a:spcAft>
          <a:spcPct val="0"/>
        </a:spcAft>
        <a:defRPr sz="1800">
          <a:solidFill>
            <a:schemeClr val="bg1"/>
          </a:solidFill>
          <a:latin typeface="Arial" pitchFamily="34" charset="0"/>
          <a:cs typeface="Arial" pitchFamily="34" charset="0"/>
        </a:defRPr>
      </a:lvl5pPr>
      <a:lvl6pPr marL="342900" algn="l" rtl="0" fontAlgn="base">
        <a:lnSpc>
          <a:spcPct val="85000"/>
        </a:lnSpc>
        <a:spcBef>
          <a:spcPct val="0"/>
        </a:spcBef>
        <a:spcAft>
          <a:spcPct val="0"/>
        </a:spcAft>
        <a:defRPr sz="1800">
          <a:solidFill>
            <a:schemeClr val="bg1"/>
          </a:solidFill>
          <a:latin typeface="Arial" pitchFamily="34" charset="0"/>
          <a:cs typeface="Arial" pitchFamily="34" charset="0"/>
        </a:defRPr>
      </a:lvl6pPr>
      <a:lvl7pPr marL="685800" algn="l" rtl="0" fontAlgn="base">
        <a:lnSpc>
          <a:spcPct val="85000"/>
        </a:lnSpc>
        <a:spcBef>
          <a:spcPct val="0"/>
        </a:spcBef>
        <a:spcAft>
          <a:spcPct val="0"/>
        </a:spcAft>
        <a:defRPr sz="1800">
          <a:solidFill>
            <a:schemeClr val="bg1"/>
          </a:solidFill>
          <a:latin typeface="Arial" pitchFamily="34" charset="0"/>
          <a:cs typeface="Arial" pitchFamily="34" charset="0"/>
        </a:defRPr>
      </a:lvl7pPr>
      <a:lvl8pPr marL="1028700" algn="l" rtl="0" fontAlgn="base">
        <a:lnSpc>
          <a:spcPct val="85000"/>
        </a:lnSpc>
        <a:spcBef>
          <a:spcPct val="0"/>
        </a:spcBef>
        <a:spcAft>
          <a:spcPct val="0"/>
        </a:spcAft>
        <a:defRPr sz="1800">
          <a:solidFill>
            <a:schemeClr val="bg1"/>
          </a:solidFill>
          <a:latin typeface="Arial" pitchFamily="34" charset="0"/>
          <a:cs typeface="Arial" pitchFamily="34" charset="0"/>
        </a:defRPr>
      </a:lvl8pPr>
      <a:lvl9pPr marL="1371600" algn="l" rtl="0" fontAlgn="base">
        <a:lnSpc>
          <a:spcPct val="85000"/>
        </a:lnSpc>
        <a:spcBef>
          <a:spcPct val="0"/>
        </a:spcBef>
        <a:spcAft>
          <a:spcPct val="0"/>
        </a:spcAft>
        <a:defRPr sz="1800">
          <a:solidFill>
            <a:schemeClr val="bg1"/>
          </a:solidFill>
          <a:latin typeface="Arial" pitchFamily="34" charset="0"/>
          <a:cs typeface="Arial" pitchFamily="34" charset="0"/>
        </a:defRPr>
      </a:lvl9pPr>
    </p:titleStyle>
    <p:bodyStyle>
      <a:lvl1pPr marL="200025" indent="-200025" algn="l" rtl="0" eaLnBrk="0" fontAlgn="base" hangingPunct="0">
        <a:lnSpc>
          <a:spcPct val="90000"/>
        </a:lnSpc>
        <a:spcBef>
          <a:spcPct val="100000"/>
        </a:spcBef>
        <a:spcAft>
          <a:spcPct val="0"/>
        </a:spcAft>
        <a:buClr>
          <a:srgbClr val="8C7F6D"/>
        </a:buClr>
        <a:buChar char="•"/>
        <a:defRPr sz="1500">
          <a:solidFill>
            <a:srgbClr val="003896"/>
          </a:solidFill>
          <a:latin typeface="+mn-lt"/>
          <a:ea typeface="+mn-ea"/>
          <a:cs typeface="+mn-cs"/>
        </a:defRPr>
      </a:lvl1pPr>
      <a:lvl2pPr marL="538163" indent="-203597" algn="l" rtl="0" eaLnBrk="0" fontAlgn="base" hangingPunct="0">
        <a:lnSpc>
          <a:spcPct val="90000"/>
        </a:lnSpc>
        <a:spcBef>
          <a:spcPct val="100000"/>
        </a:spcBef>
        <a:spcAft>
          <a:spcPct val="0"/>
        </a:spcAft>
        <a:buClr>
          <a:srgbClr val="8C7F6D"/>
        </a:buClr>
        <a:buChar char="•"/>
        <a:defRPr sz="2100">
          <a:solidFill>
            <a:srgbClr val="003896"/>
          </a:solidFill>
          <a:latin typeface="+mn-lt"/>
          <a:cs typeface="+mn-cs"/>
        </a:defRPr>
      </a:lvl2pPr>
      <a:lvl3pPr marL="807244" indent="-134541" algn="l" rtl="0" eaLnBrk="0" fontAlgn="base" hangingPunct="0">
        <a:lnSpc>
          <a:spcPct val="90000"/>
        </a:lnSpc>
        <a:spcBef>
          <a:spcPct val="100000"/>
        </a:spcBef>
        <a:spcAft>
          <a:spcPct val="0"/>
        </a:spcAft>
        <a:buClr>
          <a:srgbClr val="8C7F6D"/>
        </a:buClr>
        <a:buChar char="•"/>
        <a:defRPr sz="1200">
          <a:solidFill>
            <a:srgbClr val="003896"/>
          </a:solidFill>
          <a:latin typeface="+mn-lt"/>
          <a:cs typeface="+mn-cs"/>
        </a:defRPr>
      </a:lvl3pPr>
      <a:lvl4pPr marL="1076325" indent="-134541" algn="l" rtl="0" eaLnBrk="0" fontAlgn="base" hangingPunct="0">
        <a:lnSpc>
          <a:spcPct val="90000"/>
        </a:lnSpc>
        <a:spcBef>
          <a:spcPct val="100000"/>
        </a:spcBef>
        <a:spcAft>
          <a:spcPct val="0"/>
        </a:spcAft>
        <a:buClr>
          <a:srgbClr val="8C7F6D"/>
        </a:buClr>
        <a:buChar char="•"/>
        <a:defRPr sz="1050">
          <a:solidFill>
            <a:srgbClr val="003896"/>
          </a:solidFill>
          <a:latin typeface="+mn-lt"/>
          <a:cs typeface="+mn-cs"/>
        </a:defRPr>
      </a:lvl4pPr>
      <a:lvl5pPr marL="1345406" indent="-134541" algn="l" rtl="0" eaLnBrk="0" fontAlgn="base" hangingPunct="0">
        <a:lnSpc>
          <a:spcPct val="90000"/>
        </a:lnSpc>
        <a:spcBef>
          <a:spcPct val="100000"/>
        </a:spcBef>
        <a:spcAft>
          <a:spcPct val="0"/>
        </a:spcAft>
        <a:buClr>
          <a:srgbClr val="8C7F6D"/>
        </a:buClr>
        <a:buChar char="•"/>
        <a:defRPr sz="1050">
          <a:solidFill>
            <a:srgbClr val="003896"/>
          </a:solidFill>
          <a:latin typeface="+mn-lt"/>
          <a:cs typeface="+mn-cs"/>
        </a:defRPr>
      </a:lvl5pPr>
      <a:lvl6pPr marL="1688306" indent="-134541" algn="l" rtl="0" fontAlgn="base">
        <a:lnSpc>
          <a:spcPct val="90000"/>
        </a:lnSpc>
        <a:spcBef>
          <a:spcPct val="100000"/>
        </a:spcBef>
        <a:spcAft>
          <a:spcPct val="0"/>
        </a:spcAft>
        <a:buClr>
          <a:srgbClr val="8C7F6D"/>
        </a:buClr>
        <a:buChar char="•"/>
        <a:defRPr sz="1050">
          <a:solidFill>
            <a:srgbClr val="003896"/>
          </a:solidFill>
          <a:latin typeface="+mn-lt"/>
          <a:cs typeface="+mn-cs"/>
        </a:defRPr>
      </a:lvl6pPr>
      <a:lvl7pPr marL="2031206" indent="-134541" algn="l" rtl="0" fontAlgn="base">
        <a:lnSpc>
          <a:spcPct val="90000"/>
        </a:lnSpc>
        <a:spcBef>
          <a:spcPct val="100000"/>
        </a:spcBef>
        <a:spcAft>
          <a:spcPct val="0"/>
        </a:spcAft>
        <a:buClr>
          <a:srgbClr val="8C7F6D"/>
        </a:buClr>
        <a:buChar char="•"/>
        <a:defRPr sz="1050">
          <a:solidFill>
            <a:srgbClr val="003896"/>
          </a:solidFill>
          <a:latin typeface="+mn-lt"/>
          <a:cs typeface="+mn-cs"/>
        </a:defRPr>
      </a:lvl7pPr>
      <a:lvl8pPr marL="2374106" indent="-134541" algn="l" rtl="0" fontAlgn="base">
        <a:lnSpc>
          <a:spcPct val="90000"/>
        </a:lnSpc>
        <a:spcBef>
          <a:spcPct val="100000"/>
        </a:spcBef>
        <a:spcAft>
          <a:spcPct val="0"/>
        </a:spcAft>
        <a:buClr>
          <a:srgbClr val="8C7F6D"/>
        </a:buClr>
        <a:buChar char="•"/>
        <a:defRPr sz="1050">
          <a:solidFill>
            <a:srgbClr val="003896"/>
          </a:solidFill>
          <a:latin typeface="+mn-lt"/>
          <a:cs typeface="+mn-cs"/>
        </a:defRPr>
      </a:lvl8pPr>
      <a:lvl9pPr marL="2717006" indent="-134541" algn="l" rtl="0" fontAlgn="base">
        <a:lnSpc>
          <a:spcPct val="90000"/>
        </a:lnSpc>
        <a:spcBef>
          <a:spcPct val="100000"/>
        </a:spcBef>
        <a:spcAft>
          <a:spcPct val="0"/>
        </a:spcAft>
        <a:buClr>
          <a:srgbClr val="8C7F6D"/>
        </a:buClr>
        <a:buChar char="•"/>
        <a:defRPr sz="1050">
          <a:solidFill>
            <a:srgbClr val="003896"/>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43" descr="logo small"/>
          <p:cNvPicPr>
            <a:picLocks noChangeAspect="1" noChangeArrowheads="1"/>
          </p:cNvPicPr>
          <p:nvPr userDrawn="1"/>
        </p:nvPicPr>
        <p:blipFill>
          <a:blip r:embed="rId12" cstate="email">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7" descr="topsolid"/>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2"/>
          <p:cNvSpPr>
            <a:spLocks noGrp="1" noChangeArrowheads="1"/>
          </p:cNvSpPr>
          <p:nvPr>
            <p:ph type="title"/>
          </p:nvPr>
        </p:nvSpPr>
        <p:spPr bwMode="auto">
          <a:xfrm>
            <a:off x="582084" y="166688"/>
            <a:ext cx="8693149"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t>Click to edit Master title style</a:t>
            </a:r>
          </a:p>
        </p:txBody>
      </p:sp>
      <p:sp>
        <p:nvSpPr>
          <p:cNvPr id="5125" name="Rectangle 3"/>
          <p:cNvSpPr>
            <a:spLocks noGrp="1" noChangeArrowheads="1"/>
          </p:cNvSpPr>
          <p:nvPr>
            <p:ph type="body" idx="1"/>
          </p:nvPr>
        </p:nvSpPr>
        <p:spPr bwMode="auto">
          <a:xfrm>
            <a:off x="582085" y="1436689"/>
            <a:ext cx="1117176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t>Click to edit Master text styles</a:t>
            </a:r>
          </a:p>
          <a:p>
            <a:pPr lvl="1"/>
            <a:r>
              <a:rPr lang="en-ZA"/>
              <a:t>Second level</a:t>
            </a:r>
          </a:p>
          <a:p>
            <a:pPr lvl="2"/>
            <a:r>
              <a:rPr lang="en-ZA"/>
              <a:t>Third level</a:t>
            </a:r>
          </a:p>
          <a:p>
            <a:pPr lvl="3"/>
            <a:r>
              <a:rPr lang="en-ZA"/>
              <a:t>Fourth level</a:t>
            </a:r>
          </a:p>
          <a:p>
            <a:pPr lvl="4"/>
            <a:r>
              <a:rPr lang="en-ZA"/>
              <a:t>Fifth level</a:t>
            </a:r>
          </a:p>
        </p:txBody>
      </p:sp>
      <p:sp>
        <p:nvSpPr>
          <p:cNvPr id="1061" name="Rectangle 37"/>
          <p:cNvSpPr>
            <a:spLocks noGrp="1" noChangeArrowheads="1"/>
          </p:cNvSpPr>
          <p:nvPr>
            <p:ph type="dt" sz="half" idx="2"/>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fontAlgn="base">
              <a:spcBef>
                <a:spcPct val="0"/>
              </a:spcBef>
              <a:spcAft>
                <a:spcPct val="0"/>
              </a:spcAft>
              <a:defRPr/>
            </a:pPr>
            <a:endParaRPr lang="en-ZA"/>
          </a:p>
        </p:txBody>
      </p:sp>
      <p:sp>
        <p:nvSpPr>
          <p:cNvPr id="1063"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fontAlgn="base">
              <a:spcBef>
                <a:spcPct val="0"/>
              </a:spcBef>
              <a:spcAft>
                <a:spcPct val="0"/>
              </a:spcAft>
              <a:defRPr/>
            </a:pPr>
            <a:fld id="{2A8A9F19-5352-4648-8A0C-2912A24B8F53}" type="slidenum">
              <a:rPr lang="en-ZA"/>
              <a:pPr fontAlgn="base">
                <a:spcBef>
                  <a:spcPct val="0"/>
                </a:spcBef>
                <a:spcAft>
                  <a:spcPct val="0"/>
                </a:spcAft>
                <a:defRPr/>
              </a:pPr>
              <a:t>‹#›</a:t>
            </a:fld>
            <a:endParaRPr lang="en-ZA"/>
          </a:p>
        </p:txBody>
      </p:sp>
    </p:spTree>
    <p:extLst>
      <p:ext uri="{BB962C8B-B14F-4D97-AF65-F5344CB8AC3E}">
        <p14:creationId xmlns:p14="http://schemas.microsoft.com/office/powerpoint/2010/main" val="14938206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026" name="Rectangle 143" hidden="1"/>
          <p:cNvGraphicFramePr>
            <a:graphicFrameLocks/>
          </p:cNvGraphicFramePr>
          <p:nvPr>
            <p:custDataLst>
              <p:tags r:id="rId9"/>
            </p:custData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spid="_x0000_s9229" name="think-cell Slide" r:id="rId39" imgW="0" imgH="0" progId="TCLayout.ActiveDocument.1">
                  <p:embed/>
                </p:oleObj>
              </mc:Choice>
              <mc:Fallback>
                <p:oleObj name="think-cell Slide" r:id="rId39" imgW="0" imgH="0" progId="TCLayout.ActiveDocument.1">
                  <p:embed/>
                  <p:pic>
                    <p:nvPicPr>
                      <p:cNvPr id="1026" name="Rectangle 143"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pic>
        <p:nvPicPr>
          <p:cNvPr id="1027" name="Picture 142"/>
          <p:cNvPicPr>
            <a:picLocks noChangeArrowheads="1"/>
          </p:cNvPicPr>
          <p:nvPr>
            <p:custDataLst>
              <p:tags r:id="rId10"/>
            </p:custDataLst>
          </p:nvPr>
        </p:nvPicPr>
        <p:blipFill>
          <a:blip r:embed="rId40">
            <a:extLst>
              <a:ext uri="{28A0092B-C50C-407E-A947-70E740481C1C}">
                <a14:useLocalDpi xmlns:a14="http://schemas.microsoft.com/office/drawing/2010/main"/>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1028" name="McK 1. Slide Placeholder"/>
          <p:cNvSpPr>
            <a:spLocks noGrp="1" noChangeArrowheads="1"/>
          </p:cNvSpPr>
          <p:nvPr>
            <p:ph type="title"/>
            <p:custDataLst>
              <p:tags r:id="rId11"/>
            </p:custDataLst>
          </p:nvPr>
        </p:nvSpPr>
        <p:spPr bwMode="auto">
          <a:xfrm>
            <a:off x="266702" y="328613"/>
            <a:ext cx="931333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1029" name="Rectangle 3"/>
          <p:cNvSpPr>
            <a:spLocks noGrp="1" noChangeArrowheads="1"/>
          </p:cNvSpPr>
          <p:nvPr>
            <p:ph type="body" idx="1"/>
            <p:custDataLst>
              <p:tags r:id="rId12"/>
            </p:custDataLst>
          </p:nvPr>
        </p:nvSpPr>
        <p:spPr bwMode="auto">
          <a:xfrm>
            <a:off x="584200" y="1890715"/>
            <a:ext cx="9044517"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63" name="Rectangle 39"/>
          <p:cNvSpPr>
            <a:spLocks noGrp="1" noChangeArrowheads="1"/>
          </p:cNvSpPr>
          <p:nvPr>
            <p:ph type="sldNum" sz="quarter" idx="4"/>
            <p:custDataLst>
              <p:tags r:id="rId13"/>
            </p:custDataLst>
          </p:nvPr>
        </p:nvSpPr>
        <p:spPr bwMode="auto">
          <a:xfrm>
            <a:off x="9580034" y="6626225"/>
            <a:ext cx="2201333" cy="152400"/>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spAutoFit/>
          </a:bodyPr>
          <a:lstStyle>
            <a:lvl1pPr algn="r">
              <a:defRPr sz="1000" b="0" smtClean="0">
                <a:solidFill>
                  <a:srgbClr val="83725B"/>
                </a:solidFill>
                <a:latin typeface="Arial" pitchFamily="34" charset="0"/>
              </a:defRPr>
            </a:lvl1pPr>
          </a:lstStyle>
          <a:p>
            <a:pPr fontAlgn="base">
              <a:spcBef>
                <a:spcPct val="0"/>
              </a:spcBef>
              <a:spcAft>
                <a:spcPct val="0"/>
              </a:spcAft>
              <a:defRPr/>
            </a:pPr>
            <a:fld id="{D190DBF9-E386-4C74-88B0-F1B087403479}" type="slidenum">
              <a:rPr lang="en-GB">
                <a:ea typeface="MS PGothic" pitchFamily="34" charset="-128"/>
              </a:rPr>
              <a:pPr fontAlgn="base">
                <a:spcBef>
                  <a:spcPct val="0"/>
                </a:spcBef>
                <a:spcAft>
                  <a:spcPct val="0"/>
                </a:spcAft>
                <a:defRPr/>
              </a:pPr>
              <a:t>‹#›</a:t>
            </a:fld>
            <a:endParaRPr lang="en-GB">
              <a:ea typeface="MS PGothic" pitchFamily="34" charset="-128"/>
            </a:endParaRPr>
          </a:p>
        </p:txBody>
      </p:sp>
      <p:sp>
        <p:nvSpPr>
          <p:cNvPr id="1031" name="McK 2. Unit of measure" hidden="1"/>
          <p:cNvSpPr txBox="1">
            <a:spLocks noChangeArrowheads="1"/>
          </p:cNvSpPr>
          <p:nvPr>
            <p:custDataLst>
              <p:tags r:id="rId14"/>
            </p:custDataLst>
          </p:nvPr>
        </p:nvSpPr>
        <p:spPr bwMode="auto">
          <a:xfrm>
            <a:off x="266702" y="1014419"/>
            <a:ext cx="931333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895350" eaLnBrk="0" hangingPunct="0">
              <a:defRPr b="1">
                <a:solidFill>
                  <a:schemeClr val="tx1"/>
                </a:solidFill>
                <a:latin typeface="Arial" pitchFamily="34" charset="0"/>
                <a:cs typeface="Arial" pitchFamily="34" charset="0"/>
              </a:defRPr>
            </a:lvl1pPr>
            <a:lvl2pPr marL="742950" indent="-285750" defTabSz="895350" eaLnBrk="0" hangingPunct="0">
              <a:defRPr b="1">
                <a:solidFill>
                  <a:schemeClr val="tx1"/>
                </a:solidFill>
                <a:latin typeface="Arial" pitchFamily="34" charset="0"/>
                <a:cs typeface="Arial" pitchFamily="34" charset="0"/>
              </a:defRPr>
            </a:lvl2pPr>
            <a:lvl3pPr marL="1143000" indent="-228600" defTabSz="895350" eaLnBrk="0" hangingPunct="0">
              <a:defRPr b="1">
                <a:solidFill>
                  <a:schemeClr val="tx1"/>
                </a:solidFill>
                <a:latin typeface="Arial" pitchFamily="34" charset="0"/>
                <a:cs typeface="Arial" pitchFamily="34" charset="0"/>
              </a:defRPr>
            </a:lvl3pPr>
            <a:lvl4pPr marL="1600200" indent="-228600" defTabSz="895350" eaLnBrk="0" hangingPunct="0">
              <a:defRPr b="1">
                <a:solidFill>
                  <a:schemeClr val="tx1"/>
                </a:solidFill>
                <a:latin typeface="Arial" pitchFamily="34" charset="0"/>
                <a:cs typeface="Arial" pitchFamily="34" charset="0"/>
              </a:defRPr>
            </a:lvl4pPr>
            <a:lvl5pPr marL="2057400" indent="-228600" defTabSz="895350" eaLnBrk="0" hangingPunct="0">
              <a:defRPr b="1">
                <a:solidFill>
                  <a:schemeClr val="tx1"/>
                </a:solidFill>
                <a:latin typeface="Arial" pitchFamily="34" charset="0"/>
                <a:cs typeface="Arial" pitchFamily="34" charset="0"/>
              </a:defRPr>
            </a:lvl5pPr>
            <a:lvl6pPr marL="2514600" indent="-228600" defTabSz="89535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defTabSz="89535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defTabSz="89535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defTabSz="895350" eaLnBrk="0" fontAlgn="base" hangingPunct="0">
              <a:spcBef>
                <a:spcPct val="0"/>
              </a:spcBef>
              <a:spcAft>
                <a:spcPct val="0"/>
              </a:spcAft>
              <a:defRPr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GB" sz="1600">
                <a:solidFill>
                  <a:srgbClr val="808080"/>
                </a:solidFill>
                <a:ea typeface="MS PGothic" pitchFamily="34" charset="-128"/>
              </a:rPr>
              <a:t>Unit of measure</a:t>
            </a:r>
          </a:p>
        </p:txBody>
      </p:sp>
      <p:grpSp>
        <p:nvGrpSpPr>
          <p:cNvPr id="1032" name="McK Slide Elements"/>
          <p:cNvGrpSpPr>
            <a:grpSpLocks/>
          </p:cNvGrpSpPr>
          <p:nvPr userDrawn="1"/>
        </p:nvGrpSpPr>
        <p:grpSpPr bwMode="auto">
          <a:xfrm>
            <a:off x="266702" y="6223000"/>
            <a:ext cx="9313333" cy="349250"/>
            <a:chOff x="126" y="3920"/>
            <a:chExt cx="4400" cy="220"/>
          </a:xfrm>
        </p:grpSpPr>
        <p:sp>
          <p:nvSpPr>
            <p:cNvPr id="1081" name="McK 3. Footnote" hidden="1"/>
            <p:cNvSpPr txBox="1">
              <a:spLocks noChangeArrowheads="1"/>
            </p:cNvSpPr>
            <p:nvPr userDrawn="1"/>
          </p:nvSpPr>
          <p:spPr bwMode="auto">
            <a:xfrm>
              <a:off x="126" y="3920"/>
              <a:ext cx="44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marL="104775" indent="-104775" defTabSz="895350" eaLnBrk="0" hangingPunct="0">
                <a:defRPr b="1">
                  <a:solidFill>
                    <a:schemeClr val="tx1"/>
                  </a:solidFill>
                  <a:latin typeface="Arial" pitchFamily="34" charset="0"/>
                  <a:cs typeface="Arial" pitchFamily="34" charset="0"/>
                </a:defRPr>
              </a:lvl1pPr>
              <a:lvl2pPr marL="742950" indent="-285750" defTabSz="895350" eaLnBrk="0" hangingPunct="0">
                <a:defRPr b="1">
                  <a:solidFill>
                    <a:schemeClr val="tx1"/>
                  </a:solidFill>
                  <a:latin typeface="Arial" pitchFamily="34" charset="0"/>
                  <a:cs typeface="Arial" pitchFamily="34" charset="0"/>
                </a:defRPr>
              </a:lvl2pPr>
              <a:lvl3pPr marL="1143000" indent="-228600" defTabSz="895350" eaLnBrk="0" hangingPunct="0">
                <a:defRPr b="1">
                  <a:solidFill>
                    <a:schemeClr val="tx1"/>
                  </a:solidFill>
                  <a:latin typeface="Arial" pitchFamily="34" charset="0"/>
                  <a:cs typeface="Arial" pitchFamily="34" charset="0"/>
                </a:defRPr>
              </a:lvl3pPr>
              <a:lvl4pPr marL="1600200" indent="-228600" defTabSz="895350" eaLnBrk="0" hangingPunct="0">
                <a:defRPr b="1">
                  <a:solidFill>
                    <a:schemeClr val="tx1"/>
                  </a:solidFill>
                  <a:latin typeface="Arial" pitchFamily="34" charset="0"/>
                  <a:cs typeface="Arial" pitchFamily="34" charset="0"/>
                </a:defRPr>
              </a:lvl4pPr>
              <a:lvl5pPr marL="2057400" indent="-228600" defTabSz="895350" eaLnBrk="0" hangingPunct="0">
                <a:defRPr b="1">
                  <a:solidFill>
                    <a:schemeClr val="tx1"/>
                  </a:solidFill>
                  <a:latin typeface="Arial" pitchFamily="34" charset="0"/>
                  <a:cs typeface="Arial" pitchFamily="34" charset="0"/>
                </a:defRPr>
              </a:lvl5pPr>
              <a:lvl6pPr marL="2514600" indent="-228600" defTabSz="89535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defTabSz="89535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defTabSz="89535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defTabSz="895350" eaLnBrk="0" fontAlgn="base" hangingPunct="0">
                <a:spcBef>
                  <a:spcPct val="0"/>
                </a:spcBef>
                <a:spcAft>
                  <a:spcPct val="0"/>
                </a:spcAft>
                <a:defRPr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GB" sz="1000" b="0">
                  <a:solidFill>
                    <a:srgbClr val="003896"/>
                  </a:solidFill>
                  <a:ea typeface="MS PGothic" pitchFamily="34" charset="-128"/>
                </a:rPr>
                <a:t>1 Footnote</a:t>
              </a:r>
            </a:p>
          </p:txBody>
        </p:sp>
        <p:sp>
          <p:nvSpPr>
            <p:cNvPr id="1082" name="McK 4. Source" hidden="1"/>
            <p:cNvSpPr>
              <a:spLocks noChangeArrowheads="1"/>
            </p:cNvSpPr>
            <p:nvPr userDrawn="1"/>
          </p:nvSpPr>
          <p:spPr bwMode="auto">
            <a:xfrm>
              <a:off x="126" y="4044"/>
              <a:ext cx="44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609600" indent="-609600" defTabSz="895350" fontAlgn="base">
                <a:spcBef>
                  <a:spcPct val="0"/>
                </a:spcBef>
                <a:spcAft>
                  <a:spcPct val="0"/>
                </a:spcAft>
                <a:tabLst>
                  <a:tab pos="612775" algn="l"/>
                </a:tabLst>
              </a:pPr>
              <a:r>
                <a:rPr lang="en-GB" sz="1000">
                  <a:solidFill>
                    <a:srgbClr val="003896"/>
                  </a:solidFill>
                  <a:ea typeface="MS PGothic" pitchFamily="34" charset="-128"/>
                </a:rPr>
                <a:t>SOURCE: Source</a:t>
              </a:r>
            </a:p>
          </p:txBody>
        </p:sp>
      </p:grpSp>
      <p:grpSp>
        <p:nvGrpSpPr>
          <p:cNvPr id="1033" name="LegendBoxes" hidden="1"/>
          <p:cNvGrpSpPr>
            <a:grpSpLocks/>
          </p:cNvGrpSpPr>
          <p:nvPr>
            <p:custDataLst>
              <p:tags r:id="rId15"/>
            </p:custDataLst>
          </p:nvPr>
        </p:nvGrpSpPr>
        <p:grpSpPr bwMode="auto">
          <a:xfrm>
            <a:off x="10657400" y="1012826"/>
            <a:ext cx="933449" cy="977899"/>
            <a:chOff x="3394" y="518"/>
            <a:chExt cx="441" cy="616"/>
          </a:xfrm>
        </p:grpSpPr>
        <p:sp>
          <p:nvSpPr>
            <p:cNvPr id="1073" name="LegendRectangle1" hidden="1"/>
            <p:cNvSpPr>
              <a:spLocks noChangeArrowheads="1"/>
            </p:cNvSpPr>
            <p:nvPr userDrawn="1"/>
          </p:nvSpPr>
          <p:spPr bwMode="auto">
            <a:xfrm>
              <a:off x="3394" y="526"/>
              <a:ext cx="104" cy="101"/>
            </a:xfrm>
            <a:prstGeom prst="rect">
              <a:avLst/>
            </a:prstGeom>
            <a:solidFill>
              <a:schemeClr val="accent1"/>
            </a:solidFill>
            <a:ln w="9525">
              <a:solidFill>
                <a:srgbClr val="808080"/>
              </a:solidFill>
              <a:miter lim="800000"/>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1074" name="LegendRectangle2" hidden="1"/>
            <p:cNvSpPr>
              <a:spLocks noChangeArrowheads="1"/>
            </p:cNvSpPr>
            <p:nvPr userDrawn="1"/>
          </p:nvSpPr>
          <p:spPr bwMode="auto">
            <a:xfrm>
              <a:off x="3394" y="693"/>
              <a:ext cx="104" cy="101"/>
            </a:xfrm>
            <a:prstGeom prst="rect">
              <a:avLst/>
            </a:prstGeom>
            <a:solidFill>
              <a:schemeClr val="accent2"/>
            </a:solidFill>
            <a:ln w="9525">
              <a:solidFill>
                <a:srgbClr val="808080"/>
              </a:solidFill>
              <a:miter lim="800000"/>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1075" name="LegendRectangle3" hidden="1"/>
            <p:cNvSpPr>
              <a:spLocks noChangeArrowheads="1"/>
            </p:cNvSpPr>
            <p:nvPr userDrawn="1"/>
          </p:nvSpPr>
          <p:spPr bwMode="auto">
            <a:xfrm>
              <a:off x="3394" y="860"/>
              <a:ext cx="104" cy="101"/>
            </a:xfrm>
            <a:prstGeom prst="rect">
              <a:avLst/>
            </a:prstGeom>
            <a:solidFill>
              <a:schemeClr val="hlink"/>
            </a:solidFill>
            <a:ln w="9525">
              <a:solidFill>
                <a:srgbClr val="808080"/>
              </a:solidFill>
              <a:miter lim="800000"/>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1076" name="LegendRectangle4" hidden="1"/>
            <p:cNvSpPr>
              <a:spLocks noChangeArrowheads="1"/>
            </p:cNvSpPr>
            <p:nvPr userDrawn="1"/>
          </p:nvSpPr>
          <p:spPr bwMode="auto">
            <a:xfrm>
              <a:off x="3394" y="1027"/>
              <a:ext cx="104" cy="101"/>
            </a:xfrm>
            <a:prstGeom prst="rect">
              <a:avLst/>
            </a:prstGeom>
            <a:solidFill>
              <a:schemeClr val="folHlink"/>
            </a:solidFill>
            <a:ln w="9525">
              <a:solidFill>
                <a:srgbClr val="808080"/>
              </a:solidFill>
              <a:miter lim="800000"/>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1077" name="Legend1" hidden="1"/>
            <p:cNvSpPr>
              <a:spLocks noChangeArrowheads="1"/>
            </p:cNvSpPr>
            <p:nvPr userDrawn="1"/>
          </p:nvSpPr>
          <p:spPr bwMode="auto">
            <a:xfrm>
              <a:off x="3554" y="518"/>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Legend1</a:t>
              </a:r>
            </a:p>
          </p:txBody>
        </p:sp>
        <p:sp>
          <p:nvSpPr>
            <p:cNvPr id="1078" name="Legend2" hidden="1"/>
            <p:cNvSpPr>
              <a:spLocks noChangeArrowheads="1"/>
            </p:cNvSpPr>
            <p:nvPr userDrawn="1"/>
          </p:nvSpPr>
          <p:spPr bwMode="auto">
            <a:xfrm>
              <a:off x="3554" y="683"/>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Legend2</a:t>
              </a:r>
            </a:p>
          </p:txBody>
        </p:sp>
        <p:sp>
          <p:nvSpPr>
            <p:cNvPr id="1079" name="Legend3" hidden="1"/>
            <p:cNvSpPr>
              <a:spLocks noChangeArrowheads="1"/>
            </p:cNvSpPr>
            <p:nvPr userDrawn="1"/>
          </p:nvSpPr>
          <p:spPr bwMode="auto">
            <a:xfrm>
              <a:off x="3554" y="848"/>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Legend3</a:t>
              </a:r>
            </a:p>
          </p:txBody>
        </p:sp>
        <p:sp>
          <p:nvSpPr>
            <p:cNvPr id="1080" name="Legend4" hidden="1"/>
            <p:cNvSpPr>
              <a:spLocks noChangeArrowheads="1"/>
            </p:cNvSpPr>
            <p:nvPr userDrawn="1"/>
          </p:nvSpPr>
          <p:spPr bwMode="auto">
            <a:xfrm>
              <a:off x="3554" y="1018"/>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Legend4</a:t>
              </a:r>
            </a:p>
          </p:txBody>
        </p:sp>
      </p:grpSp>
      <p:grpSp>
        <p:nvGrpSpPr>
          <p:cNvPr id="1034" name="LegendLines" hidden="1"/>
          <p:cNvGrpSpPr>
            <a:grpSpLocks/>
          </p:cNvGrpSpPr>
          <p:nvPr>
            <p:custDataLst>
              <p:tags r:id="rId16"/>
            </p:custDataLst>
          </p:nvPr>
        </p:nvGrpSpPr>
        <p:grpSpPr bwMode="auto">
          <a:xfrm>
            <a:off x="10234076" y="1012822"/>
            <a:ext cx="1356777" cy="708024"/>
            <a:chOff x="2411" y="2749"/>
            <a:chExt cx="641" cy="446"/>
          </a:xfrm>
        </p:grpSpPr>
        <p:sp>
          <p:nvSpPr>
            <p:cNvPr id="1067" name="LineLegend1" hidden="1"/>
            <p:cNvSpPr>
              <a:spLocks noChangeShapeType="1"/>
            </p:cNvSpPr>
            <p:nvPr/>
          </p:nvSpPr>
          <p:spPr bwMode="auto">
            <a:xfrm>
              <a:off x="2411" y="2807"/>
              <a:ext cx="28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ZA" sz="1800" b="1">
                <a:solidFill>
                  <a:srgbClr val="003896"/>
                </a:solidFill>
                <a:ea typeface="MS PGothic" pitchFamily="34" charset="-128"/>
              </a:endParaRPr>
            </a:p>
          </p:txBody>
        </p:sp>
        <p:sp>
          <p:nvSpPr>
            <p:cNvPr id="1068" name="LineLegend2" hidden="1"/>
            <p:cNvSpPr>
              <a:spLocks noChangeShapeType="1"/>
            </p:cNvSpPr>
            <p:nvPr/>
          </p:nvSpPr>
          <p:spPr bwMode="auto">
            <a:xfrm>
              <a:off x="2411" y="2972"/>
              <a:ext cx="288"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ZA" sz="1800" b="1">
                <a:solidFill>
                  <a:srgbClr val="003896"/>
                </a:solidFill>
                <a:ea typeface="MS PGothic" pitchFamily="34" charset="-128"/>
              </a:endParaRPr>
            </a:p>
          </p:txBody>
        </p:sp>
        <p:sp>
          <p:nvSpPr>
            <p:cNvPr id="1069" name="LineLegend3" hidden="1"/>
            <p:cNvSpPr>
              <a:spLocks noChangeShapeType="1"/>
            </p:cNvSpPr>
            <p:nvPr/>
          </p:nvSpPr>
          <p:spPr bwMode="auto">
            <a:xfrm>
              <a:off x="2411" y="3137"/>
              <a:ext cx="288"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ZA" sz="1800" b="1">
                <a:solidFill>
                  <a:srgbClr val="003896"/>
                </a:solidFill>
                <a:ea typeface="MS PGothic" pitchFamily="34" charset="-128"/>
              </a:endParaRPr>
            </a:p>
          </p:txBody>
        </p:sp>
        <p:sp>
          <p:nvSpPr>
            <p:cNvPr id="1070" name="Legend1" hidden="1"/>
            <p:cNvSpPr>
              <a:spLocks noChangeArrowheads="1"/>
            </p:cNvSpPr>
            <p:nvPr userDrawn="1"/>
          </p:nvSpPr>
          <p:spPr bwMode="auto">
            <a:xfrm>
              <a:off x="2771" y="2749"/>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Legend1</a:t>
              </a:r>
            </a:p>
          </p:txBody>
        </p:sp>
        <p:sp>
          <p:nvSpPr>
            <p:cNvPr id="1071" name="Legend2" hidden="1"/>
            <p:cNvSpPr>
              <a:spLocks noChangeArrowheads="1"/>
            </p:cNvSpPr>
            <p:nvPr userDrawn="1"/>
          </p:nvSpPr>
          <p:spPr bwMode="auto">
            <a:xfrm>
              <a:off x="2771" y="2914"/>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Legend2</a:t>
              </a:r>
            </a:p>
          </p:txBody>
        </p:sp>
        <p:sp>
          <p:nvSpPr>
            <p:cNvPr id="1072" name="Legend3" hidden="1"/>
            <p:cNvSpPr>
              <a:spLocks noChangeArrowheads="1"/>
            </p:cNvSpPr>
            <p:nvPr userDrawn="1"/>
          </p:nvSpPr>
          <p:spPr bwMode="auto">
            <a:xfrm>
              <a:off x="2771" y="3079"/>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Legend3</a:t>
              </a:r>
            </a:p>
          </p:txBody>
        </p:sp>
      </p:grpSp>
      <p:grpSp>
        <p:nvGrpSpPr>
          <p:cNvPr id="1035" name="LegendMoons" hidden="1"/>
          <p:cNvGrpSpPr>
            <a:grpSpLocks/>
          </p:cNvGrpSpPr>
          <p:nvPr>
            <p:custDataLst>
              <p:tags r:id="rId17"/>
            </p:custDataLst>
          </p:nvPr>
        </p:nvGrpSpPr>
        <p:grpSpPr bwMode="auto">
          <a:xfrm>
            <a:off x="10551584" y="1014413"/>
            <a:ext cx="1039282" cy="1306512"/>
            <a:chOff x="1104" y="2704"/>
            <a:chExt cx="491" cy="823"/>
          </a:xfrm>
        </p:grpSpPr>
        <p:grpSp>
          <p:nvGrpSpPr>
            <p:cNvPr id="1047" name="MoonLegend1" hidden="1"/>
            <p:cNvGrpSpPr>
              <a:grpSpLocks noChangeAspect="1"/>
            </p:cNvGrpSpPr>
            <p:nvPr>
              <p:custDataLst>
                <p:tags r:id="rId24"/>
              </p:custDataLst>
            </p:nvPr>
          </p:nvGrpSpPr>
          <p:grpSpPr bwMode="auto">
            <a:xfrm>
              <a:off x="1104" y="2704"/>
              <a:ext cx="132" cy="132"/>
              <a:chOff x="4533" y="183"/>
              <a:chExt cx="144" cy="144"/>
            </a:xfrm>
          </p:grpSpPr>
          <p:sp>
            <p:nvSpPr>
              <p:cNvPr id="1065" name="Oval 74" hidden="1"/>
              <p:cNvSpPr>
                <a:spLocks noChangeAspect="1" noChangeArrowheads="1"/>
              </p:cNvSpPr>
              <p:nvPr>
                <p:custDataLst>
                  <p:tags r:id="rId37"/>
                </p:custDataLst>
              </p:nvPr>
            </p:nvSpPr>
            <p:spPr bwMode="blackWhite">
              <a:xfrm>
                <a:off x="4533" y="183"/>
                <a:ext cx="144" cy="144"/>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1066" name="Arc 75" hidden="1"/>
              <p:cNvSpPr>
                <a:spLocks noChangeAspect="1"/>
              </p:cNvSpPr>
              <p:nvPr>
                <p:custDataLst>
                  <p:tags r:id="rId38"/>
                </p:custDataLst>
              </p:nvPr>
            </p:nvSpPr>
            <p:spPr bwMode="black">
              <a:xfrm>
                <a:off x="4533" y="183"/>
                <a:ext cx="144" cy="144"/>
              </a:xfrm>
              <a:custGeom>
                <a:avLst/>
                <a:gdLst>
                  <a:gd name="T0" fmla="*/ 0 w 43200"/>
                  <a:gd name="T1" fmla="*/ 0 h 43200"/>
                  <a:gd name="T2" fmla="*/ 0 w 43200"/>
                  <a:gd name="T3" fmla="*/ 0 h 43200"/>
                  <a:gd name="T4" fmla="*/ 0 w 43200"/>
                  <a:gd name="T5" fmla="*/ 0 h 43200"/>
                  <a:gd name="T6" fmla="*/ 0 60000 65536"/>
                  <a:gd name="T7" fmla="*/ 0 60000 65536"/>
                  <a:gd name="T8" fmla="*/ 0 60000 65536"/>
                </a:gdLst>
                <a:ahLst/>
                <a:cxnLst>
                  <a:cxn ang="T6">
                    <a:pos x="T0" y="T1"/>
                  </a:cxn>
                  <a:cxn ang="T7">
                    <a:pos x="T2" y="T3"/>
                  </a:cxn>
                  <a:cxn ang="T8">
                    <a:pos x="T4" y="T5"/>
                  </a:cxn>
                </a:cxnLst>
                <a:rect l="0" t="0" r="r" b="b"/>
                <a:pathLst>
                  <a:path w="43200" h="43200" fill="none" extrusionOk="0">
                    <a:moveTo>
                      <a:pt x="21599" y="0"/>
                    </a:moveTo>
                  </a:path>
                  <a:path w="43200" h="43200" stroke="0" extrusionOk="0">
                    <a:moveTo>
                      <a:pt x="21599" y="0"/>
                    </a:moveTo>
                    <a:lnTo>
                      <a:pt x="21600" y="21600"/>
                    </a:lnTo>
                    <a:lnTo>
                      <a:pt x="21599" y="0"/>
                    </a:lnTo>
                    <a:close/>
                  </a:path>
                </a:pathLst>
              </a:custGeom>
              <a:solidFill>
                <a:schemeClr val="folHlink"/>
              </a:solidFill>
              <a:ln w="9525">
                <a:solidFill>
                  <a:schemeClr val="tx1"/>
                </a:solidFill>
                <a:round/>
                <a:headEnd/>
                <a:tailEnd/>
              </a:ln>
            </p:spPr>
            <p:txBody>
              <a:bodyPr wrap="none" anchor="ctr"/>
              <a:lstStyle/>
              <a:p>
                <a:pPr fontAlgn="base">
                  <a:spcBef>
                    <a:spcPct val="0"/>
                  </a:spcBef>
                  <a:spcAft>
                    <a:spcPct val="0"/>
                  </a:spcAft>
                </a:pPr>
                <a:endParaRPr lang="en-ZA" sz="1800" b="1">
                  <a:solidFill>
                    <a:srgbClr val="003896"/>
                  </a:solidFill>
                  <a:ea typeface="MS PGothic" pitchFamily="34" charset="-128"/>
                </a:endParaRPr>
              </a:p>
            </p:txBody>
          </p:sp>
        </p:grpSp>
        <p:grpSp>
          <p:nvGrpSpPr>
            <p:cNvPr id="1048" name="MoonLegend2" hidden="1"/>
            <p:cNvGrpSpPr>
              <a:grpSpLocks noChangeAspect="1"/>
            </p:cNvGrpSpPr>
            <p:nvPr>
              <p:custDataLst>
                <p:tags r:id="rId25"/>
              </p:custDataLst>
            </p:nvPr>
          </p:nvGrpSpPr>
          <p:grpSpPr bwMode="auto">
            <a:xfrm>
              <a:off x="1104" y="2876"/>
              <a:ext cx="132" cy="132"/>
              <a:chOff x="1694" y="2044"/>
              <a:chExt cx="160" cy="160"/>
            </a:xfrm>
          </p:grpSpPr>
          <p:sp>
            <p:nvSpPr>
              <p:cNvPr id="2" name="Oval 77" hidden="1"/>
              <p:cNvSpPr>
                <a:spLocks noChangeAspect="1" noChangeArrowheads="1"/>
              </p:cNvSpPr>
              <p:nvPr>
                <p:custDataLst>
                  <p:tags r:id="rId35"/>
                </p:custDataLst>
              </p:nvPr>
            </p:nvSpPr>
            <p:spPr bwMode="blackWhite">
              <a:xfrm>
                <a:off x="1694" y="2044"/>
                <a:ext cx="160" cy="160"/>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1064" name="Arc 78" hidden="1"/>
              <p:cNvSpPr>
                <a:spLocks noChangeAspect="1"/>
              </p:cNvSpPr>
              <p:nvPr>
                <p:custDataLst>
                  <p:tags r:id="rId36"/>
                </p:custDataLst>
              </p:nvPr>
            </p:nvSpPr>
            <p:spPr bwMode="black">
              <a:xfrm>
                <a:off x="1774" y="2044"/>
                <a:ext cx="80" cy="8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solidFill>
                <a:schemeClr val="folHlink"/>
              </a:solidFill>
              <a:ln w="9525">
                <a:solidFill>
                  <a:schemeClr val="tx1"/>
                </a:solidFill>
                <a:round/>
                <a:headEnd/>
                <a:tailEnd/>
              </a:ln>
            </p:spPr>
            <p:txBody>
              <a:bodyPr wrap="none" anchor="ctr"/>
              <a:lstStyle/>
              <a:p>
                <a:pPr fontAlgn="base">
                  <a:spcBef>
                    <a:spcPct val="0"/>
                  </a:spcBef>
                  <a:spcAft>
                    <a:spcPct val="0"/>
                  </a:spcAft>
                </a:pPr>
                <a:endParaRPr lang="en-ZA" sz="1800" b="1">
                  <a:solidFill>
                    <a:srgbClr val="003896"/>
                  </a:solidFill>
                  <a:ea typeface="MS PGothic" pitchFamily="34" charset="-128"/>
                </a:endParaRPr>
              </a:p>
            </p:txBody>
          </p:sp>
        </p:grpSp>
        <p:grpSp>
          <p:nvGrpSpPr>
            <p:cNvPr id="1049" name="MoonLegend3" hidden="1"/>
            <p:cNvGrpSpPr>
              <a:grpSpLocks noChangeAspect="1"/>
            </p:cNvGrpSpPr>
            <p:nvPr>
              <p:custDataLst>
                <p:tags r:id="rId26"/>
              </p:custDataLst>
            </p:nvPr>
          </p:nvGrpSpPr>
          <p:grpSpPr bwMode="auto">
            <a:xfrm>
              <a:off x="1104" y="3049"/>
              <a:ext cx="132" cy="132"/>
              <a:chOff x="4495" y="897"/>
              <a:chExt cx="160" cy="160"/>
            </a:xfrm>
          </p:grpSpPr>
          <p:sp>
            <p:nvSpPr>
              <p:cNvPr id="1061" name="Oval 80" hidden="1"/>
              <p:cNvSpPr>
                <a:spLocks noChangeAspect="1" noChangeArrowheads="1"/>
              </p:cNvSpPr>
              <p:nvPr>
                <p:custDataLst>
                  <p:tags r:id="rId33"/>
                </p:custDataLst>
              </p:nvPr>
            </p:nvSpPr>
            <p:spPr bwMode="blackWhite">
              <a:xfrm>
                <a:off x="4495" y="897"/>
                <a:ext cx="160" cy="160"/>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1062" name="Arc 81" hidden="1"/>
              <p:cNvSpPr>
                <a:spLocks noChangeAspect="1"/>
              </p:cNvSpPr>
              <p:nvPr>
                <p:custDataLst>
                  <p:tags r:id="rId34"/>
                </p:custDataLst>
              </p:nvPr>
            </p:nvSpPr>
            <p:spPr bwMode="black">
              <a:xfrm>
                <a:off x="4575" y="897"/>
                <a:ext cx="80" cy="160"/>
              </a:xfrm>
              <a:custGeom>
                <a:avLst/>
                <a:gdLst>
                  <a:gd name="T0" fmla="*/ 0 w 21600"/>
                  <a:gd name="T1" fmla="*/ 0 h 43200"/>
                  <a:gd name="T2" fmla="*/ 0 w 21600"/>
                  <a:gd name="T3" fmla="*/ 0 h 43200"/>
                  <a:gd name="T4" fmla="*/ 0 w 21600"/>
                  <a:gd name="T5" fmla="*/ 0 h 43200"/>
                  <a:gd name="T6" fmla="*/ 0 60000 65536"/>
                  <a:gd name="T7" fmla="*/ 0 60000 65536"/>
                  <a:gd name="T8" fmla="*/ 0 60000 65536"/>
                </a:gdLst>
                <a:ahLst/>
                <a:cxnLst>
                  <a:cxn ang="T6">
                    <a:pos x="T0" y="T1"/>
                  </a:cxn>
                  <a:cxn ang="T7">
                    <a:pos x="T2" y="T3"/>
                  </a:cxn>
                  <a:cxn ang="T8">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lnTo>
                      <a:pt x="-1" y="0"/>
                    </a:lnTo>
                    <a:close/>
                  </a:path>
                </a:pathLst>
              </a:custGeom>
              <a:solidFill>
                <a:schemeClr val="folHlink"/>
              </a:solidFill>
              <a:ln w="9525">
                <a:solidFill>
                  <a:schemeClr val="tx1"/>
                </a:solidFill>
                <a:round/>
                <a:headEnd/>
                <a:tailEnd/>
              </a:ln>
            </p:spPr>
            <p:txBody>
              <a:bodyPr wrap="none" anchor="ctr"/>
              <a:lstStyle/>
              <a:p>
                <a:pPr fontAlgn="base">
                  <a:spcBef>
                    <a:spcPct val="0"/>
                  </a:spcBef>
                  <a:spcAft>
                    <a:spcPct val="0"/>
                  </a:spcAft>
                </a:pPr>
                <a:endParaRPr lang="en-ZA" sz="1800" b="1">
                  <a:solidFill>
                    <a:srgbClr val="003896"/>
                  </a:solidFill>
                  <a:ea typeface="MS PGothic" pitchFamily="34" charset="-128"/>
                </a:endParaRPr>
              </a:p>
            </p:txBody>
          </p:sp>
        </p:grpSp>
        <p:grpSp>
          <p:nvGrpSpPr>
            <p:cNvPr id="1050" name="MoonLegend4" hidden="1"/>
            <p:cNvGrpSpPr>
              <a:grpSpLocks noChangeAspect="1"/>
            </p:cNvGrpSpPr>
            <p:nvPr>
              <p:custDataLst>
                <p:tags r:id="rId27"/>
              </p:custDataLst>
            </p:nvPr>
          </p:nvGrpSpPr>
          <p:grpSpPr bwMode="auto">
            <a:xfrm>
              <a:off x="1104" y="3222"/>
              <a:ext cx="132" cy="132"/>
              <a:chOff x="4495" y="1198"/>
              <a:chExt cx="160" cy="160"/>
            </a:xfrm>
          </p:grpSpPr>
          <p:sp>
            <p:nvSpPr>
              <p:cNvPr id="1059" name="Oval 83" hidden="1"/>
              <p:cNvSpPr>
                <a:spLocks noChangeAspect="1" noChangeArrowheads="1"/>
              </p:cNvSpPr>
              <p:nvPr>
                <p:custDataLst>
                  <p:tags r:id="rId31"/>
                </p:custDataLst>
              </p:nvPr>
            </p:nvSpPr>
            <p:spPr bwMode="blackWhite">
              <a:xfrm>
                <a:off x="4495" y="1198"/>
                <a:ext cx="160" cy="160"/>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1060" name="Arc 84" hidden="1"/>
              <p:cNvSpPr>
                <a:spLocks noChangeAspect="1"/>
              </p:cNvSpPr>
              <p:nvPr>
                <p:custDataLst>
                  <p:tags r:id="rId32"/>
                </p:custDataLst>
              </p:nvPr>
            </p:nvSpPr>
            <p:spPr bwMode="black">
              <a:xfrm>
                <a:off x="4495" y="1198"/>
                <a:ext cx="160" cy="160"/>
              </a:xfrm>
              <a:custGeom>
                <a:avLst/>
                <a:gdLst>
                  <a:gd name="T0" fmla="*/ 0 w 43200"/>
                  <a:gd name="T1" fmla="*/ 0 h 43200"/>
                  <a:gd name="T2" fmla="*/ 0 w 43200"/>
                  <a:gd name="T3" fmla="*/ 0 h 43200"/>
                  <a:gd name="T4" fmla="*/ 0 w 43200"/>
                  <a:gd name="T5" fmla="*/ 0 h 43200"/>
                  <a:gd name="T6" fmla="*/ 0 60000 65536"/>
                  <a:gd name="T7" fmla="*/ 0 60000 65536"/>
                  <a:gd name="T8" fmla="*/ 0 60000 65536"/>
                </a:gdLst>
                <a:ahLst/>
                <a:cxnLst>
                  <a:cxn ang="T6">
                    <a:pos x="T0" y="T1"/>
                  </a:cxn>
                  <a:cxn ang="T7">
                    <a:pos x="T2" y="T3"/>
                  </a:cxn>
                  <a:cxn ang="T8">
                    <a:pos x="T4" y="T5"/>
                  </a:cxn>
                </a:cxnLst>
                <a:rect l="0" t="0" r="r" b="b"/>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lnTo>
                      <a:pt x="21600" y="21600"/>
                    </a:lnTo>
                    <a:lnTo>
                      <a:pt x="21599" y="0"/>
                    </a:lnTo>
                    <a:close/>
                  </a:path>
                </a:pathLst>
              </a:custGeom>
              <a:solidFill>
                <a:schemeClr val="folHlink"/>
              </a:solidFill>
              <a:ln w="9525">
                <a:solidFill>
                  <a:schemeClr val="tx1"/>
                </a:solidFill>
                <a:round/>
                <a:headEnd/>
                <a:tailEnd/>
              </a:ln>
            </p:spPr>
            <p:txBody>
              <a:bodyPr wrap="none" anchor="ctr"/>
              <a:lstStyle/>
              <a:p>
                <a:pPr fontAlgn="base">
                  <a:spcBef>
                    <a:spcPct val="0"/>
                  </a:spcBef>
                  <a:spcAft>
                    <a:spcPct val="0"/>
                  </a:spcAft>
                </a:pPr>
                <a:endParaRPr lang="en-ZA" sz="1800" b="1">
                  <a:solidFill>
                    <a:srgbClr val="003896"/>
                  </a:solidFill>
                  <a:ea typeface="MS PGothic" pitchFamily="34" charset="-128"/>
                </a:endParaRPr>
              </a:p>
            </p:txBody>
          </p:sp>
        </p:grpSp>
        <p:grpSp>
          <p:nvGrpSpPr>
            <p:cNvPr id="1051" name="MoonLegend5" hidden="1"/>
            <p:cNvGrpSpPr>
              <a:grpSpLocks noChangeAspect="1"/>
            </p:cNvGrpSpPr>
            <p:nvPr>
              <p:custDataLst>
                <p:tags r:id="rId28"/>
              </p:custDataLst>
            </p:nvPr>
          </p:nvGrpSpPr>
          <p:grpSpPr bwMode="auto">
            <a:xfrm>
              <a:off x="1104" y="3395"/>
              <a:ext cx="132" cy="132"/>
              <a:chOff x="4495" y="1440"/>
              <a:chExt cx="160" cy="160"/>
            </a:xfrm>
          </p:grpSpPr>
          <p:sp>
            <p:nvSpPr>
              <p:cNvPr id="1057" name="Oval 86" hidden="1"/>
              <p:cNvSpPr>
                <a:spLocks noChangeAspect="1" noChangeArrowheads="1"/>
              </p:cNvSpPr>
              <p:nvPr>
                <p:custDataLst>
                  <p:tags r:id="rId29"/>
                </p:custDataLst>
              </p:nvPr>
            </p:nvSpPr>
            <p:spPr bwMode="blackWhite">
              <a:xfrm>
                <a:off x="4495" y="1440"/>
                <a:ext cx="160" cy="160"/>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sp>
            <p:nvSpPr>
              <p:cNvPr id="1058" name="Oval 87" hidden="1"/>
              <p:cNvSpPr>
                <a:spLocks noChangeAspect="1" noChangeArrowheads="1"/>
              </p:cNvSpPr>
              <p:nvPr>
                <p:custDataLst>
                  <p:tags r:id="rId30"/>
                </p:custDataLst>
              </p:nvPr>
            </p:nvSpPr>
            <p:spPr bwMode="black">
              <a:xfrm>
                <a:off x="4495" y="1440"/>
                <a:ext cx="160" cy="160"/>
              </a:xfrm>
              <a:prstGeom prst="ellipse">
                <a:avLst/>
              </a:prstGeom>
              <a:solidFill>
                <a:schemeClr val="folHlink"/>
              </a:solidFill>
              <a:ln w="9525">
                <a:solidFill>
                  <a:schemeClr val="tx1"/>
                </a:solidFill>
                <a:round/>
                <a:headEnd/>
                <a:tailEnd/>
              </a:ln>
            </p:spPr>
            <p:txBody>
              <a:bodyPr wrap="none" anchor="ctr"/>
              <a:lstStyle/>
              <a:p>
                <a:pPr fontAlgn="base">
                  <a:spcBef>
                    <a:spcPct val="0"/>
                  </a:spcBef>
                  <a:spcAft>
                    <a:spcPct val="0"/>
                  </a:spcAft>
                </a:pPr>
                <a:endParaRPr lang="en-US" sz="1800" b="1">
                  <a:solidFill>
                    <a:srgbClr val="003896"/>
                  </a:solidFill>
                  <a:ea typeface="MS PGothic" pitchFamily="34" charset="-128"/>
                </a:endParaRPr>
              </a:p>
            </p:txBody>
          </p:sp>
        </p:grpSp>
        <p:sp>
          <p:nvSpPr>
            <p:cNvPr id="1052" name="Legend1" hidden="1"/>
            <p:cNvSpPr>
              <a:spLocks noChangeArrowheads="1"/>
            </p:cNvSpPr>
            <p:nvPr userDrawn="1"/>
          </p:nvSpPr>
          <p:spPr bwMode="auto">
            <a:xfrm>
              <a:off x="1314" y="2711"/>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Legend1</a:t>
              </a:r>
            </a:p>
          </p:txBody>
        </p:sp>
        <p:sp>
          <p:nvSpPr>
            <p:cNvPr id="1053" name="Legend2" hidden="1"/>
            <p:cNvSpPr>
              <a:spLocks noChangeArrowheads="1"/>
            </p:cNvSpPr>
            <p:nvPr userDrawn="1"/>
          </p:nvSpPr>
          <p:spPr bwMode="auto">
            <a:xfrm>
              <a:off x="1314" y="2884"/>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Legend2</a:t>
              </a:r>
            </a:p>
          </p:txBody>
        </p:sp>
        <p:sp>
          <p:nvSpPr>
            <p:cNvPr id="1054" name="Legend3" hidden="1"/>
            <p:cNvSpPr>
              <a:spLocks noChangeArrowheads="1"/>
            </p:cNvSpPr>
            <p:nvPr userDrawn="1"/>
          </p:nvSpPr>
          <p:spPr bwMode="auto">
            <a:xfrm>
              <a:off x="1314" y="3057"/>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Legend3</a:t>
              </a:r>
            </a:p>
          </p:txBody>
        </p:sp>
        <p:sp>
          <p:nvSpPr>
            <p:cNvPr id="1055" name="Legend4" hidden="1"/>
            <p:cNvSpPr>
              <a:spLocks noChangeArrowheads="1"/>
            </p:cNvSpPr>
            <p:nvPr userDrawn="1"/>
          </p:nvSpPr>
          <p:spPr bwMode="auto">
            <a:xfrm>
              <a:off x="1314" y="3230"/>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Legend4</a:t>
              </a:r>
            </a:p>
          </p:txBody>
        </p:sp>
        <p:sp>
          <p:nvSpPr>
            <p:cNvPr id="1056" name="Legend5" hidden="1"/>
            <p:cNvSpPr>
              <a:spLocks noChangeArrowheads="1"/>
            </p:cNvSpPr>
            <p:nvPr userDrawn="1"/>
          </p:nvSpPr>
          <p:spPr bwMode="auto">
            <a:xfrm>
              <a:off x="1314" y="3403"/>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912813" fontAlgn="base">
                <a:spcBef>
                  <a:spcPct val="0"/>
                </a:spcBef>
                <a:spcAft>
                  <a:spcPct val="0"/>
                </a:spcAft>
              </a:pPr>
              <a:r>
                <a:rPr lang="en-GB" sz="1200">
                  <a:solidFill>
                    <a:srgbClr val="003896"/>
                  </a:solidFill>
                  <a:ea typeface="MS PGothic" pitchFamily="34" charset="-128"/>
                </a:rPr>
                <a:t>Legend5</a:t>
              </a:r>
            </a:p>
          </p:txBody>
        </p:sp>
      </p:grpSp>
      <p:grpSp>
        <p:nvGrpSpPr>
          <p:cNvPr id="1036" name="Sticker" hidden="1"/>
          <p:cNvGrpSpPr>
            <a:grpSpLocks/>
          </p:cNvGrpSpPr>
          <p:nvPr>
            <p:custDataLst>
              <p:tags r:id="rId18"/>
            </p:custDataLst>
          </p:nvPr>
        </p:nvGrpSpPr>
        <p:grpSpPr bwMode="auto">
          <a:xfrm>
            <a:off x="10323008" y="1014416"/>
            <a:ext cx="1458384" cy="212725"/>
            <a:chOff x="4877" y="639"/>
            <a:chExt cx="689" cy="134"/>
          </a:xfrm>
        </p:grpSpPr>
        <p:cxnSp>
          <p:nvCxnSpPr>
            <p:cNvPr id="1044" name="AutoShape 94" hidden="1"/>
            <p:cNvCxnSpPr>
              <a:cxnSpLocks noChangeShapeType="1"/>
              <a:stCxn id="1045" idx="4"/>
              <a:endCxn id="1045" idx="6"/>
            </p:cNvCxnSpPr>
            <p:nvPr/>
          </p:nvCxnSpPr>
          <p:spPr bwMode="auto">
            <a:xfrm>
              <a:off x="4877" y="773"/>
              <a:ext cx="689"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sp>
          <p:nvSpPr>
            <p:cNvPr id="1045" name="AutoShape 95" hidden="1"/>
            <p:cNvSpPr>
              <a:spLocks noChangeArrowheads="1"/>
            </p:cNvSpPr>
            <p:nvPr/>
          </p:nvSpPr>
          <p:spPr bwMode="auto">
            <a:xfrm>
              <a:off x="5049" y="639"/>
              <a:ext cx="517" cy="134"/>
            </a:xfrm>
            <a:prstGeom prst="leftRightArrow">
              <a:avLst>
                <a:gd name="adj1" fmla="val 100000"/>
                <a:gd name="adj2"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7421" tIns="0" rIns="0" bIns="27421">
              <a:spAutoFit/>
            </a:bodyPr>
            <a:lstStyle/>
            <a:p>
              <a:pPr algn="r" defTabSz="895350" fontAlgn="base">
                <a:spcBef>
                  <a:spcPct val="0"/>
                </a:spcBef>
                <a:spcAft>
                  <a:spcPct val="0"/>
                </a:spcAft>
                <a:buClr>
                  <a:srgbClr val="83725B"/>
                </a:buClr>
              </a:pPr>
              <a:r>
                <a:rPr lang="en-GB" sz="1200">
                  <a:solidFill>
                    <a:srgbClr val="808080"/>
                  </a:solidFill>
                  <a:ea typeface="MS PGothic" pitchFamily="34" charset="-128"/>
                </a:rPr>
                <a:t>ILLUSTRATIVE</a:t>
              </a:r>
            </a:p>
          </p:txBody>
        </p:sp>
        <p:cxnSp>
          <p:nvCxnSpPr>
            <p:cNvPr id="1046" name="AutoShape 96" hidden="1"/>
            <p:cNvCxnSpPr>
              <a:cxnSpLocks noChangeShapeType="1"/>
              <a:stCxn id="1045" idx="2"/>
              <a:endCxn id="1045" idx="4"/>
            </p:cNvCxnSpPr>
            <p:nvPr/>
          </p:nvCxnSpPr>
          <p:spPr bwMode="auto">
            <a:xfrm>
              <a:off x="4877" y="639"/>
              <a:ext cx="0" cy="134"/>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grpSp>
      <p:sp>
        <p:nvSpPr>
          <p:cNvPr id="1037" name="doc id" hidden="1"/>
          <p:cNvSpPr>
            <a:spLocks noChangeArrowheads="1"/>
          </p:cNvSpPr>
          <p:nvPr>
            <p:custDataLst>
              <p:tags r:id="rId19"/>
            </p:custDataLst>
          </p:nvPr>
        </p:nvSpPr>
        <p:spPr bwMode="auto">
          <a:xfrm>
            <a:off x="10680701" y="47626"/>
            <a:ext cx="1327151"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defTabSz="895350" fontAlgn="base">
              <a:spcBef>
                <a:spcPct val="0"/>
              </a:spcBef>
              <a:spcAft>
                <a:spcPct val="0"/>
              </a:spcAft>
            </a:pPr>
            <a:r>
              <a:rPr lang="en-GB" sz="700">
                <a:solidFill>
                  <a:srgbClr val="000000"/>
                </a:solidFill>
                <a:ea typeface="MS PGothic" pitchFamily="34" charset="-128"/>
              </a:rPr>
              <a:t>JOH-ESK039-20101008-vgi</a:t>
            </a:r>
          </a:p>
        </p:txBody>
      </p:sp>
      <p:grpSp>
        <p:nvGrpSpPr>
          <p:cNvPr id="1038" name="ACET" hidden="1"/>
          <p:cNvGrpSpPr>
            <a:grpSpLocks/>
          </p:cNvGrpSpPr>
          <p:nvPr>
            <p:custDataLst>
              <p:tags r:id="rId20"/>
            </p:custDataLst>
          </p:nvPr>
        </p:nvGrpSpPr>
        <p:grpSpPr bwMode="auto">
          <a:xfrm>
            <a:off x="1936758" y="1333500"/>
            <a:ext cx="5685367" cy="508000"/>
            <a:chOff x="915" y="710"/>
            <a:chExt cx="2686" cy="320"/>
          </a:xfrm>
        </p:grpSpPr>
        <p:cxnSp>
          <p:nvCxnSpPr>
            <p:cNvPr id="1042" name="AutoShape 103" hidden="1"/>
            <p:cNvCxnSpPr>
              <a:cxnSpLocks noChangeShapeType="1"/>
              <a:stCxn id="1043" idx="4"/>
              <a:endCxn id="1043" idx="6"/>
            </p:cNvCxnSpPr>
            <p:nvPr/>
          </p:nvCxnSpPr>
          <p:spPr bwMode="auto">
            <a:xfrm>
              <a:off x="915" y="1030"/>
              <a:ext cx="2686"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043" name="AutoShape 104" hidden="1"/>
            <p:cNvSpPr>
              <a:spLocks noChangeArrowheads="1"/>
            </p:cNvSpPr>
            <p:nvPr/>
          </p:nvSpPr>
          <p:spPr bwMode="auto">
            <a:xfrm>
              <a:off x="915" y="710"/>
              <a:ext cx="2686" cy="320"/>
            </a:xfrm>
            <a:prstGeom prst="leftRightArrow">
              <a:avLst>
                <a:gd name="adj1" fmla="val 100000"/>
                <a:gd name="adj2"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8280" anchor="b">
              <a:spAutoFit/>
            </a:bodyPr>
            <a:lstStyle/>
            <a:p>
              <a:pPr defTabSz="912813" fontAlgn="base">
                <a:spcBef>
                  <a:spcPct val="0"/>
                </a:spcBef>
                <a:spcAft>
                  <a:spcPct val="0"/>
                </a:spcAft>
              </a:pPr>
              <a:r>
                <a:rPr lang="en-GB" sz="1600" b="1">
                  <a:solidFill>
                    <a:srgbClr val="003896"/>
                  </a:solidFill>
                  <a:ea typeface="MS PGothic" pitchFamily="34" charset="-128"/>
                </a:rPr>
                <a:t>Title</a:t>
              </a:r>
            </a:p>
            <a:p>
              <a:pPr defTabSz="912813" fontAlgn="base">
                <a:spcBef>
                  <a:spcPct val="0"/>
                </a:spcBef>
                <a:spcAft>
                  <a:spcPct val="0"/>
                </a:spcAft>
              </a:pPr>
              <a:r>
                <a:rPr lang="en-GB" sz="1600">
                  <a:solidFill>
                    <a:srgbClr val="808080"/>
                  </a:solidFill>
                  <a:ea typeface="MS PGothic" pitchFamily="34" charset="-128"/>
                </a:rPr>
                <a:t>Unit of measure</a:t>
              </a:r>
            </a:p>
          </p:txBody>
        </p:sp>
      </p:grpSp>
      <p:sp>
        <p:nvSpPr>
          <p:cNvPr id="1039" name="Working Draft" hidden="1"/>
          <p:cNvSpPr txBox="1">
            <a:spLocks noChangeArrowheads="1"/>
          </p:cNvSpPr>
          <p:nvPr>
            <p:custDataLst>
              <p:tags r:id="rId21"/>
            </p:custDataLst>
          </p:nvPr>
        </p:nvSpPr>
        <p:spPr bwMode="auto">
          <a:xfrm rot="5400000">
            <a:off x="11215558" y="2928025"/>
            <a:ext cx="1779333"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12813" eaLnBrk="0" hangingPunct="0">
              <a:defRPr b="1">
                <a:solidFill>
                  <a:schemeClr val="tx1"/>
                </a:solidFill>
                <a:latin typeface="Arial" pitchFamily="34" charset="0"/>
                <a:cs typeface="Arial" pitchFamily="34" charset="0"/>
              </a:defRPr>
            </a:lvl1pPr>
            <a:lvl2pPr marL="742950" indent="-285750" defTabSz="912813" eaLnBrk="0" hangingPunct="0">
              <a:defRPr b="1">
                <a:solidFill>
                  <a:schemeClr val="tx1"/>
                </a:solidFill>
                <a:latin typeface="Arial" pitchFamily="34" charset="0"/>
                <a:cs typeface="Arial" pitchFamily="34" charset="0"/>
              </a:defRPr>
            </a:lvl2pPr>
            <a:lvl3pPr marL="1143000" indent="-228600" defTabSz="912813" eaLnBrk="0" hangingPunct="0">
              <a:defRPr b="1">
                <a:solidFill>
                  <a:schemeClr val="tx1"/>
                </a:solidFill>
                <a:latin typeface="Arial" pitchFamily="34" charset="0"/>
                <a:cs typeface="Arial" pitchFamily="34" charset="0"/>
              </a:defRPr>
            </a:lvl3pPr>
            <a:lvl4pPr marL="1600200" indent="-228600" defTabSz="912813" eaLnBrk="0" hangingPunct="0">
              <a:defRPr b="1">
                <a:solidFill>
                  <a:schemeClr val="tx1"/>
                </a:solidFill>
                <a:latin typeface="Arial" pitchFamily="34" charset="0"/>
                <a:cs typeface="Arial" pitchFamily="34" charset="0"/>
              </a:defRPr>
            </a:lvl4pPr>
            <a:lvl5pPr marL="2057400" indent="-228600" defTabSz="912813" eaLnBrk="0" hangingPunct="0">
              <a:defRPr b="1">
                <a:solidFill>
                  <a:schemeClr val="tx1"/>
                </a:solidFill>
                <a:latin typeface="Arial" pitchFamily="34" charset="0"/>
                <a:cs typeface="Arial" pitchFamily="34" charset="0"/>
              </a:defRPr>
            </a:lvl5pPr>
            <a:lvl6pPr marL="2514600" indent="-228600" defTabSz="912813"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defTabSz="912813"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defTabSz="912813"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defTabSz="912813" eaLnBrk="0" fontAlgn="base" hangingPunct="0">
              <a:spcBef>
                <a:spcPct val="0"/>
              </a:spcBef>
              <a:spcAft>
                <a:spcPct val="0"/>
              </a:spcAft>
              <a:defRPr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GB" sz="600" b="0">
                <a:solidFill>
                  <a:srgbClr val="003896"/>
                </a:solidFill>
                <a:ea typeface="MS PGothic" pitchFamily="34" charset="-128"/>
              </a:rPr>
              <a:t>Working Draft - Last Modified 2/2/2011 12:34:00 PM</a:t>
            </a:r>
            <a:endParaRPr lang="en-GB" sz="1600" b="0">
              <a:solidFill>
                <a:srgbClr val="003896"/>
              </a:solidFill>
              <a:ea typeface="MS PGothic" pitchFamily="34" charset="-128"/>
            </a:endParaRPr>
          </a:p>
        </p:txBody>
      </p:sp>
      <p:sp>
        <p:nvSpPr>
          <p:cNvPr id="1040" name="Printed" hidden="1"/>
          <p:cNvSpPr txBox="1">
            <a:spLocks noChangeArrowheads="1"/>
          </p:cNvSpPr>
          <p:nvPr>
            <p:custDataLst>
              <p:tags r:id="rId22"/>
            </p:custDataLst>
          </p:nvPr>
        </p:nvSpPr>
        <p:spPr bwMode="auto">
          <a:xfrm rot="5400000">
            <a:off x="11592258" y="4417100"/>
            <a:ext cx="1025922"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12813" eaLnBrk="0" hangingPunct="0">
              <a:defRPr b="1">
                <a:solidFill>
                  <a:schemeClr val="tx1"/>
                </a:solidFill>
                <a:latin typeface="Arial" pitchFamily="34" charset="0"/>
                <a:cs typeface="Arial" pitchFamily="34" charset="0"/>
              </a:defRPr>
            </a:lvl1pPr>
            <a:lvl2pPr marL="742950" indent="-285750" defTabSz="912813" eaLnBrk="0" hangingPunct="0">
              <a:defRPr b="1">
                <a:solidFill>
                  <a:schemeClr val="tx1"/>
                </a:solidFill>
                <a:latin typeface="Arial" pitchFamily="34" charset="0"/>
                <a:cs typeface="Arial" pitchFamily="34" charset="0"/>
              </a:defRPr>
            </a:lvl2pPr>
            <a:lvl3pPr marL="1143000" indent="-228600" defTabSz="912813" eaLnBrk="0" hangingPunct="0">
              <a:defRPr b="1">
                <a:solidFill>
                  <a:schemeClr val="tx1"/>
                </a:solidFill>
                <a:latin typeface="Arial" pitchFamily="34" charset="0"/>
                <a:cs typeface="Arial" pitchFamily="34" charset="0"/>
              </a:defRPr>
            </a:lvl3pPr>
            <a:lvl4pPr marL="1600200" indent="-228600" defTabSz="912813" eaLnBrk="0" hangingPunct="0">
              <a:defRPr b="1">
                <a:solidFill>
                  <a:schemeClr val="tx1"/>
                </a:solidFill>
                <a:latin typeface="Arial" pitchFamily="34" charset="0"/>
                <a:cs typeface="Arial" pitchFamily="34" charset="0"/>
              </a:defRPr>
            </a:lvl4pPr>
            <a:lvl5pPr marL="2057400" indent="-228600" defTabSz="912813" eaLnBrk="0" hangingPunct="0">
              <a:defRPr b="1">
                <a:solidFill>
                  <a:schemeClr val="tx1"/>
                </a:solidFill>
                <a:latin typeface="Arial" pitchFamily="34" charset="0"/>
                <a:cs typeface="Arial" pitchFamily="34" charset="0"/>
              </a:defRPr>
            </a:lvl5pPr>
            <a:lvl6pPr marL="2514600" indent="-228600" defTabSz="912813"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defTabSz="912813"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defTabSz="912813"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defTabSz="912813" eaLnBrk="0" fontAlgn="base" hangingPunct="0">
              <a:spcBef>
                <a:spcPct val="0"/>
              </a:spcBef>
              <a:spcAft>
                <a:spcPct val="0"/>
              </a:spcAft>
              <a:defRPr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GB" sz="600" b="0">
                <a:solidFill>
                  <a:srgbClr val="003896"/>
                </a:solidFill>
                <a:ea typeface="MS PGothic" pitchFamily="34" charset="-128"/>
              </a:rPr>
              <a:t>Printed 1/31/2011 1:23:15 PM</a:t>
            </a:r>
            <a:endParaRPr lang="en-GB" sz="1600" b="0">
              <a:solidFill>
                <a:srgbClr val="003896"/>
              </a:solidFill>
              <a:ea typeface="MS PGothic" pitchFamily="34" charset="-128"/>
            </a:endParaRPr>
          </a:p>
        </p:txBody>
      </p:sp>
      <p:pic>
        <p:nvPicPr>
          <p:cNvPr id="1041" name="Picture 140"/>
          <p:cNvPicPr>
            <a:picLocks noChangeArrowheads="1"/>
          </p:cNvPicPr>
          <p:nvPr>
            <p:custDataLst>
              <p:tags r:id="rId23"/>
            </p:custDataLst>
          </p:nvPr>
        </p:nvPicPr>
        <p:blipFill>
          <a:blip r:embed="rId41">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425295934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Lst>
  <p:transition spd="slow"/>
  <p:hf hdr="0" ftr="0" dt="0"/>
  <p:txStyles>
    <p:titleStyle>
      <a:lvl1pPr algn="l" defTabSz="912813" rtl="0" eaLnBrk="0" fontAlgn="base" hangingPunct="0">
        <a:lnSpc>
          <a:spcPct val="85000"/>
        </a:lnSpc>
        <a:spcBef>
          <a:spcPct val="0"/>
        </a:spcBef>
        <a:spcAft>
          <a:spcPct val="0"/>
        </a:spcAft>
        <a:defRPr sz="2400">
          <a:solidFill>
            <a:schemeClr val="bg1"/>
          </a:solidFill>
          <a:latin typeface="+mj-lt"/>
          <a:ea typeface="MS PGothic" pitchFamily="34" charset="-128"/>
          <a:cs typeface="+mj-cs"/>
        </a:defRPr>
      </a:lvl1pPr>
      <a:lvl2pPr algn="l" defTabSz="912813" rtl="0" eaLnBrk="0" fontAlgn="base" hangingPunct="0">
        <a:lnSpc>
          <a:spcPct val="85000"/>
        </a:lnSpc>
        <a:spcBef>
          <a:spcPct val="0"/>
        </a:spcBef>
        <a:spcAft>
          <a:spcPct val="0"/>
        </a:spcAft>
        <a:defRPr sz="2400">
          <a:solidFill>
            <a:schemeClr val="bg1"/>
          </a:solidFill>
          <a:latin typeface="Arial" charset="0"/>
          <a:ea typeface="MS PGothic" pitchFamily="34" charset="-128"/>
          <a:cs typeface="Arial" charset="0"/>
        </a:defRPr>
      </a:lvl2pPr>
      <a:lvl3pPr algn="l" defTabSz="912813" rtl="0" eaLnBrk="0" fontAlgn="base" hangingPunct="0">
        <a:lnSpc>
          <a:spcPct val="85000"/>
        </a:lnSpc>
        <a:spcBef>
          <a:spcPct val="0"/>
        </a:spcBef>
        <a:spcAft>
          <a:spcPct val="0"/>
        </a:spcAft>
        <a:defRPr sz="2400">
          <a:solidFill>
            <a:schemeClr val="bg1"/>
          </a:solidFill>
          <a:latin typeface="Arial" charset="0"/>
          <a:ea typeface="MS PGothic" pitchFamily="34" charset="-128"/>
          <a:cs typeface="Arial" charset="0"/>
        </a:defRPr>
      </a:lvl3pPr>
      <a:lvl4pPr algn="l" defTabSz="912813" rtl="0" eaLnBrk="0" fontAlgn="base" hangingPunct="0">
        <a:lnSpc>
          <a:spcPct val="85000"/>
        </a:lnSpc>
        <a:spcBef>
          <a:spcPct val="0"/>
        </a:spcBef>
        <a:spcAft>
          <a:spcPct val="0"/>
        </a:spcAft>
        <a:defRPr sz="2400">
          <a:solidFill>
            <a:schemeClr val="bg1"/>
          </a:solidFill>
          <a:latin typeface="Arial" charset="0"/>
          <a:ea typeface="MS PGothic" pitchFamily="34" charset="-128"/>
          <a:cs typeface="Arial" charset="0"/>
        </a:defRPr>
      </a:lvl4pPr>
      <a:lvl5pPr algn="l" defTabSz="912813" rtl="0" eaLnBrk="0" fontAlgn="base" hangingPunct="0">
        <a:lnSpc>
          <a:spcPct val="85000"/>
        </a:lnSpc>
        <a:spcBef>
          <a:spcPct val="0"/>
        </a:spcBef>
        <a:spcAft>
          <a:spcPct val="0"/>
        </a:spcAft>
        <a:defRPr sz="2400">
          <a:solidFill>
            <a:schemeClr val="bg1"/>
          </a:solidFill>
          <a:latin typeface="Arial" charset="0"/>
          <a:ea typeface="MS PGothic" pitchFamily="34" charset="-128"/>
          <a:cs typeface="Arial" charset="0"/>
        </a:defRPr>
      </a:lvl5pPr>
      <a:lvl6pPr marL="457200" algn="l" defTabSz="912813" rtl="0" fontAlgn="base">
        <a:lnSpc>
          <a:spcPct val="85000"/>
        </a:lnSpc>
        <a:spcBef>
          <a:spcPct val="0"/>
        </a:spcBef>
        <a:spcAft>
          <a:spcPct val="0"/>
        </a:spcAft>
        <a:defRPr sz="2400">
          <a:solidFill>
            <a:schemeClr val="bg1"/>
          </a:solidFill>
          <a:latin typeface="Arial" charset="0"/>
          <a:cs typeface="Arial" charset="0"/>
        </a:defRPr>
      </a:lvl6pPr>
      <a:lvl7pPr marL="914400" algn="l" defTabSz="912813" rtl="0" fontAlgn="base">
        <a:lnSpc>
          <a:spcPct val="85000"/>
        </a:lnSpc>
        <a:spcBef>
          <a:spcPct val="0"/>
        </a:spcBef>
        <a:spcAft>
          <a:spcPct val="0"/>
        </a:spcAft>
        <a:defRPr sz="2400">
          <a:solidFill>
            <a:schemeClr val="bg1"/>
          </a:solidFill>
          <a:latin typeface="Arial" charset="0"/>
          <a:cs typeface="Arial" charset="0"/>
        </a:defRPr>
      </a:lvl7pPr>
      <a:lvl8pPr marL="1371600" algn="l" defTabSz="912813" rtl="0" fontAlgn="base">
        <a:lnSpc>
          <a:spcPct val="85000"/>
        </a:lnSpc>
        <a:spcBef>
          <a:spcPct val="0"/>
        </a:spcBef>
        <a:spcAft>
          <a:spcPct val="0"/>
        </a:spcAft>
        <a:defRPr sz="2400">
          <a:solidFill>
            <a:schemeClr val="bg1"/>
          </a:solidFill>
          <a:latin typeface="Arial" charset="0"/>
          <a:cs typeface="Arial" charset="0"/>
        </a:defRPr>
      </a:lvl8pPr>
      <a:lvl9pPr marL="1828800" algn="l" defTabSz="912813" rtl="0" fontAlgn="base">
        <a:lnSpc>
          <a:spcPct val="85000"/>
        </a:lnSpc>
        <a:spcBef>
          <a:spcPct val="0"/>
        </a:spcBef>
        <a:spcAft>
          <a:spcPct val="0"/>
        </a:spcAft>
        <a:defRPr sz="2400">
          <a:solidFill>
            <a:schemeClr val="bg1"/>
          </a:solidFill>
          <a:latin typeface="Arial" charset="0"/>
          <a:cs typeface="Arial" charset="0"/>
        </a:defRPr>
      </a:lvl9pPr>
    </p:titleStyle>
    <p:bodyStyle>
      <a:lvl1pPr marL="342900" indent="-342900" algn="l" defTabSz="912813" rtl="0" eaLnBrk="0" fontAlgn="base" hangingPunct="0">
        <a:spcBef>
          <a:spcPct val="0"/>
        </a:spcBef>
        <a:spcAft>
          <a:spcPct val="0"/>
        </a:spcAft>
        <a:buClr>
          <a:srgbClr val="8C7F6D"/>
        </a:buClr>
        <a:defRPr sz="1600">
          <a:solidFill>
            <a:srgbClr val="003896"/>
          </a:solidFill>
          <a:latin typeface="+mn-lt"/>
          <a:ea typeface="MS PGothic" pitchFamily="34" charset="-128"/>
          <a:cs typeface="+mn-cs"/>
        </a:defRPr>
      </a:lvl1pPr>
      <a:lvl2pPr marL="147638" indent="-146050" algn="l" defTabSz="912813" rtl="0" eaLnBrk="0" fontAlgn="base" hangingPunct="0">
        <a:spcBef>
          <a:spcPct val="0"/>
        </a:spcBef>
        <a:spcAft>
          <a:spcPct val="0"/>
        </a:spcAft>
        <a:buClr>
          <a:srgbClr val="8C7F6D"/>
        </a:buClr>
        <a:buSzPct val="125000"/>
        <a:buChar char="•"/>
        <a:defRPr sz="1600">
          <a:solidFill>
            <a:srgbClr val="003896"/>
          </a:solidFill>
          <a:latin typeface="+mn-lt"/>
          <a:ea typeface="Arial" charset="0"/>
          <a:cs typeface="+mn-cs"/>
        </a:defRPr>
      </a:lvl2pPr>
      <a:lvl3pPr marL="357188" indent="-207963" algn="l" defTabSz="912813" rtl="0" eaLnBrk="0" fontAlgn="base" hangingPunct="0">
        <a:spcBef>
          <a:spcPct val="0"/>
        </a:spcBef>
        <a:spcAft>
          <a:spcPct val="0"/>
        </a:spcAft>
        <a:buClr>
          <a:srgbClr val="8C7F6D"/>
        </a:buClr>
        <a:buSzPct val="125000"/>
        <a:buFont typeface="Arial" charset="0"/>
        <a:buChar char="–"/>
        <a:defRPr sz="1600">
          <a:solidFill>
            <a:srgbClr val="003896"/>
          </a:solidFill>
          <a:latin typeface="+mn-lt"/>
          <a:ea typeface="Arial" charset="0"/>
          <a:cs typeface="+mn-cs"/>
        </a:defRPr>
      </a:lvl3pPr>
      <a:lvl4pPr marL="481013" indent="-123825" algn="l" defTabSz="912813" rtl="0" eaLnBrk="0" fontAlgn="base" hangingPunct="0">
        <a:spcBef>
          <a:spcPct val="0"/>
        </a:spcBef>
        <a:spcAft>
          <a:spcPct val="0"/>
        </a:spcAft>
        <a:buClr>
          <a:srgbClr val="8C7F6D"/>
        </a:buClr>
        <a:buChar char="•"/>
        <a:defRPr sz="1600">
          <a:solidFill>
            <a:srgbClr val="003896"/>
          </a:solidFill>
          <a:latin typeface="+mn-lt"/>
          <a:ea typeface="Arial" charset="0"/>
          <a:cs typeface="+mn-cs"/>
        </a:defRPr>
      </a:lvl4pPr>
      <a:lvl5pPr marL="657225" indent="-174625" algn="l" defTabSz="912813" rtl="0" eaLnBrk="0" fontAlgn="base" hangingPunct="0">
        <a:spcBef>
          <a:spcPct val="0"/>
        </a:spcBef>
        <a:spcAft>
          <a:spcPct val="0"/>
        </a:spcAft>
        <a:buClr>
          <a:srgbClr val="8C7F6D"/>
        </a:buClr>
        <a:buFont typeface="Arial" charset="0"/>
        <a:buChar char="–"/>
        <a:defRPr sz="1600">
          <a:solidFill>
            <a:srgbClr val="003896"/>
          </a:solidFill>
          <a:latin typeface="+mn-lt"/>
          <a:ea typeface="Arial" charset="0"/>
          <a:cs typeface="+mn-cs"/>
        </a:defRPr>
      </a:lvl5pPr>
      <a:lvl6pPr marL="1114425" indent="-174625" algn="l" defTabSz="912813" rtl="0" fontAlgn="base">
        <a:spcBef>
          <a:spcPct val="0"/>
        </a:spcBef>
        <a:spcAft>
          <a:spcPct val="0"/>
        </a:spcAft>
        <a:buClr>
          <a:srgbClr val="8C7F6D"/>
        </a:buClr>
        <a:buFont typeface="Arial" charset="0"/>
        <a:buChar char="–"/>
        <a:defRPr sz="1600">
          <a:solidFill>
            <a:srgbClr val="003896"/>
          </a:solidFill>
          <a:latin typeface="+mn-lt"/>
          <a:cs typeface="+mn-cs"/>
        </a:defRPr>
      </a:lvl6pPr>
      <a:lvl7pPr marL="1571625" indent="-174625" algn="l" defTabSz="912813" rtl="0" fontAlgn="base">
        <a:spcBef>
          <a:spcPct val="0"/>
        </a:spcBef>
        <a:spcAft>
          <a:spcPct val="0"/>
        </a:spcAft>
        <a:buClr>
          <a:srgbClr val="8C7F6D"/>
        </a:buClr>
        <a:buFont typeface="Arial" charset="0"/>
        <a:buChar char="–"/>
        <a:defRPr sz="1600">
          <a:solidFill>
            <a:srgbClr val="003896"/>
          </a:solidFill>
          <a:latin typeface="+mn-lt"/>
          <a:cs typeface="+mn-cs"/>
        </a:defRPr>
      </a:lvl7pPr>
      <a:lvl8pPr marL="2028825" indent="-174625" algn="l" defTabSz="912813" rtl="0" fontAlgn="base">
        <a:spcBef>
          <a:spcPct val="0"/>
        </a:spcBef>
        <a:spcAft>
          <a:spcPct val="0"/>
        </a:spcAft>
        <a:buClr>
          <a:srgbClr val="8C7F6D"/>
        </a:buClr>
        <a:buFont typeface="Arial" charset="0"/>
        <a:buChar char="–"/>
        <a:defRPr sz="1600">
          <a:solidFill>
            <a:srgbClr val="003896"/>
          </a:solidFill>
          <a:latin typeface="+mn-lt"/>
          <a:cs typeface="+mn-cs"/>
        </a:defRPr>
      </a:lvl8pPr>
      <a:lvl9pPr marL="2486025" indent="-174625" algn="l" defTabSz="912813" rtl="0" fontAlgn="base">
        <a:spcBef>
          <a:spcPct val="0"/>
        </a:spcBef>
        <a:spcAft>
          <a:spcPct val="0"/>
        </a:spcAft>
        <a:buClr>
          <a:srgbClr val="8C7F6D"/>
        </a:buClr>
        <a:buFont typeface="Arial" charset="0"/>
        <a:buChar char="–"/>
        <a:defRPr sz="16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43" descr="logo small"/>
          <p:cNvPicPr>
            <a:picLocks noChangeAspect="1" noChangeArrowheads="1"/>
          </p:cNvPicPr>
          <p:nvPr userDrawn="1"/>
        </p:nvPicPr>
        <p:blipFill>
          <a:blip r:embed="rId19" cstate="email">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7" descr="topsolid"/>
          <p:cNvPicPr>
            <a:picLocks noChangeAspect="1" noChangeArrowheads="1"/>
          </p:cNvPicPr>
          <p:nvPr userDrawn="1"/>
        </p:nvPicPr>
        <p:blipFill>
          <a:blip r:embed="rId20" cstate="email">
            <a:extLst>
              <a:ext uri="{28A0092B-C50C-407E-A947-70E740481C1C}">
                <a14:useLocalDpi xmlns:a14="http://schemas.microsoft.com/office/drawing/2010/main"/>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2"/>
          <p:cNvSpPr>
            <a:spLocks noGrp="1" noChangeArrowheads="1"/>
          </p:cNvSpPr>
          <p:nvPr>
            <p:ph type="title"/>
          </p:nvPr>
        </p:nvSpPr>
        <p:spPr bwMode="auto">
          <a:xfrm>
            <a:off x="582084" y="166688"/>
            <a:ext cx="8693149"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5125" name="Rectangle 3"/>
          <p:cNvSpPr>
            <a:spLocks noGrp="1" noChangeArrowheads="1"/>
          </p:cNvSpPr>
          <p:nvPr>
            <p:ph type="body" idx="1"/>
          </p:nvPr>
        </p:nvSpPr>
        <p:spPr bwMode="auto">
          <a:xfrm>
            <a:off x="582085" y="1436689"/>
            <a:ext cx="1117176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p:cNvSpPr>
            <a:spLocks noGrp="1" noChangeArrowheads="1"/>
          </p:cNvSpPr>
          <p:nvPr>
            <p:ph type="dt" sz="half" idx="2"/>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latin typeface="Arial"/>
              <a:cs typeface="Arial"/>
            </a:endParaRPr>
          </a:p>
        </p:txBody>
      </p:sp>
      <p:sp>
        <p:nvSpPr>
          <p:cNvPr id="1063"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74E21055-C674-480F-81F8-D72A8ECB56CE}" type="slidenum">
              <a:rPr lang="en-ZA">
                <a:latin typeface="Arial"/>
                <a:cs typeface="Arial"/>
              </a:rPr>
              <a:pPr>
                <a:defRPr/>
              </a:pPr>
              <a:t>‹#›</a:t>
            </a:fld>
            <a:endParaRPr lang="en-ZA">
              <a:latin typeface="Arial"/>
              <a:cs typeface="Arial"/>
            </a:endParaRPr>
          </a:p>
        </p:txBody>
      </p:sp>
    </p:spTree>
    <p:extLst>
      <p:ext uri="{BB962C8B-B14F-4D97-AF65-F5344CB8AC3E}">
        <p14:creationId xmlns:p14="http://schemas.microsoft.com/office/powerpoint/2010/main" val="181184035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43" descr="logo small"/>
          <p:cNvPicPr>
            <a:picLocks noChangeAspect="1" noChangeArrowheads="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7" descr="topsolid"/>
          <p:cNvPicPr>
            <a:picLocks noChangeAspect="1" noChangeArrowheads="1"/>
          </p:cNvPicPr>
          <p:nvPr userDrawn="1"/>
        </p:nvPicPr>
        <p:blipFill>
          <a:blip r:embed="rId15">
            <a:extLst>
              <a:ext uri="{28A0092B-C50C-407E-A947-70E740481C1C}">
                <a14:useLocalDpi xmlns:a14="http://schemas.microsoft.com/office/drawing/2010/main"/>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2"/>
          <p:cNvSpPr>
            <a:spLocks noGrp="1" noChangeArrowheads="1"/>
          </p:cNvSpPr>
          <p:nvPr>
            <p:ph type="title"/>
          </p:nvPr>
        </p:nvSpPr>
        <p:spPr bwMode="auto">
          <a:xfrm>
            <a:off x="582084" y="166688"/>
            <a:ext cx="8693149"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5125" name="Rectangle 3"/>
          <p:cNvSpPr>
            <a:spLocks noGrp="1" noChangeArrowheads="1"/>
          </p:cNvSpPr>
          <p:nvPr>
            <p:ph type="body" idx="1"/>
          </p:nvPr>
        </p:nvSpPr>
        <p:spPr bwMode="auto">
          <a:xfrm>
            <a:off x="582085" y="1436689"/>
            <a:ext cx="1117176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p:cNvSpPr>
            <a:spLocks noGrp="1" noChangeArrowheads="1"/>
          </p:cNvSpPr>
          <p:nvPr>
            <p:ph type="dt" sz="half" idx="2"/>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1063"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E42D730-AAAF-4FE9-B341-4ACF42E9B922}" type="slidenum">
              <a:rPr lang="en-ZA"/>
              <a:pPr>
                <a:defRPr/>
              </a:pPr>
              <a:t>‹#›</a:t>
            </a:fld>
            <a:endParaRPr lang="en-ZA"/>
          </a:p>
        </p:txBody>
      </p:sp>
    </p:spTree>
    <p:extLst>
      <p:ext uri="{BB962C8B-B14F-4D97-AF65-F5344CB8AC3E}">
        <p14:creationId xmlns:p14="http://schemas.microsoft.com/office/powerpoint/2010/main" val="377114082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p:cNvPicPr>
            <a:picLocks noChangeAspect="1" noChangeArrowheads="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p:cNvPicPr>
            <a:picLocks noChangeAspect="1" noChangeArrowheads="1"/>
          </p:cNvPicPr>
          <p:nvPr userDrawn="1"/>
        </p:nvPicPr>
        <p:blipFill>
          <a:blip r:embed="rId16">
            <a:extLst>
              <a:ext uri="{28A0092B-C50C-407E-A947-70E740481C1C}">
                <a14:useLocalDpi xmlns:a14="http://schemas.microsoft.com/office/drawing/2010/main"/>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582084" y="166688"/>
            <a:ext cx="8693149"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9" name="Rectangle 3"/>
          <p:cNvSpPr>
            <a:spLocks noGrp="1" noChangeArrowheads="1"/>
          </p:cNvSpPr>
          <p:nvPr>
            <p:ph type="body" idx="1"/>
          </p:nvPr>
        </p:nvSpPr>
        <p:spPr bwMode="auto">
          <a:xfrm>
            <a:off x="582085" y="1436689"/>
            <a:ext cx="1117176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p:cNvSpPr>
            <a:spLocks noGrp="1" noChangeArrowheads="1"/>
          </p:cNvSpPr>
          <p:nvPr>
            <p:ph type="dt" sz="half" idx="2"/>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latin typeface="Arial" charset="0"/>
                <a:cs typeface="Arial" charset="0"/>
              </a:defRPr>
            </a:lvl1pPr>
          </a:lstStyle>
          <a:p>
            <a:pPr>
              <a:defRPr/>
            </a:pPr>
            <a:endParaRPr lang="en-ZA"/>
          </a:p>
        </p:txBody>
      </p:sp>
      <p:sp>
        <p:nvSpPr>
          <p:cNvPr id="1063"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latin typeface="Arial" charset="0"/>
                <a:cs typeface="Arial" charset="0"/>
              </a:defRPr>
            </a:lvl1pPr>
          </a:lstStyle>
          <a:p>
            <a:pPr>
              <a:defRPr/>
            </a:pPr>
            <a:fld id="{3B06E229-09AD-47B5-848E-BA99FF8B9E15}" type="slidenum">
              <a:rPr lang="en-ZA"/>
              <a:pPr>
                <a:defRPr/>
              </a:pPr>
              <a:t>‹#›</a:t>
            </a:fld>
            <a:endParaRPr lang="en-ZA"/>
          </a:p>
        </p:txBody>
      </p:sp>
    </p:spTree>
    <p:extLst>
      <p:ext uri="{BB962C8B-B14F-4D97-AF65-F5344CB8AC3E}">
        <p14:creationId xmlns:p14="http://schemas.microsoft.com/office/powerpoint/2010/main" val="362638873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026" name="Rectangle 143" hidden="1"/>
          <p:cNvGraphicFramePr>
            <a:graphicFrameLocks/>
          </p:cNvGraphicFramePr>
          <p:nvPr>
            <p:custDataLst>
              <p:tags r:id="rId14"/>
            </p:custData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spid="_x0000_s13325" name="think-cell Slide" r:id="rId43" imgW="0" imgH="0" progId="TCLayout.ActiveDocument.1">
                  <p:embed/>
                </p:oleObj>
              </mc:Choice>
              <mc:Fallback>
                <p:oleObj name="think-cell Slide" r:id="rId43" imgW="0" imgH="0" progId="TCLayout.ActiveDocument.1">
                  <p:embed/>
                  <p:pic>
                    <p:nvPicPr>
                      <p:cNvPr id="1026" name="Rectangle 143"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027" name="Picture 142"/>
          <p:cNvPicPr>
            <a:picLocks noChangeArrowheads="1"/>
          </p:cNvPicPr>
          <p:nvPr>
            <p:custDataLst>
              <p:tags r:id="rId15"/>
            </p:custDataLst>
          </p:nvPr>
        </p:nvPicPr>
        <p:blipFill>
          <a:blip r:embed="rId44">
            <a:extLst>
              <a:ext uri="{28A0092B-C50C-407E-A947-70E740481C1C}">
                <a14:useLocalDpi xmlns:a14="http://schemas.microsoft.com/office/drawing/2010/main"/>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1028" name="McK 1. Slide Placeholder"/>
          <p:cNvSpPr>
            <a:spLocks noGrp="1" noChangeArrowheads="1"/>
          </p:cNvSpPr>
          <p:nvPr>
            <p:ph type="title"/>
            <p:custDataLst>
              <p:tags r:id="rId16"/>
            </p:custDataLst>
          </p:nvPr>
        </p:nvSpPr>
        <p:spPr bwMode="auto">
          <a:xfrm>
            <a:off x="266700" y="328613"/>
            <a:ext cx="931333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1029" name="Rectangle 3"/>
          <p:cNvSpPr>
            <a:spLocks noGrp="1" noChangeArrowheads="1"/>
          </p:cNvSpPr>
          <p:nvPr>
            <p:ph type="body" idx="1"/>
            <p:custDataLst>
              <p:tags r:id="rId17"/>
            </p:custDataLst>
          </p:nvPr>
        </p:nvSpPr>
        <p:spPr bwMode="auto">
          <a:xfrm>
            <a:off x="582085" y="1890714"/>
            <a:ext cx="904663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74" name="McK 2. Unit of measure" hidden="1"/>
          <p:cNvSpPr txBox="1">
            <a:spLocks noChangeArrowheads="1"/>
          </p:cNvSpPr>
          <p:nvPr>
            <p:custDataLst>
              <p:tags r:id="rId18"/>
            </p:custDataLst>
          </p:nvPr>
        </p:nvSpPr>
        <p:spPr bwMode="auto">
          <a:xfrm>
            <a:off x="266700" y="1014414"/>
            <a:ext cx="9313333" cy="244475"/>
          </a:xfrm>
          <a:prstGeom prst="rect">
            <a:avLst/>
          </a:prstGeom>
          <a:noFill/>
          <a:ln>
            <a:noFill/>
          </a:ln>
          <a:effectLst/>
        </p:spPr>
        <p:txBody>
          <a:bodyPr lIns="0" tIns="0" rIns="0" bIns="0"/>
          <a:lstStyle>
            <a:lvl1pPr defTabSz="895350">
              <a:defRPr>
                <a:solidFill>
                  <a:schemeClr val="tx1"/>
                </a:solidFill>
                <a:latin typeface="Arial" charset="0"/>
                <a:cs typeface="Arial" charset="0"/>
              </a:defRPr>
            </a:lvl1pPr>
            <a:lvl2pPr marL="447675" defTabSz="895350">
              <a:defRPr>
                <a:solidFill>
                  <a:schemeClr val="tx1"/>
                </a:solidFill>
                <a:latin typeface="Arial" charset="0"/>
                <a:cs typeface="Arial" charset="0"/>
              </a:defRPr>
            </a:lvl2pPr>
            <a:lvl3pPr marL="895350" defTabSz="895350">
              <a:defRPr>
                <a:solidFill>
                  <a:schemeClr val="tx1"/>
                </a:solidFill>
                <a:latin typeface="Arial" charset="0"/>
                <a:cs typeface="Arial" charset="0"/>
              </a:defRPr>
            </a:lvl3pPr>
            <a:lvl4pPr marL="1344613" defTabSz="895350">
              <a:defRPr>
                <a:solidFill>
                  <a:schemeClr val="tx1"/>
                </a:solidFill>
                <a:latin typeface="Arial" charset="0"/>
                <a:cs typeface="Arial" charset="0"/>
              </a:defRPr>
            </a:lvl4pPr>
            <a:lvl5pPr marL="1792288" defTabSz="895350">
              <a:defRPr>
                <a:solidFill>
                  <a:schemeClr val="tx1"/>
                </a:solidFill>
                <a:latin typeface="Arial" charset="0"/>
                <a:cs typeface="Arial" charset="0"/>
              </a:defRPr>
            </a:lvl5pPr>
            <a:lvl6pPr marL="2249488" defTabSz="895350" fontAlgn="base">
              <a:spcBef>
                <a:spcPct val="0"/>
              </a:spcBef>
              <a:spcAft>
                <a:spcPct val="0"/>
              </a:spcAft>
              <a:defRPr>
                <a:solidFill>
                  <a:schemeClr val="tx1"/>
                </a:solidFill>
                <a:latin typeface="Arial" charset="0"/>
                <a:cs typeface="Arial" charset="0"/>
              </a:defRPr>
            </a:lvl6pPr>
            <a:lvl7pPr marL="2706688" defTabSz="895350" fontAlgn="base">
              <a:spcBef>
                <a:spcPct val="0"/>
              </a:spcBef>
              <a:spcAft>
                <a:spcPct val="0"/>
              </a:spcAft>
              <a:defRPr>
                <a:solidFill>
                  <a:schemeClr val="tx1"/>
                </a:solidFill>
                <a:latin typeface="Arial" charset="0"/>
                <a:cs typeface="Arial" charset="0"/>
              </a:defRPr>
            </a:lvl7pPr>
            <a:lvl8pPr marL="3163888" defTabSz="895350" fontAlgn="base">
              <a:spcBef>
                <a:spcPct val="0"/>
              </a:spcBef>
              <a:spcAft>
                <a:spcPct val="0"/>
              </a:spcAft>
              <a:defRPr>
                <a:solidFill>
                  <a:schemeClr val="tx1"/>
                </a:solidFill>
                <a:latin typeface="Arial" charset="0"/>
                <a:cs typeface="Arial" charset="0"/>
              </a:defRPr>
            </a:lvl8pPr>
            <a:lvl9pPr marL="3621088" defTabSz="895350" fontAlgn="base">
              <a:spcBef>
                <a:spcPct val="0"/>
              </a:spcBef>
              <a:spcAft>
                <a:spcPct val="0"/>
              </a:spcAft>
              <a:defRPr>
                <a:solidFill>
                  <a:schemeClr val="tx1"/>
                </a:solidFill>
                <a:latin typeface="Arial" charset="0"/>
                <a:cs typeface="Arial" charset="0"/>
              </a:defRPr>
            </a:lvl9pPr>
          </a:lstStyle>
          <a:p>
            <a:pPr>
              <a:defRPr/>
            </a:pPr>
            <a:r>
              <a:rPr lang="en-GB" sz="1600" b="1">
                <a:solidFill>
                  <a:srgbClr val="808080"/>
                </a:solidFill>
              </a:rPr>
              <a:t>Unit of measure</a:t>
            </a:r>
          </a:p>
        </p:txBody>
      </p:sp>
      <p:grpSp>
        <p:nvGrpSpPr>
          <p:cNvPr id="1032" name="McK Slide Elements"/>
          <p:cNvGrpSpPr>
            <a:grpSpLocks/>
          </p:cNvGrpSpPr>
          <p:nvPr userDrawn="1"/>
        </p:nvGrpSpPr>
        <p:grpSpPr bwMode="auto">
          <a:xfrm>
            <a:off x="266700" y="6223000"/>
            <a:ext cx="9313333" cy="349250"/>
            <a:chOff x="126" y="3920"/>
            <a:chExt cx="4400" cy="220"/>
          </a:xfrm>
        </p:grpSpPr>
        <p:sp>
          <p:nvSpPr>
            <p:cNvPr id="2" name="McK 3. Footnote" hidden="1"/>
            <p:cNvSpPr txBox="1">
              <a:spLocks noChangeArrowheads="1"/>
            </p:cNvSpPr>
            <p:nvPr userDrawn="1"/>
          </p:nvSpPr>
          <p:spPr bwMode="auto">
            <a:xfrm>
              <a:off x="126" y="3920"/>
              <a:ext cx="4400" cy="96"/>
            </a:xfrm>
            <a:prstGeom prst="rect">
              <a:avLst/>
            </a:prstGeom>
            <a:noFill/>
            <a:ln>
              <a:noFill/>
            </a:ln>
            <a:effectLst/>
          </p:spPr>
          <p:txBody>
            <a:bodyPr lIns="0" tIns="0" rIns="0" bIns="0" anchor="b"/>
            <a:lstStyle>
              <a:lvl1pPr marL="104775" indent="-104775" defTabSz="895350">
                <a:defRPr>
                  <a:solidFill>
                    <a:schemeClr val="tx1"/>
                  </a:solidFill>
                  <a:latin typeface="Arial" charset="0"/>
                  <a:cs typeface="Arial" charset="0"/>
                </a:defRPr>
              </a:lvl1pPr>
              <a:lvl2pPr marL="1031875" defTabSz="895350">
                <a:defRPr>
                  <a:solidFill>
                    <a:schemeClr val="tx1"/>
                  </a:solidFill>
                  <a:latin typeface="Arial" charset="0"/>
                  <a:cs typeface="Arial" charset="0"/>
                </a:defRPr>
              </a:lvl2pPr>
              <a:lvl3pPr marL="1217613" defTabSz="895350">
                <a:defRPr>
                  <a:solidFill>
                    <a:schemeClr val="tx1"/>
                  </a:solidFill>
                  <a:latin typeface="Arial" charset="0"/>
                  <a:cs typeface="Arial" charset="0"/>
                </a:defRPr>
              </a:lvl3pPr>
              <a:lvl4pPr marL="1404938" defTabSz="895350">
                <a:defRPr>
                  <a:solidFill>
                    <a:schemeClr val="tx1"/>
                  </a:solidFill>
                  <a:latin typeface="Arial" charset="0"/>
                  <a:cs typeface="Arial" charset="0"/>
                </a:defRPr>
              </a:lvl4pPr>
              <a:lvl5pPr marL="1792288" defTabSz="895350">
                <a:defRPr>
                  <a:solidFill>
                    <a:schemeClr val="tx1"/>
                  </a:solidFill>
                  <a:latin typeface="Arial" charset="0"/>
                  <a:cs typeface="Arial" charset="0"/>
                </a:defRPr>
              </a:lvl5pPr>
              <a:lvl6pPr marL="2249488" defTabSz="895350" fontAlgn="base">
                <a:spcBef>
                  <a:spcPct val="0"/>
                </a:spcBef>
                <a:spcAft>
                  <a:spcPct val="0"/>
                </a:spcAft>
                <a:defRPr>
                  <a:solidFill>
                    <a:schemeClr val="tx1"/>
                  </a:solidFill>
                  <a:latin typeface="Arial" charset="0"/>
                  <a:cs typeface="Arial" charset="0"/>
                </a:defRPr>
              </a:lvl6pPr>
              <a:lvl7pPr marL="2706688" defTabSz="895350" fontAlgn="base">
                <a:spcBef>
                  <a:spcPct val="0"/>
                </a:spcBef>
                <a:spcAft>
                  <a:spcPct val="0"/>
                </a:spcAft>
                <a:defRPr>
                  <a:solidFill>
                    <a:schemeClr val="tx1"/>
                  </a:solidFill>
                  <a:latin typeface="Arial" charset="0"/>
                  <a:cs typeface="Arial" charset="0"/>
                </a:defRPr>
              </a:lvl7pPr>
              <a:lvl8pPr marL="3163888" defTabSz="895350" fontAlgn="base">
                <a:spcBef>
                  <a:spcPct val="0"/>
                </a:spcBef>
                <a:spcAft>
                  <a:spcPct val="0"/>
                </a:spcAft>
                <a:defRPr>
                  <a:solidFill>
                    <a:schemeClr val="tx1"/>
                  </a:solidFill>
                  <a:latin typeface="Arial" charset="0"/>
                  <a:cs typeface="Arial" charset="0"/>
                </a:defRPr>
              </a:lvl8pPr>
              <a:lvl9pPr marL="3621088" defTabSz="895350" fontAlgn="base">
                <a:spcBef>
                  <a:spcPct val="0"/>
                </a:spcBef>
                <a:spcAft>
                  <a:spcPct val="0"/>
                </a:spcAft>
                <a:defRPr>
                  <a:solidFill>
                    <a:schemeClr val="tx1"/>
                  </a:solidFill>
                  <a:latin typeface="Arial" charset="0"/>
                  <a:cs typeface="Arial" charset="0"/>
                </a:defRPr>
              </a:lvl9pPr>
            </a:lstStyle>
            <a:p>
              <a:pPr>
                <a:defRPr/>
              </a:pPr>
              <a:r>
                <a:rPr lang="en-GB" sz="1000"/>
                <a:t>1 Footnote</a:t>
              </a:r>
            </a:p>
          </p:txBody>
        </p:sp>
        <p:sp>
          <p:nvSpPr>
            <p:cNvPr id="1082" name="McK 4. Source" hidden="1"/>
            <p:cNvSpPr>
              <a:spLocks noChangeArrowheads="1"/>
            </p:cNvSpPr>
            <p:nvPr userDrawn="1"/>
          </p:nvSpPr>
          <p:spPr bwMode="auto">
            <a:xfrm>
              <a:off x="126" y="4044"/>
              <a:ext cx="44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609600" indent="-609600" defTabSz="895350">
                <a:tabLst>
                  <a:tab pos="612775" algn="l"/>
                </a:tabLst>
              </a:pPr>
              <a:r>
                <a:rPr lang="en-GB" sz="1000"/>
                <a:t>SOURCE: Source</a:t>
              </a:r>
            </a:p>
          </p:txBody>
        </p:sp>
      </p:grpSp>
      <p:grpSp>
        <p:nvGrpSpPr>
          <p:cNvPr id="1033" name="LegendBoxes" hidden="1"/>
          <p:cNvGrpSpPr>
            <a:grpSpLocks/>
          </p:cNvGrpSpPr>
          <p:nvPr>
            <p:custDataLst>
              <p:tags r:id="rId19"/>
            </p:custDataLst>
          </p:nvPr>
        </p:nvGrpSpPr>
        <p:grpSpPr bwMode="auto">
          <a:xfrm>
            <a:off x="10657414" y="1012826"/>
            <a:ext cx="933449" cy="977899"/>
            <a:chOff x="3394" y="518"/>
            <a:chExt cx="441" cy="616"/>
          </a:xfrm>
        </p:grpSpPr>
        <p:sp>
          <p:nvSpPr>
            <p:cNvPr id="1073" name="LegendRectangle1" hidden="1"/>
            <p:cNvSpPr>
              <a:spLocks noChangeArrowheads="1"/>
            </p:cNvSpPr>
            <p:nvPr userDrawn="1"/>
          </p:nvSpPr>
          <p:spPr bwMode="auto">
            <a:xfrm>
              <a:off x="3394" y="526"/>
              <a:ext cx="104" cy="101"/>
            </a:xfrm>
            <a:prstGeom prst="rect">
              <a:avLst/>
            </a:prstGeom>
            <a:solidFill>
              <a:schemeClr val="accent1"/>
            </a:solidFill>
            <a:ln w="9525">
              <a:solidFill>
                <a:srgbClr val="808080"/>
              </a:solidFill>
              <a:miter lim="800000"/>
              <a:headEnd/>
              <a:tailEnd/>
            </a:ln>
          </p:spPr>
          <p:txBody>
            <a:bodyPr wrap="none" anchor="ctr"/>
            <a:lstStyle/>
            <a:p>
              <a:endParaRPr lang="en-ZA" sz="1800"/>
            </a:p>
          </p:txBody>
        </p:sp>
        <p:sp>
          <p:nvSpPr>
            <p:cNvPr id="3" name="LegendRectangle2" hidden="1"/>
            <p:cNvSpPr>
              <a:spLocks noChangeArrowheads="1"/>
            </p:cNvSpPr>
            <p:nvPr userDrawn="1"/>
          </p:nvSpPr>
          <p:spPr bwMode="auto">
            <a:xfrm>
              <a:off x="3394" y="693"/>
              <a:ext cx="104" cy="101"/>
            </a:xfrm>
            <a:prstGeom prst="rect">
              <a:avLst/>
            </a:prstGeom>
            <a:solidFill>
              <a:schemeClr val="accent2"/>
            </a:solidFill>
            <a:ln w="9525">
              <a:solidFill>
                <a:srgbClr val="808080"/>
              </a:solidFill>
              <a:miter lim="800000"/>
              <a:headEnd/>
              <a:tailEnd/>
            </a:ln>
          </p:spPr>
          <p:txBody>
            <a:bodyPr wrap="none" anchor="ctr"/>
            <a:lstStyle/>
            <a:p>
              <a:endParaRPr lang="en-ZA" sz="1800"/>
            </a:p>
          </p:txBody>
        </p:sp>
        <p:sp>
          <p:nvSpPr>
            <p:cNvPr id="1075" name="LegendRectangle3" hidden="1"/>
            <p:cNvSpPr>
              <a:spLocks noChangeArrowheads="1"/>
            </p:cNvSpPr>
            <p:nvPr userDrawn="1"/>
          </p:nvSpPr>
          <p:spPr bwMode="auto">
            <a:xfrm>
              <a:off x="3394" y="860"/>
              <a:ext cx="104" cy="101"/>
            </a:xfrm>
            <a:prstGeom prst="rect">
              <a:avLst/>
            </a:prstGeom>
            <a:solidFill>
              <a:schemeClr val="hlink"/>
            </a:solidFill>
            <a:ln w="9525">
              <a:solidFill>
                <a:srgbClr val="808080"/>
              </a:solidFill>
              <a:miter lim="800000"/>
              <a:headEnd/>
              <a:tailEnd/>
            </a:ln>
          </p:spPr>
          <p:txBody>
            <a:bodyPr wrap="none" anchor="ctr"/>
            <a:lstStyle/>
            <a:p>
              <a:endParaRPr lang="en-ZA" sz="1800"/>
            </a:p>
          </p:txBody>
        </p:sp>
        <p:sp>
          <p:nvSpPr>
            <p:cNvPr id="1076" name="LegendRectangle4" hidden="1"/>
            <p:cNvSpPr>
              <a:spLocks noChangeArrowheads="1"/>
            </p:cNvSpPr>
            <p:nvPr userDrawn="1"/>
          </p:nvSpPr>
          <p:spPr bwMode="auto">
            <a:xfrm>
              <a:off x="3394" y="1027"/>
              <a:ext cx="104" cy="101"/>
            </a:xfrm>
            <a:prstGeom prst="rect">
              <a:avLst/>
            </a:prstGeom>
            <a:solidFill>
              <a:schemeClr val="folHlink"/>
            </a:solidFill>
            <a:ln w="9525">
              <a:solidFill>
                <a:srgbClr val="808080"/>
              </a:solidFill>
              <a:miter lim="800000"/>
              <a:headEnd/>
              <a:tailEnd/>
            </a:ln>
          </p:spPr>
          <p:txBody>
            <a:bodyPr wrap="none" anchor="ctr"/>
            <a:lstStyle/>
            <a:p>
              <a:endParaRPr lang="en-ZA" sz="1800"/>
            </a:p>
          </p:txBody>
        </p:sp>
        <p:sp>
          <p:nvSpPr>
            <p:cNvPr id="1077" name="Legend1" hidden="1"/>
            <p:cNvSpPr>
              <a:spLocks noChangeArrowheads="1"/>
            </p:cNvSpPr>
            <p:nvPr userDrawn="1"/>
          </p:nvSpPr>
          <p:spPr bwMode="auto">
            <a:xfrm>
              <a:off x="3554" y="518"/>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Legend1</a:t>
              </a:r>
            </a:p>
          </p:txBody>
        </p:sp>
        <p:sp>
          <p:nvSpPr>
            <p:cNvPr id="1078" name="Legend2" hidden="1"/>
            <p:cNvSpPr>
              <a:spLocks noChangeArrowheads="1"/>
            </p:cNvSpPr>
            <p:nvPr userDrawn="1"/>
          </p:nvSpPr>
          <p:spPr bwMode="auto">
            <a:xfrm>
              <a:off x="3554" y="683"/>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Legend2</a:t>
              </a:r>
            </a:p>
          </p:txBody>
        </p:sp>
        <p:sp>
          <p:nvSpPr>
            <p:cNvPr id="1079" name="Legend3" hidden="1"/>
            <p:cNvSpPr>
              <a:spLocks noChangeArrowheads="1"/>
            </p:cNvSpPr>
            <p:nvPr userDrawn="1"/>
          </p:nvSpPr>
          <p:spPr bwMode="auto">
            <a:xfrm>
              <a:off x="3554" y="848"/>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Legend3</a:t>
              </a:r>
            </a:p>
          </p:txBody>
        </p:sp>
        <p:sp>
          <p:nvSpPr>
            <p:cNvPr id="1080" name="Legend4" hidden="1"/>
            <p:cNvSpPr>
              <a:spLocks noChangeArrowheads="1"/>
            </p:cNvSpPr>
            <p:nvPr userDrawn="1"/>
          </p:nvSpPr>
          <p:spPr bwMode="auto">
            <a:xfrm>
              <a:off x="3554" y="1018"/>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Legend4</a:t>
              </a:r>
            </a:p>
          </p:txBody>
        </p:sp>
      </p:grpSp>
      <p:grpSp>
        <p:nvGrpSpPr>
          <p:cNvPr id="1034" name="LegendLines" hidden="1"/>
          <p:cNvGrpSpPr>
            <a:grpSpLocks/>
          </p:cNvGrpSpPr>
          <p:nvPr>
            <p:custDataLst>
              <p:tags r:id="rId20"/>
            </p:custDataLst>
          </p:nvPr>
        </p:nvGrpSpPr>
        <p:grpSpPr bwMode="auto">
          <a:xfrm>
            <a:off x="10234082" y="1012822"/>
            <a:ext cx="1356782" cy="708024"/>
            <a:chOff x="2411" y="2749"/>
            <a:chExt cx="641" cy="446"/>
          </a:xfrm>
        </p:grpSpPr>
        <p:sp>
          <p:nvSpPr>
            <p:cNvPr id="1067" name="LineLegend1" hidden="1"/>
            <p:cNvSpPr>
              <a:spLocks noChangeShapeType="1"/>
            </p:cNvSpPr>
            <p:nvPr/>
          </p:nvSpPr>
          <p:spPr bwMode="auto">
            <a:xfrm>
              <a:off x="2411" y="2807"/>
              <a:ext cx="28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ZA" sz="1800"/>
            </a:p>
          </p:txBody>
        </p:sp>
        <p:sp>
          <p:nvSpPr>
            <p:cNvPr id="1068" name="LineLegend2" hidden="1"/>
            <p:cNvSpPr>
              <a:spLocks noChangeShapeType="1"/>
            </p:cNvSpPr>
            <p:nvPr/>
          </p:nvSpPr>
          <p:spPr bwMode="auto">
            <a:xfrm>
              <a:off x="2411" y="2972"/>
              <a:ext cx="288"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ZA" sz="1800"/>
            </a:p>
          </p:txBody>
        </p:sp>
        <p:sp>
          <p:nvSpPr>
            <p:cNvPr id="1069" name="LineLegend3" hidden="1"/>
            <p:cNvSpPr>
              <a:spLocks noChangeShapeType="1"/>
            </p:cNvSpPr>
            <p:nvPr/>
          </p:nvSpPr>
          <p:spPr bwMode="auto">
            <a:xfrm>
              <a:off x="2411" y="3137"/>
              <a:ext cx="288"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ZA" sz="1800"/>
            </a:p>
          </p:txBody>
        </p:sp>
        <p:sp>
          <p:nvSpPr>
            <p:cNvPr id="1070" name="Legend1" hidden="1"/>
            <p:cNvSpPr>
              <a:spLocks noChangeArrowheads="1"/>
            </p:cNvSpPr>
            <p:nvPr userDrawn="1"/>
          </p:nvSpPr>
          <p:spPr bwMode="auto">
            <a:xfrm>
              <a:off x="2771" y="2749"/>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Legend1</a:t>
              </a:r>
            </a:p>
          </p:txBody>
        </p:sp>
        <p:sp>
          <p:nvSpPr>
            <p:cNvPr id="1071" name="Legend2" hidden="1"/>
            <p:cNvSpPr>
              <a:spLocks noChangeArrowheads="1"/>
            </p:cNvSpPr>
            <p:nvPr userDrawn="1"/>
          </p:nvSpPr>
          <p:spPr bwMode="auto">
            <a:xfrm>
              <a:off x="2771" y="2914"/>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Legend2</a:t>
              </a:r>
            </a:p>
          </p:txBody>
        </p:sp>
        <p:sp>
          <p:nvSpPr>
            <p:cNvPr id="1072" name="Legend3" hidden="1"/>
            <p:cNvSpPr>
              <a:spLocks noChangeArrowheads="1"/>
            </p:cNvSpPr>
            <p:nvPr userDrawn="1"/>
          </p:nvSpPr>
          <p:spPr bwMode="auto">
            <a:xfrm>
              <a:off x="2771" y="3079"/>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Legend3</a:t>
              </a:r>
            </a:p>
          </p:txBody>
        </p:sp>
      </p:grpSp>
      <p:grpSp>
        <p:nvGrpSpPr>
          <p:cNvPr id="1035" name="LegendMoons" hidden="1"/>
          <p:cNvGrpSpPr>
            <a:grpSpLocks/>
          </p:cNvGrpSpPr>
          <p:nvPr>
            <p:custDataLst>
              <p:tags r:id="rId21"/>
            </p:custDataLst>
          </p:nvPr>
        </p:nvGrpSpPr>
        <p:grpSpPr bwMode="auto">
          <a:xfrm>
            <a:off x="10551584" y="1014413"/>
            <a:ext cx="1039282" cy="1306512"/>
            <a:chOff x="1104" y="2704"/>
            <a:chExt cx="491" cy="823"/>
          </a:xfrm>
        </p:grpSpPr>
        <p:grpSp>
          <p:nvGrpSpPr>
            <p:cNvPr id="1047" name="MoonLegend1" hidden="1"/>
            <p:cNvGrpSpPr>
              <a:grpSpLocks noChangeAspect="1"/>
            </p:cNvGrpSpPr>
            <p:nvPr>
              <p:custDataLst>
                <p:tags r:id="rId28"/>
              </p:custDataLst>
            </p:nvPr>
          </p:nvGrpSpPr>
          <p:grpSpPr bwMode="auto">
            <a:xfrm>
              <a:off x="1104" y="2704"/>
              <a:ext cx="132" cy="132"/>
              <a:chOff x="4533" y="183"/>
              <a:chExt cx="144" cy="144"/>
            </a:xfrm>
          </p:grpSpPr>
          <p:sp>
            <p:nvSpPr>
              <p:cNvPr id="1065" name="Oval 74" hidden="1"/>
              <p:cNvSpPr>
                <a:spLocks noChangeAspect="1" noChangeArrowheads="1"/>
              </p:cNvSpPr>
              <p:nvPr>
                <p:custDataLst>
                  <p:tags r:id="rId41"/>
                </p:custDataLst>
              </p:nvPr>
            </p:nvSpPr>
            <p:spPr bwMode="blackWhite">
              <a:xfrm>
                <a:off x="4533" y="183"/>
                <a:ext cx="144" cy="144"/>
              </a:xfrm>
              <a:prstGeom prst="ellipse">
                <a:avLst/>
              </a:prstGeom>
              <a:solidFill>
                <a:schemeClr val="accent1"/>
              </a:solidFill>
              <a:ln w="9525">
                <a:solidFill>
                  <a:schemeClr val="tx1"/>
                </a:solidFill>
                <a:round/>
                <a:headEnd/>
                <a:tailEnd/>
              </a:ln>
            </p:spPr>
            <p:txBody>
              <a:bodyPr wrap="none" anchor="ctr"/>
              <a:lstStyle/>
              <a:p>
                <a:endParaRPr lang="en-ZA" sz="1800"/>
              </a:p>
            </p:txBody>
          </p:sp>
          <p:sp>
            <p:nvSpPr>
              <p:cNvPr id="1066" name="Arc 75" hidden="1"/>
              <p:cNvSpPr>
                <a:spLocks noChangeAspect="1"/>
              </p:cNvSpPr>
              <p:nvPr>
                <p:custDataLst>
                  <p:tags r:id="rId42"/>
                </p:custDataLst>
              </p:nvPr>
            </p:nvSpPr>
            <p:spPr bwMode="black">
              <a:xfrm>
                <a:off x="4533" y="183"/>
                <a:ext cx="144" cy="144"/>
              </a:xfrm>
              <a:custGeom>
                <a:avLst/>
                <a:gdLst>
                  <a:gd name="T0" fmla="*/ 0 w 43200"/>
                  <a:gd name="T1" fmla="*/ 0 h 43200"/>
                  <a:gd name="T2" fmla="*/ 0 w 43200"/>
                  <a:gd name="T3" fmla="*/ 0 h 43200"/>
                  <a:gd name="T4" fmla="*/ 0 w 43200"/>
                  <a:gd name="T5" fmla="*/ 0 h 43200"/>
                  <a:gd name="T6" fmla="*/ 0 60000 65536"/>
                  <a:gd name="T7" fmla="*/ 0 60000 65536"/>
                  <a:gd name="T8" fmla="*/ 0 60000 65536"/>
                </a:gdLst>
                <a:ahLst/>
                <a:cxnLst>
                  <a:cxn ang="T6">
                    <a:pos x="T0" y="T1"/>
                  </a:cxn>
                  <a:cxn ang="T7">
                    <a:pos x="T2" y="T3"/>
                  </a:cxn>
                  <a:cxn ang="T8">
                    <a:pos x="T4" y="T5"/>
                  </a:cxn>
                </a:cxnLst>
                <a:rect l="0" t="0" r="r" b="b"/>
                <a:pathLst>
                  <a:path w="43200" h="43200" fill="none" extrusionOk="0">
                    <a:moveTo>
                      <a:pt x="21599" y="0"/>
                    </a:moveTo>
                  </a:path>
                  <a:path w="43200" h="43200" stroke="0" extrusionOk="0">
                    <a:moveTo>
                      <a:pt x="21599" y="0"/>
                    </a:moveTo>
                    <a:lnTo>
                      <a:pt x="21600" y="21600"/>
                    </a:lnTo>
                    <a:lnTo>
                      <a:pt x="21599" y="0"/>
                    </a:lnTo>
                    <a:close/>
                  </a:path>
                </a:pathLst>
              </a:custGeom>
              <a:solidFill>
                <a:schemeClr val="folHlink"/>
              </a:solidFill>
              <a:ln w="9525">
                <a:solidFill>
                  <a:schemeClr val="tx1"/>
                </a:solidFill>
                <a:round/>
                <a:headEnd/>
                <a:tailEnd/>
              </a:ln>
            </p:spPr>
            <p:txBody>
              <a:bodyPr wrap="none" anchor="ctr"/>
              <a:lstStyle/>
              <a:p>
                <a:endParaRPr lang="en-ZA" sz="1800"/>
              </a:p>
            </p:txBody>
          </p:sp>
        </p:grpSp>
        <p:grpSp>
          <p:nvGrpSpPr>
            <p:cNvPr id="1048" name="MoonLegend2" hidden="1"/>
            <p:cNvGrpSpPr>
              <a:grpSpLocks noChangeAspect="1"/>
            </p:cNvGrpSpPr>
            <p:nvPr>
              <p:custDataLst>
                <p:tags r:id="rId29"/>
              </p:custDataLst>
            </p:nvPr>
          </p:nvGrpSpPr>
          <p:grpSpPr bwMode="auto">
            <a:xfrm>
              <a:off x="1104" y="2876"/>
              <a:ext cx="132" cy="132"/>
              <a:chOff x="1694" y="2044"/>
              <a:chExt cx="160" cy="160"/>
            </a:xfrm>
          </p:grpSpPr>
          <p:sp>
            <p:nvSpPr>
              <p:cNvPr id="4" name="Oval 77" hidden="1"/>
              <p:cNvSpPr>
                <a:spLocks noChangeAspect="1" noChangeArrowheads="1"/>
              </p:cNvSpPr>
              <p:nvPr>
                <p:custDataLst>
                  <p:tags r:id="rId39"/>
                </p:custDataLst>
              </p:nvPr>
            </p:nvSpPr>
            <p:spPr bwMode="blackWhite">
              <a:xfrm>
                <a:off x="1694" y="2044"/>
                <a:ext cx="160" cy="160"/>
              </a:xfrm>
              <a:prstGeom prst="ellipse">
                <a:avLst/>
              </a:prstGeom>
              <a:solidFill>
                <a:schemeClr val="accent1"/>
              </a:solidFill>
              <a:ln w="9525">
                <a:solidFill>
                  <a:schemeClr val="tx1"/>
                </a:solidFill>
                <a:round/>
                <a:headEnd/>
                <a:tailEnd/>
              </a:ln>
            </p:spPr>
            <p:txBody>
              <a:bodyPr wrap="none" anchor="ctr"/>
              <a:lstStyle/>
              <a:p>
                <a:endParaRPr lang="en-ZA" sz="1800"/>
              </a:p>
            </p:txBody>
          </p:sp>
          <p:sp>
            <p:nvSpPr>
              <p:cNvPr id="1064" name="Arc 78" hidden="1"/>
              <p:cNvSpPr>
                <a:spLocks noChangeAspect="1"/>
              </p:cNvSpPr>
              <p:nvPr>
                <p:custDataLst>
                  <p:tags r:id="rId40"/>
                </p:custDataLst>
              </p:nvPr>
            </p:nvSpPr>
            <p:spPr bwMode="black">
              <a:xfrm>
                <a:off x="1774" y="2044"/>
                <a:ext cx="80" cy="8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solidFill>
                <a:schemeClr val="folHlink"/>
              </a:solidFill>
              <a:ln w="9525">
                <a:solidFill>
                  <a:schemeClr val="tx1"/>
                </a:solidFill>
                <a:round/>
                <a:headEnd/>
                <a:tailEnd/>
              </a:ln>
            </p:spPr>
            <p:txBody>
              <a:bodyPr wrap="none" anchor="ctr"/>
              <a:lstStyle/>
              <a:p>
                <a:endParaRPr lang="en-ZA" sz="1800"/>
              </a:p>
            </p:txBody>
          </p:sp>
        </p:grpSp>
        <p:grpSp>
          <p:nvGrpSpPr>
            <p:cNvPr id="1049" name="MoonLegend3" hidden="1"/>
            <p:cNvGrpSpPr>
              <a:grpSpLocks noChangeAspect="1"/>
            </p:cNvGrpSpPr>
            <p:nvPr>
              <p:custDataLst>
                <p:tags r:id="rId30"/>
              </p:custDataLst>
            </p:nvPr>
          </p:nvGrpSpPr>
          <p:grpSpPr bwMode="auto">
            <a:xfrm>
              <a:off x="1104" y="3049"/>
              <a:ext cx="132" cy="132"/>
              <a:chOff x="4495" y="897"/>
              <a:chExt cx="160" cy="160"/>
            </a:xfrm>
          </p:grpSpPr>
          <p:sp>
            <p:nvSpPr>
              <p:cNvPr id="1061" name="Oval 80" hidden="1"/>
              <p:cNvSpPr>
                <a:spLocks noChangeAspect="1" noChangeArrowheads="1"/>
              </p:cNvSpPr>
              <p:nvPr>
                <p:custDataLst>
                  <p:tags r:id="rId37"/>
                </p:custDataLst>
              </p:nvPr>
            </p:nvSpPr>
            <p:spPr bwMode="blackWhite">
              <a:xfrm>
                <a:off x="4495" y="897"/>
                <a:ext cx="160" cy="160"/>
              </a:xfrm>
              <a:prstGeom prst="ellipse">
                <a:avLst/>
              </a:prstGeom>
              <a:solidFill>
                <a:schemeClr val="accent1"/>
              </a:solidFill>
              <a:ln w="9525">
                <a:solidFill>
                  <a:schemeClr val="tx1"/>
                </a:solidFill>
                <a:round/>
                <a:headEnd/>
                <a:tailEnd/>
              </a:ln>
            </p:spPr>
            <p:txBody>
              <a:bodyPr wrap="none" anchor="ctr"/>
              <a:lstStyle/>
              <a:p>
                <a:endParaRPr lang="en-ZA" sz="1800"/>
              </a:p>
            </p:txBody>
          </p:sp>
          <p:sp>
            <p:nvSpPr>
              <p:cNvPr id="1062" name="Arc 81" hidden="1"/>
              <p:cNvSpPr>
                <a:spLocks noChangeAspect="1"/>
              </p:cNvSpPr>
              <p:nvPr>
                <p:custDataLst>
                  <p:tags r:id="rId38"/>
                </p:custDataLst>
              </p:nvPr>
            </p:nvSpPr>
            <p:spPr bwMode="black">
              <a:xfrm>
                <a:off x="4575" y="897"/>
                <a:ext cx="80" cy="160"/>
              </a:xfrm>
              <a:custGeom>
                <a:avLst/>
                <a:gdLst>
                  <a:gd name="T0" fmla="*/ 0 w 21600"/>
                  <a:gd name="T1" fmla="*/ 0 h 43200"/>
                  <a:gd name="T2" fmla="*/ 0 w 21600"/>
                  <a:gd name="T3" fmla="*/ 0 h 43200"/>
                  <a:gd name="T4" fmla="*/ 0 w 21600"/>
                  <a:gd name="T5" fmla="*/ 0 h 43200"/>
                  <a:gd name="T6" fmla="*/ 0 60000 65536"/>
                  <a:gd name="T7" fmla="*/ 0 60000 65536"/>
                  <a:gd name="T8" fmla="*/ 0 60000 65536"/>
                </a:gdLst>
                <a:ahLst/>
                <a:cxnLst>
                  <a:cxn ang="T6">
                    <a:pos x="T0" y="T1"/>
                  </a:cxn>
                  <a:cxn ang="T7">
                    <a:pos x="T2" y="T3"/>
                  </a:cxn>
                  <a:cxn ang="T8">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lnTo>
                      <a:pt x="-1" y="0"/>
                    </a:lnTo>
                    <a:close/>
                  </a:path>
                </a:pathLst>
              </a:custGeom>
              <a:solidFill>
                <a:schemeClr val="folHlink"/>
              </a:solidFill>
              <a:ln w="9525">
                <a:solidFill>
                  <a:schemeClr val="tx1"/>
                </a:solidFill>
                <a:round/>
                <a:headEnd/>
                <a:tailEnd/>
              </a:ln>
            </p:spPr>
            <p:txBody>
              <a:bodyPr wrap="none" anchor="ctr"/>
              <a:lstStyle/>
              <a:p>
                <a:endParaRPr lang="en-ZA" sz="1800"/>
              </a:p>
            </p:txBody>
          </p:sp>
        </p:grpSp>
        <p:grpSp>
          <p:nvGrpSpPr>
            <p:cNvPr id="1050" name="MoonLegend4" hidden="1"/>
            <p:cNvGrpSpPr>
              <a:grpSpLocks noChangeAspect="1"/>
            </p:cNvGrpSpPr>
            <p:nvPr>
              <p:custDataLst>
                <p:tags r:id="rId31"/>
              </p:custDataLst>
            </p:nvPr>
          </p:nvGrpSpPr>
          <p:grpSpPr bwMode="auto">
            <a:xfrm>
              <a:off x="1104" y="3222"/>
              <a:ext cx="132" cy="132"/>
              <a:chOff x="4495" y="1198"/>
              <a:chExt cx="160" cy="160"/>
            </a:xfrm>
          </p:grpSpPr>
          <p:sp>
            <p:nvSpPr>
              <p:cNvPr id="1059" name="Oval 83" hidden="1"/>
              <p:cNvSpPr>
                <a:spLocks noChangeAspect="1" noChangeArrowheads="1"/>
              </p:cNvSpPr>
              <p:nvPr>
                <p:custDataLst>
                  <p:tags r:id="rId35"/>
                </p:custDataLst>
              </p:nvPr>
            </p:nvSpPr>
            <p:spPr bwMode="blackWhite">
              <a:xfrm>
                <a:off x="4495" y="1198"/>
                <a:ext cx="160" cy="160"/>
              </a:xfrm>
              <a:prstGeom prst="ellipse">
                <a:avLst/>
              </a:prstGeom>
              <a:solidFill>
                <a:schemeClr val="accent1"/>
              </a:solidFill>
              <a:ln w="9525">
                <a:solidFill>
                  <a:schemeClr val="tx1"/>
                </a:solidFill>
                <a:round/>
                <a:headEnd/>
                <a:tailEnd/>
              </a:ln>
            </p:spPr>
            <p:txBody>
              <a:bodyPr wrap="none" anchor="ctr"/>
              <a:lstStyle/>
              <a:p>
                <a:endParaRPr lang="en-ZA" sz="1800"/>
              </a:p>
            </p:txBody>
          </p:sp>
          <p:sp>
            <p:nvSpPr>
              <p:cNvPr id="1060" name="Arc 84" hidden="1"/>
              <p:cNvSpPr>
                <a:spLocks noChangeAspect="1"/>
              </p:cNvSpPr>
              <p:nvPr>
                <p:custDataLst>
                  <p:tags r:id="rId36"/>
                </p:custDataLst>
              </p:nvPr>
            </p:nvSpPr>
            <p:spPr bwMode="black">
              <a:xfrm>
                <a:off x="4495" y="1198"/>
                <a:ext cx="160" cy="160"/>
              </a:xfrm>
              <a:custGeom>
                <a:avLst/>
                <a:gdLst>
                  <a:gd name="T0" fmla="*/ 0 w 43200"/>
                  <a:gd name="T1" fmla="*/ 0 h 43200"/>
                  <a:gd name="T2" fmla="*/ 0 w 43200"/>
                  <a:gd name="T3" fmla="*/ 0 h 43200"/>
                  <a:gd name="T4" fmla="*/ 0 w 43200"/>
                  <a:gd name="T5" fmla="*/ 0 h 43200"/>
                  <a:gd name="T6" fmla="*/ 0 60000 65536"/>
                  <a:gd name="T7" fmla="*/ 0 60000 65536"/>
                  <a:gd name="T8" fmla="*/ 0 60000 65536"/>
                </a:gdLst>
                <a:ahLst/>
                <a:cxnLst>
                  <a:cxn ang="T6">
                    <a:pos x="T0" y="T1"/>
                  </a:cxn>
                  <a:cxn ang="T7">
                    <a:pos x="T2" y="T3"/>
                  </a:cxn>
                  <a:cxn ang="T8">
                    <a:pos x="T4" y="T5"/>
                  </a:cxn>
                </a:cxnLst>
                <a:rect l="0" t="0" r="r" b="b"/>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lnTo>
                      <a:pt x="21600" y="21600"/>
                    </a:lnTo>
                    <a:lnTo>
                      <a:pt x="21599" y="0"/>
                    </a:lnTo>
                    <a:close/>
                  </a:path>
                </a:pathLst>
              </a:custGeom>
              <a:solidFill>
                <a:schemeClr val="folHlink"/>
              </a:solidFill>
              <a:ln w="9525">
                <a:solidFill>
                  <a:schemeClr val="tx1"/>
                </a:solidFill>
                <a:round/>
                <a:headEnd/>
                <a:tailEnd/>
              </a:ln>
            </p:spPr>
            <p:txBody>
              <a:bodyPr wrap="none" anchor="ctr"/>
              <a:lstStyle/>
              <a:p>
                <a:endParaRPr lang="en-ZA" sz="1800"/>
              </a:p>
            </p:txBody>
          </p:sp>
        </p:grpSp>
        <p:grpSp>
          <p:nvGrpSpPr>
            <p:cNvPr id="1051" name="MoonLegend5" hidden="1"/>
            <p:cNvGrpSpPr>
              <a:grpSpLocks noChangeAspect="1"/>
            </p:cNvGrpSpPr>
            <p:nvPr>
              <p:custDataLst>
                <p:tags r:id="rId32"/>
              </p:custDataLst>
            </p:nvPr>
          </p:nvGrpSpPr>
          <p:grpSpPr bwMode="auto">
            <a:xfrm>
              <a:off x="1104" y="3395"/>
              <a:ext cx="132" cy="132"/>
              <a:chOff x="4495" y="1440"/>
              <a:chExt cx="160" cy="160"/>
            </a:xfrm>
          </p:grpSpPr>
          <p:sp>
            <p:nvSpPr>
              <p:cNvPr id="1057" name="Oval 86" hidden="1"/>
              <p:cNvSpPr>
                <a:spLocks noChangeAspect="1" noChangeArrowheads="1"/>
              </p:cNvSpPr>
              <p:nvPr>
                <p:custDataLst>
                  <p:tags r:id="rId33"/>
                </p:custDataLst>
              </p:nvPr>
            </p:nvSpPr>
            <p:spPr bwMode="blackWhite">
              <a:xfrm>
                <a:off x="4495" y="1440"/>
                <a:ext cx="160" cy="160"/>
              </a:xfrm>
              <a:prstGeom prst="ellipse">
                <a:avLst/>
              </a:prstGeom>
              <a:solidFill>
                <a:schemeClr val="accent1"/>
              </a:solidFill>
              <a:ln w="9525">
                <a:solidFill>
                  <a:schemeClr val="tx1"/>
                </a:solidFill>
                <a:round/>
                <a:headEnd/>
                <a:tailEnd/>
              </a:ln>
            </p:spPr>
            <p:txBody>
              <a:bodyPr wrap="none" anchor="ctr"/>
              <a:lstStyle/>
              <a:p>
                <a:endParaRPr lang="en-ZA" sz="1800"/>
              </a:p>
            </p:txBody>
          </p:sp>
          <p:sp>
            <p:nvSpPr>
              <p:cNvPr id="1058" name="Oval 87" hidden="1"/>
              <p:cNvSpPr>
                <a:spLocks noChangeAspect="1" noChangeArrowheads="1"/>
              </p:cNvSpPr>
              <p:nvPr>
                <p:custDataLst>
                  <p:tags r:id="rId34"/>
                </p:custDataLst>
              </p:nvPr>
            </p:nvSpPr>
            <p:spPr bwMode="black">
              <a:xfrm>
                <a:off x="4495" y="1440"/>
                <a:ext cx="160" cy="160"/>
              </a:xfrm>
              <a:prstGeom prst="ellipse">
                <a:avLst/>
              </a:prstGeom>
              <a:solidFill>
                <a:schemeClr val="folHlink"/>
              </a:solidFill>
              <a:ln w="9525">
                <a:solidFill>
                  <a:schemeClr val="tx1"/>
                </a:solidFill>
                <a:round/>
                <a:headEnd/>
                <a:tailEnd/>
              </a:ln>
            </p:spPr>
            <p:txBody>
              <a:bodyPr wrap="none" anchor="ctr"/>
              <a:lstStyle/>
              <a:p>
                <a:endParaRPr lang="en-ZA" sz="1800"/>
              </a:p>
            </p:txBody>
          </p:sp>
        </p:grpSp>
        <p:sp>
          <p:nvSpPr>
            <p:cNvPr id="1052" name="Legend1" hidden="1"/>
            <p:cNvSpPr>
              <a:spLocks noChangeArrowheads="1"/>
            </p:cNvSpPr>
            <p:nvPr userDrawn="1"/>
          </p:nvSpPr>
          <p:spPr bwMode="auto">
            <a:xfrm>
              <a:off x="1314" y="2711"/>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Legend1</a:t>
              </a:r>
            </a:p>
          </p:txBody>
        </p:sp>
        <p:sp>
          <p:nvSpPr>
            <p:cNvPr id="1053" name="Legend2" hidden="1"/>
            <p:cNvSpPr>
              <a:spLocks noChangeArrowheads="1"/>
            </p:cNvSpPr>
            <p:nvPr userDrawn="1"/>
          </p:nvSpPr>
          <p:spPr bwMode="auto">
            <a:xfrm>
              <a:off x="1314" y="2884"/>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Legend2</a:t>
              </a:r>
            </a:p>
          </p:txBody>
        </p:sp>
        <p:sp>
          <p:nvSpPr>
            <p:cNvPr id="1054" name="Legend3" hidden="1"/>
            <p:cNvSpPr>
              <a:spLocks noChangeArrowheads="1"/>
            </p:cNvSpPr>
            <p:nvPr userDrawn="1"/>
          </p:nvSpPr>
          <p:spPr bwMode="auto">
            <a:xfrm>
              <a:off x="1314" y="3057"/>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Legend3</a:t>
              </a:r>
            </a:p>
          </p:txBody>
        </p:sp>
        <p:sp>
          <p:nvSpPr>
            <p:cNvPr id="1055" name="Legend4" hidden="1"/>
            <p:cNvSpPr>
              <a:spLocks noChangeArrowheads="1"/>
            </p:cNvSpPr>
            <p:nvPr userDrawn="1"/>
          </p:nvSpPr>
          <p:spPr bwMode="auto">
            <a:xfrm>
              <a:off x="1314" y="3230"/>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Legend4</a:t>
              </a:r>
            </a:p>
          </p:txBody>
        </p:sp>
        <p:sp>
          <p:nvSpPr>
            <p:cNvPr id="1056" name="Legend5" hidden="1"/>
            <p:cNvSpPr>
              <a:spLocks noChangeArrowheads="1"/>
            </p:cNvSpPr>
            <p:nvPr userDrawn="1"/>
          </p:nvSpPr>
          <p:spPr bwMode="auto">
            <a:xfrm>
              <a:off x="1314" y="3403"/>
              <a:ext cx="28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GB" sz="1200"/>
                <a:t>Legend5</a:t>
              </a:r>
            </a:p>
          </p:txBody>
        </p:sp>
      </p:grpSp>
      <p:grpSp>
        <p:nvGrpSpPr>
          <p:cNvPr id="1036" name="Sticker" hidden="1"/>
          <p:cNvGrpSpPr>
            <a:grpSpLocks/>
          </p:cNvGrpSpPr>
          <p:nvPr>
            <p:custDataLst>
              <p:tags r:id="rId22"/>
            </p:custDataLst>
          </p:nvPr>
        </p:nvGrpSpPr>
        <p:grpSpPr bwMode="auto">
          <a:xfrm>
            <a:off x="10322985" y="1014414"/>
            <a:ext cx="1458383" cy="212725"/>
            <a:chOff x="4877" y="639"/>
            <a:chExt cx="689" cy="134"/>
          </a:xfrm>
        </p:grpSpPr>
        <p:cxnSp>
          <p:nvCxnSpPr>
            <p:cNvPr id="1044" name="AutoShape 94" hidden="1"/>
            <p:cNvCxnSpPr>
              <a:cxnSpLocks noChangeShapeType="1"/>
            </p:cNvCxnSpPr>
            <p:nvPr/>
          </p:nvCxnSpPr>
          <p:spPr bwMode="auto">
            <a:xfrm>
              <a:off x="4877" y="771"/>
              <a:ext cx="689"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sp>
          <p:nvSpPr>
            <p:cNvPr id="1045" name="AutoShape 95" hidden="1"/>
            <p:cNvSpPr>
              <a:spLocks noChangeArrowheads="1"/>
            </p:cNvSpPr>
            <p:nvPr/>
          </p:nvSpPr>
          <p:spPr bwMode="auto">
            <a:xfrm>
              <a:off x="5049" y="639"/>
              <a:ext cx="517" cy="134"/>
            </a:xfrm>
            <a:prstGeom prst="leftRightArrow">
              <a:avLst>
                <a:gd name="adj1" fmla="val 100000"/>
                <a:gd name="adj2"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27432" tIns="0" rIns="0" bIns="27432">
              <a:spAutoFit/>
            </a:bodyPr>
            <a:lstStyle/>
            <a:p>
              <a:pPr algn="r" defTabSz="895350">
                <a:buClr>
                  <a:schemeClr val="tx2"/>
                </a:buClr>
              </a:pPr>
              <a:r>
                <a:rPr lang="en-GB" sz="1200">
                  <a:solidFill>
                    <a:srgbClr val="808080"/>
                  </a:solidFill>
                </a:rPr>
                <a:t>ILLUSTRATIVE</a:t>
              </a:r>
            </a:p>
          </p:txBody>
        </p:sp>
        <p:cxnSp>
          <p:nvCxnSpPr>
            <p:cNvPr id="1046" name="AutoShape 96" hidden="1"/>
            <p:cNvCxnSpPr>
              <a:cxnSpLocks noChangeShapeType="1"/>
            </p:cNvCxnSpPr>
            <p:nvPr/>
          </p:nvCxnSpPr>
          <p:spPr bwMode="auto">
            <a:xfrm>
              <a:off x="4877" y="639"/>
              <a:ext cx="0" cy="132"/>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grpSp>
      <p:sp>
        <p:nvSpPr>
          <p:cNvPr id="1037" name="doc id" hidden="1"/>
          <p:cNvSpPr>
            <a:spLocks noChangeArrowheads="1"/>
          </p:cNvSpPr>
          <p:nvPr>
            <p:custDataLst>
              <p:tags r:id="rId23"/>
            </p:custDataLst>
          </p:nvPr>
        </p:nvSpPr>
        <p:spPr bwMode="auto">
          <a:xfrm>
            <a:off x="10680701" y="47625"/>
            <a:ext cx="1327151"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defTabSz="895350"/>
            <a:r>
              <a:rPr lang="en-GB" sz="700">
                <a:solidFill>
                  <a:srgbClr val="000000"/>
                </a:solidFill>
              </a:rPr>
              <a:t>JOH-ESK042-20101014-JA-X1</a:t>
            </a:r>
          </a:p>
        </p:txBody>
      </p:sp>
      <p:grpSp>
        <p:nvGrpSpPr>
          <p:cNvPr id="1038" name="ACET" hidden="1"/>
          <p:cNvGrpSpPr>
            <a:grpSpLocks/>
          </p:cNvGrpSpPr>
          <p:nvPr>
            <p:custDataLst>
              <p:tags r:id="rId24"/>
            </p:custDataLst>
          </p:nvPr>
        </p:nvGrpSpPr>
        <p:grpSpPr bwMode="auto">
          <a:xfrm>
            <a:off x="1936751" y="1333500"/>
            <a:ext cx="5685367" cy="508000"/>
            <a:chOff x="915" y="710"/>
            <a:chExt cx="2686" cy="320"/>
          </a:xfrm>
        </p:grpSpPr>
        <p:cxnSp>
          <p:nvCxnSpPr>
            <p:cNvPr id="1042" name="AutoShape 103" hidden="1"/>
            <p:cNvCxnSpPr>
              <a:cxnSpLocks noChangeShapeType="1"/>
            </p:cNvCxnSpPr>
            <p:nvPr/>
          </p:nvCxnSpPr>
          <p:spPr bwMode="auto">
            <a:xfrm>
              <a:off x="915" y="1030"/>
              <a:ext cx="2686"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043" name="AutoShape 104" hidden="1"/>
            <p:cNvSpPr>
              <a:spLocks noChangeArrowheads="1"/>
            </p:cNvSpPr>
            <p:nvPr/>
          </p:nvSpPr>
          <p:spPr bwMode="auto">
            <a:xfrm>
              <a:off x="915" y="710"/>
              <a:ext cx="2686" cy="320"/>
            </a:xfrm>
            <a:prstGeom prst="leftRightArrow">
              <a:avLst>
                <a:gd name="adj1" fmla="val 100000"/>
                <a:gd name="adj2"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8288" anchor="b">
              <a:spAutoFit/>
            </a:bodyPr>
            <a:lstStyle/>
            <a:p>
              <a:r>
                <a:rPr lang="en-GB" sz="1600" b="1"/>
                <a:t>Title</a:t>
              </a:r>
            </a:p>
            <a:p>
              <a:r>
                <a:rPr lang="en-GB" sz="1600">
                  <a:solidFill>
                    <a:srgbClr val="808080"/>
                  </a:solidFill>
                </a:rPr>
                <a:t>Unit of measure</a:t>
              </a:r>
            </a:p>
          </p:txBody>
        </p:sp>
      </p:grpSp>
      <p:sp>
        <p:nvSpPr>
          <p:cNvPr id="9" name="Working Draft" hidden="1"/>
          <p:cNvSpPr txBox="1">
            <a:spLocks noChangeArrowheads="1"/>
          </p:cNvSpPr>
          <p:nvPr>
            <p:custDataLst>
              <p:tags r:id="rId25"/>
            </p:custDataLst>
          </p:nvPr>
        </p:nvSpPr>
        <p:spPr bwMode="auto">
          <a:xfrm rot="5400000">
            <a:off x="11240397" y="3003422"/>
            <a:ext cx="1729641" cy="92333"/>
          </a:xfrm>
          <a:prstGeom prst="rect">
            <a:avLst/>
          </a:prstGeom>
          <a:noFill/>
          <a:ln>
            <a:noFill/>
          </a:ln>
          <a:effectLst/>
        </p:spPr>
        <p:txBody>
          <a:bodyPr wrap="none" lIns="0" tIns="0" rIns="0" bIns="0">
            <a:spAutoFit/>
          </a:bodyPr>
          <a:lstStyle>
            <a:lvl1pPr eaLnBrk="0" hangingPunct="0">
              <a:defRPr sz="800">
                <a:solidFill>
                  <a:schemeClr val="tx1"/>
                </a:solidFill>
                <a:latin typeface="Arial" charset="0"/>
                <a:cs typeface="Arial" charset="0"/>
              </a:defRPr>
            </a:lvl1pPr>
            <a:lvl2pPr marL="742950" indent="-285750" eaLnBrk="0" hangingPunct="0">
              <a:defRPr sz="800">
                <a:solidFill>
                  <a:schemeClr val="tx1"/>
                </a:solidFill>
                <a:latin typeface="Arial" charset="0"/>
                <a:cs typeface="Arial" charset="0"/>
              </a:defRPr>
            </a:lvl2pPr>
            <a:lvl3pPr marL="1143000" indent="-228600" eaLnBrk="0" hangingPunct="0">
              <a:defRPr sz="800">
                <a:solidFill>
                  <a:schemeClr val="tx1"/>
                </a:solidFill>
                <a:latin typeface="Arial" charset="0"/>
                <a:cs typeface="Arial" charset="0"/>
              </a:defRPr>
            </a:lvl3pPr>
            <a:lvl4pPr marL="1600200" indent="-228600" eaLnBrk="0" hangingPunct="0">
              <a:defRPr sz="800">
                <a:solidFill>
                  <a:schemeClr val="tx1"/>
                </a:solidFill>
                <a:latin typeface="Arial" charset="0"/>
                <a:cs typeface="Arial" charset="0"/>
              </a:defRPr>
            </a:lvl4pPr>
            <a:lvl5pPr marL="2057400" indent="-228600" eaLnBrk="0" hangingPunct="0">
              <a:defRPr sz="800">
                <a:solidFill>
                  <a:schemeClr val="tx1"/>
                </a:solidFill>
                <a:latin typeface="Arial" charset="0"/>
                <a:cs typeface="Arial" charset="0"/>
              </a:defRPr>
            </a:lvl5pPr>
            <a:lvl6pPr marL="2514600" indent="-228600" eaLnBrk="0" fontAlgn="base" hangingPunct="0">
              <a:spcBef>
                <a:spcPct val="0"/>
              </a:spcBef>
              <a:spcAft>
                <a:spcPct val="0"/>
              </a:spcAft>
              <a:defRPr sz="800">
                <a:solidFill>
                  <a:schemeClr val="tx1"/>
                </a:solidFill>
                <a:latin typeface="Arial" charset="0"/>
                <a:cs typeface="Arial" charset="0"/>
              </a:defRPr>
            </a:lvl6pPr>
            <a:lvl7pPr marL="2971800" indent="-228600" eaLnBrk="0" fontAlgn="base" hangingPunct="0">
              <a:spcBef>
                <a:spcPct val="0"/>
              </a:spcBef>
              <a:spcAft>
                <a:spcPct val="0"/>
              </a:spcAft>
              <a:defRPr sz="800">
                <a:solidFill>
                  <a:schemeClr val="tx1"/>
                </a:solidFill>
                <a:latin typeface="Arial" charset="0"/>
                <a:cs typeface="Arial" charset="0"/>
              </a:defRPr>
            </a:lvl7pPr>
            <a:lvl8pPr marL="3429000" indent="-228600" eaLnBrk="0" fontAlgn="base" hangingPunct="0">
              <a:spcBef>
                <a:spcPct val="0"/>
              </a:spcBef>
              <a:spcAft>
                <a:spcPct val="0"/>
              </a:spcAft>
              <a:defRPr sz="800">
                <a:solidFill>
                  <a:schemeClr val="tx1"/>
                </a:solidFill>
                <a:latin typeface="Arial" charset="0"/>
                <a:cs typeface="Arial" charset="0"/>
              </a:defRPr>
            </a:lvl8pPr>
            <a:lvl9pPr marL="3886200" indent="-228600" eaLnBrk="0" fontAlgn="base" hangingPunct="0">
              <a:spcBef>
                <a:spcPct val="0"/>
              </a:spcBef>
              <a:spcAft>
                <a:spcPct val="0"/>
              </a:spcAft>
              <a:defRPr sz="800">
                <a:solidFill>
                  <a:schemeClr val="tx1"/>
                </a:solidFill>
                <a:latin typeface="Arial" charset="0"/>
                <a:cs typeface="Arial" charset="0"/>
              </a:defRPr>
            </a:lvl9pPr>
          </a:lstStyle>
          <a:p>
            <a:pPr eaLnBrk="1" hangingPunct="1">
              <a:defRPr/>
            </a:pPr>
            <a:r>
              <a:rPr lang="en-US" sz="600"/>
              <a:t>Working Draft - Last Modified 19.05.2011 09:01:51</a:t>
            </a:r>
            <a:endParaRPr lang="en-GB" sz="1600"/>
          </a:p>
        </p:txBody>
      </p:sp>
      <p:sp>
        <p:nvSpPr>
          <p:cNvPr id="1040" name="Printed" hidden="1"/>
          <p:cNvSpPr txBox="1">
            <a:spLocks noChangeArrowheads="1"/>
          </p:cNvSpPr>
          <p:nvPr>
            <p:custDataLst>
              <p:tags r:id="rId26"/>
            </p:custDataLst>
          </p:nvPr>
        </p:nvSpPr>
        <p:spPr bwMode="auto">
          <a:xfrm rot="5400000">
            <a:off x="11617103" y="4467891"/>
            <a:ext cx="976229" cy="92333"/>
          </a:xfrm>
          <a:prstGeom prst="rect">
            <a:avLst/>
          </a:prstGeom>
          <a:noFill/>
          <a:ln>
            <a:noFill/>
          </a:ln>
          <a:effectLst/>
        </p:spPr>
        <p:txBody>
          <a:bodyPr wrap="none" lIns="0" tIns="0" rIns="0" bIns="0">
            <a:spAutoFit/>
          </a:bodyPr>
          <a:lstStyle>
            <a:lvl1pPr eaLnBrk="0" hangingPunct="0">
              <a:defRPr sz="800">
                <a:solidFill>
                  <a:schemeClr val="tx1"/>
                </a:solidFill>
                <a:latin typeface="Arial" charset="0"/>
                <a:cs typeface="Arial" charset="0"/>
              </a:defRPr>
            </a:lvl1pPr>
            <a:lvl2pPr marL="742950" indent="-285750" eaLnBrk="0" hangingPunct="0">
              <a:defRPr sz="800">
                <a:solidFill>
                  <a:schemeClr val="tx1"/>
                </a:solidFill>
                <a:latin typeface="Arial" charset="0"/>
                <a:cs typeface="Arial" charset="0"/>
              </a:defRPr>
            </a:lvl2pPr>
            <a:lvl3pPr marL="1143000" indent="-228600" eaLnBrk="0" hangingPunct="0">
              <a:defRPr sz="800">
                <a:solidFill>
                  <a:schemeClr val="tx1"/>
                </a:solidFill>
                <a:latin typeface="Arial" charset="0"/>
                <a:cs typeface="Arial" charset="0"/>
              </a:defRPr>
            </a:lvl3pPr>
            <a:lvl4pPr marL="1600200" indent="-228600" eaLnBrk="0" hangingPunct="0">
              <a:defRPr sz="800">
                <a:solidFill>
                  <a:schemeClr val="tx1"/>
                </a:solidFill>
                <a:latin typeface="Arial" charset="0"/>
                <a:cs typeface="Arial" charset="0"/>
              </a:defRPr>
            </a:lvl4pPr>
            <a:lvl5pPr marL="2057400" indent="-228600" eaLnBrk="0" hangingPunct="0">
              <a:defRPr sz="800">
                <a:solidFill>
                  <a:schemeClr val="tx1"/>
                </a:solidFill>
                <a:latin typeface="Arial" charset="0"/>
                <a:cs typeface="Arial" charset="0"/>
              </a:defRPr>
            </a:lvl5pPr>
            <a:lvl6pPr marL="2514600" indent="-228600" eaLnBrk="0" fontAlgn="base" hangingPunct="0">
              <a:spcBef>
                <a:spcPct val="0"/>
              </a:spcBef>
              <a:spcAft>
                <a:spcPct val="0"/>
              </a:spcAft>
              <a:defRPr sz="800">
                <a:solidFill>
                  <a:schemeClr val="tx1"/>
                </a:solidFill>
                <a:latin typeface="Arial" charset="0"/>
                <a:cs typeface="Arial" charset="0"/>
              </a:defRPr>
            </a:lvl6pPr>
            <a:lvl7pPr marL="2971800" indent="-228600" eaLnBrk="0" fontAlgn="base" hangingPunct="0">
              <a:spcBef>
                <a:spcPct val="0"/>
              </a:spcBef>
              <a:spcAft>
                <a:spcPct val="0"/>
              </a:spcAft>
              <a:defRPr sz="800">
                <a:solidFill>
                  <a:schemeClr val="tx1"/>
                </a:solidFill>
                <a:latin typeface="Arial" charset="0"/>
                <a:cs typeface="Arial" charset="0"/>
              </a:defRPr>
            </a:lvl7pPr>
            <a:lvl8pPr marL="3429000" indent="-228600" eaLnBrk="0" fontAlgn="base" hangingPunct="0">
              <a:spcBef>
                <a:spcPct val="0"/>
              </a:spcBef>
              <a:spcAft>
                <a:spcPct val="0"/>
              </a:spcAft>
              <a:defRPr sz="800">
                <a:solidFill>
                  <a:schemeClr val="tx1"/>
                </a:solidFill>
                <a:latin typeface="Arial" charset="0"/>
                <a:cs typeface="Arial" charset="0"/>
              </a:defRPr>
            </a:lvl8pPr>
            <a:lvl9pPr marL="3886200" indent="-228600" eaLnBrk="0" fontAlgn="base" hangingPunct="0">
              <a:spcBef>
                <a:spcPct val="0"/>
              </a:spcBef>
              <a:spcAft>
                <a:spcPct val="0"/>
              </a:spcAft>
              <a:defRPr sz="800">
                <a:solidFill>
                  <a:schemeClr val="tx1"/>
                </a:solidFill>
                <a:latin typeface="Arial" charset="0"/>
                <a:cs typeface="Arial" charset="0"/>
              </a:defRPr>
            </a:lvl9pPr>
          </a:lstStyle>
          <a:p>
            <a:pPr eaLnBrk="1" hangingPunct="1">
              <a:defRPr/>
            </a:pPr>
            <a:r>
              <a:rPr lang="en-GB" sz="600"/>
              <a:t>Printed 26.01.2011 16:18:00</a:t>
            </a:r>
            <a:endParaRPr lang="en-GB" sz="1600"/>
          </a:p>
        </p:txBody>
      </p:sp>
      <p:pic>
        <p:nvPicPr>
          <p:cNvPr id="1041" name="Picture 140"/>
          <p:cNvPicPr>
            <a:picLocks noChangeArrowheads="1"/>
          </p:cNvPicPr>
          <p:nvPr>
            <p:custDataLst>
              <p:tags r:id="rId27"/>
            </p:custDataLst>
          </p:nvPr>
        </p:nvPicPr>
        <p:blipFill>
          <a:blip r:embed="rId45">
            <a:extLst>
              <a:ext uri="{28A0092B-C50C-407E-A947-70E740481C1C}">
                <a14:useLocalDpi xmlns:a14="http://schemas.microsoft.com/office/drawing/2010/main"/>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59" name="Rectangle 37"/>
          <p:cNvSpPr>
            <a:spLocks noGrp="1" noChangeArrowheads="1"/>
          </p:cNvSpPr>
          <p:nvPr>
            <p:ph type="dt" sz="half" idx="2"/>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60" name="Rectangle 39"/>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3ADF54CC-FD8B-40F9-9FB7-CAB5ACEDE251}" type="slidenum">
              <a:rPr lang="en-ZA"/>
              <a:pPr>
                <a:defRPr/>
              </a:pPr>
              <a:t>‹#›</a:t>
            </a:fld>
            <a:endParaRPr lang="en-ZA"/>
          </a:p>
        </p:txBody>
      </p:sp>
    </p:spTree>
    <p:extLst>
      <p:ext uri="{BB962C8B-B14F-4D97-AF65-F5344CB8AC3E}">
        <p14:creationId xmlns:p14="http://schemas.microsoft.com/office/powerpoint/2010/main" val="31233654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ransition spd="slow"/>
  <p:hf hdr="0" ftr="0" dt="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342900" indent="-342900" algn="l" rtl="0" eaLnBrk="0" fontAlgn="base" hangingPunct="0">
        <a:spcBef>
          <a:spcPct val="0"/>
        </a:spcBef>
        <a:spcAft>
          <a:spcPct val="0"/>
        </a:spcAft>
        <a:buClr>
          <a:srgbClr val="8C7F6D"/>
        </a:buClr>
        <a:buChar char="•"/>
        <a:defRPr sz="1600">
          <a:solidFill>
            <a:srgbClr val="003896"/>
          </a:solidFill>
          <a:latin typeface="+mn-lt"/>
          <a:ea typeface="+mn-ea"/>
          <a:cs typeface="+mn-cs"/>
        </a:defRPr>
      </a:lvl1pPr>
      <a:lvl2pPr marL="147638" indent="-146050" algn="l" rtl="0" eaLnBrk="0" fontAlgn="base" hangingPunct="0">
        <a:spcBef>
          <a:spcPct val="0"/>
        </a:spcBef>
        <a:spcAft>
          <a:spcPct val="0"/>
        </a:spcAft>
        <a:buClr>
          <a:srgbClr val="8C7F6D"/>
        </a:buClr>
        <a:buSzPct val="125000"/>
        <a:buChar char="•"/>
        <a:defRPr sz="1600">
          <a:solidFill>
            <a:srgbClr val="003896"/>
          </a:solidFill>
          <a:latin typeface="+mn-lt"/>
          <a:cs typeface="+mn-cs"/>
        </a:defRPr>
      </a:lvl2pPr>
      <a:lvl3pPr marL="357188" indent="-207963" algn="l" rtl="0" eaLnBrk="0" fontAlgn="base" hangingPunct="0">
        <a:spcBef>
          <a:spcPct val="0"/>
        </a:spcBef>
        <a:spcAft>
          <a:spcPct val="0"/>
        </a:spcAft>
        <a:buClr>
          <a:srgbClr val="8C7F6D"/>
        </a:buClr>
        <a:buSzPct val="125000"/>
        <a:buFont typeface="Arial" charset="0"/>
        <a:buChar char="–"/>
        <a:defRPr sz="1600">
          <a:solidFill>
            <a:srgbClr val="003896"/>
          </a:solidFill>
          <a:latin typeface="+mn-lt"/>
          <a:cs typeface="+mn-cs"/>
        </a:defRPr>
      </a:lvl3pPr>
      <a:lvl4pPr marL="481013" indent="-122238" algn="l" rtl="0" eaLnBrk="0" fontAlgn="base" hangingPunct="0">
        <a:spcBef>
          <a:spcPct val="0"/>
        </a:spcBef>
        <a:spcAft>
          <a:spcPct val="0"/>
        </a:spcAft>
        <a:buClr>
          <a:srgbClr val="8C7F6D"/>
        </a:buClr>
        <a:buChar char="•"/>
        <a:defRPr sz="1600">
          <a:solidFill>
            <a:srgbClr val="003896"/>
          </a:solidFill>
          <a:latin typeface="+mn-lt"/>
          <a:cs typeface="+mn-cs"/>
        </a:defRPr>
      </a:lvl4pPr>
      <a:lvl5pPr marL="657225" indent="-174625" algn="l" rtl="0" eaLnBrk="0" fontAlgn="base" hangingPunct="0">
        <a:spcBef>
          <a:spcPct val="0"/>
        </a:spcBef>
        <a:spcAft>
          <a:spcPct val="0"/>
        </a:spcAft>
        <a:buClr>
          <a:srgbClr val="8C7F6D"/>
        </a:buClr>
        <a:buFont typeface="Arial" charset="0"/>
        <a:buChar char="–"/>
        <a:defRPr sz="1600">
          <a:solidFill>
            <a:srgbClr val="003896"/>
          </a:solidFill>
          <a:latin typeface="+mn-lt"/>
          <a:cs typeface="+mn-cs"/>
        </a:defRPr>
      </a:lvl5pPr>
      <a:lvl6pPr marL="1114425" indent="-174625" algn="l" rtl="0" fontAlgn="base">
        <a:spcBef>
          <a:spcPct val="0"/>
        </a:spcBef>
        <a:spcAft>
          <a:spcPct val="0"/>
        </a:spcAft>
        <a:buClr>
          <a:srgbClr val="8C7F6D"/>
        </a:buClr>
        <a:buFont typeface="Arial" charset="0"/>
        <a:buChar char="–"/>
        <a:defRPr sz="1600">
          <a:solidFill>
            <a:srgbClr val="003896"/>
          </a:solidFill>
          <a:latin typeface="+mn-lt"/>
          <a:cs typeface="+mn-cs"/>
        </a:defRPr>
      </a:lvl6pPr>
      <a:lvl7pPr marL="1571625" indent="-174625" algn="l" rtl="0" fontAlgn="base">
        <a:spcBef>
          <a:spcPct val="0"/>
        </a:spcBef>
        <a:spcAft>
          <a:spcPct val="0"/>
        </a:spcAft>
        <a:buClr>
          <a:srgbClr val="8C7F6D"/>
        </a:buClr>
        <a:buFont typeface="Arial" charset="0"/>
        <a:buChar char="–"/>
        <a:defRPr sz="1600">
          <a:solidFill>
            <a:srgbClr val="003896"/>
          </a:solidFill>
          <a:latin typeface="+mn-lt"/>
          <a:cs typeface="+mn-cs"/>
        </a:defRPr>
      </a:lvl7pPr>
      <a:lvl8pPr marL="2028825" indent="-174625" algn="l" rtl="0" fontAlgn="base">
        <a:spcBef>
          <a:spcPct val="0"/>
        </a:spcBef>
        <a:spcAft>
          <a:spcPct val="0"/>
        </a:spcAft>
        <a:buClr>
          <a:srgbClr val="8C7F6D"/>
        </a:buClr>
        <a:buFont typeface="Arial" charset="0"/>
        <a:buChar char="–"/>
        <a:defRPr sz="1600">
          <a:solidFill>
            <a:srgbClr val="003896"/>
          </a:solidFill>
          <a:latin typeface="+mn-lt"/>
          <a:cs typeface="+mn-cs"/>
        </a:defRPr>
      </a:lvl8pPr>
      <a:lvl9pPr marL="2486025" indent="-174625" algn="l" rtl="0" fontAlgn="base">
        <a:spcBef>
          <a:spcPct val="0"/>
        </a:spcBef>
        <a:spcAft>
          <a:spcPct val="0"/>
        </a:spcAft>
        <a:buClr>
          <a:srgbClr val="8C7F6D"/>
        </a:buClr>
        <a:buFont typeface="Arial" charset="0"/>
        <a:buChar char="–"/>
        <a:defRPr sz="16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tags" Target="../tags/tag86.xml"/><Relationship Id="rId13" Type="http://schemas.openxmlformats.org/officeDocument/2006/relationships/slideLayout" Target="../slideLayouts/slideLayout2.xml"/><Relationship Id="rId3" Type="http://schemas.openxmlformats.org/officeDocument/2006/relationships/tags" Target="../tags/tag81.xml"/><Relationship Id="rId7" Type="http://schemas.openxmlformats.org/officeDocument/2006/relationships/tags" Target="../tags/tag85.xml"/><Relationship Id="rId12" Type="http://schemas.openxmlformats.org/officeDocument/2006/relationships/tags" Target="../tags/tag90.xml"/><Relationship Id="rId2" Type="http://schemas.openxmlformats.org/officeDocument/2006/relationships/tags" Target="../tags/tag80.xml"/><Relationship Id="rId16" Type="http://schemas.openxmlformats.org/officeDocument/2006/relationships/image" Target="../media/image51.png"/><Relationship Id="rId1" Type="http://schemas.openxmlformats.org/officeDocument/2006/relationships/vmlDrawing" Target="../drawings/vmlDrawing14.vml"/><Relationship Id="rId6" Type="http://schemas.openxmlformats.org/officeDocument/2006/relationships/tags" Target="../tags/tag84.xml"/><Relationship Id="rId11" Type="http://schemas.openxmlformats.org/officeDocument/2006/relationships/tags" Target="../tags/tag89.xml"/><Relationship Id="rId5" Type="http://schemas.openxmlformats.org/officeDocument/2006/relationships/tags" Target="../tags/tag83.xml"/><Relationship Id="rId15" Type="http://schemas.openxmlformats.org/officeDocument/2006/relationships/image" Target="../media/image3.emf"/><Relationship Id="rId10" Type="http://schemas.openxmlformats.org/officeDocument/2006/relationships/tags" Target="../tags/tag88.xml"/><Relationship Id="rId4" Type="http://schemas.openxmlformats.org/officeDocument/2006/relationships/tags" Target="../tags/tag82.xml"/><Relationship Id="rId9" Type="http://schemas.openxmlformats.org/officeDocument/2006/relationships/tags" Target="../tags/tag87.xml"/><Relationship Id="rId14" Type="http://schemas.openxmlformats.org/officeDocument/2006/relationships/oleObject" Target="../embeddings/oleObject14.bin"/></Relationships>
</file>

<file path=ppt/slides/_rels/slide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svg"/><Relationship Id="rId2" Type="http://schemas.openxmlformats.org/officeDocument/2006/relationships/notesSlide" Target="../notesSlides/notesSlide1.xml"/><Relationship Id="rId1" Type="http://schemas.openxmlformats.org/officeDocument/2006/relationships/slideLayout" Target="../slideLayouts/slideLayout104.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vmlDrawing" Target="../drawings/vmlDrawing15.vml"/><Relationship Id="rId5" Type="http://schemas.openxmlformats.org/officeDocument/2006/relationships/image" Target="../media/image65.emf"/><Relationship Id="rId4" Type="http://schemas.openxmlformats.org/officeDocument/2006/relationships/oleObject" Target="../embeddings/oleObject15.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vmlDrawing" Target="../drawings/vmlDrawing16.vml"/><Relationship Id="rId6" Type="http://schemas.openxmlformats.org/officeDocument/2006/relationships/image" Target="../media/image67.emf"/><Relationship Id="rId5" Type="http://schemas.openxmlformats.org/officeDocument/2006/relationships/oleObject" Target="../embeddings/oleObject16.bin"/><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4978" y="1382007"/>
            <a:ext cx="9144000" cy="2387600"/>
          </a:xfrm>
        </p:spPr>
        <p:txBody>
          <a:bodyPr/>
          <a:lstStyle/>
          <a:p>
            <a:r>
              <a:rPr lang="en-ZA" sz="3600" dirty="0">
                <a:effectLst/>
                <a:latin typeface="Arial" panose="020B0604020202020204" pitchFamily="34" charset="0"/>
                <a:ea typeface="Calibri" panose="020F0502020204030204" pitchFamily="34" charset="0"/>
              </a:rPr>
              <a:t>National Energy Crisis Committee (NECOM)</a:t>
            </a:r>
            <a:endParaRPr lang="en-ZA" dirty="0"/>
          </a:p>
        </p:txBody>
      </p:sp>
      <p:sp>
        <p:nvSpPr>
          <p:cNvPr id="3" name="Subtitle 2"/>
          <p:cNvSpPr>
            <a:spLocks noGrp="1"/>
          </p:cNvSpPr>
          <p:nvPr>
            <p:ph type="subTitle" idx="1"/>
          </p:nvPr>
        </p:nvSpPr>
        <p:spPr>
          <a:xfrm>
            <a:off x="1748165" y="3958436"/>
            <a:ext cx="9144000" cy="1655762"/>
          </a:xfrm>
        </p:spPr>
        <p:txBody>
          <a:bodyPr vert="horz" lIns="91440" tIns="45720" rIns="91440" bIns="45720" rtlCol="0" anchor="t">
            <a:normAutofit fontScale="85000" lnSpcReduction="20000"/>
          </a:bodyPr>
          <a:lstStyle/>
          <a:p>
            <a:r>
              <a:rPr lang="en-US" sz="4200" b="1" dirty="0"/>
              <a:t>Workstream 5: </a:t>
            </a:r>
            <a:r>
              <a:rPr lang="en-ZA" sz="3800" dirty="0">
                <a:effectLst/>
                <a:latin typeface="Arial"/>
                <a:ea typeface="Calibri" panose="020F0502020204030204" pitchFamily="34" charset="0"/>
                <a:cs typeface="Arial"/>
              </a:rPr>
              <a:t>Demand Management</a:t>
            </a:r>
            <a:r>
              <a:rPr lang="en-ZA" sz="3800" dirty="0">
                <a:latin typeface="Arial"/>
                <a:ea typeface="Calibri" panose="020F0502020204030204" pitchFamily="34" charset="0"/>
                <a:cs typeface="Arial"/>
              </a:rPr>
              <a:t> </a:t>
            </a:r>
            <a:endParaRPr lang="en-ZA" sz="3800" dirty="0">
              <a:effectLst/>
              <a:latin typeface="Arial" panose="020B0604020202020204" pitchFamily="34" charset="0"/>
              <a:ea typeface="Calibri" panose="020F0502020204030204" pitchFamily="34" charset="0"/>
            </a:endParaRPr>
          </a:p>
          <a:p>
            <a:r>
              <a:rPr lang="en-ZA" b="1" dirty="0">
                <a:latin typeface="Arial"/>
                <a:ea typeface="Calibri" panose="020F0502020204030204" pitchFamily="34" charset="0"/>
                <a:cs typeface="Arial"/>
              </a:rPr>
              <a:t>Chairs </a:t>
            </a:r>
            <a:r>
              <a:rPr lang="en-ZA" dirty="0">
                <a:latin typeface="Arial"/>
                <a:ea typeface="Calibri" panose="020F0502020204030204" pitchFamily="34" charset="0"/>
                <a:cs typeface="Arial"/>
              </a:rPr>
              <a:t>- </a:t>
            </a:r>
            <a:r>
              <a:rPr lang="en-ZA" dirty="0">
                <a:effectLst/>
                <a:latin typeface="Arial"/>
                <a:ea typeface="Calibri" panose="020F0502020204030204" pitchFamily="34" charset="0"/>
                <a:cs typeface="Arial"/>
              </a:rPr>
              <a:t>Thabang Audat and Malcolm Van Harte</a:t>
            </a:r>
          </a:p>
          <a:p>
            <a:endParaRPr lang="en-ZA" sz="3200" dirty="0">
              <a:latin typeface="Arial" panose="020B0604020202020204" pitchFamily="34" charset="0"/>
            </a:endParaRPr>
          </a:p>
          <a:p>
            <a:pPr algn="r"/>
            <a:r>
              <a:rPr lang="en-ZA" sz="3200" b="1" dirty="0" err="1">
                <a:latin typeface="Arial"/>
                <a:cs typeface="Arial"/>
              </a:rPr>
              <a:t>Nedlac</a:t>
            </a:r>
            <a:r>
              <a:rPr lang="en-ZA" sz="3200" b="1" dirty="0">
                <a:latin typeface="Arial"/>
                <a:cs typeface="Arial"/>
              </a:rPr>
              <a:t> – 22 Nov 22, Rev02</a:t>
            </a:r>
            <a:endParaRPr lang="en-ZA" sz="3200" dirty="0">
              <a:latin typeface="Arial"/>
              <a:cs typeface="Arial"/>
            </a:endParaRPr>
          </a:p>
        </p:txBody>
      </p:sp>
      <p:sp>
        <p:nvSpPr>
          <p:cNvPr id="4" name="TextBox 3">
            <a:extLst>
              <a:ext uri="{FF2B5EF4-FFF2-40B4-BE49-F238E27FC236}">
                <a16:creationId xmlns:a16="http://schemas.microsoft.com/office/drawing/2014/main" id="{9831DF43-62EB-4DD1-9FB2-177BB572B141}"/>
              </a:ext>
            </a:extLst>
          </p:cNvPr>
          <p:cNvSpPr txBox="1"/>
          <p:nvPr/>
        </p:nvSpPr>
        <p:spPr>
          <a:xfrm>
            <a:off x="583474" y="5715942"/>
            <a:ext cx="11312435" cy="1015663"/>
          </a:xfrm>
          <a:prstGeom prst="rect">
            <a:avLst/>
          </a:prstGeom>
          <a:noFill/>
          <a:ln w="28575"/>
        </p:spPr>
        <p:style>
          <a:lnRef idx="2">
            <a:schemeClr val="accent1"/>
          </a:lnRef>
          <a:fillRef idx="1">
            <a:schemeClr val="lt1"/>
          </a:fillRef>
          <a:effectRef idx="0">
            <a:schemeClr val="accent1"/>
          </a:effectRef>
          <a:fontRef idx="minor">
            <a:schemeClr val="dk1"/>
          </a:fontRef>
        </p:style>
        <p:txBody>
          <a:bodyPr wrap="square">
            <a:spAutoFit/>
          </a:bodyPr>
          <a:lstStyle/>
          <a:p>
            <a:pPr>
              <a:spcBef>
                <a:spcPts val="500"/>
              </a:spcBef>
              <a:spcAft>
                <a:spcPts val="500"/>
              </a:spcAft>
              <a:defRPr/>
            </a:pPr>
            <a:r>
              <a:rPr lang="en-US" sz="2000">
                <a:solidFill>
                  <a:schemeClr val="bg1"/>
                </a:solidFill>
                <a:latin typeface="Arial" panose="020B0604020202020204" pitchFamily="34" charset="0"/>
                <a:cs typeface="Times New Roman" panose="02020603050405020304" pitchFamily="18" charset="0"/>
              </a:rPr>
              <a:t>The country requires you to contribute to the Country Demand Management program in order to improve dispatchability and efficiency in managing demand and consumption in order to limit or eliminate the need for loadshedding.</a:t>
            </a:r>
            <a:endParaRPr lang="en-ZA" sz="2000">
              <a:solidFill>
                <a:schemeClr val="bg1"/>
              </a:solidFill>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473171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ct 18"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4349" name="think-cell Slide" r:id="rId14" imgW="270" imgH="270" progId="TCLayout.ActiveDocument.1">
                  <p:embed/>
                </p:oleObj>
              </mc:Choice>
              <mc:Fallback>
                <p:oleObj name="think-cell Slide" r:id="rId14" imgW="270" imgH="270" progId="TCLayout.ActiveDocument.1">
                  <p:embed/>
                  <p:pic>
                    <p:nvPicPr>
                      <p:cNvPr id="19" name="Object 18" hidden="1"/>
                      <p:cNvPicPr/>
                      <p:nvPr/>
                    </p:nvPicPr>
                    <p:blipFill>
                      <a:blip r:embed="rId15"/>
                      <a:stretch>
                        <a:fillRect/>
                      </a:stretch>
                    </p:blipFill>
                    <p:spPr>
                      <a:xfrm>
                        <a:off x="1525589" y="1589"/>
                        <a:ext cx="1587" cy="1587"/>
                      </a:xfrm>
                      <a:prstGeom prst="rect">
                        <a:avLst/>
                      </a:prstGeom>
                    </p:spPr>
                  </p:pic>
                </p:oleObj>
              </mc:Fallback>
            </mc:AlternateContent>
          </a:graphicData>
        </a:graphic>
      </p:graphicFrame>
      <p:sp>
        <p:nvSpPr>
          <p:cNvPr id="127" name="Rectangle 5">
            <a:extLst>
              <a:ext uri="{FF2B5EF4-FFF2-40B4-BE49-F238E27FC236}">
                <a16:creationId xmlns:a16="http://schemas.microsoft.com/office/drawing/2014/main" id="{84FFDAFD-813E-43E9-9366-6C111A7C31C3}"/>
              </a:ext>
            </a:extLst>
          </p:cNvPr>
          <p:cNvSpPr>
            <a:spLocks noChangeArrowheads="1"/>
          </p:cNvSpPr>
          <p:nvPr/>
        </p:nvSpPr>
        <p:spPr bwMode="auto">
          <a:xfrm>
            <a:off x="307975" y="1273763"/>
            <a:ext cx="3254376" cy="5284525"/>
          </a:xfrm>
          <a:prstGeom prst="rect">
            <a:avLst/>
          </a:prstGeom>
          <a:solidFill>
            <a:schemeClr val="bg1"/>
          </a:solidFill>
          <a:ln w="12700">
            <a:solidFill>
              <a:schemeClr val="tx1"/>
            </a:solidFill>
            <a:miter lim="800000"/>
            <a:headEnd/>
            <a:tailEnd/>
          </a:ln>
          <a:effectLst>
            <a:outerShdw dist="35921" dir="2700000" algn="ctr" rotWithShape="0">
              <a:schemeClr val="bg2"/>
            </a:outerShdw>
          </a:effectLst>
        </p:spPr>
        <p:txBody>
          <a:bodyPr wrap="none" anchor="ctr"/>
          <a:lstStyle/>
          <a:p>
            <a:pPr marL="0" marR="0" lvl="0" indent="0" algn="l" defTabSz="457189" rtl="0" eaLnBrk="1" fontAlgn="base" latinLnBrk="0" hangingPunct="1">
              <a:lnSpc>
                <a:spcPct val="100000"/>
              </a:lnSpc>
              <a:spcBef>
                <a:spcPct val="0"/>
              </a:spcBef>
              <a:spcAft>
                <a:spcPct val="0"/>
              </a:spcAft>
              <a:buClrTx/>
              <a:buSzTx/>
              <a:buFontTx/>
              <a:buNone/>
              <a:tabLst/>
              <a:defRPr/>
            </a:pPr>
            <a:endParaRPr kumimoji="0" lang="en-ZA" sz="1837" b="0" i="0" u="none" strike="noStrike" kern="1200" cap="none" spc="0" normalizeH="0" baseline="0" noProof="0" dirty="0">
              <a:ln>
                <a:noFill/>
              </a:ln>
              <a:solidFill>
                <a:srgbClr val="003896"/>
              </a:solidFill>
              <a:effectLst/>
              <a:uLnTx/>
              <a:uFillTx/>
              <a:latin typeface="Arial"/>
              <a:ea typeface="ＭＳ Ｐゴシック"/>
              <a:cs typeface="Arial" pitchFamily="34" charset="0"/>
            </a:endParaRPr>
          </a:p>
        </p:txBody>
      </p:sp>
      <p:sp>
        <p:nvSpPr>
          <p:cNvPr id="2" name="Title 1"/>
          <p:cNvSpPr>
            <a:spLocks noGrp="1"/>
          </p:cNvSpPr>
          <p:nvPr>
            <p:ph type="title"/>
          </p:nvPr>
        </p:nvSpPr>
        <p:spPr/>
        <p:txBody>
          <a:bodyPr vert="horz">
            <a:normAutofit/>
          </a:bodyPr>
          <a:lstStyle/>
          <a:p>
            <a:r>
              <a:rPr lang="en-ZA" dirty="0"/>
              <a:t>Eskom is contributing to all 8 streams in the energy Natjoints with particular focus on the delivery streams </a:t>
            </a:r>
          </a:p>
        </p:txBody>
      </p:sp>
      <p:pic>
        <p:nvPicPr>
          <p:cNvPr id="121" name="Picture 120">
            <a:extLst>
              <a:ext uri="{FF2B5EF4-FFF2-40B4-BE49-F238E27FC236}">
                <a16:creationId xmlns:a16="http://schemas.microsoft.com/office/drawing/2014/main" id="{DD8E3849-223F-4076-99ED-B4FE6D8E92CF}"/>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11149" y="1283288"/>
            <a:ext cx="3251201" cy="1669437"/>
          </a:xfrm>
          <a:prstGeom prst="rect">
            <a:avLst/>
          </a:prstGeom>
        </p:spPr>
      </p:pic>
      <p:sp>
        <p:nvSpPr>
          <p:cNvPr id="128" name="Rectangle 127">
            <a:extLst>
              <a:ext uri="{FF2B5EF4-FFF2-40B4-BE49-F238E27FC236}">
                <a16:creationId xmlns:a16="http://schemas.microsoft.com/office/drawing/2014/main" id="{6F150406-2BE3-431C-AF8A-0CA67A739C74}"/>
              </a:ext>
            </a:extLst>
          </p:cNvPr>
          <p:cNvSpPr/>
          <p:nvPr/>
        </p:nvSpPr>
        <p:spPr>
          <a:xfrm>
            <a:off x="393382" y="3059982"/>
            <a:ext cx="3079751" cy="3360000"/>
          </a:xfrm>
          <a:prstGeom prst="rect">
            <a:avLst/>
          </a:prstGeom>
          <a:solidFill>
            <a:srgbClr val="FFFFFF"/>
          </a:solidFill>
          <a:ln w="25400" cap="flat" cmpd="sng" algn="ctr">
            <a:noFill/>
            <a:prstDash val="solid"/>
          </a:ln>
          <a:effectLst/>
        </p:spPr>
        <p:txBody>
          <a:bodyPr rtlCol="0" anchor="ctr"/>
          <a:lstStyle/>
          <a:p>
            <a:pPr marL="0" marR="0" lvl="0" indent="0" algn="just" defTabSz="1219170" rtl="0" eaLnBrk="1" fontAlgn="base" latinLnBrk="0" hangingPunct="1">
              <a:lnSpc>
                <a:spcPct val="100000"/>
              </a:lnSpc>
              <a:spcBef>
                <a:spcPct val="0"/>
              </a:spcBef>
              <a:spcAft>
                <a:spcPct val="0"/>
              </a:spcAft>
              <a:buClrTx/>
              <a:buSzTx/>
              <a:buFontTx/>
              <a:buNone/>
              <a:tabLst/>
              <a:defRPr/>
            </a:pPr>
            <a:r>
              <a:rPr kumimoji="0" lang="en-ZA" sz="1300" b="1" i="0" u="none" strike="noStrike" kern="0" cap="none" spc="0" normalizeH="0" baseline="0" noProof="0" dirty="0">
                <a:ln>
                  <a:noFill/>
                </a:ln>
                <a:solidFill>
                  <a:srgbClr val="003896"/>
                </a:solidFill>
                <a:effectLst/>
                <a:uLnTx/>
                <a:uFillTx/>
                <a:latin typeface="Arial"/>
                <a:ea typeface="ＭＳ Ｐゴシック"/>
                <a:cs typeface="Arial" charset="0"/>
              </a:rPr>
              <a:t>Additional measures to achieve long-term energy security and end load shedding for good:</a:t>
            </a:r>
          </a:p>
          <a:p>
            <a:pPr marL="0" marR="0" lvl="0" indent="0" algn="just" defTabSz="1219170" rtl="0" eaLnBrk="1" fontAlgn="base" latinLnBrk="0" hangingPunct="1">
              <a:lnSpc>
                <a:spcPct val="100000"/>
              </a:lnSpc>
              <a:spcBef>
                <a:spcPct val="0"/>
              </a:spcBef>
              <a:spcAft>
                <a:spcPct val="0"/>
              </a:spcAft>
              <a:buClrTx/>
              <a:buSzTx/>
              <a:buFontTx/>
              <a:buNone/>
              <a:tabLst/>
              <a:defRPr/>
            </a:pPr>
            <a:endParaRPr kumimoji="0" lang="en-ZA" sz="1300" b="0" i="0" u="none" strike="noStrike" kern="0" cap="none" spc="0" normalizeH="0" baseline="0" noProof="0" dirty="0">
              <a:ln>
                <a:noFill/>
              </a:ln>
              <a:solidFill>
                <a:srgbClr val="003896"/>
              </a:solidFill>
              <a:effectLst/>
              <a:uLnTx/>
              <a:uFillTx/>
              <a:latin typeface="Arial"/>
              <a:ea typeface="ＭＳ Ｐゴシック"/>
              <a:cs typeface="Arial" charset="0"/>
            </a:endParaRPr>
          </a:p>
          <a:p>
            <a:pPr marL="173010" marR="0" lvl="1" indent="-171428" algn="l" defTabSz="889696" rtl="0" eaLnBrk="0" fontAlgn="base" latinLnBrk="0" hangingPunct="0">
              <a:lnSpc>
                <a:spcPct val="100000"/>
              </a:lnSpc>
              <a:spcBef>
                <a:spcPct val="0"/>
              </a:spcBef>
              <a:spcAft>
                <a:spcPct val="0"/>
              </a:spcAft>
              <a:buClr>
                <a:srgbClr val="83725B"/>
              </a:buClr>
              <a:buSzPct val="100000"/>
              <a:buFont typeface="Wingdings" panose="05000000000000000000" pitchFamily="2" charset="2"/>
              <a:buChar char="§"/>
              <a:tabLst/>
              <a:defRPr/>
            </a:pPr>
            <a:r>
              <a:rPr kumimoji="0" lang="en-ZA" sz="1300" b="0" i="0" u="none" strike="noStrike" kern="1200" cap="none" spc="0" normalizeH="0" baseline="0" noProof="0" dirty="0">
                <a:ln>
                  <a:noFill/>
                </a:ln>
                <a:solidFill>
                  <a:srgbClr val="003896"/>
                </a:solidFill>
                <a:effectLst/>
                <a:uLnTx/>
                <a:uFillTx/>
                <a:latin typeface="Arial"/>
                <a:ea typeface="SimSun" pitchFamily="2" charset="-122"/>
                <a:cs typeface="Arial"/>
              </a:rPr>
              <a:t>Fix Eskom and improving performance of existing fleet </a:t>
            </a:r>
          </a:p>
          <a:p>
            <a:pPr marL="173010" marR="0" lvl="1" indent="-171428" algn="l" defTabSz="889696" rtl="0" eaLnBrk="0" fontAlgn="base" latinLnBrk="0" hangingPunct="0">
              <a:lnSpc>
                <a:spcPct val="100000"/>
              </a:lnSpc>
              <a:spcBef>
                <a:spcPct val="0"/>
              </a:spcBef>
              <a:spcAft>
                <a:spcPct val="0"/>
              </a:spcAft>
              <a:buClr>
                <a:srgbClr val="83725B"/>
              </a:buClr>
              <a:buSzPct val="100000"/>
              <a:buFont typeface="Wingdings" panose="05000000000000000000" pitchFamily="2" charset="2"/>
              <a:buChar char="§"/>
              <a:tabLst/>
              <a:defRPr/>
            </a:pPr>
            <a:r>
              <a:rPr kumimoji="0" lang="en-ZA" sz="1300" b="0" i="0" u="none" strike="noStrike" kern="1200" cap="none" spc="0" normalizeH="0" baseline="0" noProof="0" dirty="0">
                <a:ln>
                  <a:noFill/>
                </a:ln>
                <a:solidFill>
                  <a:srgbClr val="003896"/>
                </a:solidFill>
                <a:effectLst/>
                <a:uLnTx/>
                <a:uFillTx/>
                <a:latin typeface="Arial"/>
                <a:ea typeface="SimSun" pitchFamily="2" charset="-122"/>
                <a:cs typeface="Arial"/>
              </a:rPr>
              <a:t>Accelerate private investment in generation capacity</a:t>
            </a:r>
          </a:p>
          <a:p>
            <a:pPr marL="173010" marR="0" lvl="1" indent="-171428" algn="l" defTabSz="889696" rtl="0" eaLnBrk="0" fontAlgn="base" latinLnBrk="0" hangingPunct="0">
              <a:lnSpc>
                <a:spcPct val="100000"/>
              </a:lnSpc>
              <a:spcBef>
                <a:spcPct val="0"/>
              </a:spcBef>
              <a:spcAft>
                <a:spcPct val="0"/>
              </a:spcAft>
              <a:buClr>
                <a:srgbClr val="83725B"/>
              </a:buClr>
              <a:buSzPct val="100000"/>
              <a:buFont typeface="Wingdings" panose="05000000000000000000" pitchFamily="2" charset="2"/>
              <a:buChar char="§"/>
              <a:tabLst/>
              <a:defRPr/>
            </a:pPr>
            <a:r>
              <a:rPr kumimoji="0" lang="en-ZA" sz="1300" b="0" i="0" u="none" strike="noStrike" kern="1200" cap="none" spc="0" normalizeH="0" baseline="0" noProof="0" dirty="0">
                <a:ln>
                  <a:noFill/>
                </a:ln>
                <a:solidFill>
                  <a:srgbClr val="003896"/>
                </a:solidFill>
                <a:effectLst/>
                <a:uLnTx/>
                <a:uFillTx/>
                <a:latin typeface="Arial"/>
                <a:ea typeface="SimSun" pitchFamily="2" charset="-122"/>
                <a:cs typeface="Arial"/>
              </a:rPr>
              <a:t>Accelerate procurement of new capacity from renewables, gas and battery storage</a:t>
            </a:r>
          </a:p>
          <a:p>
            <a:pPr marL="173010" marR="0" lvl="1" indent="-171428" algn="l" defTabSz="889696" rtl="0" eaLnBrk="0" fontAlgn="base" latinLnBrk="0" hangingPunct="0">
              <a:lnSpc>
                <a:spcPct val="100000"/>
              </a:lnSpc>
              <a:spcBef>
                <a:spcPct val="0"/>
              </a:spcBef>
              <a:spcAft>
                <a:spcPct val="0"/>
              </a:spcAft>
              <a:buClr>
                <a:srgbClr val="83725B"/>
              </a:buClr>
              <a:buSzPct val="100000"/>
              <a:buFont typeface="Wingdings" panose="05000000000000000000" pitchFamily="2" charset="2"/>
              <a:buChar char="§"/>
              <a:tabLst/>
              <a:defRPr/>
            </a:pPr>
            <a:r>
              <a:rPr kumimoji="0" lang="en-US" sz="1300" b="0" i="0" u="none" strike="noStrike" kern="1200" cap="none" spc="0" normalizeH="0" baseline="0" noProof="0" dirty="0">
                <a:ln>
                  <a:noFill/>
                </a:ln>
                <a:solidFill>
                  <a:srgbClr val="003896"/>
                </a:solidFill>
                <a:effectLst/>
                <a:uLnTx/>
                <a:uFillTx/>
                <a:latin typeface="Arial"/>
                <a:ea typeface="SimSun" pitchFamily="2" charset="-122"/>
                <a:cs typeface="Arial"/>
              </a:rPr>
              <a:t>Unleash businesses and households to invest in rooftop solar</a:t>
            </a:r>
            <a:endParaRPr kumimoji="0" lang="en-ZA" sz="1300" b="0" i="0" u="none" strike="noStrike" kern="1200" cap="none" spc="0" normalizeH="0" baseline="0" noProof="0" dirty="0">
              <a:ln>
                <a:noFill/>
              </a:ln>
              <a:solidFill>
                <a:srgbClr val="003896"/>
              </a:solidFill>
              <a:effectLst/>
              <a:uLnTx/>
              <a:uFillTx/>
              <a:latin typeface="Arial"/>
              <a:ea typeface="SimSun" pitchFamily="2" charset="-122"/>
              <a:cs typeface="Arial"/>
            </a:endParaRPr>
          </a:p>
          <a:p>
            <a:pPr marL="173010" marR="0" lvl="1" indent="-171428" algn="l" defTabSz="889696" rtl="0" eaLnBrk="0" fontAlgn="base" latinLnBrk="0" hangingPunct="0">
              <a:lnSpc>
                <a:spcPct val="100000"/>
              </a:lnSpc>
              <a:spcBef>
                <a:spcPct val="0"/>
              </a:spcBef>
              <a:spcAft>
                <a:spcPct val="0"/>
              </a:spcAft>
              <a:buClr>
                <a:srgbClr val="83725B"/>
              </a:buClr>
              <a:buSzPct val="100000"/>
              <a:buFont typeface="Wingdings" panose="05000000000000000000" pitchFamily="2" charset="2"/>
              <a:buChar char="§"/>
              <a:tabLst/>
              <a:defRPr/>
            </a:pPr>
            <a:r>
              <a:rPr kumimoji="0" lang="en-ZA" sz="1300" b="0" i="0" u="none" strike="noStrike" kern="1200" cap="none" spc="0" normalizeH="0" baseline="0" noProof="0" dirty="0">
                <a:ln>
                  <a:noFill/>
                </a:ln>
                <a:solidFill>
                  <a:srgbClr val="003896"/>
                </a:solidFill>
                <a:effectLst/>
                <a:uLnTx/>
                <a:uFillTx/>
                <a:latin typeface="Arial"/>
                <a:ea typeface="SimSun" pitchFamily="2" charset="-122"/>
                <a:cs typeface="Arial"/>
              </a:rPr>
              <a:t>Transforming the electricity sector </a:t>
            </a:r>
            <a:r>
              <a:rPr kumimoji="0" lang="en-US" sz="1300" b="0" i="0" u="none" strike="noStrike" kern="1200" cap="none" spc="0" normalizeH="0" baseline="0" noProof="0" dirty="0">
                <a:ln>
                  <a:noFill/>
                </a:ln>
                <a:solidFill>
                  <a:srgbClr val="003896"/>
                </a:solidFill>
                <a:effectLst/>
                <a:uLnTx/>
                <a:uFillTx/>
                <a:latin typeface="Arial"/>
                <a:ea typeface="SimSun" pitchFamily="2" charset="-122"/>
                <a:cs typeface="Arial"/>
              </a:rPr>
              <a:t>to achieve energy security</a:t>
            </a:r>
            <a:endParaRPr kumimoji="0" lang="en-ZA" sz="1300" b="0" i="0" u="none" strike="noStrike" kern="1200" cap="none" spc="0" normalizeH="0" baseline="0" noProof="0" dirty="0">
              <a:ln>
                <a:noFill/>
              </a:ln>
              <a:solidFill>
                <a:srgbClr val="003896"/>
              </a:solidFill>
              <a:effectLst/>
              <a:uLnTx/>
              <a:uFillTx/>
              <a:latin typeface="Arial"/>
              <a:ea typeface="SimSun" pitchFamily="2" charset="-122"/>
              <a:cs typeface="Arial"/>
            </a:endParaRPr>
          </a:p>
        </p:txBody>
      </p:sp>
      <p:sp>
        <p:nvSpPr>
          <p:cNvPr id="129" name="Isosceles Triangle 128">
            <a:extLst>
              <a:ext uri="{FF2B5EF4-FFF2-40B4-BE49-F238E27FC236}">
                <a16:creationId xmlns:a16="http://schemas.microsoft.com/office/drawing/2014/main" id="{02B8368B-C84B-4D83-89C2-E03076F0693A}"/>
              </a:ext>
            </a:extLst>
          </p:cNvPr>
          <p:cNvSpPr/>
          <p:nvPr/>
        </p:nvSpPr>
        <p:spPr>
          <a:xfrm rot="5400000">
            <a:off x="1215430" y="3627486"/>
            <a:ext cx="5275000" cy="586604"/>
          </a:xfrm>
          <a:prstGeom prst="triangle">
            <a:avLst/>
          </a:prstGeom>
          <a:solidFill>
            <a:schemeClr val="tx2">
              <a:lumMod val="20000"/>
              <a:lumOff val="80000"/>
            </a:schemeClr>
          </a:solidFill>
        </p:spPr>
        <p:txBody>
          <a:bodyPr vert="horz" lIns="91440" tIns="45720" rIns="91440" bIns="45720" rtlCol="0" anchor="ctr">
            <a:normAutofit fontScale="92500" lnSpcReduction="20000"/>
          </a:bodyPr>
          <a:lstStyle/>
          <a:p>
            <a:pPr>
              <a:lnSpc>
                <a:spcPct val="90000"/>
              </a:lnSpc>
              <a:spcBef>
                <a:spcPts val="1000"/>
              </a:spcBef>
            </a:pPr>
            <a:endParaRPr lang="en-ZA" b="1" dirty="0">
              <a:solidFill>
                <a:schemeClr val="accent1">
                  <a:lumMod val="50000"/>
                </a:schemeClr>
              </a:solidFill>
              <a:latin typeface="Calibri" panose="020F0502020204030204" pitchFamily="34" charset="0"/>
            </a:endParaRPr>
          </a:p>
        </p:txBody>
      </p:sp>
      <p:sp>
        <p:nvSpPr>
          <p:cNvPr id="47" name="Rectangle 46"/>
          <p:cNvSpPr/>
          <p:nvPr/>
        </p:nvSpPr>
        <p:spPr>
          <a:xfrm>
            <a:off x="4232727" y="1350586"/>
            <a:ext cx="7736665" cy="247348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Freeform 47"/>
          <p:cNvSpPr>
            <a:spLocks/>
          </p:cNvSpPr>
          <p:nvPr/>
        </p:nvSpPr>
        <p:spPr>
          <a:xfrm>
            <a:off x="4241291" y="1347857"/>
            <a:ext cx="7736665" cy="2465187"/>
          </a:xfrm>
          <a:custGeom>
            <a:avLst/>
            <a:gdLst>
              <a:gd name="connsiteX0" fmla="*/ 0 w 7620000"/>
              <a:gd name="connsiteY0" fmla="*/ 4810125 h 4810125"/>
              <a:gd name="connsiteX1" fmla="*/ 0 w 7620000"/>
              <a:gd name="connsiteY1" fmla="*/ 0 h 4810125"/>
              <a:gd name="connsiteX2" fmla="*/ 7620000 w 7620000"/>
              <a:gd name="connsiteY2" fmla="*/ 0 h 4810125"/>
            </a:gdLst>
            <a:ahLst/>
            <a:cxnLst>
              <a:cxn ang="0">
                <a:pos x="connsiteX0" y="connsiteY0"/>
              </a:cxn>
              <a:cxn ang="0">
                <a:pos x="connsiteX1" y="connsiteY1"/>
              </a:cxn>
              <a:cxn ang="0">
                <a:pos x="connsiteX2" y="connsiteY2"/>
              </a:cxn>
            </a:cxnLst>
            <a:rect l="l" t="t" r="r" b="b"/>
            <a:pathLst>
              <a:path w="7620000" h="4810125">
                <a:moveTo>
                  <a:pt x="0" y="4810125"/>
                </a:moveTo>
                <a:lnTo>
                  <a:pt x="0" y="0"/>
                </a:lnTo>
                <a:lnTo>
                  <a:pt x="7620000" y="0"/>
                </a:lnTo>
              </a:path>
            </a:pathLst>
          </a:custGeom>
          <a:noFill/>
          <a:ln w="9525" cap="flat" cmpd="sng" algn="ctr">
            <a:solidFill>
              <a:srgbClr val="003896"/>
            </a:solidFill>
            <a:prstDash val="solid"/>
          </a:ln>
          <a:effectLst/>
        </p:spPr>
        <p:txBody>
          <a:bodyPr lIns="91430" tIns="45716" rIns="91430" bIns="45716" rtlCol="0" anchor="ctr"/>
          <a:lstStyle/>
          <a:p>
            <a:pPr marL="0" marR="0" lvl="0" indent="0" algn="ctr" defTabSz="91430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Arial"/>
              <a:ea typeface="+mn-ea"/>
              <a:cs typeface="Arial"/>
            </a:endParaRPr>
          </a:p>
        </p:txBody>
      </p:sp>
      <p:sp>
        <p:nvSpPr>
          <p:cNvPr id="80" name="Rectangle 79">
            <a:extLst>
              <a:ext uri="{FF2B5EF4-FFF2-40B4-BE49-F238E27FC236}">
                <a16:creationId xmlns:a16="http://schemas.microsoft.com/office/drawing/2014/main" id="{C3D03BE1-392F-65ED-95B0-6075A37775D8}"/>
              </a:ext>
            </a:extLst>
          </p:cNvPr>
          <p:cNvSpPr/>
          <p:nvPr/>
        </p:nvSpPr>
        <p:spPr>
          <a:xfrm>
            <a:off x="4241291" y="4020445"/>
            <a:ext cx="7736665" cy="253784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TextBox 48"/>
          <p:cNvSpPr txBox="1"/>
          <p:nvPr/>
        </p:nvSpPr>
        <p:spPr>
          <a:xfrm>
            <a:off x="4232727" y="1105499"/>
            <a:ext cx="1539204" cy="276991"/>
          </a:xfrm>
          <a:prstGeom prst="rect">
            <a:avLst/>
          </a:prstGeom>
          <a:noFill/>
        </p:spPr>
        <p:txBody>
          <a:bodyPr wrap="square" lIns="91430" tIns="45716" rIns="91430" bIns="45716" rtlCol="0">
            <a:spAutoFit/>
          </a:bodyPr>
          <a:lstStyle/>
          <a:p>
            <a:pPr marL="0" marR="0" lvl="0" indent="0" algn="l" defTabSz="914303"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3896"/>
                </a:solidFill>
                <a:effectLst/>
                <a:uLnTx/>
                <a:uFillTx/>
                <a:latin typeface="Arial" charset="0"/>
                <a:ea typeface="+mn-ea"/>
                <a:cs typeface="Arial"/>
              </a:rPr>
              <a:t>Structure (Chair)</a:t>
            </a:r>
            <a:endParaRPr kumimoji="0" lang="en-ZA" sz="1200" b="0" i="0" u="none" strike="noStrike" kern="1200" cap="none" spc="0" normalizeH="0" baseline="0" noProof="0" dirty="0">
              <a:ln>
                <a:noFill/>
              </a:ln>
              <a:solidFill>
                <a:srgbClr val="003896"/>
              </a:solidFill>
              <a:effectLst/>
              <a:uLnTx/>
              <a:uFillTx/>
              <a:latin typeface="Arial" charset="0"/>
              <a:ea typeface="+mn-ea"/>
              <a:cs typeface="Arial"/>
            </a:endParaRPr>
          </a:p>
        </p:txBody>
      </p:sp>
      <p:cxnSp>
        <p:nvCxnSpPr>
          <p:cNvPr id="50" name="Straight Connector 49"/>
          <p:cNvCxnSpPr>
            <a:endCxn id="82" idx="0"/>
          </p:cNvCxnSpPr>
          <p:nvPr/>
        </p:nvCxnSpPr>
        <p:spPr bwMode="auto">
          <a:xfrm>
            <a:off x="5085620" y="1564926"/>
            <a:ext cx="8879" cy="2535980"/>
          </a:xfrm>
          <a:prstGeom prst="line">
            <a:avLst/>
          </a:prstGeom>
          <a:solidFill>
            <a:srgbClr val="FFFFFF"/>
          </a:solidFill>
          <a:ln w="19050" cap="flat" cmpd="sng" algn="ctr">
            <a:solidFill>
              <a:srgbClr val="C1B8AD"/>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2" name="Rectangle 9"/>
          <p:cNvSpPr txBox="1">
            <a:spLocks/>
          </p:cNvSpPr>
          <p:nvPr/>
        </p:nvSpPr>
        <p:spPr bwMode="gray">
          <a:xfrm>
            <a:off x="4339715" y="2238192"/>
            <a:ext cx="1438726" cy="1091507"/>
          </a:xfrm>
          <a:prstGeom prst="rect">
            <a:avLst/>
          </a:prstGeom>
          <a:solidFill>
            <a:srgbClr val="C97A00"/>
          </a:solidFill>
          <a:ln w="19050">
            <a:noFill/>
            <a:miter lim="800000"/>
            <a:headEnd/>
            <a:tailEnd/>
          </a:ln>
          <a:effectLst/>
        </p:spPr>
        <p:txBody>
          <a:bodyPr vert="horz" wrap="square" lIns="73465" tIns="73465" rIns="73465" bIns="73465" numCol="1" anchor="ctr" anchorCtr="0" compatLnSpc="1">
            <a:prstTxWarp prst="textNoShape">
              <a:avLst/>
            </a:prstTxWarp>
            <a:noAutofit/>
          </a:bodyPr>
          <a:lstStyle>
            <a:lvl1pPr marL="0" lvl="0" indent="0" defTabSz="895350" eaLnBrk="1" hangingPunct="1">
              <a:buClr>
                <a:schemeClr val="tx2"/>
              </a:buClr>
              <a:defRPr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rtl="0" eaLnBrk="1" fontAlgn="auto" latinLnBrk="0" hangingPunct="1">
              <a:lnSpc>
                <a:spcPct val="100000"/>
              </a:lnSpc>
              <a:spcBef>
                <a:spcPts val="0"/>
              </a:spcBef>
              <a:spcAft>
                <a:spcPts val="0"/>
              </a:spcAft>
              <a:buClr>
                <a:srgbClr val="83725B"/>
              </a:buClr>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Arial Unicode MS" pitchFamily="34" charset="-128"/>
              </a:rPr>
              <a:t>Energy </a:t>
            </a:r>
            <a:r>
              <a:rPr kumimoji="0" lang="en-US" sz="1200" b="1" i="0" u="none" strike="noStrike" kern="0" cap="none" spc="0" normalizeH="0" baseline="0" noProof="0" dirty="0" err="1">
                <a:ln>
                  <a:noFill/>
                </a:ln>
                <a:solidFill>
                  <a:srgbClr val="FFFFFF"/>
                </a:solidFill>
                <a:effectLst/>
                <a:uLnTx/>
                <a:uFillTx/>
                <a:latin typeface="Arial"/>
                <a:ea typeface="Arial Unicode MS" pitchFamily="34" charset="-128"/>
              </a:rPr>
              <a:t>NatJoints</a:t>
            </a:r>
            <a:endParaRPr kumimoji="0" lang="en-US" sz="1200" b="1" i="0" u="none" strike="noStrike" kern="0" cap="none" spc="0" normalizeH="0" baseline="0" noProof="0" dirty="0">
              <a:ln>
                <a:noFill/>
              </a:ln>
              <a:solidFill>
                <a:srgbClr val="FFFFFF"/>
              </a:solidFill>
              <a:effectLst/>
              <a:uLnTx/>
              <a:uFillTx/>
              <a:latin typeface="Arial"/>
              <a:ea typeface="Arial Unicode MS" pitchFamily="34" charset="-128"/>
            </a:endParaRPr>
          </a:p>
          <a:p>
            <a:pPr marL="0" marR="0" lvl="0" indent="0" algn="ctr" defTabSz="895350" rtl="0" eaLnBrk="1" fontAlgn="base" latinLnBrk="0" hangingPunct="1">
              <a:lnSpc>
                <a:spcPct val="100000"/>
              </a:lnSpc>
              <a:spcBef>
                <a:spcPct val="0"/>
              </a:spcBef>
              <a:spcAft>
                <a:spcPct val="0"/>
              </a:spcAft>
              <a:buClr>
                <a:srgbClr val="83725B"/>
              </a:buClr>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Arial Unicode MS" pitchFamily="34" charset="-128"/>
              </a:rPr>
              <a:t>(Presidency DG and Secretary of </a:t>
            </a:r>
            <a:r>
              <a:rPr kumimoji="0" lang="en-US" sz="1200" b="1" i="0" u="none" strike="noStrike" kern="0" cap="none" spc="0" normalizeH="0" baseline="0" noProof="0" dirty="0" err="1">
                <a:ln>
                  <a:noFill/>
                </a:ln>
                <a:solidFill>
                  <a:srgbClr val="FFFFFF"/>
                </a:solidFill>
                <a:effectLst/>
                <a:uLnTx/>
                <a:uFillTx/>
                <a:latin typeface="Arial" panose="020B0604020202020204"/>
                <a:ea typeface="Arial Unicode MS" pitchFamily="34" charset="-128"/>
              </a:rPr>
              <a:t>Defence</a:t>
            </a:r>
            <a:r>
              <a:rPr kumimoji="0" lang="en-US" sz="1200" b="1" i="0" u="none" strike="noStrike" kern="0" cap="none" spc="0" normalizeH="0" baseline="0" noProof="0" dirty="0">
                <a:ln>
                  <a:noFill/>
                </a:ln>
                <a:solidFill>
                  <a:srgbClr val="FFFFFF"/>
                </a:solidFill>
                <a:effectLst/>
                <a:uLnTx/>
                <a:uFillTx/>
                <a:latin typeface="Arial" panose="020B0604020202020204"/>
                <a:ea typeface="Arial Unicode MS" pitchFamily="34" charset="-128"/>
              </a:rPr>
              <a:t>)</a:t>
            </a:r>
          </a:p>
        </p:txBody>
      </p:sp>
      <p:sp>
        <p:nvSpPr>
          <p:cNvPr id="53" name="Rectangle 9"/>
          <p:cNvSpPr txBox="1">
            <a:spLocks/>
          </p:cNvSpPr>
          <p:nvPr/>
        </p:nvSpPr>
        <p:spPr bwMode="gray">
          <a:xfrm>
            <a:off x="4339715" y="1469528"/>
            <a:ext cx="1438726" cy="582213"/>
          </a:xfrm>
          <a:prstGeom prst="rect">
            <a:avLst/>
          </a:prstGeom>
          <a:solidFill>
            <a:srgbClr val="C97A00"/>
          </a:solidFill>
          <a:ln w="19050">
            <a:noFill/>
            <a:miter lim="800000"/>
            <a:headEnd/>
            <a:tailEnd/>
          </a:ln>
          <a:effectLst/>
        </p:spPr>
        <p:txBody>
          <a:bodyPr vert="horz" wrap="square" lIns="73465" tIns="73465" rIns="73465" bIns="73465" numCol="1" anchor="ctr" anchorCtr="0" compatLnSpc="1">
            <a:prstTxWarp prst="textNoShape">
              <a:avLst/>
            </a:prstTxWarp>
            <a:noAutofit/>
          </a:bodyPr>
          <a:lstStyle>
            <a:lvl1pPr marL="0" lvl="0" indent="0" defTabSz="895350" eaLnBrk="1" hangingPunct="1">
              <a:buClr>
                <a:schemeClr val="tx2"/>
              </a:buClr>
              <a:defRPr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rtl="0" eaLnBrk="1" fontAlgn="auto" latinLnBrk="0" hangingPunct="1">
              <a:lnSpc>
                <a:spcPct val="100000"/>
              </a:lnSpc>
              <a:spcBef>
                <a:spcPts val="0"/>
              </a:spcBef>
              <a:spcAft>
                <a:spcPts val="0"/>
              </a:spcAft>
              <a:buClr>
                <a:srgbClr val="FFFFFF"/>
              </a:buClr>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Arial Unicode MS" pitchFamily="34" charset="-128"/>
              </a:rPr>
              <a:t>National Energy Crisis Committee </a:t>
            </a:r>
          </a:p>
          <a:p>
            <a:pPr marL="0" marR="0" lvl="0" indent="0" algn="ctr" defTabSz="895350" rtl="0" eaLnBrk="1" fontAlgn="auto" latinLnBrk="0" hangingPunct="1">
              <a:lnSpc>
                <a:spcPct val="100000"/>
              </a:lnSpc>
              <a:spcBef>
                <a:spcPts val="0"/>
              </a:spcBef>
              <a:spcAft>
                <a:spcPts val="0"/>
              </a:spcAft>
              <a:buClr>
                <a:srgbClr val="FFFFFF"/>
              </a:buClr>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Arial Unicode MS" pitchFamily="34" charset="-128"/>
              </a:rPr>
              <a:t>(President)</a:t>
            </a:r>
          </a:p>
        </p:txBody>
      </p:sp>
      <p:sp>
        <p:nvSpPr>
          <p:cNvPr id="54" name="dtable170554751157760 10 219 119 461 70"/>
          <p:cNvSpPr txBox="1">
            <a:spLocks noChangeArrowheads="1"/>
          </p:cNvSpPr>
          <p:nvPr/>
        </p:nvSpPr>
        <p:spPr bwMode="auto">
          <a:xfrm>
            <a:off x="5931833" y="1485570"/>
            <a:ext cx="5276470" cy="304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indent="0" algn="l" defTabSz="892704" rtl="0" eaLnBrk="1" fontAlgn="base" hangingPunct="1">
              <a:spcBef>
                <a:spcPct val="0"/>
              </a:spcBef>
              <a:spcAft>
                <a:spcPct val="0"/>
              </a:spcAft>
              <a:buClr>
                <a:schemeClr val="tx2"/>
              </a:buClr>
              <a:defRPr sz="1600" baseline="0">
                <a:solidFill>
                  <a:schemeClr val="tx1"/>
                </a:solidFill>
                <a:latin typeface="+mn-lt"/>
                <a:ea typeface="Arial Unicode MS" pitchFamily="34" charset="-128"/>
                <a:cs typeface="Arial Unicode MS" pitchFamily="34" charset="-128"/>
              </a:defRPr>
            </a:lvl1pPr>
            <a:lvl2pPr marL="193102" indent="-191518" algn="l" defTabSz="892704" rtl="0" eaLnBrk="1" fontAlgn="base" hangingPunct="1">
              <a:spcBef>
                <a:spcPct val="0"/>
              </a:spcBef>
              <a:spcAft>
                <a:spcPct val="0"/>
              </a:spcAft>
              <a:buClr>
                <a:schemeClr val="tx2"/>
              </a:buClr>
              <a:buSzPct val="125000"/>
              <a:buFont typeface="Arial" pitchFamily="34" charset="0"/>
              <a:buChar char="•"/>
              <a:defRPr sz="1600" baseline="0">
                <a:solidFill>
                  <a:schemeClr val="tx1"/>
                </a:solidFill>
                <a:latin typeface="+mn-lt"/>
                <a:ea typeface="Arial Unicode MS" pitchFamily="34" charset="-128"/>
                <a:cs typeface="Arial Unicode MS" pitchFamily="34" charset="-128"/>
              </a:defRPr>
            </a:lvl2pPr>
            <a:lvl3pPr marL="455847" indent="-261169" algn="l" defTabSz="892704"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ea typeface="Arial Unicode MS" pitchFamily="34" charset="-128"/>
                <a:cs typeface="Arial Unicode MS" pitchFamily="34" charset="-128"/>
              </a:defRPr>
            </a:lvl3pPr>
            <a:lvl4pPr marL="612552" indent="-155120" algn="l" defTabSz="892704" rtl="0" eaLnBrk="1" fontAlgn="base" hangingPunct="1">
              <a:spcBef>
                <a:spcPct val="0"/>
              </a:spcBef>
              <a:spcAft>
                <a:spcPct val="0"/>
              </a:spcAft>
              <a:buClr>
                <a:schemeClr val="tx2"/>
              </a:buClr>
              <a:buSzPct val="100000"/>
              <a:buFont typeface="Arial" pitchFamily="34" charset="0"/>
              <a:buChar char="•"/>
              <a:defRPr sz="1600" baseline="0">
                <a:solidFill>
                  <a:schemeClr val="tx1"/>
                </a:solidFill>
                <a:latin typeface="+mn-lt"/>
                <a:ea typeface="Arial Unicode MS" pitchFamily="34" charset="-128"/>
                <a:cs typeface="Arial Unicode MS" pitchFamily="34" charset="-128"/>
              </a:defRPr>
            </a:lvl4pPr>
            <a:lvl5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ea typeface="Arial Unicode MS" pitchFamily="34" charset="-128"/>
                <a:cs typeface="Arial Unicode MS" pitchFamily="34" charset="-128"/>
              </a:defRPr>
            </a:lvl5pPr>
            <a:lvl6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74782" marR="0" lvl="0" indent="-174782" algn="l" defTabSz="932075" rtl="0" eaLnBrk="1" fontAlgn="base" latinLnBrk="0" hangingPunct="1">
              <a:lnSpc>
                <a:spcPct val="100000"/>
              </a:lnSpc>
              <a:spcBef>
                <a:spcPct val="0"/>
              </a:spcBef>
              <a:spcAft>
                <a:spcPct val="20000"/>
              </a:spcAft>
              <a:buClr>
                <a:srgbClr val="83725B"/>
              </a:buClr>
              <a:buSzPct val="100000"/>
              <a:buFont typeface="Wingdings" pitchFamily="2" charset="2"/>
              <a:buChar char="§"/>
              <a:tabLst/>
              <a:defRPr/>
            </a:pPr>
            <a:r>
              <a:rPr kumimoji="0" lang="en-US" sz="1200" b="0" i="0" u="none" strike="noStrike" kern="1200" cap="none" spc="0" normalizeH="0" baseline="0" noProof="0" dirty="0">
                <a:ln>
                  <a:noFill/>
                </a:ln>
                <a:solidFill>
                  <a:srgbClr val="003896"/>
                </a:solidFill>
                <a:effectLst/>
                <a:uLnTx/>
                <a:uFillTx/>
                <a:latin typeface="Arial" panose="020B0604020202020204"/>
                <a:ea typeface="Arial Unicode MS" pitchFamily="34" charset="-128"/>
                <a:cs typeface="Arial"/>
              </a:rPr>
              <a:t>Overall </a:t>
            </a:r>
            <a:r>
              <a:rPr kumimoji="0" lang="en-US" sz="1200" b="1" i="0" u="none" strike="noStrike" kern="1200" cap="none" spc="0" normalizeH="0" baseline="0" noProof="0" dirty="0">
                <a:ln>
                  <a:noFill/>
                </a:ln>
                <a:solidFill>
                  <a:srgbClr val="003896"/>
                </a:solidFill>
                <a:effectLst/>
                <a:uLnTx/>
                <a:uFillTx/>
                <a:latin typeface="Arial" panose="020B0604020202020204"/>
                <a:ea typeface="Arial Unicode MS" pitchFamily="34" charset="-128"/>
                <a:cs typeface="Arial"/>
              </a:rPr>
              <a:t>political coordination </a:t>
            </a:r>
            <a:r>
              <a:rPr kumimoji="0" lang="en-US" sz="1200" b="0" i="0" u="none" strike="noStrike" kern="1200" cap="none" spc="0" normalizeH="0" baseline="0" noProof="0" dirty="0">
                <a:ln>
                  <a:noFill/>
                </a:ln>
                <a:solidFill>
                  <a:srgbClr val="003896"/>
                </a:solidFill>
                <a:effectLst/>
                <a:uLnTx/>
                <a:uFillTx/>
                <a:latin typeface="Arial" panose="020B0604020202020204"/>
                <a:ea typeface="Arial Unicode MS" pitchFamily="34" charset="-128"/>
                <a:cs typeface="Arial"/>
              </a:rPr>
              <a:t>of the response to the energy crisis consisting of ministers of; DMRE, DPE, DFFE, Finance, DTIC</a:t>
            </a:r>
          </a:p>
        </p:txBody>
      </p:sp>
      <p:cxnSp>
        <p:nvCxnSpPr>
          <p:cNvPr id="58" name="hdivdtable170554751157760 4"/>
          <p:cNvCxnSpPr/>
          <p:nvPr/>
        </p:nvCxnSpPr>
        <p:spPr>
          <a:xfrm>
            <a:off x="4536016" y="2125939"/>
            <a:ext cx="7262601" cy="0"/>
          </a:xfrm>
          <a:prstGeom prst="line">
            <a:avLst/>
          </a:prstGeom>
          <a:ln>
            <a:solidFill>
              <a:srgbClr val="AAAAAA"/>
            </a:solidFill>
            <a:prstDash val="dash"/>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5827141" y="1116198"/>
            <a:ext cx="2153187" cy="278825"/>
          </a:xfrm>
          <a:prstGeom prst="rect">
            <a:avLst/>
          </a:prstGeom>
          <a:noFill/>
        </p:spPr>
        <p:txBody>
          <a:bodyPr wrap="square" lIns="91430" tIns="45716" rIns="91430" bIns="45716" rtlCol="0">
            <a:spAutoFit/>
          </a:bodyPr>
          <a:lstStyle/>
          <a:p>
            <a:pPr marL="0" marR="0" lvl="0" indent="0" algn="l" defTabSz="914303"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3896"/>
                </a:solidFill>
                <a:effectLst/>
                <a:uLnTx/>
                <a:uFillTx/>
                <a:latin typeface="Arial" charset="0"/>
                <a:ea typeface="+mn-ea"/>
                <a:cs typeface="Arial"/>
              </a:rPr>
              <a:t>Role</a:t>
            </a:r>
            <a:endParaRPr kumimoji="0" lang="en-ZA" sz="1200" b="0" i="0" u="none" strike="noStrike" kern="1200" cap="none" spc="0" normalizeH="0" baseline="0" noProof="0" dirty="0">
              <a:ln>
                <a:noFill/>
              </a:ln>
              <a:solidFill>
                <a:srgbClr val="003896"/>
              </a:solidFill>
              <a:effectLst/>
              <a:uLnTx/>
              <a:uFillTx/>
              <a:latin typeface="Arial" charset="0"/>
              <a:ea typeface="+mn-ea"/>
              <a:cs typeface="Arial"/>
            </a:endParaRPr>
          </a:p>
        </p:txBody>
      </p:sp>
      <p:sp>
        <p:nvSpPr>
          <p:cNvPr id="37" name="dtable170554751157760 10 219 119 461 70">
            <a:extLst>
              <a:ext uri="{FF2B5EF4-FFF2-40B4-BE49-F238E27FC236}">
                <a16:creationId xmlns:a16="http://schemas.microsoft.com/office/drawing/2014/main" id="{4C63C877-64AC-F850-0448-50DBED04EF42}"/>
              </a:ext>
            </a:extLst>
          </p:cNvPr>
          <p:cNvSpPr txBox="1">
            <a:spLocks noChangeArrowheads="1"/>
          </p:cNvSpPr>
          <p:nvPr/>
        </p:nvSpPr>
        <p:spPr bwMode="auto">
          <a:xfrm>
            <a:off x="5931833" y="2160681"/>
            <a:ext cx="5760155" cy="89415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indent="0" algn="l" defTabSz="892704" rtl="0" eaLnBrk="1" fontAlgn="base" hangingPunct="1">
              <a:spcBef>
                <a:spcPct val="0"/>
              </a:spcBef>
              <a:spcAft>
                <a:spcPct val="0"/>
              </a:spcAft>
              <a:buClr>
                <a:schemeClr val="tx2"/>
              </a:buClr>
              <a:defRPr sz="1600" baseline="0">
                <a:solidFill>
                  <a:schemeClr val="tx1"/>
                </a:solidFill>
                <a:latin typeface="+mn-lt"/>
                <a:ea typeface="Arial Unicode MS" pitchFamily="34" charset="-128"/>
                <a:cs typeface="Arial Unicode MS" pitchFamily="34" charset="-128"/>
              </a:defRPr>
            </a:lvl1pPr>
            <a:lvl2pPr marL="193102" indent="-191518" algn="l" defTabSz="892704" rtl="0" eaLnBrk="1" fontAlgn="base" hangingPunct="1">
              <a:spcBef>
                <a:spcPct val="0"/>
              </a:spcBef>
              <a:spcAft>
                <a:spcPct val="0"/>
              </a:spcAft>
              <a:buClr>
                <a:schemeClr val="tx2"/>
              </a:buClr>
              <a:buSzPct val="125000"/>
              <a:buFont typeface="Arial" pitchFamily="34" charset="0"/>
              <a:buChar char="•"/>
              <a:defRPr sz="1600" baseline="0">
                <a:solidFill>
                  <a:schemeClr val="tx1"/>
                </a:solidFill>
                <a:latin typeface="+mn-lt"/>
                <a:ea typeface="Arial Unicode MS" pitchFamily="34" charset="-128"/>
                <a:cs typeface="Arial Unicode MS" pitchFamily="34" charset="-128"/>
              </a:defRPr>
            </a:lvl2pPr>
            <a:lvl3pPr marL="455847" indent="-261169" algn="l" defTabSz="892704"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ea typeface="Arial Unicode MS" pitchFamily="34" charset="-128"/>
                <a:cs typeface="Arial Unicode MS" pitchFamily="34" charset="-128"/>
              </a:defRPr>
            </a:lvl3pPr>
            <a:lvl4pPr marL="612552" indent="-155120" algn="l" defTabSz="892704" rtl="0" eaLnBrk="1" fontAlgn="base" hangingPunct="1">
              <a:spcBef>
                <a:spcPct val="0"/>
              </a:spcBef>
              <a:spcAft>
                <a:spcPct val="0"/>
              </a:spcAft>
              <a:buClr>
                <a:schemeClr val="tx2"/>
              </a:buClr>
              <a:buSzPct val="100000"/>
              <a:buFont typeface="Arial" pitchFamily="34" charset="0"/>
              <a:buChar char="•"/>
              <a:defRPr sz="1600" baseline="0">
                <a:solidFill>
                  <a:schemeClr val="tx1"/>
                </a:solidFill>
                <a:latin typeface="+mn-lt"/>
                <a:ea typeface="Arial Unicode MS" pitchFamily="34" charset="-128"/>
                <a:cs typeface="Arial Unicode MS" pitchFamily="34" charset="-128"/>
              </a:defRPr>
            </a:lvl4pPr>
            <a:lvl5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ea typeface="Arial Unicode MS" pitchFamily="34" charset="-128"/>
                <a:cs typeface="Arial Unicode MS" pitchFamily="34" charset="-128"/>
              </a:defRPr>
            </a:lvl5pPr>
            <a:lvl6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74782" marR="0" lvl="0" indent="-174782" algn="l" defTabSz="932075" rtl="0" eaLnBrk="1" fontAlgn="base" latinLnBrk="0" hangingPunct="1">
              <a:lnSpc>
                <a:spcPct val="100000"/>
              </a:lnSpc>
              <a:spcBef>
                <a:spcPct val="0"/>
              </a:spcBef>
              <a:spcAft>
                <a:spcPct val="20000"/>
              </a:spcAft>
              <a:buClr>
                <a:srgbClr val="83725B"/>
              </a:buClr>
              <a:buSzPct val="100000"/>
              <a:buFont typeface="Wingdings" pitchFamily="2" charset="2"/>
              <a:buChar char="§"/>
              <a:tabLst/>
              <a:defRPr/>
            </a:pPr>
            <a:r>
              <a:rPr kumimoji="0" lang="en-US" sz="1200" b="1" i="0" u="none" strike="noStrike" kern="1200" cap="none" spc="0" normalizeH="0" baseline="0" noProof="0" dirty="0">
                <a:ln>
                  <a:noFill/>
                </a:ln>
                <a:solidFill>
                  <a:srgbClr val="003896"/>
                </a:solidFill>
                <a:effectLst/>
                <a:uLnTx/>
                <a:uFillTx/>
                <a:latin typeface="Arial"/>
                <a:ea typeface="Arial Unicode MS" pitchFamily="34" charset="-128"/>
                <a:cs typeface="Arial"/>
              </a:rPr>
              <a:t>Technical oversight </a:t>
            </a:r>
            <a:r>
              <a:rPr kumimoji="0" lang="en-US" sz="1200" b="0" i="0" u="none" strike="noStrike" kern="1200" cap="none" spc="0" normalizeH="0" baseline="0" noProof="0" dirty="0">
                <a:ln>
                  <a:noFill/>
                </a:ln>
                <a:solidFill>
                  <a:srgbClr val="003896"/>
                </a:solidFill>
                <a:effectLst/>
                <a:uLnTx/>
                <a:uFillTx/>
                <a:latin typeface="Arial"/>
                <a:ea typeface="Arial Unicode MS" pitchFamily="34" charset="-128"/>
                <a:cs typeface="Arial"/>
              </a:rPr>
              <a:t>to focus on four key objectives:</a:t>
            </a:r>
          </a:p>
          <a:p>
            <a:pPr marL="228600" marR="0" lvl="0" indent="-228600" algn="l" defTabSz="932075" rtl="0" eaLnBrk="1" fontAlgn="base" latinLnBrk="0" hangingPunct="1">
              <a:lnSpc>
                <a:spcPct val="100000"/>
              </a:lnSpc>
              <a:spcBef>
                <a:spcPct val="0"/>
              </a:spcBef>
              <a:spcAft>
                <a:spcPct val="20000"/>
              </a:spcAft>
              <a:buClr>
                <a:srgbClr val="83725B"/>
              </a:buClr>
              <a:buSzPct val="100000"/>
              <a:buFont typeface="+mj-lt"/>
              <a:buAutoNum type="arabicPeriod"/>
              <a:tabLst/>
              <a:defRPr/>
            </a:pPr>
            <a:r>
              <a:rPr kumimoji="0" lang="en-US" sz="1200" b="0" i="0" u="none" strike="noStrike" kern="1200" cap="none" spc="0" normalizeH="0" baseline="0" noProof="0" dirty="0">
                <a:ln>
                  <a:noFill/>
                </a:ln>
                <a:solidFill>
                  <a:srgbClr val="003896"/>
                </a:solidFill>
                <a:effectLst/>
                <a:uLnTx/>
                <a:uFillTx/>
                <a:latin typeface="Arial"/>
                <a:ea typeface="Arial Unicode MS" pitchFamily="34" charset="-128"/>
                <a:cs typeface="Arial"/>
              </a:rPr>
              <a:t>Addressing the immediate electricity supply shortfall and ending load shedding</a:t>
            </a:r>
          </a:p>
          <a:p>
            <a:pPr marL="228600" marR="0" lvl="0" indent="-228600" algn="l" defTabSz="932075" rtl="0" eaLnBrk="1" fontAlgn="base" latinLnBrk="0" hangingPunct="1">
              <a:lnSpc>
                <a:spcPct val="100000"/>
              </a:lnSpc>
              <a:spcBef>
                <a:spcPct val="0"/>
              </a:spcBef>
              <a:spcAft>
                <a:spcPct val="20000"/>
              </a:spcAft>
              <a:buClr>
                <a:srgbClr val="83725B"/>
              </a:buClr>
              <a:buSzPct val="100000"/>
              <a:buFont typeface="+mj-lt"/>
              <a:buAutoNum type="arabicPeriod"/>
              <a:tabLst/>
              <a:defRPr/>
            </a:pPr>
            <a:r>
              <a:rPr kumimoji="0" lang="en-US" sz="1200" b="0" i="0" u="none" strike="noStrike" kern="1200" cap="none" spc="0" normalizeH="0" baseline="0" noProof="0" dirty="0">
                <a:ln>
                  <a:noFill/>
                </a:ln>
                <a:solidFill>
                  <a:srgbClr val="003896"/>
                </a:solidFill>
                <a:effectLst/>
                <a:uLnTx/>
                <a:uFillTx/>
                <a:latin typeface="Arial"/>
                <a:ea typeface="Arial Unicode MS" pitchFamily="34" charset="-128"/>
                <a:cs typeface="Arial"/>
              </a:rPr>
              <a:t>Improving the performance of Eskom’s existing fleet and positioning it for future sustainability</a:t>
            </a:r>
          </a:p>
          <a:p>
            <a:pPr marL="228600" marR="0" lvl="0" indent="-228600" algn="l" defTabSz="932075" rtl="0" eaLnBrk="1" fontAlgn="base" latinLnBrk="0" hangingPunct="1">
              <a:lnSpc>
                <a:spcPct val="100000"/>
              </a:lnSpc>
              <a:spcBef>
                <a:spcPct val="0"/>
              </a:spcBef>
              <a:spcAft>
                <a:spcPct val="20000"/>
              </a:spcAft>
              <a:buClr>
                <a:srgbClr val="83725B"/>
              </a:buClr>
              <a:buSzPct val="100000"/>
              <a:buFont typeface="+mj-lt"/>
              <a:buAutoNum type="arabicPeriod"/>
              <a:tabLst/>
              <a:defRPr/>
            </a:pPr>
            <a:r>
              <a:rPr kumimoji="0" lang="en-US" sz="1200" b="0" i="0" u="none" strike="noStrike" kern="1200" cap="none" spc="0" normalizeH="0" baseline="0" noProof="0" dirty="0">
                <a:ln>
                  <a:noFill/>
                </a:ln>
                <a:solidFill>
                  <a:srgbClr val="003896"/>
                </a:solidFill>
                <a:effectLst/>
                <a:uLnTx/>
                <a:uFillTx/>
                <a:latin typeface="Arial"/>
                <a:ea typeface="Arial Unicode MS" pitchFamily="34" charset="-128"/>
                <a:cs typeface="Arial"/>
              </a:rPr>
              <a:t>Implementing a coordinated plan by law enforcement agencies to address sabotage, theft and fraud at Eskom</a:t>
            </a:r>
          </a:p>
          <a:p>
            <a:pPr marL="228600" marR="0" lvl="0" indent="-228600" algn="l" defTabSz="932075" rtl="0" eaLnBrk="1" fontAlgn="base" latinLnBrk="0" hangingPunct="1">
              <a:lnSpc>
                <a:spcPct val="100000"/>
              </a:lnSpc>
              <a:spcBef>
                <a:spcPct val="0"/>
              </a:spcBef>
              <a:spcAft>
                <a:spcPct val="20000"/>
              </a:spcAft>
              <a:buClr>
                <a:srgbClr val="83725B"/>
              </a:buClr>
              <a:buSzPct val="100000"/>
              <a:buFont typeface="+mj-lt"/>
              <a:buAutoNum type="arabicPeriod"/>
              <a:tabLst/>
              <a:defRPr/>
            </a:pPr>
            <a:r>
              <a:rPr kumimoji="0" lang="en-US" sz="1200" b="0" i="0" u="none" strike="noStrike" kern="1200" cap="none" spc="0" normalizeH="0" baseline="0" noProof="0" dirty="0">
                <a:ln>
                  <a:noFill/>
                </a:ln>
                <a:solidFill>
                  <a:srgbClr val="003896"/>
                </a:solidFill>
                <a:effectLst/>
                <a:uLnTx/>
                <a:uFillTx/>
                <a:latin typeface="Arial"/>
                <a:ea typeface="Arial Unicode MS" pitchFamily="34" charset="-128"/>
                <a:cs typeface="Arial"/>
              </a:rPr>
              <a:t>Achieving medium and long-term energy security in the context of our climate commitments and growth</a:t>
            </a:r>
          </a:p>
        </p:txBody>
      </p:sp>
      <p:sp>
        <p:nvSpPr>
          <p:cNvPr id="81" name="Freeform 47">
            <a:extLst>
              <a:ext uri="{FF2B5EF4-FFF2-40B4-BE49-F238E27FC236}">
                <a16:creationId xmlns:a16="http://schemas.microsoft.com/office/drawing/2014/main" id="{70584E0C-629C-8B5E-529D-6E917CCB41E4}"/>
              </a:ext>
            </a:extLst>
          </p:cNvPr>
          <p:cNvSpPr>
            <a:spLocks/>
          </p:cNvSpPr>
          <p:nvPr/>
        </p:nvSpPr>
        <p:spPr>
          <a:xfrm>
            <a:off x="4241291" y="4013852"/>
            <a:ext cx="7736665" cy="2536035"/>
          </a:xfrm>
          <a:custGeom>
            <a:avLst/>
            <a:gdLst>
              <a:gd name="connsiteX0" fmla="*/ 0 w 7620000"/>
              <a:gd name="connsiteY0" fmla="*/ 4810125 h 4810125"/>
              <a:gd name="connsiteX1" fmla="*/ 0 w 7620000"/>
              <a:gd name="connsiteY1" fmla="*/ 0 h 4810125"/>
              <a:gd name="connsiteX2" fmla="*/ 7620000 w 7620000"/>
              <a:gd name="connsiteY2" fmla="*/ 0 h 4810125"/>
            </a:gdLst>
            <a:ahLst/>
            <a:cxnLst>
              <a:cxn ang="0">
                <a:pos x="connsiteX0" y="connsiteY0"/>
              </a:cxn>
              <a:cxn ang="0">
                <a:pos x="connsiteX1" y="connsiteY1"/>
              </a:cxn>
              <a:cxn ang="0">
                <a:pos x="connsiteX2" y="connsiteY2"/>
              </a:cxn>
            </a:cxnLst>
            <a:rect l="l" t="t" r="r" b="b"/>
            <a:pathLst>
              <a:path w="7620000" h="4810125">
                <a:moveTo>
                  <a:pt x="0" y="4810125"/>
                </a:moveTo>
                <a:lnTo>
                  <a:pt x="0" y="0"/>
                </a:lnTo>
                <a:lnTo>
                  <a:pt x="7620000" y="0"/>
                </a:lnTo>
              </a:path>
            </a:pathLst>
          </a:custGeom>
          <a:noFill/>
          <a:ln w="9525" cap="flat" cmpd="sng" algn="ctr">
            <a:solidFill>
              <a:srgbClr val="003896"/>
            </a:solidFill>
            <a:prstDash val="solid"/>
          </a:ln>
          <a:effectLst/>
        </p:spPr>
        <p:txBody>
          <a:bodyPr lIns="91430" tIns="45716" rIns="91430" bIns="45716" rtlCol="0" anchor="ctr"/>
          <a:lstStyle/>
          <a:p>
            <a:pPr marL="0" marR="0" lvl="0" indent="0" algn="ctr" defTabSz="914303"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Arial"/>
            </a:endParaRPr>
          </a:p>
        </p:txBody>
      </p:sp>
      <p:sp>
        <p:nvSpPr>
          <p:cNvPr id="82" name="Rectangle 9">
            <a:extLst>
              <a:ext uri="{FF2B5EF4-FFF2-40B4-BE49-F238E27FC236}">
                <a16:creationId xmlns:a16="http://schemas.microsoft.com/office/drawing/2014/main" id="{CC4456AE-AFF3-2896-27F6-6D70A8318226}"/>
              </a:ext>
            </a:extLst>
          </p:cNvPr>
          <p:cNvSpPr txBox="1">
            <a:spLocks/>
          </p:cNvSpPr>
          <p:nvPr/>
        </p:nvSpPr>
        <p:spPr bwMode="gray">
          <a:xfrm>
            <a:off x="4339715" y="4100906"/>
            <a:ext cx="1509567" cy="1017774"/>
          </a:xfrm>
          <a:prstGeom prst="rect">
            <a:avLst/>
          </a:prstGeom>
          <a:solidFill>
            <a:schemeClr val="tx2">
              <a:lumMod val="20000"/>
              <a:lumOff val="80000"/>
            </a:schemeClr>
          </a:solidFill>
        </p:spPr>
        <p:txBody>
          <a:bodyPr vert="horz" lIns="91440" tIns="45720" rIns="91440" bIns="45720" rtlCol="0" anchor="ctr">
            <a:normAutofit/>
          </a:bodyPr>
          <a:lstStyle>
            <a:defPPr>
              <a:defRPr lang="en-US"/>
            </a:defPPr>
            <a:lvl1pPr>
              <a:lnSpc>
                <a:spcPct val="90000"/>
              </a:lnSpc>
              <a:spcBef>
                <a:spcPts val="1000"/>
              </a:spcBef>
              <a:defRPr b="1">
                <a:solidFill>
                  <a:schemeClr val="accent1">
                    <a:lumMod val="50000"/>
                  </a:schemeClr>
                </a:solidFill>
                <a:latin typeface="Calibri" panose="020F0502020204030204" pitchFamily="34" charset="0"/>
              </a:defRPr>
            </a:lvl1pPr>
            <a:lvl2pPr marL="193675" lvl="1" indent="-192088" defTabSz="895350" eaLnBrk="1" hangingPunct="1">
              <a:buClr>
                <a:schemeClr val="tx2"/>
              </a:buClr>
              <a:buSzPct val="125000"/>
              <a:buFont typeface="Arial" charset="0"/>
              <a:buChar char="▪"/>
              <a:defRPr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dirty="0"/>
              <a:t>8 X workstreams</a:t>
            </a:r>
          </a:p>
        </p:txBody>
      </p:sp>
      <p:sp>
        <p:nvSpPr>
          <p:cNvPr id="90" name="TextBox 89">
            <a:extLst>
              <a:ext uri="{FF2B5EF4-FFF2-40B4-BE49-F238E27FC236}">
                <a16:creationId xmlns:a16="http://schemas.microsoft.com/office/drawing/2014/main" id="{88E73374-8473-523F-6A66-7A72E9AEEBB8}"/>
              </a:ext>
            </a:extLst>
          </p:cNvPr>
          <p:cNvSpPr txBox="1">
            <a:spLocks/>
          </p:cNvSpPr>
          <p:nvPr>
            <p:custDataLst>
              <p:tags r:id="rId3"/>
            </p:custDataLst>
          </p:nvPr>
        </p:nvSpPr>
        <p:spPr>
          <a:xfrm>
            <a:off x="5938160" y="4632806"/>
            <a:ext cx="1530000" cy="475200"/>
          </a:xfrm>
          <a:prstGeom prst="rect">
            <a:avLst/>
          </a:prstGeom>
          <a:solidFill>
            <a:srgbClr val="C1B8AD"/>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76192" tIns="76192" rIns="76192" bIns="76192" anchor="ctr"/>
          <a:lstStyle>
            <a:lvl1pPr marL="0" lvl="0" indent="0" defTabSz="895350" eaLnBrk="1" hangingPunct="1">
              <a:buClr>
                <a:schemeClr val="tx2"/>
              </a:buClr>
              <a:defRPr baseline="0">
                <a:latin typeface="+mn-lt"/>
                <a:ea typeface="Arial Unicode MS" pitchFamily="34" charset="-128"/>
                <a:cs typeface="Arial Unicode MS" pitchFamily="34" charset="-128"/>
              </a:defRPr>
            </a:lvl1pPr>
            <a:lvl2pPr marL="193675" indent="-192088" defTabSz="895350" eaLnBrk="1" hangingPunct="1">
              <a:buClr>
                <a:schemeClr val="tx2"/>
              </a:buClr>
              <a:buSzPct val="125000"/>
              <a:buFont typeface="Arial" pitchFamily="34" charset="0"/>
              <a:buChar char="•"/>
              <a:defRPr baseline="0">
                <a:latin typeface="+mn-lt"/>
                <a:ea typeface="Arial Unicode MS" pitchFamily="34" charset="-128"/>
                <a:cs typeface="Arial Unicode MS" pitchFamily="34" charset="-128"/>
              </a:defRPr>
            </a:lvl2pPr>
            <a:lvl3pPr marL="457200"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indent="-155575" defTabSz="895350" eaLnBrk="1" hangingPunct="1">
              <a:buClr>
                <a:schemeClr val="tx2"/>
              </a:buClr>
              <a:buSzPct val="100000"/>
              <a:buFont typeface="Arial" pitchFamily="34" charset="0"/>
              <a:buChar char="•"/>
              <a:defRPr baseline="0">
                <a:latin typeface="+mn-lt"/>
                <a:ea typeface="Arial Unicode MS" pitchFamily="34" charset="-128"/>
                <a:cs typeface="Arial Unicode MS" pitchFamily="34" charset="-128"/>
              </a:defRPr>
            </a:lvl4pPr>
            <a:lvl5pPr marL="749808"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255" rtl="0" eaLnBrk="1" fontAlgn="base" latinLnBrk="0" hangingPunct="1">
              <a:lnSpc>
                <a:spcPct val="100000"/>
              </a:lnSpc>
              <a:spcBef>
                <a:spcPct val="0"/>
              </a:spcBef>
              <a:spcAft>
                <a:spcPct val="0"/>
              </a:spcAft>
              <a:buClr>
                <a:srgbClr val="83725B"/>
              </a:buClr>
              <a:buSzTx/>
              <a:buFontTx/>
              <a:buNone/>
              <a:tabLst/>
              <a:defRPr/>
            </a:pPr>
            <a:r>
              <a:rPr kumimoji="0" lang="en-US" sz="1200" b="0" i="0" u="none" strike="noStrike" kern="0" cap="none" spc="0" normalizeH="0" baseline="0" noProof="0" dirty="0">
                <a:ln>
                  <a:noFill/>
                </a:ln>
                <a:solidFill>
                  <a:srgbClr val="003896"/>
                </a:solidFill>
                <a:effectLst/>
                <a:uLnTx/>
                <a:uFillTx/>
                <a:latin typeface="Arial"/>
                <a:ea typeface="Arial Unicode MS" pitchFamily="34" charset="-128"/>
              </a:rPr>
              <a:t>Regulatory and Legal</a:t>
            </a:r>
          </a:p>
        </p:txBody>
      </p:sp>
      <p:sp>
        <p:nvSpPr>
          <p:cNvPr id="91" name="TextBox 90">
            <a:extLst>
              <a:ext uri="{FF2B5EF4-FFF2-40B4-BE49-F238E27FC236}">
                <a16:creationId xmlns:a16="http://schemas.microsoft.com/office/drawing/2014/main" id="{2EB7A737-3DBD-FE8E-A59C-BD5D7E273A72}"/>
              </a:ext>
            </a:extLst>
          </p:cNvPr>
          <p:cNvSpPr txBox="1">
            <a:spLocks/>
          </p:cNvSpPr>
          <p:nvPr>
            <p:custDataLst>
              <p:tags r:id="rId4"/>
            </p:custDataLst>
          </p:nvPr>
        </p:nvSpPr>
        <p:spPr>
          <a:xfrm>
            <a:off x="5935227" y="4112699"/>
            <a:ext cx="1530000" cy="486727"/>
          </a:xfrm>
          <a:prstGeom prst="rect">
            <a:avLst/>
          </a:prstGeom>
          <a:solidFill>
            <a:schemeClr val="tx1">
              <a:lumMod val="40000"/>
              <a:lumOff val="60000"/>
            </a:schemeClr>
          </a:solidFill>
          <a:ln w="9525">
            <a:solidFill>
              <a:srgbClr val="FFFFFF"/>
            </a:solidFill>
            <a:miter lim="800000"/>
            <a:headEnd/>
            <a:tailEnd/>
          </a:ln>
          <a:effectLst/>
        </p:spPr>
        <p:txBody>
          <a:bodyPr vert="horz" lIns="76192" tIns="76192" rIns="76192" bIns="76192" anchor="ctr"/>
          <a:lstStyle>
            <a:defPPr>
              <a:defRPr lang="en-US"/>
            </a:defPPr>
            <a:lvl1pPr marR="0" lvl="0" indent="0" defTabSz="895350" fontAlgn="auto">
              <a:lnSpc>
                <a:spcPct val="100000"/>
              </a:lnSpc>
              <a:spcBef>
                <a:spcPts val="0"/>
              </a:spcBef>
              <a:spcAft>
                <a:spcPts val="0"/>
              </a:spcAft>
              <a:buClr>
                <a:srgbClr val="83725B"/>
              </a:buClr>
              <a:buSzTx/>
              <a:buFontTx/>
              <a:buNone/>
              <a:tabLst/>
              <a:defRPr kumimoji="0" sz="1400" b="1" i="0" u="none" strike="noStrike" kern="0" cap="none" spc="0" normalizeH="0" baseline="0">
                <a:ln>
                  <a:noFill/>
                </a:ln>
                <a:solidFill>
                  <a:srgbClr val="003896"/>
                </a:solidFill>
                <a:effectLst/>
                <a:uLnTx/>
                <a:uFillTx/>
                <a:latin typeface="Arial"/>
                <a:ea typeface="Arial Unicode MS" pitchFamily="34" charset="-128"/>
                <a:cs typeface="Arial Unicode MS" pitchFamily="34" charset="-128"/>
              </a:defRPr>
            </a:lvl1pPr>
            <a:lvl2pPr marL="193675" indent="-192088" defTabSz="895350">
              <a:buClr>
                <a:schemeClr val="tx2"/>
              </a:buClr>
              <a:buSzPct val="125000"/>
              <a:buFont typeface="Arial" pitchFamily="34" charset="0"/>
              <a:buChar char="•"/>
              <a:defRPr baseline="0">
                <a:ea typeface="Arial Unicode MS" pitchFamily="34" charset="-128"/>
                <a:cs typeface="Arial Unicode MS" pitchFamily="34" charset="-128"/>
              </a:defRPr>
            </a:lvl2pPr>
            <a:lvl3pPr marL="457200" indent="-261938" defTabSz="895350">
              <a:buClr>
                <a:schemeClr val="tx2"/>
              </a:buClr>
              <a:buSzPct val="120000"/>
              <a:buFont typeface="Arial" charset="0"/>
              <a:buChar char="–"/>
              <a:defRPr baseline="0">
                <a:ea typeface="Arial Unicode MS" pitchFamily="34" charset="-128"/>
                <a:cs typeface="Arial Unicode MS" pitchFamily="34" charset="-128"/>
              </a:defRPr>
            </a:lvl3pPr>
            <a:lvl4pPr marL="614363" indent="-155575" defTabSz="895350">
              <a:buClr>
                <a:schemeClr val="tx2"/>
              </a:buClr>
              <a:buSzPct val="100000"/>
              <a:buFont typeface="Arial" pitchFamily="34" charset="0"/>
              <a:buChar char="•"/>
              <a:defRPr baseline="0">
                <a:ea typeface="Arial Unicode MS" pitchFamily="34" charset="-128"/>
                <a:cs typeface="Arial Unicode MS" pitchFamily="34" charset="-128"/>
              </a:defRPr>
            </a:lvl4pPr>
            <a:lvl5pPr marL="749808" indent="-130175" defTabSz="895350">
              <a:buClr>
                <a:schemeClr val="tx2"/>
              </a:buClr>
              <a:buSzPct val="89000"/>
              <a:buFont typeface="Arial" charset="0"/>
              <a:buChar char="-"/>
              <a:defRPr baseline="0">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0" indent="0" algn="l" defTabSz="895350" rtl="0" eaLnBrk="1" fontAlgn="auto" latinLnBrk="0" hangingPunct="1">
              <a:lnSpc>
                <a:spcPct val="100000"/>
              </a:lnSpc>
              <a:spcBef>
                <a:spcPts val="0"/>
              </a:spcBef>
              <a:spcAft>
                <a:spcPts val="0"/>
              </a:spcAft>
              <a:buClr>
                <a:srgbClr val="83725B"/>
              </a:buClr>
              <a:buSzTx/>
              <a:buFontTx/>
              <a:buNone/>
              <a:tabLst/>
              <a:defRPr/>
            </a:pPr>
            <a:r>
              <a:rPr kumimoji="0" lang="en-US" sz="1200" b="1" i="0" u="none" strike="noStrike" kern="0" cap="none" spc="0" normalizeH="0" baseline="0" noProof="0" dirty="0">
                <a:ln>
                  <a:noFill/>
                </a:ln>
                <a:solidFill>
                  <a:srgbClr val="003896"/>
                </a:solidFill>
                <a:effectLst/>
                <a:uLnTx/>
                <a:uFillTx/>
                <a:latin typeface="Arial"/>
                <a:ea typeface="Arial Unicode MS" pitchFamily="34" charset="-128"/>
              </a:rPr>
              <a:t>Plant Performance</a:t>
            </a:r>
          </a:p>
          <a:p>
            <a:pPr marL="0" marR="0" lvl="0" indent="0" algn="l" defTabSz="895350" rtl="0" eaLnBrk="1" fontAlgn="auto" latinLnBrk="0" hangingPunct="1">
              <a:lnSpc>
                <a:spcPct val="100000"/>
              </a:lnSpc>
              <a:spcBef>
                <a:spcPts val="0"/>
              </a:spcBef>
              <a:spcAft>
                <a:spcPts val="0"/>
              </a:spcAft>
              <a:buClr>
                <a:srgbClr val="83725B"/>
              </a:buClr>
              <a:buSzTx/>
              <a:buFontTx/>
              <a:buNone/>
              <a:tabLst/>
              <a:defRPr/>
            </a:pPr>
            <a:r>
              <a:rPr kumimoji="0" lang="en-US" sz="1200" b="1" i="0" u="none" strike="noStrike" kern="0" cap="none" spc="0" normalizeH="0" baseline="0" noProof="0" dirty="0">
                <a:ln>
                  <a:noFill/>
                </a:ln>
                <a:solidFill>
                  <a:srgbClr val="003896"/>
                </a:solidFill>
                <a:effectLst/>
                <a:uLnTx/>
                <a:uFillTx/>
                <a:latin typeface="Arial"/>
                <a:ea typeface="Arial Unicode MS" pitchFamily="34" charset="-128"/>
              </a:rPr>
              <a:t>Grid strengthening</a:t>
            </a:r>
          </a:p>
        </p:txBody>
      </p:sp>
      <p:sp>
        <p:nvSpPr>
          <p:cNvPr id="92" name="TextBox 91">
            <a:extLst>
              <a:ext uri="{FF2B5EF4-FFF2-40B4-BE49-F238E27FC236}">
                <a16:creationId xmlns:a16="http://schemas.microsoft.com/office/drawing/2014/main" id="{8570FCA1-6B27-FFDF-FF3B-C3D8431CFC54}"/>
              </a:ext>
            </a:extLst>
          </p:cNvPr>
          <p:cNvSpPr txBox="1">
            <a:spLocks/>
          </p:cNvSpPr>
          <p:nvPr>
            <p:custDataLst>
              <p:tags r:id="rId5"/>
            </p:custDataLst>
          </p:nvPr>
        </p:nvSpPr>
        <p:spPr>
          <a:xfrm>
            <a:off x="7444468" y="4110660"/>
            <a:ext cx="1512000" cy="486727"/>
          </a:xfrm>
          <a:prstGeom prst="rect">
            <a:avLst/>
          </a:prstGeom>
          <a:solidFill>
            <a:schemeClr val="tx1">
              <a:lumMod val="40000"/>
              <a:lumOff val="60000"/>
            </a:schemeClr>
          </a:solidFill>
          <a:ln w="9525">
            <a:solidFill>
              <a:srgbClr val="FFFFFF"/>
            </a:solidFill>
            <a:miter lim="800000"/>
            <a:headEnd/>
            <a:tailEnd/>
          </a:ln>
          <a:effectLst/>
        </p:spPr>
        <p:txBody>
          <a:bodyPr vert="horz" lIns="76192" tIns="76192" rIns="76192" bIns="76192" anchor="ctr"/>
          <a:lstStyle>
            <a:lvl1pPr marL="0" lvl="0" indent="0" defTabSz="895350" eaLnBrk="1" hangingPunct="1">
              <a:buClr>
                <a:schemeClr val="tx2"/>
              </a:buClr>
              <a:defRPr baseline="0">
                <a:latin typeface="+mn-lt"/>
                <a:ea typeface="Arial Unicode MS" pitchFamily="34" charset="-128"/>
                <a:cs typeface="Arial Unicode MS" pitchFamily="34" charset="-128"/>
              </a:defRPr>
            </a:lvl1pPr>
            <a:lvl2pPr marL="193675" indent="-192088" defTabSz="895350" eaLnBrk="1" hangingPunct="1">
              <a:buClr>
                <a:schemeClr val="tx2"/>
              </a:buClr>
              <a:buSzPct val="125000"/>
              <a:buFont typeface="Arial" pitchFamily="34" charset="0"/>
              <a:buChar char="•"/>
              <a:defRPr baseline="0">
                <a:latin typeface="+mn-lt"/>
                <a:ea typeface="Arial Unicode MS" pitchFamily="34" charset="-128"/>
                <a:cs typeface="Arial Unicode MS" pitchFamily="34" charset="-128"/>
              </a:defRPr>
            </a:lvl2pPr>
            <a:lvl3pPr marL="457200"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indent="-155575" defTabSz="895350" eaLnBrk="1" hangingPunct="1">
              <a:buClr>
                <a:schemeClr val="tx2"/>
              </a:buClr>
              <a:buSzPct val="100000"/>
              <a:buFont typeface="Arial" pitchFamily="34" charset="0"/>
              <a:buChar char="•"/>
              <a:defRPr baseline="0">
                <a:latin typeface="+mn-lt"/>
                <a:ea typeface="Arial Unicode MS" pitchFamily="34" charset="-128"/>
                <a:cs typeface="Arial Unicode MS" pitchFamily="34" charset="-128"/>
              </a:defRPr>
            </a:lvl4pPr>
            <a:lvl5pPr marL="749808"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350" rtl="0" eaLnBrk="1" fontAlgn="base" latinLnBrk="0" hangingPunct="1">
              <a:lnSpc>
                <a:spcPct val="100000"/>
              </a:lnSpc>
              <a:spcBef>
                <a:spcPct val="0"/>
              </a:spcBef>
              <a:spcAft>
                <a:spcPct val="0"/>
              </a:spcAft>
              <a:buClr>
                <a:srgbClr val="83725B"/>
              </a:buClr>
              <a:buSzTx/>
              <a:buFontTx/>
              <a:buNone/>
              <a:tabLst/>
              <a:defRPr/>
            </a:pPr>
            <a:r>
              <a:rPr kumimoji="0" lang="en-US" sz="1200" b="1" i="0" u="none" strike="noStrike" kern="0" cap="none" spc="0" normalizeH="0" baseline="0" noProof="0" dirty="0">
                <a:ln>
                  <a:noFill/>
                </a:ln>
                <a:solidFill>
                  <a:srgbClr val="003896"/>
                </a:solidFill>
                <a:effectLst/>
                <a:uLnTx/>
                <a:uFillTx/>
                <a:latin typeface="Arial" panose="020B0604020202020204"/>
                <a:ea typeface="Arial Unicode MS" pitchFamily="34" charset="-128"/>
              </a:rPr>
              <a:t>New Generation Capacity</a:t>
            </a:r>
          </a:p>
        </p:txBody>
      </p:sp>
      <p:sp>
        <p:nvSpPr>
          <p:cNvPr id="93" name="TextBox 92">
            <a:extLst>
              <a:ext uri="{FF2B5EF4-FFF2-40B4-BE49-F238E27FC236}">
                <a16:creationId xmlns:a16="http://schemas.microsoft.com/office/drawing/2014/main" id="{ADE842D8-75C8-5902-256E-DBA1BA4D2283}"/>
              </a:ext>
            </a:extLst>
          </p:cNvPr>
          <p:cNvSpPr txBox="1">
            <a:spLocks/>
          </p:cNvSpPr>
          <p:nvPr>
            <p:custDataLst>
              <p:tags r:id="rId6"/>
            </p:custDataLst>
          </p:nvPr>
        </p:nvSpPr>
        <p:spPr>
          <a:xfrm>
            <a:off x="7446423" y="4632805"/>
            <a:ext cx="1512000" cy="475200"/>
          </a:xfrm>
          <a:prstGeom prst="rect">
            <a:avLst/>
          </a:prstGeom>
          <a:solidFill>
            <a:srgbClr val="C1B8AD"/>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76192" tIns="76192" rIns="76192" bIns="76192" anchor="ctr"/>
          <a:lstStyle>
            <a:defPPr>
              <a:defRPr lang="en-US"/>
            </a:defPPr>
            <a:lvl1pPr lvl="0" indent="0" defTabSz="895350">
              <a:buClr>
                <a:srgbClr val="83725B"/>
              </a:buClr>
              <a:defRPr sz="1400" b="1" kern="0" baseline="0">
                <a:solidFill>
                  <a:srgbClr val="003896"/>
                </a:solidFill>
                <a:ea typeface="Arial Unicode MS" pitchFamily="34" charset="-128"/>
                <a:cs typeface="Arial Unicode MS" pitchFamily="34" charset="-128"/>
              </a:defRPr>
            </a:lvl1pPr>
            <a:lvl2pPr marL="193675" indent="-192088" defTabSz="895350">
              <a:buClr>
                <a:schemeClr val="tx2"/>
              </a:buClr>
              <a:buSzPct val="125000"/>
              <a:buFont typeface="Arial" pitchFamily="34" charset="0"/>
              <a:buChar char="•"/>
              <a:defRPr baseline="0">
                <a:ea typeface="Arial Unicode MS" pitchFamily="34" charset="-128"/>
                <a:cs typeface="Arial Unicode MS" pitchFamily="34" charset="-128"/>
              </a:defRPr>
            </a:lvl2pPr>
            <a:lvl3pPr marL="457200" indent="-261938" defTabSz="895350">
              <a:buClr>
                <a:schemeClr val="tx2"/>
              </a:buClr>
              <a:buSzPct val="120000"/>
              <a:buFont typeface="Arial" charset="0"/>
              <a:buChar char="–"/>
              <a:defRPr baseline="0">
                <a:ea typeface="Arial Unicode MS" pitchFamily="34" charset="-128"/>
                <a:cs typeface="Arial Unicode MS" pitchFamily="34" charset="-128"/>
              </a:defRPr>
            </a:lvl3pPr>
            <a:lvl4pPr marL="614363" indent="-155575" defTabSz="895350">
              <a:buClr>
                <a:schemeClr val="tx2"/>
              </a:buClr>
              <a:buSzPct val="100000"/>
              <a:buFont typeface="Arial" pitchFamily="34" charset="0"/>
              <a:buChar char="•"/>
              <a:defRPr baseline="0">
                <a:ea typeface="Arial Unicode MS" pitchFamily="34" charset="-128"/>
                <a:cs typeface="Arial Unicode MS" pitchFamily="34" charset="-128"/>
              </a:defRPr>
            </a:lvl4pPr>
            <a:lvl5pPr marL="749808" indent="-130175" defTabSz="895350">
              <a:buClr>
                <a:schemeClr val="tx2"/>
              </a:buClr>
              <a:buSzPct val="89000"/>
              <a:buFont typeface="Arial" charset="0"/>
              <a:buChar char="-"/>
              <a:defRPr baseline="0">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0" indent="0" algn="l" defTabSz="895350" rtl="0" eaLnBrk="1" fontAlgn="base" latinLnBrk="0" hangingPunct="1">
              <a:lnSpc>
                <a:spcPct val="100000"/>
              </a:lnSpc>
              <a:spcBef>
                <a:spcPct val="0"/>
              </a:spcBef>
              <a:spcAft>
                <a:spcPct val="0"/>
              </a:spcAft>
              <a:buClr>
                <a:srgbClr val="83725B"/>
              </a:buClr>
              <a:buSzTx/>
              <a:buFontTx/>
              <a:buNone/>
              <a:tabLst/>
              <a:defRPr/>
            </a:pPr>
            <a:r>
              <a:rPr kumimoji="0" lang="en-US" sz="1200" b="0" i="0" u="none" strike="noStrike" kern="0" cap="none" spc="0" normalizeH="0" baseline="0" noProof="0" dirty="0">
                <a:ln>
                  <a:noFill/>
                </a:ln>
                <a:solidFill>
                  <a:srgbClr val="003896"/>
                </a:solidFill>
                <a:effectLst/>
                <a:uLnTx/>
                <a:uFillTx/>
                <a:latin typeface="Arial" charset="0"/>
                <a:ea typeface="Arial Unicode MS" pitchFamily="34" charset="-128"/>
              </a:rPr>
              <a:t>Procurement and Financing</a:t>
            </a:r>
          </a:p>
        </p:txBody>
      </p:sp>
      <p:sp>
        <p:nvSpPr>
          <p:cNvPr id="86" name="TextBox 85">
            <a:extLst>
              <a:ext uri="{FF2B5EF4-FFF2-40B4-BE49-F238E27FC236}">
                <a16:creationId xmlns:a16="http://schemas.microsoft.com/office/drawing/2014/main" id="{06ACA46F-2738-E648-90A5-2FA359951322}"/>
              </a:ext>
            </a:extLst>
          </p:cNvPr>
          <p:cNvSpPr txBox="1">
            <a:spLocks/>
          </p:cNvSpPr>
          <p:nvPr>
            <p:custDataLst>
              <p:tags r:id="rId7"/>
            </p:custDataLst>
          </p:nvPr>
        </p:nvSpPr>
        <p:spPr>
          <a:xfrm>
            <a:off x="8935709" y="4113749"/>
            <a:ext cx="1512000" cy="483637"/>
          </a:xfrm>
          <a:prstGeom prst="rect">
            <a:avLst/>
          </a:prstGeom>
          <a:solidFill>
            <a:schemeClr val="tx1">
              <a:lumMod val="40000"/>
              <a:lumOff val="60000"/>
            </a:schemeClr>
          </a:solidFill>
          <a:ln w="9525">
            <a:solidFill>
              <a:srgbClr val="FFFFFF"/>
            </a:solidFill>
            <a:miter lim="800000"/>
            <a:headEnd/>
            <a:tailEnd/>
          </a:ln>
          <a:effectLst/>
        </p:spPr>
        <p:txBody>
          <a:bodyPr vert="horz" lIns="76192" tIns="76192" rIns="76192" bIns="76192" anchor="ctr"/>
          <a:lstStyle>
            <a:lvl1pPr marL="0" lvl="0" indent="0" defTabSz="895350" eaLnBrk="1" hangingPunct="1">
              <a:buClr>
                <a:schemeClr val="tx2"/>
              </a:buClr>
              <a:defRPr baseline="0">
                <a:latin typeface="+mn-lt"/>
                <a:ea typeface="Arial Unicode MS" pitchFamily="34" charset="-128"/>
                <a:cs typeface="Arial Unicode MS" pitchFamily="34" charset="-128"/>
              </a:defRPr>
            </a:lvl1pPr>
            <a:lvl2pPr marL="193675" indent="-192088" defTabSz="895350" eaLnBrk="1" hangingPunct="1">
              <a:buClr>
                <a:schemeClr val="tx2"/>
              </a:buClr>
              <a:buSzPct val="125000"/>
              <a:buFont typeface="Arial" pitchFamily="34" charset="0"/>
              <a:buChar char="•"/>
              <a:defRPr baseline="0">
                <a:latin typeface="+mn-lt"/>
                <a:ea typeface="Arial Unicode MS" pitchFamily="34" charset="-128"/>
                <a:cs typeface="Arial Unicode MS" pitchFamily="34" charset="-128"/>
              </a:defRPr>
            </a:lvl2pPr>
            <a:lvl3pPr marL="457200"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indent="-155575" defTabSz="895350" eaLnBrk="1" hangingPunct="1">
              <a:buClr>
                <a:schemeClr val="tx2"/>
              </a:buClr>
              <a:buSzPct val="100000"/>
              <a:buFont typeface="Arial" pitchFamily="34" charset="0"/>
              <a:buChar char="•"/>
              <a:defRPr baseline="0">
                <a:latin typeface="+mn-lt"/>
                <a:ea typeface="Arial Unicode MS" pitchFamily="34" charset="-128"/>
                <a:cs typeface="Arial Unicode MS" pitchFamily="34" charset="-128"/>
              </a:defRPr>
            </a:lvl4pPr>
            <a:lvl5pPr marL="749808"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255" rtl="0" eaLnBrk="1" fontAlgn="base" latinLnBrk="0" hangingPunct="1">
              <a:lnSpc>
                <a:spcPct val="100000"/>
              </a:lnSpc>
              <a:spcBef>
                <a:spcPct val="0"/>
              </a:spcBef>
              <a:spcAft>
                <a:spcPct val="0"/>
              </a:spcAft>
              <a:buClr>
                <a:srgbClr val="83725B"/>
              </a:buClr>
              <a:buSzTx/>
              <a:buFontTx/>
              <a:buNone/>
              <a:tabLst/>
              <a:defRPr/>
            </a:pPr>
            <a:r>
              <a:rPr kumimoji="0" lang="en-US" sz="1200" b="1" i="0" u="none" strike="noStrike" kern="0" cap="none" spc="0" normalizeH="0" baseline="0" noProof="0" dirty="0">
                <a:ln>
                  <a:noFill/>
                </a:ln>
                <a:solidFill>
                  <a:srgbClr val="003896"/>
                </a:solidFill>
                <a:effectLst/>
                <a:uLnTx/>
                <a:uFillTx/>
                <a:latin typeface="Arial"/>
                <a:ea typeface="Arial Unicode MS" pitchFamily="34" charset="-128"/>
              </a:rPr>
              <a:t>Demand Management</a:t>
            </a:r>
          </a:p>
        </p:txBody>
      </p:sp>
      <p:sp>
        <p:nvSpPr>
          <p:cNvPr id="87" name="TextBox 86">
            <a:extLst>
              <a:ext uri="{FF2B5EF4-FFF2-40B4-BE49-F238E27FC236}">
                <a16:creationId xmlns:a16="http://schemas.microsoft.com/office/drawing/2014/main" id="{E523C30F-1470-2824-1C5D-70F50B3AC39E}"/>
              </a:ext>
            </a:extLst>
          </p:cNvPr>
          <p:cNvSpPr txBox="1">
            <a:spLocks/>
          </p:cNvSpPr>
          <p:nvPr>
            <p:custDataLst>
              <p:tags r:id="rId8"/>
            </p:custDataLst>
          </p:nvPr>
        </p:nvSpPr>
        <p:spPr>
          <a:xfrm>
            <a:off x="10426950" y="4113748"/>
            <a:ext cx="1512000" cy="483638"/>
          </a:xfrm>
          <a:prstGeom prst="rect">
            <a:avLst/>
          </a:prstGeom>
          <a:solidFill>
            <a:schemeClr val="tx1">
              <a:lumMod val="40000"/>
              <a:lumOff val="60000"/>
            </a:schemeClr>
          </a:solidFill>
          <a:ln w="9525">
            <a:solidFill>
              <a:srgbClr val="FFFFFF"/>
            </a:solidFill>
            <a:miter lim="800000"/>
            <a:headEnd/>
            <a:tailEnd/>
          </a:ln>
          <a:effectLst/>
        </p:spPr>
        <p:txBody>
          <a:bodyPr vert="horz" lIns="76192" tIns="76192" rIns="76192" bIns="76192" anchor="ctr"/>
          <a:lstStyle>
            <a:defPPr>
              <a:defRPr lang="en-US"/>
            </a:defPPr>
            <a:lvl1pPr marR="0" lvl="0" indent="0" defTabSz="895350" fontAlgn="auto">
              <a:lnSpc>
                <a:spcPct val="100000"/>
              </a:lnSpc>
              <a:spcBef>
                <a:spcPts val="0"/>
              </a:spcBef>
              <a:spcAft>
                <a:spcPts val="0"/>
              </a:spcAft>
              <a:buClr>
                <a:srgbClr val="83725B"/>
              </a:buClr>
              <a:buSzTx/>
              <a:buFontTx/>
              <a:buNone/>
              <a:tabLst/>
              <a:defRPr kumimoji="0" sz="1400" b="1" i="0" u="none" strike="noStrike" kern="0" cap="none" spc="0" normalizeH="0" baseline="0">
                <a:ln>
                  <a:noFill/>
                </a:ln>
                <a:solidFill>
                  <a:srgbClr val="003896"/>
                </a:solidFill>
                <a:effectLst/>
                <a:uLnTx/>
                <a:uFillTx/>
                <a:latin typeface="Arial"/>
                <a:ea typeface="Arial Unicode MS" pitchFamily="34" charset="-128"/>
                <a:cs typeface="Arial Unicode MS" pitchFamily="34" charset="-128"/>
              </a:defRPr>
            </a:lvl1pPr>
            <a:lvl2pPr marL="193675" indent="-192088" defTabSz="895350">
              <a:buClr>
                <a:schemeClr val="tx2"/>
              </a:buClr>
              <a:buSzPct val="125000"/>
              <a:buFont typeface="Arial" pitchFamily="34" charset="0"/>
              <a:buChar char="•"/>
              <a:defRPr baseline="0">
                <a:ea typeface="Arial Unicode MS" pitchFamily="34" charset="-128"/>
                <a:cs typeface="Arial Unicode MS" pitchFamily="34" charset="-128"/>
              </a:defRPr>
            </a:lvl2pPr>
            <a:lvl3pPr marL="457200" indent="-261938" defTabSz="895350">
              <a:buClr>
                <a:schemeClr val="tx2"/>
              </a:buClr>
              <a:buSzPct val="120000"/>
              <a:buFont typeface="Arial" charset="0"/>
              <a:buChar char="–"/>
              <a:defRPr baseline="0">
                <a:ea typeface="Arial Unicode MS" pitchFamily="34" charset="-128"/>
                <a:cs typeface="Arial Unicode MS" pitchFamily="34" charset="-128"/>
              </a:defRPr>
            </a:lvl3pPr>
            <a:lvl4pPr marL="614363" indent="-155575" defTabSz="895350">
              <a:buClr>
                <a:schemeClr val="tx2"/>
              </a:buClr>
              <a:buSzPct val="100000"/>
              <a:buFont typeface="Arial" pitchFamily="34" charset="0"/>
              <a:buChar char="•"/>
              <a:defRPr baseline="0">
                <a:ea typeface="Arial Unicode MS" pitchFamily="34" charset="-128"/>
                <a:cs typeface="Arial Unicode MS" pitchFamily="34" charset="-128"/>
              </a:defRPr>
            </a:lvl4pPr>
            <a:lvl5pPr marL="749808" indent="-130175" defTabSz="895350">
              <a:buClr>
                <a:schemeClr val="tx2"/>
              </a:buClr>
              <a:buSzPct val="89000"/>
              <a:buFont typeface="Arial" charset="0"/>
              <a:buChar char="-"/>
              <a:defRPr baseline="0">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0" indent="0" algn="l" defTabSz="895350" rtl="0" eaLnBrk="1" fontAlgn="auto" latinLnBrk="0" hangingPunct="1">
              <a:lnSpc>
                <a:spcPct val="100000"/>
              </a:lnSpc>
              <a:spcBef>
                <a:spcPts val="0"/>
              </a:spcBef>
              <a:spcAft>
                <a:spcPts val="0"/>
              </a:spcAft>
              <a:buClr>
                <a:srgbClr val="83725B"/>
              </a:buClr>
              <a:buSzTx/>
              <a:buFontTx/>
              <a:buNone/>
              <a:tabLst/>
              <a:defRPr/>
            </a:pPr>
            <a:r>
              <a:rPr kumimoji="0" lang="en-US" sz="1200" b="1" i="0" u="none" strike="noStrike" kern="0" cap="none" spc="0" normalizeH="0" baseline="0" noProof="0" dirty="0">
                <a:ln>
                  <a:noFill/>
                </a:ln>
                <a:solidFill>
                  <a:srgbClr val="003896"/>
                </a:solidFill>
                <a:effectLst/>
                <a:uLnTx/>
                <a:uFillTx/>
                <a:latin typeface="Arial"/>
                <a:ea typeface="Arial Unicode MS" pitchFamily="34" charset="-128"/>
              </a:rPr>
              <a:t>Safety and Security </a:t>
            </a:r>
          </a:p>
        </p:txBody>
      </p:sp>
      <p:sp>
        <p:nvSpPr>
          <p:cNvPr id="88" name="TextBox 87">
            <a:extLst>
              <a:ext uri="{FF2B5EF4-FFF2-40B4-BE49-F238E27FC236}">
                <a16:creationId xmlns:a16="http://schemas.microsoft.com/office/drawing/2014/main" id="{B9ABEDAA-CA5D-A69C-CB42-163FD2D8D0D1}"/>
              </a:ext>
            </a:extLst>
          </p:cNvPr>
          <p:cNvSpPr txBox="1">
            <a:spLocks/>
          </p:cNvSpPr>
          <p:nvPr>
            <p:custDataLst>
              <p:tags r:id="rId9"/>
            </p:custDataLst>
          </p:nvPr>
        </p:nvSpPr>
        <p:spPr>
          <a:xfrm>
            <a:off x="8936686" y="4632806"/>
            <a:ext cx="1512000" cy="475200"/>
          </a:xfrm>
          <a:prstGeom prst="rect">
            <a:avLst/>
          </a:prstGeom>
          <a:solidFill>
            <a:srgbClr val="C1B8AD"/>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76192" tIns="76192" rIns="76192" bIns="76192" anchor="ctr"/>
          <a:lstStyle>
            <a:lvl1pPr marL="0" lvl="0" indent="0" defTabSz="895350" eaLnBrk="1" hangingPunct="1">
              <a:buClr>
                <a:schemeClr val="tx2"/>
              </a:buClr>
              <a:defRPr baseline="0">
                <a:latin typeface="+mn-lt"/>
                <a:ea typeface="Arial Unicode MS" pitchFamily="34" charset="-128"/>
                <a:cs typeface="Arial Unicode MS" pitchFamily="34" charset="-128"/>
              </a:defRPr>
            </a:lvl1pPr>
            <a:lvl2pPr marL="193675" indent="-192088" defTabSz="895350" eaLnBrk="1" hangingPunct="1">
              <a:buClr>
                <a:schemeClr val="tx2"/>
              </a:buClr>
              <a:buSzPct val="125000"/>
              <a:buFont typeface="Arial" pitchFamily="34" charset="0"/>
              <a:buChar char="•"/>
              <a:defRPr baseline="0">
                <a:latin typeface="+mn-lt"/>
                <a:ea typeface="Arial Unicode MS" pitchFamily="34" charset="-128"/>
                <a:cs typeface="Arial Unicode MS" pitchFamily="34" charset="-128"/>
              </a:defRPr>
            </a:lvl2pPr>
            <a:lvl3pPr marL="457200"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indent="-155575" defTabSz="895350" eaLnBrk="1" hangingPunct="1">
              <a:buClr>
                <a:schemeClr val="tx2"/>
              </a:buClr>
              <a:buSzPct val="100000"/>
              <a:buFont typeface="Arial" pitchFamily="34" charset="0"/>
              <a:buChar char="•"/>
              <a:defRPr baseline="0">
                <a:latin typeface="+mn-lt"/>
                <a:ea typeface="Arial Unicode MS" pitchFamily="34" charset="-128"/>
                <a:cs typeface="Arial Unicode MS" pitchFamily="34" charset="-128"/>
              </a:defRPr>
            </a:lvl4pPr>
            <a:lvl5pPr marL="749808"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350" rtl="0" eaLnBrk="1" fontAlgn="base" latinLnBrk="0" hangingPunct="1">
              <a:lnSpc>
                <a:spcPct val="100000"/>
              </a:lnSpc>
              <a:spcBef>
                <a:spcPct val="0"/>
              </a:spcBef>
              <a:spcAft>
                <a:spcPct val="0"/>
              </a:spcAft>
              <a:buClr>
                <a:srgbClr val="83725B"/>
              </a:buClr>
              <a:buSzTx/>
              <a:buFontTx/>
              <a:buNone/>
              <a:tabLst/>
              <a:defRPr/>
            </a:pPr>
            <a:r>
              <a:rPr kumimoji="0" lang="en-US" sz="1200" b="0" i="0" u="none" strike="noStrike" kern="0" cap="none" spc="0" normalizeH="0" baseline="0" noProof="0" dirty="0">
                <a:ln>
                  <a:noFill/>
                </a:ln>
                <a:solidFill>
                  <a:srgbClr val="003896"/>
                </a:solidFill>
                <a:effectLst/>
                <a:uLnTx/>
                <a:uFillTx/>
                <a:latin typeface="Arial" panose="020B0604020202020204"/>
                <a:ea typeface="Arial Unicode MS" pitchFamily="34" charset="-128"/>
              </a:rPr>
              <a:t>Data Analytics and Research</a:t>
            </a:r>
          </a:p>
        </p:txBody>
      </p:sp>
      <p:sp>
        <p:nvSpPr>
          <p:cNvPr id="89" name="TextBox 88">
            <a:extLst>
              <a:ext uri="{FF2B5EF4-FFF2-40B4-BE49-F238E27FC236}">
                <a16:creationId xmlns:a16="http://schemas.microsoft.com/office/drawing/2014/main" id="{97E55951-34B9-5491-0866-71162097F4D6}"/>
              </a:ext>
            </a:extLst>
          </p:cNvPr>
          <p:cNvSpPr txBox="1">
            <a:spLocks/>
          </p:cNvSpPr>
          <p:nvPr>
            <p:custDataLst>
              <p:tags r:id="rId10"/>
            </p:custDataLst>
          </p:nvPr>
        </p:nvSpPr>
        <p:spPr>
          <a:xfrm>
            <a:off x="10426950" y="4632806"/>
            <a:ext cx="1512000" cy="475200"/>
          </a:xfrm>
          <a:prstGeom prst="rect">
            <a:avLst/>
          </a:prstGeom>
          <a:solidFill>
            <a:srgbClr val="C1B8AD"/>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76192" tIns="76192" rIns="76192" bIns="76192" anchor="ctr"/>
          <a:lstStyle>
            <a:defPPr>
              <a:defRPr lang="en-US"/>
            </a:defPPr>
            <a:lvl1pPr lvl="0" indent="0" defTabSz="895350">
              <a:buClr>
                <a:srgbClr val="83725B"/>
              </a:buClr>
              <a:defRPr sz="1400" b="1" kern="0" baseline="0">
                <a:solidFill>
                  <a:srgbClr val="003896"/>
                </a:solidFill>
                <a:ea typeface="Arial Unicode MS" pitchFamily="34" charset="-128"/>
                <a:cs typeface="Arial Unicode MS" pitchFamily="34" charset="-128"/>
              </a:defRPr>
            </a:lvl1pPr>
            <a:lvl2pPr marL="193675" indent="-192088" defTabSz="895350">
              <a:buClr>
                <a:schemeClr val="tx2"/>
              </a:buClr>
              <a:buSzPct val="125000"/>
              <a:buFont typeface="Arial" pitchFamily="34" charset="0"/>
              <a:buChar char="•"/>
              <a:defRPr baseline="0">
                <a:ea typeface="Arial Unicode MS" pitchFamily="34" charset="-128"/>
                <a:cs typeface="Arial Unicode MS" pitchFamily="34" charset="-128"/>
              </a:defRPr>
            </a:lvl2pPr>
            <a:lvl3pPr marL="457200" indent="-261938" defTabSz="895350">
              <a:buClr>
                <a:schemeClr val="tx2"/>
              </a:buClr>
              <a:buSzPct val="120000"/>
              <a:buFont typeface="Arial" charset="0"/>
              <a:buChar char="–"/>
              <a:defRPr baseline="0">
                <a:ea typeface="Arial Unicode MS" pitchFamily="34" charset="-128"/>
                <a:cs typeface="Arial Unicode MS" pitchFamily="34" charset="-128"/>
              </a:defRPr>
            </a:lvl3pPr>
            <a:lvl4pPr marL="614363" indent="-155575" defTabSz="895350">
              <a:buClr>
                <a:schemeClr val="tx2"/>
              </a:buClr>
              <a:buSzPct val="100000"/>
              <a:buFont typeface="Arial" pitchFamily="34" charset="0"/>
              <a:buChar char="•"/>
              <a:defRPr baseline="0">
                <a:ea typeface="Arial Unicode MS" pitchFamily="34" charset="-128"/>
                <a:cs typeface="Arial Unicode MS" pitchFamily="34" charset="-128"/>
              </a:defRPr>
            </a:lvl4pPr>
            <a:lvl5pPr marL="749808" indent="-130175" defTabSz="895350">
              <a:buClr>
                <a:schemeClr val="tx2"/>
              </a:buClr>
              <a:buSzPct val="89000"/>
              <a:buFont typeface="Arial" charset="0"/>
              <a:buChar char="-"/>
              <a:defRPr baseline="0">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0" indent="0" algn="l" defTabSz="895350" rtl="0" eaLnBrk="1" fontAlgn="base" latinLnBrk="0" hangingPunct="1">
              <a:lnSpc>
                <a:spcPct val="100000"/>
              </a:lnSpc>
              <a:spcBef>
                <a:spcPct val="0"/>
              </a:spcBef>
              <a:spcAft>
                <a:spcPct val="0"/>
              </a:spcAft>
              <a:buClr>
                <a:srgbClr val="83725B"/>
              </a:buClr>
              <a:buSzTx/>
              <a:buFontTx/>
              <a:buNone/>
              <a:tabLst/>
              <a:defRPr/>
            </a:pPr>
            <a:r>
              <a:rPr kumimoji="0" lang="en-US" sz="1200" b="0" i="0" u="none" strike="noStrike" kern="0" cap="none" spc="0" normalizeH="0" baseline="0" noProof="0" dirty="0">
                <a:ln>
                  <a:noFill/>
                </a:ln>
                <a:solidFill>
                  <a:srgbClr val="003896"/>
                </a:solidFill>
                <a:effectLst/>
                <a:uLnTx/>
                <a:uFillTx/>
                <a:latin typeface="Arial" charset="0"/>
                <a:ea typeface="Arial Unicode MS" pitchFamily="34" charset="-128"/>
              </a:rPr>
              <a:t>Communication</a:t>
            </a:r>
          </a:p>
        </p:txBody>
      </p:sp>
      <p:sp>
        <p:nvSpPr>
          <p:cNvPr id="103" name="dtable170554751157760 10 219 119 461 70">
            <a:extLst>
              <a:ext uri="{FF2B5EF4-FFF2-40B4-BE49-F238E27FC236}">
                <a16:creationId xmlns:a16="http://schemas.microsoft.com/office/drawing/2014/main" id="{17C359EE-0DB9-932E-C4A9-FB57C3447425}"/>
              </a:ext>
            </a:extLst>
          </p:cNvPr>
          <p:cNvSpPr txBox="1">
            <a:spLocks noChangeArrowheads="1"/>
          </p:cNvSpPr>
          <p:nvPr/>
        </p:nvSpPr>
        <p:spPr bwMode="auto">
          <a:xfrm>
            <a:off x="5849282" y="5205718"/>
            <a:ext cx="5760155" cy="12142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indent="0" algn="l" defTabSz="892704" rtl="0" eaLnBrk="1" fontAlgn="base" hangingPunct="1">
              <a:spcBef>
                <a:spcPct val="0"/>
              </a:spcBef>
              <a:spcAft>
                <a:spcPct val="0"/>
              </a:spcAft>
              <a:buClr>
                <a:schemeClr val="tx2"/>
              </a:buClr>
              <a:defRPr sz="1600" baseline="0">
                <a:solidFill>
                  <a:schemeClr val="tx1"/>
                </a:solidFill>
                <a:latin typeface="+mn-lt"/>
                <a:ea typeface="Arial Unicode MS" pitchFamily="34" charset="-128"/>
                <a:cs typeface="Arial Unicode MS" pitchFamily="34" charset="-128"/>
              </a:defRPr>
            </a:lvl1pPr>
            <a:lvl2pPr marL="193102" indent="-191518" algn="l" defTabSz="892704" rtl="0" eaLnBrk="1" fontAlgn="base" hangingPunct="1">
              <a:spcBef>
                <a:spcPct val="0"/>
              </a:spcBef>
              <a:spcAft>
                <a:spcPct val="0"/>
              </a:spcAft>
              <a:buClr>
                <a:schemeClr val="tx2"/>
              </a:buClr>
              <a:buSzPct val="125000"/>
              <a:buFont typeface="Arial" pitchFamily="34" charset="0"/>
              <a:buChar char="•"/>
              <a:defRPr sz="1600" baseline="0">
                <a:solidFill>
                  <a:schemeClr val="tx1"/>
                </a:solidFill>
                <a:latin typeface="+mn-lt"/>
                <a:ea typeface="Arial Unicode MS" pitchFamily="34" charset="-128"/>
                <a:cs typeface="Arial Unicode MS" pitchFamily="34" charset="-128"/>
              </a:defRPr>
            </a:lvl2pPr>
            <a:lvl3pPr marL="455847" indent="-261169" algn="l" defTabSz="892704"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ea typeface="Arial Unicode MS" pitchFamily="34" charset="-128"/>
                <a:cs typeface="Arial Unicode MS" pitchFamily="34" charset="-128"/>
              </a:defRPr>
            </a:lvl3pPr>
            <a:lvl4pPr marL="612552" indent="-155120" algn="l" defTabSz="892704" rtl="0" eaLnBrk="1" fontAlgn="base" hangingPunct="1">
              <a:spcBef>
                <a:spcPct val="0"/>
              </a:spcBef>
              <a:spcAft>
                <a:spcPct val="0"/>
              </a:spcAft>
              <a:buClr>
                <a:schemeClr val="tx2"/>
              </a:buClr>
              <a:buSzPct val="100000"/>
              <a:buFont typeface="Arial" pitchFamily="34" charset="0"/>
              <a:buChar char="•"/>
              <a:defRPr sz="1600" baseline="0">
                <a:solidFill>
                  <a:schemeClr val="tx1"/>
                </a:solidFill>
                <a:latin typeface="+mn-lt"/>
                <a:ea typeface="Arial Unicode MS" pitchFamily="34" charset="-128"/>
                <a:cs typeface="Arial Unicode MS" pitchFamily="34" charset="-128"/>
              </a:defRPr>
            </a:lvl4pPr>
            <a:lvl5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ea typeface="Arial Unicode MS" pitchFamily="34" charset="-128"/>
                <a:cs typeface="Arial Unicode MS" pitchFamily="34" charset="-128"/>
              </a:defRPr>
            </a:lvl5pPr>
            <a:lvl6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7592" indent="-129791" algn="l" defTabSz="89270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74782" marR="0" lvl="0" indent="-174782" algn="l" defTabSz="932075" rtl="0" eaLnBrk="1" fontAlgn="base" latinLnBrk="0" hangingPunct="1">
              <a:lnSpc>
                <a:spcPct val="100000"/>
              </a:lnSpc>
              <a:spcBef>
                <a:spcPct val="0"/>
              </a:spcBef>
              <a:spcAft>
                <a:spcPct val="20000"/>
              </a:spcAft>
              <a:buClr>
                <a:srgbClr val="83725B"/>
              </a:buClr>
              <a:buSzPct val="100000"/>
              <a:buFont typeface="Wingdings" pitchFamily="2" charset="2"/>
              <a:buChar char="§"/>
              <a:tabLst/>
              <a:defRPr/>
            </a:pPr>
            <a:r>
              <a:rPr kumimoji="0" lang="en-US" sz="1200" b="0" i="0" u="none" strike="noStrike" kern="1200" cap="none" spc="0" normalizeH="0" baseline="0" noProof="0" dirty="0">
                <a:ln>
                  <a:noFill/>
                </a:ln>
                <a:solidFill>
                  <a:srgbClr val="003896"/>
                </a:solidFill>
                <a:effectLst/>
                <a:uLnTx/>
                <a:uFillTx/>
                <a:latin typeface="Arial"/>
                <a:ea typeface="Arial Unicode MS" pitchFamily="34" charset="-128"/>
                <a:cs typeface="Arial"/>
              </a:rPr>
              <a:t>Energy NATJOINTS has established multi-stakeholder workstreams to deliver outcomes outlined by the President</a:t>
            </a:r>
          </a:p>
          <a:p>
            <a:pPr marL="174782" marR="0" lvl="0" indent="-174782" algn="l" defTabSz="932075" rtl="0" eaLnBrk="1" fontAlgn="base" latinLnBrk="0" hangingPunct="1">
              <a:lnSpc>
                <a:spcPct val="100000"/>
              </a:lnSpc>
              <a:spcBef>
                <a:spcPct val="0"/>
              </a:spcBef>
              <a:spcAft>
                <a:spcPct val="20000"/>
              </a:spcAft>
              <a:buClr>
                <a:srgbClr val="83725B"/>
              </a:buClr>
              <a:buSzPct val="100000"/>
              <a:buFont typeface="Wingdings" pitchFamily="2" charset="2"/>
              <a:buChar char="§"/>
              <a:tabLst/>
              <a:defRPr/>
            </a:pPr>
            <a:r>
              <a:rPr kumimoji="0" lang="en-US" sz="1200" b="0" i="0" u="none" strike="noStrike" kern="1200" cap="none" spc="0" normalizeH="0" baseline="0" noProof="0" dirty="0">
                <a:ln>
                  <a:noFill/>
                </a:ln>
                <a:solidFill>
                  <a:srgbClr val="003896"/>
                </a:solidFill>
                <a:effectLst/>
                <a:uLnTx/>
                <a:uFillTx/>
                <a:latin typeface="Arial"/>
                <a:ea typeface="Arial Unicode MS" pitchFamily="34" charset="-128"/>
                <a:cs typeface="Arial"/>
              </a:rPr>
              <a:t>Short term interventions focused on bringing new generation capacity as quickly as possible, with longer-term actions to achieve energy security </a:t>
            </a:r>
          </a:p>
          <a:p>
            <a:pPr marL="174782" marR="0" lvl="0" indent="-174782" algn="l" defTabSz="932075" rtl="0" eaLnBrk="1" fontAlgn="base" latinLnBrk="0" hangingPunct="1">
              <a:lnSpc>
                <a:spcPct val="100000"/>
              </a:lnSpc>
              <a:spcBef>
                <a:spcPct val="0"/>
              </a:spcBef>
              <a:spcAft>
                <a:spcPct val="20000"/>
              </a:spcAft>
              <a:buClr>
                <a:srgbClr val="83725B"/>
              </a:buClr>
              <a:buSzPct val="100000"/>
              <a:buFont typeface="Wingdings" pitchFamily="2" charset="2"/>
              <a:buChar char="§"/>
              <a:tabLst/>
              <a:defRPr/>
            </a:pPr>
            <a:r>
              <a:rPr kumimoji="0" lang="en-US" sz="1200" b="0" i="0" u="none" strike="noStrike" kern="1200" cap="none" spc="0" normalizeH="0" baseline="0" noProof="0" dirty="0">
                <a:ln>
                  <a:noFill/>
                </a:ln>
                <a:solidFill>
                  <a:srgbClr val="003896"/>
                </a:solidFill>
                <a:effectLst/>
                <a:uLnTx/>
                <a:uFillTx/>
                <a:latin typeface="Arial"/>
                <a:ea typeface="Arial Unicode MS" pitchFamily="34" charset="-128"/>
                <a:cs typeface="Arial"/>
              </a:rPr>
              <a:t>Measures detailed in the Action Plan to</a:t>
            </a:r>
            <a:r>
              <a:rPr kumimoji="0" lang="en-US" sz="1200" b="0" i="0" u="none" strike="noStrike" kern="1200" cap="none" spc="0" normalizeH="0" noProof="0" dirty="0">
                <a:ln>
                  <a:noFill/>
                </a:ln>
                <a:solidFill>
                  <a:srgbClr val="003896"/>
                </a:solidFill>
                <a:effectLst/>
                <a:uLnTx/>
                <a:uFillTx/>
                <a:latin typeface="Arial"/>
                <a:ea typeface="Arial Unicode MS" pitchFamily="34" charset="-128"/>
                <a:cs typeface="Arial"/>
              </a:rPr>
              <a:t> assist in reducing the impact of Load</a:t>
            </a:r>
            <a:r>
              <a:rPr kumimoji="0" lang="en-US" sz="1200" b="0" i="0" u="none" strike="noStrike" kern="1200" cap="none" spc="0" normalizeH="0" baseline="0" noProof="0" dirty="0">
                <a:ln>
                  <a:noFill/>
                </a:ln>
                <a:solidFill>
                  <a:srgbClr val="003896"/>
                </a:solidFill>
                <a:effectLst/>
                <a:uLnTx/>
                <a:uFillTx/>
                <a:latin typeface="Arial"/>
                <a:ea typeface="Arial Unicode MS" pitchFamily="34" charset="-128"/>
                <a:cs typeface="Arial"/>
              </a:rPr>
              <a:t> Shedding and will serve as the implementation plan for each work stream</a:t>
            </a:r>
          </a:p>
        </p:txBody>
      </p:sp>
      <p:sp>
        <p:nvSpPr>
          <p:cNvPr id="3" name="TextBox 2">
            <a:extLst>
              <a:ext uri="{FF2B5EF4-FFF2-40B4-BE49-F238E27FC236}">
                <a16:creationId xmlns:a16="http://schemas.microsoft.com/office/drawing/2014/main" id="{979FED75-CDE6-FBF3-53E9-2B9DF69586CD}"/>
              </a:ext>
            </a:extLst>
          </p:cNvPr>
          <p:cNvSpPr txBox="1">
            <a:spLocks/>
          </p:cNvSpPr>
          <p:nvPr>
            <p:custDataLst>
              <p:tags r:id="rId11"/>
            </p:custDataLst>
          </p:nvPr>
        </p:nvSpPr>
        <p:spPr>
          <a:xfrm>
            <a:off x="4348046" y="5539329"/>
            <a:ext cx="187955" cy="151414"/>
          </a:xfrm>
          <a:prstGeom prst="rect">
            <a:avLst/>
          </a:prstGeom>
          <a:solidFill>
            <a:srgbClr val="C1B8AD"/>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76192" tIns="76192" rIns="76192" bIns="76192" anchor="ctr"/>
          <a:lstStyle>
            <a:lvl1pPr marL="0" lvl="0" indent="0" defTabSz="895350" eaLnBrk="1" hangingPunct="1">
              <a:buClr>
                <a:schemeClr val="tx2"/>
              </a:buClr>
              <a:defRPr baseline="0">
                <a:latin typeface="+mn-lt"/>
                <a:ea typeface="Arial Unicode MS" pitchFamily="34" charset="-128"/>
                <a:cs typeface="Arial Unicode MS" pitchFamily="34" charset="-128"/>
              </a:defRPr>
            </a:lvl1pPr>
            <a:lvl2pPr marL="193675" indent="-192088" defTabSz="895350" eaLnBrk="1" hangingPunct="1">
              <a:buClr>
                <a:schemeClr val="tx2"/>
              </a:buClr>
              <a:buSzPct val="125000"/>
              <a:buFont typeface="Arial" pitchFamily="34" charset="0"/>
              <a:buChar char="•"/>
              <a:defRPr baseline="0">
                <a:latin typeface="+mn-lt"/>
                <a:ea typeface="Arial Unicode MS" pitchFamily="34" charset="-128"/>
                <a:cs typeface="Arial Unicode MS" pitchFamily="34" charset="-128"/>
              </a:defRPr>
            </a:lvl2pPr>
            <a:lvl3pPr marL="457200"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indent="-155575" defTabSz="895350" eaLnBrk="1" hangingPunct="1">
              <a:buClr>
                <a:schemeClr val="tx2"/>
              </a:buClr>
              <a:buSzPct val="100000"/>
              <a:buFont typeface="Arial" pitchFamily="34" charset="0"/>
              <a:buChar char="•"/>
              <a:defRPr baseline="0">
                <a:latin typeface="+mn-lt"/>
                <a:ea typeface="Arial Unicode MS" pitchFamily="34" charset="-128"/>
                <a:cs typeface="Arial Unicode MS" pitchFamily="34" charset="-128"/>
              </a:defRPr>
            </a:lvl4pPr>
            <a:lvl5pPr marL="749808"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255" rtl="0" eaLnBrk="1" fontAlgn="base" latinLnBrk="0" hangingPunct="1">
              <a:lnSpc>
                <a:spcPct val="100000"/>
              </a:lnSpc>
              <a:spcBef>
                <a:spcPct val="0"/>
              </a:spcBef>
              <a:spcAft>
                <a:spcPct val="0"/>
              </a:spcAft>
              <a:buClr>
                <a:srgbClr val="83725B"/>
              </a:buClr>
              <a:buSzTx/>
              <a:buFontTx/>
              <a:buNone/>
              <a:tabLst/>
              <a:defRPr/>
            </a:pPr>
            <a:endParaRPr kumimoji="0" lang="en-US" sz="1200" b="0" i="0" u="none" strike="noStrike" kern="0" cap="none" spc="0" normalizeH="0" baseline="0" noProof="0" dirty="0">
              <a:ln>
                <a:noFill/>
              </a:ln>
              <a:solidFill>
                <a:srgbClr val="003896"/>
              </a:solidFill>
              <a:effectLst/>
              <a:uLnTx/>
              <a:uFillTx/>
              <a:latin typeface="Arial"/>
              <a:ea typeface="Arial Unicode MS" pitchFamily="34" charset="-128"/>
            </a:endParaRPr>
          </a:p>
        </p:txBody>
      </p:sp>
      <p:sp>
        <p:nvSpPr>
          <p:cNvPr id="4" name="TextBox 3">
            <a:extLst>
              <a:ext uri="{FF2B5EF4-FFF2-40B4-BE49-F238E27FC236}">
                <a16:creationId xmlns:a16="http://schemas.microsoft.com/office/drawing/2014/main" id="{0777A264-1B3B-66D9-7E83-1BF8A33CACE9}"/>
              </a:ext>
            </a:extLst>
          </p:cNvPr>
          <p:cNvSpPr txBox="1">
            <a:spLocks/>
          </p:cNvSpPr>
          <p:nvPr>
            <p:custDataLst>
              <p:tags r:id="rId12"/>
            </p:custDataLst>
          </p:nvPr>
        </p:nvSpPr>
        <p:spPr>
          <a:xfrm>
            <a:off x="4348046" y="5289367"/>
            <a:ext cx="187955" cy="155086"/>
          </a:xfrm>
          <a:prstGeom prst="rect">
            <a:avLst/>
          </a:prstGeom>
          <a:solidFill>
            <a:schemeClr val="tx1">
              <a:lumMod val="40000"/>
              <a:lumOff val="60000"/>
            </a:schemeClr>
          </a:solidFill>
          <a:ln w="9525">
            <a:solidFill>
              <a:srgbClr val="FFFFFF"/>
            </a:solidFill>
            <a:miter lim="800000"/>
            <a:headEnd/>
            <a:tailEnd/>
          </a:ln>
          <a:effectLst/>
        </p:spPr>
        <p:txBody>
          <a:bodyPr vert="horz" lIns="76192" tIns="76192" rIns="76192" bIns="76192" anchor="ctr"/>
          <a:lstStyle>
            <a:defPPr>
              <a:defRPr lang="en-US"/>
            </a:defPPr>
            <a:lvl1pPr marR="0" lvl="0" indent="0" defTabSz="895350" fontAlgn="auto">
              <a:lnSpc>
                <a:spcPct val="100000"/>
              </a:lnSpc>
              <a:spcBef>
                <a:spcPts val="0"/>
              </a:spcBef>
              <a:spcAft>
                <a:spcPts val="0"/>
              </a:spcAft>
              <a:buClr>
                <a:srgbClr val="83725B"/>
              </a:buClr>
              <a:buSzTx/>
              <a:buFontTx/>
              <a:buNone/>
              <a:tabLst/>
              <a:defRPr kumimoji="0" sz="1400" b="1" i="0" u="none" strike="noStrike" kern="0" cap="none" spc="0" normalizeH="0" baseline="0">
                <a:ln>
                  <a:noFill/>
                </a:ln>
                <a:solidFill>
                  <a:srgbClr val="003896"/>
                </a:solidFill>
                <a:effectLst/>
                <a:uLnTx/>
                <a:uFillTx/>
                <a:latin typeface="Arial"/>
                <a:ea typeface="Arial Unicode MS" pitchFamily="34" charset="-128"/>
                <a:cs typeface="Arial Unicode MS" pitchFamily="34" charset="-128"/>
              </a:defRPr>
            </a:lvl1pPr>
            <a:lvl2pPr marL="193675" indent="-192088" defTabSz="895350">
              <a:buClr>
                <a:schemeClr val="tx2"/>
              </a:buClr>
              <a:buSzPct val="125000"/>
              <a:buFont typeface="Arial" pitchFamily="34" charset="0"/>
              <a:buChar char="•"/>
              <a:defRPr baseline="0">
                <a:ea typeface="Arial Unicode MS" pitchFamily="34" charset="-128"/>
                <a:cs typeface="Arial Unicode MS" pitchFamily="34" charset="-128"/>
              </a:defRPr>
            </a:lvl2pPr>
            <a:lvl3pPr marL="457200" indent="-261938" defTabSz="895350">
              <a:buClr>
                <a:schemeClr val="tx2"/>
              </a:buClr>
              <a:buSzPct val="120000"/>
              <a:buFont typeface="Arial" charset="0"/>
              <a:buChar char="–"/>
              <a:defRPr baseline="0">
                <a:ea typeface="Arial Unicode MS" pitchFamily="34" charset="-128"/>
                <a:cs typeface="Arial Unicode MS" pitchFamily="34" charset="-128"/>
              </a:defRPr>
            </a:lvl3pPr>
            <a:lvl4pPr marL="614363" indent="-155575" defTabSz="895350">
              <a:buClr>
                <a:schemeClr val="tx2"/>
              </a:buClr>
              <a:buSzPct val="100000"/>
              <a:buFont typeface="Arial" pitchFamily="34" charset="0"/>
              <a:buChar char="•"/>
              <a:defRPr baseline="0">
                <a:ea typeface="Arial Unicode MS" pitchFamily="34" charset="-128"/>
                <a:cs typeface="Arial Unicode MS" pitchFamily="34" charset="-128"/>
              </a:defRPr>
            </a:lvl4pPr>
            <a:lvl5pPr marL="749808" indent="-130175" defTabSz="895350">
              <a:buClr>
                <a:schemeClr val="tx2"/>
              </a:buClr>
              <a:buSzPct val="89000"/>
              <a:buFont typeface="Arial" charset="0"/>
              <a:buChar char="-"/>
              <a:defRPr baseline="0">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0" indent="0" algn="l" defTabSz="895350" rtl="0" eaLnBrk="1" fontAlgn="auto" latinLnBrk="0" hangingPunct="1">
              <a:lnSpc>
                <a:spcPct val="100000"/>
              </a:lnSpc>
              <a:spcBef>
                <a:spcPts val="0"/>
              </a:spcBef>
              <a:spcAft>
                <a:spcPts val="0"/>
              </a:spcAft>
              <a:buClr>
                <a:srgbClr val="83725B"/>
              </a:buClr>
              <a:buSzTx/>
              <a:buFontTx/>
              <a:buNone/>
              <a:tabLst/>
              <a:defRPr/>
            </a:pPr>
            <a:endParaRPr kumimoji="0" lang="en-US" sz="1200" b="1" i="0" u="none" strike="noStrike" kern="0" cap="none" spc="0" normalizeH="0" baseline="0" noProof="0" dirty="0">
              <a:ln>
                <a:noFill/>
              </a:ln>
              <a:solidFill>
                <a:srgbClr val="003896"/>
              </a:solidFill>
              <a:effectLst/>
              <a:uLnTx/>
              <a:uFillTx/>
              <a:latin typeface="Arial"/>
              <a:ea typeface="Arial Unicode MS" pitchFamily="34" charset="-128"/>
            </a:endParaRPr>
          </a:p>
        </p:txBody>
      </p:sp>
      <p:sp>
        <p:nvSpPr>
          <p:cNvPr id="5" name="TextBox 4">
            <a:extLst>
              <a:ext uri="{FF2B5EF4-FFF2-40B4-BE49-F238E27FC236}">
                <a16:creationId xmlns:a16="http://schemas.microsoft.com/office/drawing/2014/main" id="{ECE794F4-83B7-60E4-15F3-71BDDA351063}"/>
              </a:ext>
            </a:extLst>
          </p:cNvPr>
          <p:cNvSpPr txBox="1"/>
          <p:nvPr/>
        </p:nvSpPr>
        <p:spPr>
          <a:xfrm>
            <a:off x="4498663" y="5261409"/>
            <a:ext cx="9447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ZA" sz="1000" b="0" i="0" u="none" strike="noStrike" kern="1200" cap="none" spc="0" normalizeH="0" baseline="0" noProof="0" dirty="0">
                <a:ln>
                  <a:noFill/>
                </a:ln>
                <a:solidFill>
                  <a:srgbClr val="003896"/>
                </a:solidFill>
                <a:effectLst/>
                <a:uLnTx/>
                <a:uFillTx/>
                <a:latin typeface="Arial" panose="020B0604020202020204"/>
                <a:ea typeface="+mn-ea"/>
                <a:cs typeface="+mn-cs"/>
              </a:rPr>
              <a:t>Delivery </a:t>
            </a:r>
          </a:p>
        </p:txBody>
      </p:sp>
      <p:sp>
        <p:nvSpPr>
          <p:cNvPr id="6" name="TextBox 5">
            <a:extLst>
              <a:ext uri="{FF2B5EF4-FFF2-40B4-BE49-F238E27FC236}">
                <a16:creationId xmlns:a16="http://schemas.microsoft.com/office/drawing/2014/main" id="{68CA6362-0BF6-7FC5-DB28-EC3B737089E9}"/>
              </a:ext>
            </a:extLst>
          </p:cNvPr>
          <p:cNvSpPr txBox="1"/>
          <p:nvPr/>
        </p:nvSpPr>
        <p:spPr>
          <a:xfrm>
            <a:off x="4498663" y="5510587"/>
            <a:ext cx="1273268"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ZA" sz="1000" b="0" i="0" u="none" strike="noStrike" kern="1200" cap="none" spc="0" normalizeH="0" baseline="0" noProof="0" dirty="0">
                <a:ln>
                  <a:noFill/>
                </a:ln>
                <a:solidFill>
                  <a:srgbClr val="003896"/>
                </a:solidFill>
                <a:effectLst/>
                <a:uLnTx/>
                <a:uFillTx/>
                <a:latin typeface="Arial" panose="020B0604020202020204"/>
                <a:ea typeface="+mn-ea"/>
                <a:cs typeface="+mn-cs"/>
              </a:rPr>
              <a:t>Cross cutting </a:t>
            </a:r>
          </a:p>
        </p:txBody>
      </p:sp>
      <p:sp>
        <p:nvSpPr>
          <p:cNvPr id="9" name="Rectangle 8">
            <a:extLst>
              <a:ext uri="{FF2B5EF4-FFF2-40B4-BE49-F238E27FC236}">
                <a16:creationId xmlns:a16="http://schemas.microsoft.com/office/drawing/2014/main" id="{E06470B2-F71C-A535-AEC7-1F3709D528BE}"/>
              </a:ext>
            </a:extLst>
          </p:cNvPr>
          <p:cNvSpPr/>
          <p:nvPr/>
        </p:nvSpPr>
        <p:spPr>
          <a:xfrm>
            <a:off x="5911074" y="4065322"/>
            <a:ext cx="4515876" cy="577402"/>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4C690CB1-9D60-21F4-8C45-583CEF3D5858}"/>
              </a:ext>
            </a:extLst>
          </p:cNvPr>
          <p:cNvSpPr/>
          <p:nvPr/>
        </p:nvSpPr>
        <p:spPr>
          <a:xfrm>
            <a:off x="9767656" y="771779"/>
            <a:ext cx="313145" cy="26936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TextBox 10">
            <a:extLst>
              <a:ext uri="{FF2B5EF4-FFF2-40B4-BE49-F238E27FC236}">
                <a16:creationId xmlns:a16="http://schemas.microsoft.com/office/drawing/2014/main" id="{2B336433-47DA-AB56-7E16-1EAB9CD9B0EA}"/>
              </a:ext>
            </a:extLst>
          </p:cNvPr>
          <p:cNvSpPr txBox="1"/>
          <p:nvPr/>
        </p:nvSpPr>
        <p:spPr>
          <a:xfrm>
            <a:off x="10160000" y="748241"/>
            <a:ext cx="2032000" cy="276999"/>
          </a:xfrm>
          <a:prstGeom prst="rect">
            <a:avLst/>
          </a:prstGeom>
          <a:noFill/>
        </p:spPr>
        <p:txBody>
          <a:bodyPr wrap="square" rtlCol="0">
            <a:spAutoFit/>
          </a:bodyPr>
          <a:lstStyle/>
          <a:p>
            <a:r>
              <a:rPr lang="en-ZA" sz="1200" dirty="0">
                <a:solidFill>
                  <a:schemeClr val="bg1"/>
                </a:solidFill>
              </a:rPr>
              <a:t>Focus of this presentation </a:t>
            </a:r>
          </a:p>
        </p:txBody>
      </p:sp>
    </p:spTree>
    <p:extLst>
      <p:ext uri="{BB962C8B-B14F-4D97-AF65-F5344CB8AC3E}">
        <p14:creationId xmlns:p14="http://schemas.microsoft.com/office/powerpoint/2010/main" val="3734982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1688994" y="1214430"/>
            <a:ext cx="8831522" cy="5620262"/>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1"/>
          <p:cNvSpPr>
            <a:spLocks noGrp="1"/>
          </p:cNvSpPr>
          <p:nvPr>
            <p:ph type="title"/>
          </p:nvPr>
        </p:nvSpPr>
        <p:spPr/>
        <p:txBody>
          <a:bodyPr>
            <a:normAutofit/>
          </a:bodyPr>
          <a:lstStyle/>
          <a:p>
            <a:r>
              <a:rPr lang="en-US" sz="2800" dirty="0"/>
              <a:t>Framing the problem statement: Distribution levers to modify the Eskom and Country DEMAND options</a:t>
            </a:r>
            <a:endParaRPr lang="en-ZA" sz="2800" dirty="0"/>
          </a:p>
        </p:txBody>
      </p:sp>
      <p:sp>
        <p:nvSpPr>
          <p:cNvPr id="4" name="Slide Number Placeholder 3"/>
          <p:cNvSpPr>
            <a:spLocks noGrp="1"/>
          </p:cNvSpPr>
          <p:nvPr>
            <p:ph type="sldNum" sz="quarter" idx="12"/>
          </p:nvPr>
        </p:nvSpPr>
        <p:spPr/>
        <p:txBody>
          <a:bodyPr/>
          <a:lstStyle/>
          <a:p>
            <a:pPr fontAlgn="base">
              <a:spcBef>
                <a:spcPct val="0"/>
              </a:spcBef>
              <a:spcAft>
                <a:spcPct val="0"/>
              </a:spcAft>
              <a:defRPr/>
            </a:pPr>
            <a:fld id="{68E3149B-19A6-4398-BBD4-4AB94EAB67C7}" type="slidenum">
              <a:rPr lang="en-ZA" sz="1000">
                <a:solidFill>
                  <a:srgbClr val="83725B"/>
                </a:solidFill>
                <a:latin typeface="Arial" charset="0"/>
                <a:cs typeface="Arial" charset="0"/>
              </a:rPr>
              <a:pPr fontAlgn="base">
                <a:spcBef>
                  <a:spcPct val="0"/>
                </a:spcBef>
                <a:spcAft>
                  <a:spcPct val="0"/>
                </a:spcAft>
                <a:defRPr/>
              </a:pPr>
              <a:t>3</a:t>
            </a:fld>
            <a:endParaRPr lang="en-ZA" sz="1000">
              <a:solidFill>
                <a:srgbClr val="83725B"/>
              </a:solidFill>
              <a:latin typeface="Arial" charset="0"/>
              <a:cs typeface="Arial" charset="0"/>
            </a:endParaRPr>
          </a:p>
        </p:txBody>
      </p:sp>
      <p:sp>
        <p:nvSpPr>
          <p:cNvPr id="7" name="TextBox 6"/>
          <p:cNvSpPr txBox="1"/>
          <p:nvPr/>
        </p:nvSpPr>
        <p:spPr>
          <a:xfrm>
            <a:off x="6805391" y="1390337"/>
            <a:ext cx="3056365" cy="931656"/>
          </a:xfrm>
          <a:prstGeom prst="rect">
            <a:avLst/>
          </a:prstGeom>
          <a:solidFill>
            <a:schemeClr val="tx2">
              <a:lumMod val="20000"/>
              <a:lumOff val="80000"/>
            </a:schemeClr>
          </a:solidFill>
        </p:spPr>
        <p:txBody>
          <a:bodyPr vert="horz" lIns="91440" tIns="45720" rIns="91440" bIns="45720" rtlCol="0" anchor="ctr">
            <a:normAutofit/>
          </a:bodyPr>
          <a:lstStyle>
            <a:defPPr>
              <a:defRPr lang="en-US"/>
            </a:defPPr>
            <a:lvl1pPr>
              <a:lnSpc>
                <a:spcPct val="90000"/>
              </a:lnSpc>
              <a:spcBef>
                <a:spcPts val="1000"/>
              </a:spcBef>
              <a:defRPr b="1">
                <a:solidFill>
                  <a:schemeClr val="accent1">
                    <a:lumMod val="50000"/>
                  </a:schemeClr>
                </a:solidFill>
                <a:latin typeface="Calibri" panose="020F0502020204030204" pitchFamily="34" charset="0"/>
              </a:defRPr>
            </a:lvl1pPr>
          </a:lstStyle>
          <a:p>
            <a:r>
              <a:rPr lang="en-US" dirty="0"/>
              <a:t>What are the demand options available to alleviate supply constraint?</a:t>
            </a:r>
            <a:endParaRPr lang="en-ZA" dirty="0"/>
          </a:p>
        </p:txBody>
      </p:sp>
      <p:sp>
        <p:nvSpPr>
          <p:cNvPr id="9" name="Dodecagon 8"/>
          <p:cNvSpPr/>
          <p:nvPr/>
        </p:nvSpPr>
        <p:spPr>
          <a:xfrm>
            <a:off x="6448292" y="1578121"/>
            <a:ext cx="360000" cy="360000"/>
          </a:xfrm>
          <a:prstGeom prst="dodecagon">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en-US" sz="1200" b="1">
                <a:solidFill>
                  <a:srgbClr val="FFFFFF"/>
                </a:solidFill>
                <a:latin typeface="Arial"/>
                <a:cs typeface="Arial"/>
              </a:rPr>
              <a:t>1</a:t>
            </a:r>
            <a:endParaRPr lang="en-ZA" sz="1200" b="1">
              <a:solidFill>
                <a:srgbClr val="FFFFFF"/>
              </a:solidFill>
              <a:latin typeface="Arial"/>
              <a:cs typeface="Arial"/>
            </a:endParaRPr>
          </a:p>
        </p:txBody>
      </p:sp>
      <p:sp>
        <p:nvSpPr>
          <p:cNvPr id="10" name="TextBox 9"/>
          <p:cNvSpPr txBox="1"/>
          <p:nvPr/>
        </p:nvSpPr>
        <p:spPr>
          <a:xfrm>
            <a:off x="2031711" y="2462393"/>
            <a:ext cx="3746814" cy="923330"/>
          </a:xfrm>
          <a:prstGeom prst="rect">
            <a:avLst/>
          </a:prstGeom>
          <a:solidFill>
            <a:schemeClr val="tx2">
              <a:lumMod val="20000"/>
              <a:lumOff val="80000"/>
            </a:schemeClr>
          </a:solidFill>
        </p:spPr>
        <p:txBody>
          <a:bodyPr vert="horz" lIns="91440" tIns="45720" rIns="91440" bIns="45720" rtlCol="0" anchor="ctr">
            <a:normAutofit/>
          </a:bodyPr>
          <a:lstStyle>
            <a:defPPr>
              <a:defRPr lang="en-US"/>
            </a:defPPr>
            <a:lvl1pPr>
              <a:lnSpc>
                <a:spcPct val="90000"/>
              </a:lnSpc>
              <a:spcBef>
                <a:spcPts val="1000"/>
              </a:spcBef>
              <a:defRPr b="1">
                <a:solidFill>
                  <a:schemeClr val="accent1">
                    <a:lumMod val="50000"/>
                  </a:schemeClr>
                </a:solidFill>
                <a:latin typeface="Calibri" panose="020F0502020204030204" pitchFamily="34" charset="0"/>
              </a:defRPr>
            </a:lvl1pPr>
          </a:lstStyle>
          <a:p>
            <a:r>
              <a:rPr lang="en-US" dirty="0"/>
              <a:t>The unavailability of generation capacity to meet customer demand leading to loadshedding</a:t>
            </a:r>
            <a:endParaRPr lang="en-ZA" dirty="0"/>
          </a:p>
        </p:txBody>
      </p:sp>
      <p:sp>
        <p:nvSpPr>
          <p:cNvPr id="12" name="TextBox 11"/>
          <p:cNvSpPr txBox="1"/>
          <p:nvPr/>
        </p:nvSpPr>
        <p:spPr>
          <a:xfrm>
            <a:off x="6805390" y="3310315"/>
            <a:ext cx="3046774" cy="931655"/>
          </a:xfrm>
          <a:prstGeom prst="rect">
            <a:avLst/>
          </a:prstGeom>
          <a:solidFill>
            <a:schemeClr val="tx2">
              <a:lumMod val="20000"/>
              <a:lumOff val="80000"/>
            </a:schemeClr>
          </a:solidFill>
        </p:spPr>
        <p:txBody>
          <a:bodyPr vert="horz" lIns="91440" tIns="45720" rIns="91440" bIns="45720" rtlCol="0" anchor="ctr">
            <a:normAutofit/>
          </a:bodyPr>
          <a:lstStyle>
            <a:defPPr>
              <a:defRPr lang="en-US"/>
            </a:defPPr>
            <a:lvl1pPr>
              <a:lnSpc>
                <a:spcPct val="90000"/>
              </a:lnSpc>
              <a:spcBef>
                <a:spcPts val="1000"/>
              </a:spcBef>
              <a:defRPr b="1">
                <a:solidFill>
                  <a:schemeClr val="accent1">
                    <a:lumMod val="50000"/>
                  </a:schemeClr>
                </a:solidFill>
                <a:latin typeface="Calibri" panose="020F0502020204030204" pitchFamily="34" charset="0"/>
              </a:defRPr>
            </a:lvl1pPr>
          </a:lstStyle>
          <a:p>
            <a:r>
              <a:rPr lang="en-US"/>
              <a:t>How do we implement Loadshedding with minimal economic impact?</a:t>
            </a:r>
            <a:endParaRPr lang="en-ZA"/>
          </a:p>
        </p:txBody>
      </p:sp>
      <p:sp>
        <p:nvSpPr>
          <p:cNvPr id="13" name="Dodecagon 12"/>
          <p:cNvSpPr/>
          <p:nvPr/>
        </p:nvSpPr>
        <p:spPr>
          <a:xfrm>
            <a:off x="6457883" y="3552733"/>
            <a:ext cx="360000" cy="360000"/>
          </a:xfrm>
          <a:prstGeom prst="dodecagon">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en-US" sz="1200" b="1">
                <a:solidFill>
                  <a:srgbClr val="FFFFFF"/>
                </a:solidFill>
                <a:latin typeface="Arial"/>
                <a:cs typeface="Arial"/>
              </a:rPr>
              <a:t>2</a:t>
            </a:r>
            <a:endParaRPr lang="en-ZA" sz="1200" b="1">
              <a:solidFill>
                <a:srgbClr val="FFFFFF"/>
              </a:solidFill>
              <a:latin typeface="Arial"/>
              <a:cs typeface="Arial"/>
            </a:endParaRPr>
          </a:p>
        </p:txBody>
      </p:sp>
      <p:sp>
        <p:nvSpPr>
          <p:cNvPr id="14" name="TextBox 13"/>
          <p:cNvSpPr txBox="1"/>
          <p:nvPr/>
        </p:nvSpPr>
        <p:spPr>
          <a:xfrm>
            <a:off x="6805390" y="5275482"/>
            <a:ext cx="3046774" cy="648731"/>
          </a:xfrm>
          <a:prstGeom prst="rect">
            <a:avLst/>
          </a:prstGeom>
          <a:solidFill>
            <a:schemeClr val="tx2">
              <a:lumMod val="20000"/>
              <a:lumOff val="80000"/>
            </a:schemeClr>
          </a:solidFill>
        </p:spPr>
        <p:txBody>
          <a:bodyPr vert="horz" lIns="91440" tIns="45720" rIns="91440" bIns="45720" rtlCol="0" anchor="ctr">
            <a:normAutofit/>
          </a:bodyPr>
          <a:lstStyle>
            <a:defPPr>
              <a:defRPr lang="en-US"/>
            </a:defPPr>
            <a:lvl1pPr>
              <a:lnSpc>
                <a:spcPct val="90000"/>
              </a:lnSpc>
              <a:spcBef>
                <a:spcPts val="1000"/>
              </a:spcBef>
              <a:defRPr b="1">
                <a:solidFill>
                  <a:schemeClr val="accent1">
                    <a:lumMod val="50000"/>
                  </a:schemeClr>
                </a:solidFill>
                <a:latin typeface="Calibri" panose="020F0502020204030204" pitchFamily="34" charset="0"/>
              </a:defRPr>
            </a:lvl1pPr>
          </a:lstStyle>
          <a:p>
            <a:r>
              <a:rPr lang="en-US" dirty="0"/>
              <a:t>How do we communicate to public and stakeholders?</a:t>
            </a:r>
            <a:endParaRPr lang="en-ZA" dirty="0"/>
          </a:p>
        </p:txBody>
      </p:sp>
      <p:sp>
        <p:nvSpPr>
          <p:cNvPr id="15" name="Dodecagon 14"/>
          <p:cNvSpPr/>
          <p:nvPr/>
        </p:nvSpPr>
        <p:spPr>
          <a:xfrm>
            <a:off x="6448291" y="5486369"/>
            <a:ext cx="360000" cy="360000"/>
          </a:xfrm>
          <a:prstGeom prst="dodecagon">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200" b="1">
                <a:solidFill>
                  <a:srgbClr val="FFFFFF"/>
                </a:solidFill>
                <a:latin typeface="Arial"/>
                <a:cs typeface="Arial"/>
              </a:rPr>
              <a:t>3</a:t>
            </a:r>
            <a:endParaRPr lang="en-ZA" sz="1200" b="1">
              <a:solidFill>
                <a:srgbClr val="FFFFFF"/>
              </a:solidFill>
              <a:latin typeface="Arial"/>
              <a:cs typeface="Arial"/>
            </a:endParaRPr>
          </a:p>
        </p:txBody>
      </p:sp>
      <p:sp>
        <p:nvSpPr>
          <p:cNvPr id="16" name="TextBox 15"/>
          <p:cNvSpPr txBox="1"/>
          <p:nvPr/>
        </p:nvSpPr>
        <p:spPr>
          <a:xfrm>
            <a:off x="6805391" y="2313559"/>
            <a:ext cx="3056365" cy="523220"/>
          </a:xfrm>
          <a:prstGeom prst="rect">
            <a:avLst/>
          </a:prstGeom>
          <a:solidFill>
            <a:schemeClr val="accent4">
              <a:lumMod val="75000"/>
            </a:schemeClr>
          </a:solidFill>
        </p:spPr>
        <p:txBody>
          <a:bodyPr wrap="square" rtlCol="0">
            <a:spAutoFit/>
          </a:bodyPr>
          <a:lstStyle/>
          <a:p>
            <a:pPr marL="447675" indent="-447675" defTabSz="914290">
              <a:defRPr/>
            </a:pPr>
            <a:r>
              <a:rPr lang="en-US" sz="1400" u="sng">
                <a:solidFill>
                  <a:srgbClr val="FFFFFF"/>
                </a:solidFill>
                <a:latin typeface="Arial"/>
                <a:cs typeface="Arial"/>
              </a:rPr>
              <a:t>Aim</a:t>
            </a:r>
            <a:r>
              <a:rPr lang="en-US" sz="1400">
                <a:solidFill>
                  <a:srgbClr val="FFFFFF"/>
                </a:solidFill>
                <a:latin typeface="Arial"/>
                <a:cs typeface="Arial"/>
              </a:rPr>
              <a:t>: Optimize the </a:t>
            </a:r>
            <a:r>
              <a:rPr lang="en-US" sz="1400">
                <a:solidFill>
                  <a:srgbClr val="FFFFFF"/>
                </a:solidFill>
              </a:rPr>
              <a:t>Demand</a:t>
            </a:r>
            <a:r>
              <a:rPr lang="en-US" sz="1400">
                <a:solidFill>
                  <a:srgbClr val="FFFFFF"/>
                </a:solidFill>
                <a:latin typeface="Arial"/>
                <a:cs typeface="Arial"/>
              </a:rPr>
              <a:t> Management Side Options</a:t>
            </a:r>
            <a:endParaRPr lang="en-ZA" sz="1400">
              <a:solidFill>
                <a:srgbClr val="FFFFFF"/>
              </a:solidFill>
              <a:latin typeface="Arial"/>
              <a:cs typeface="Arial"/>
            </a:endParaRPr>
          </a:p>
        </p:txBody>
      </p:sp>
      <p:sp>
        <p:nvSpPr>
          <p:cNvPr id="17" name="TextBox 16"/>
          <p:cNvSpPr txBox="1"/>
          <p:nvPr/>
        </p:nvSpPr>
        <p:spPr>
          <a:xfrm>
            <a:off x="6811216" y="4232490"/>
            <a:ext cx="3040949" cy="523220"/>
          </a:xfrm>
          <a:prstGeom prst="rect">
            <a:avLst/>
          </a:prstGeom>
          <a:solidFill>
            <a:schemeClr val="accent4">
              <a:lumMod val="75000"/>
            </a:schemeClr>
          </a:solidFill>
        </p:spPr>
        <p:txBody>
          <a:bodyPr wrap="square" rtlCol="0">
            <a:spAutoFit/>
          </a:bodyPr>
          <a:lstStyle>
            <a:defPPr>
              <a:defRPr lang="en-US"/>
            </a:defPPr>
            <a:lvl1pPr marR="0" lvl="0" indent="0" defTabSz="914290" fontAlgn="auto">
              <a:lnSpc>
                <a:spcPct val="100000"/>
              </a:lnSpc>
              <a:spcBef>
                <a:spcPts val="0"/>
              </a:spcBef>
              <a:spcAft>
                <a:spcPts val="0"/>
              </a:spcAft>
              <a:buClrTx/>
              <a:buSzTx/>
              <a:buFontTx/>
              <a:buNone/>
              <a:tabLst/>
              <a:defRPr kumimoji="0" sz="1400" u="sng" strike="noStrike" cap="none" spc="0" normalizeH="0" baseline="0">
                <a:ln>
                  <a:noFill/>
                </a:ln>
                <a:solidFill>
                  <a:srgbClr val="FFFFFF"/>
                </a:solidFill>
                <a:effectLst/>
                <a:uLnTx/>
                <a:uFillTx/>
                <a:latin typeface="Arial"/>
                <a:cs typeface="Arial"/>
              </a:defRPr>
            </a:lvl1pPr>
          </a:lstStyle>
          <a:p>
            <a:pPr marL="447675" indent="-447675"/>
            <a:r>
              <a:rPr lang="en-US"/>
              <a:t>Aim</a:t>
            </a:r>
            <a:r>
              <a:rPr lang="en-US" u="none"/>
              <a:t>: Maintain spirit and principles of the NRS048-9?</a:t>
            </a:r>
            <a:endParaRPr lang="en-ZA" u="none"/>
          </a:p>
        </p:txBody>
      </p:sp>
      <p:sp>
        <p:nvSpPr>
          <p:cNvPr id="18" name="TextBox 17"/>
          <p:cNvSpPr txBox="1"/>
          <p:nvPr/>
        </p:nvSpPr>
        <p:spPr>
          <a:xfrm>
            <a:off x="6811216" y="5924213"/>
            <a:ext cx="3040949" cy="738664"/>
          </a:xfrm>
          <a:prstGeom prst="rect">
            <a:avLst/>
          </a:prstGeom>
          <a:solidFill>
            <a:schemeClr val="accent4">
              <a:lumMod val="75000"/>
            </a:schemeClr>
          </a:solidFill>
        </p:spPr>
        <p:txBody>
          <a:bodyPr wrap="square" rtlCol="0">
            <a:spAutoFit/>
          </a:bodyPr>
          <a:lstStyle>
            <a:defPPr>
              <a:defRPr lang="en-US"/>
            </a:defPPr>
            <a:lvl1pPr marR="0" lvl="0" indent="0" defTabSz="914290" fontAlgn="auto">
              <a:lnSpc>
                <a:spcPct val="100000"/>
              </a:lnSpc>
              <a:spcBef>
                <a:spcPts val="0"/>
              </a:spcBef>
              <a:spcAft>
                <a:spcPts val="0"/>
              </a:spcAft>
              <a:buClrTx/>
              <a:buSzTx/>
              <a:buFontTx/>
              <a:buNone/>
              <a:tabLst/>
              <a:defRPr kumimoji="0" sz="1400" u="sng" strike="noStrike" cap="none" spc="0" normalizeH="0" baseline="0">
                <a:ln>
                  <a:noFill/>
                </a:ln>
                <a:solidFill>
                  <a:srgbClr val="FFFFFF"/>
                </a:solidFill>
                <a:effectLst/>
                <a:uLnTx/>
                <a:uFillTx/>
                <a:latin typeface="Arial"/>
                <a:cs typeface="Arial"/>
              </a:defRPr>
            </a:lvl1pPr>
          </a:lstStyle>
          <a:p>
            <a:pPr marL="447675" indent="-447675"/>
            <a:r>
              <a:rPr lang="en-US"/>
              <a:t>Aim</a:t>
            </a:r>
            <a:r>
              <a:rPr lang="en-US" u="none"/>
              <a:t>: To provide transparency and support customers to achieve mutual benefit</a:t>
            </a:r>
            <a:endParaRPr lang="en-ZA" u="none"/>
          </a:p>
        </p:txBody>
      </p:sp>
      <p:cxnSp>
        <p:nvCxnSpPr>
          <p:cNvPr id="20" name="Elbow Connector 19"/>
          <p:cNvCxnSpPr>
            <a:stCxn id="10" idx="3"/>
            <a:endCxn id="9" idx="7"/>
          </p:cNvCxnSpPr>
          <p:nvPr/>
        </p:nvCxnSpPr>
        <p:spPr>
          <a:xfrm flipV="1">
            <a:off x="5778525" y="1806354"/>
            <a:ext cx="669767" cy="1076154"/>
          </a:xfrm>
          <a:prstGeom prst="bentConnector3">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2" name="Elbow Connector 21"/>
          <p:cNvCxnSpPr>
            <a:stCxn id="10" idx="3"/>
            <a:endCxn id="13" idx="7"/>
          </p:cNvCxnSpPr>
          <p:nvPr/>
        </p:nvCxnSpPr>
        <p:spPr>
          <a:xfrm>
            <a:off x="5778525" y="2882508"/>
            <a:ext cx="679358" cy="898458"/>
          </a:xfrm>
          <a:prstGeom prst="bentConnector3">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4" name="Elbow Connector 23"/>
          <p:cNvCxnSpPr>
            <a:stCxn id="10" idx="3"/>
            <a:endCxn id="15" idx="7"/>
          </p:cNvCxnSpPr>
          <p:nvPr/>
        </p:nvCxnSpPr>
        <p:spPr>
          <a:xfrm>
            <a:off x="5778525" y="2882508"/>
            <a:ext cx="669766" cy="2832094"/>
          </a:xfrm>
          <a:prstGeom prst="bentConnector3">
            <a:avLst/>
          </a:prstGeom>
          <a:ln>
            <a:tailEnd type="triangle"/>
          </a:ln>
        </p:spPr>
        <p:style>
          <a:lnRef idx="2">
            <a:schemeClr val="accent4"/>
          </a:lnRef>
          <a:fillRef idx="0">
            <a:schemeClr val="accent4"/>
          </a:fillRef>
          <a:effectRef idx="1">
            <a:schemeClr val="accent4"/>
          </a:effectRef>
          <a:fontRef idx="minor">
            <a:schemeClr val="tx1"/>
          </a:fontRef>
        </p:style>
      </p:cxnSp>
      <p:grpSp>
        <p:nvGrpSpPr>
          <p:cNvPr id="3" name="Group 2"/>
          <p:cNvGrpSpPr/>
          <p:nvPr/>
        </p:nvGrpSpPr>
        <p:grpSpPr>
          <a:xfrm>
            <a:off x="1913775" y="5540756"/>
            <a:ext cx="4049417" cy="930622"/>
            <a:chOff x="262850" y="6327347"/>
            <a:chExt cx="4049417" cy="930622"/>
          </a:xfrm>
        </p:grpSpPr>
        <p:sp>
          <p:nvSpPr>
            <p:cNvPr id="30" name="TextBox 29"/>
            <p:cNvSpPr txBox="1"/>
            <p:nvPr/>
          </p:nvSpPr>
          <p:spPr>
            <a:xfrm>
              <a:off x="595503" y="6334639"/>
              <a:ext cx="3716764" cy="923330"/>
            </a:xfrm>
            <a:prstGeom prst="rect">
              <a:avLst/>
            </a:prstGeom>
            <a:solidFill>
              <a:schemeClr val="tx1">
                <a:lumMod val="50000"/>
              </a:schemeClr>
            </a:solidFill>
            <a:effectLst>
              <a:outerShdw blurRad="40000" dist="23000" dir="5400000" rotWithShape="0">
                <a:srgbClr val="000000">
                  <a:alpha val="35000"/>
                </a:srgbClr>
              </a:outerShdw>
              <a:softEdge rad="63500"/>
            </a:effectLst>
            <a:scene3d>
              <a:camera prst="orthographicFront">
                <a:rot lat="0" lon="0" rev="0"/>
              </a:camera>
              <a:lightRig rig="threePt" dir="t">
                <a:rot lat="0" lon="0" rev="1200000"/>
              </a:lightRig>
            </a:scene3d>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fontAlgn="base">
                <a:spcBef>
                  <a:spcPct val="0"/>
                </a:spcBef>
                <a:spcAft>
                  <a:spcPct val="0"/>
                </a:spcAft>
                <a:defRPr/>
              </a:pPr>
              <a:r>
                <a:rPr lang="en-US" dirty="0">
                  <a:solidFill>
                    <a:srgbClr val="FFFFFF"/>
                  </a:solidFill>
                  <a:latin typeface="Arial"/>
                  <a:cs typeface="Arial"/>
                </a:rPr>
                <a:t>Distribution to explore new ways to support the supply and demand </a:t>
              </a:r>
              <a:r>
                <a:rPr lang="en-US" dirty="0" err="1">
                  <a:solidFill>
                    <a:srgbClr val="FFFFFF"/>
                  </a:solidFill>
                  <a:latin typeface="Arial"/>
                  <a:cs typeface="Arial"/>
                </a:rPr>
                <a:t>optimisation</a:t>
              </a:r>
              <a:endParaRPr lang="en-ZA" dirty="0">
                <a:solidFill>
                  <a:srgbClr val="FFFFFF"/>
                </a:solidFill>
                <a:latin typeface="Arial"/>
                <a:cs typeface="Arial"/>
              </a:endParaRPr>
            </a:p>
          </p:txBody>
        </p:sp>
        <p:sp>
          <p:nvSpPr>
            <p:cNvPr id="31" name="TextBox 30"/>
            <p:cNvSpPr txBox="1"/>
            <p:nvPr/>
          </p:nvSpPr>
          <p:spPr>
            <a:xfrm rot="16200000">
              <a:off x="-31645" y="6607992"/>
              <a:ext cx="930622" cy="369332"/>
            </a:xfrm>
            <a:prstGeom prst="rect">
              <a:avLst/>
            </a:prstGeom>
            <a:solidFill>
              <a:schemeClr val="tx2">
                <a:lumMod val="20000"/>
                <a:lumOff val="80000"/>
              </a:schemeClr>
            </a:solidFill>
          </p:spPr>
          <p:txBody>
            <a:bodyPr vert="horz" lIns="91440" tIns="45720" rIns="91440" bIns="45720" rtlCol="0" anchor="ctr">
              <a:normAutofit/>
            </a:bodyPr>
            <a:lstStyle>
              <a:defPPr>
                <a:defRPr lang="en-US"/>
              </a:defPPr>
              <a:lvl1pPr>
                <a:lnSpc>
                  <a:spcPct val="90000"/>
                </a:lnSpc>
                <a:spcBef>
                  <a:spcPts val="1000"/>
                </a:spcBef>
                <a:defRPr b="1">
                  <a:solidFill>
                    <a:schemeClr val="accent1">
                      <a:lumMod val="50000"/>
                    </a:schemeClr>
                  </a:solidFill>
                  <a:latin typeface="Calibri" panose="020F0502020204030204" pitchFamily="34" charset="0"/>
                </a:defRPr>
              </a:lvl1pPr>
            </a:lstStyle>
            <a:p>
              <a:r>
                <a:rPr lang="en-US" dirty="0"/>
                <a:t>GOAL</a:t>
              </a:r>
              <a:endParaRPr lang="en-ZA" dirty="0"/>
            </a:p>
          </p:txBody>
        </p:sp>
      </p:grpSp>
      <p:sp>
        <p:nvSpPr>
          <p:cNvPr id="5" name="Rectangle 4"/>
          <p:cNvSpPr/>
          <p:nvPr/>
        </p:nvSpPr>
        <p:spPr>
          <a:xfrm>
            <a:off x="2440616" y="1962486"/>
            <a:ext cx="2661113" cy="369332"/>
          </a:xfrm>
          <a:prstGeom prst="rect">
            <a:avLst/>
          </a:prstGeom>
          <a:ln>
            <a:solidFill>
              <a:schemeClr val="accent1"/>
            </a:solidFill>
          </a:ln>
        </p:spPr>
        <p:txBody>
          <a:bodyPr wrap="none">
            <a:spAutoFit/>
          </a:bodyPr>
          <a:lstStyle/>
          <a:p>
            <a:r>
              <a:rPr lang="en-ZA"/>
              <a:t>Eskom Problem Statement</a:t>
            </a:r>
          </a:p>
        </p:txBody>
      </p:sp>
      <p:pic>
        <p:nvPicPr>
          <p:cNvPr id="6" name="Picture 5">
            <a:extLst>
              <a:ext uri="{FF2B5EF4-FFF2-40B4-BE49-F238E27FC236}">
                <a16:creationId xmlns:a16="http://schemas.microsoft.com/office/drawing/2014/main" id="{910C5706-4E56-4F0D-9779-0D05A79D8F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39836" y="3478745"/>
            <a:ext cx="3223760" cy="1935416"/>
          </a:xfrm>
          <a:prstGeom prst="rect">
            <a:avLst/>
          </a:prstGeom>
        </p:spPr>
      </p:pic>
    </p:spTree>
    <p:extLst>
      <p:ext uri="{BB962C8B-B14F-4D97-AF65-F5344CB8AC3E}">
        <p14:creationId xmlns:p14="http://schemas.microsoft.com/office/powerpoint/2010/main" val="2846382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6FF02F-3E93-9C40-895C-F5607BF1C3BB}"/>
              </a:ext>
            </a:extLst>
          </p:cNvPr>
          <p:cNvSpPr>
            <a:spLocks noGrp="1"/>
          </p:cNvSpPr>
          <p:nvPr>
            <p:ph type="title"/>
          </p:nvPr>
        </p:nvSpPr>
        <p:spPr/>
        <p:txBody>
          <a:bodyPr/>
          <a:lstStyle/>
          <a:p>
            <a:r>
              <a:rPr lang="en-US" sz="2800" b="1" dirty="0"/>
              <a:t>Demand Management Options</a:t>
            </a:r>
          </a:p>
        </p:txBody>
      </p:sp>
      <p:grpSp>
        <p:nvGrpSpPr>
          <p:cNvPr id="2" name="Group 1">
            <a:extLst>
              <a:ext uri="{FF2B5EF4-FFF2-40B4-BE49-F238E27FC236}">
                <a16:creationId xmlns:a16="http://schemas.microsoft.com/office/drawing/2014/main" id="{CA97FDD6-ACEC-4062-AA7E-3536A3883619}"/>
              </a:ext>
            </a:extLst>
          </p:cNvPr>
          <p:cNvGrpSpPr/>
          <p:nvPr/>
        </p:nvGrpSpPr>
        <p:grpSpPr>
          <a:xfrm>
            <a:off x="2100064" y="1340768"/>
            <a:ext cx="7991872" cy="4896544"/>
            <a:chOff x="576064" y="1340768"/>
            <a:chExt cx="7991872" cy="4896544"/>
          </a:xfrm>
        </p:grpSpPr>
        <p:sp>
          <p:nvSpPr>
            <p:cNvPr id="7" name="Rectangle 6">
              <a:extLst>
                <a:ext uri="{FF2B5EF4-FFF2-40B4-BE49-F238E27FC236}">
                  <a16:creationId xmlns:a16="http://schemas.microsoft.com/office/drawing/2014/main" id="{AF65777A-3494-8C40-B765-6D2485F361CD}"/>
                </a:ext>
              </a:extLst>
            </p:cNvPr>
            <p:cNvSpPr/>
            <p:nvPr/>
          </p:nvSpPr>
          <p:spPr bwMode="auto">
            <a:xfrm>
              <a:off x="576064" y="1340768"/>
              <a:ext cx="2483768" cy="2304256"/>
            </a:xfrm>
            <a:prstGeom prst="rect">
              <a:avLst/>
            </a:prstGeom>
            <a:solidFill>
              <a:srgbClr val="96320F"/>
            </a:solidFill>
            <a:ln w="9525" cap="flat" cmpd="sng" algn="ctr">
              <a:no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algn="ctr" fontAlgn="base">
                <a:spcBef>
                  <a:spcPct val="0"/>
                </a:spcBef>
                <a:spcAft>
                  <a:spcPct val="0"/>
                </a:spcAft>
              </a:pPr>
              <a:endParaRPr lang="en-US" sz="1200">
                <a:solidFill>
                  <a:srgbClr val="003896"/>
                </a:solidFill>
                <a:latin typeface="Arial" charset="0"/>
                <a:cs typeface="Arial" charset="0"/>
              </a:endParaRPr>
            </a:p>
          </p:txBody>
        </p:sp>
        <p:sp>
          <p:nvSpPr>
            <p:cNvPr id="8" name="Rectangle 7">
              <a:extLst>
                <a:ext uri="{FF2B5EF4-FFF2-40B4-BE49-F238E27FC236}">
                  <a16:creationId xmlns:a16="http://schemas.microsoft.com/office/drawing/2014/main" id="{4EF981B8-7020-E04B-B02A-CFBA0C15BCFE}"/>
                </a:ext>
              </a:extLst>
            </p:cNvPr>
            <p:cNvSpPr/>
            <p:nvPr/>
          </p:nvSpPr>
          <p:spPr bwMode="auto">
            <a:xfrm>
              <a:off x="3330116" y="1340768"/>
              <a:ext cx="2483768" cy="2304256"/>
            </a:xfrm>
            <a:prstGeom prst="rect">
              <a:avLst/>
            </a:prstGeom>
            <a:solidFill>
              <a:srgbClr val="5B8787"/>
            </a:solidFill>
            <a:ln w="9525" cap="flat" cmpd="sng" algn="ctr">
              <a:no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algn="ctr" fontAlgn="base">
                <a:spcBef>
                  <a:spcPct val="0"/>
                </a:spcBef>
                <a:spcAft>
                  <a:spcPct val="0"/>
                </a:spcAft>
              </a:pPr>
              <a:endParaRPr lang="en-US" sz="1200">
                <a:solidFill>
                  <a:srgbClr val="003896"/>
                </a:solidFill>
                <a:latin typeface="Arial" charset="0"/>
                <a:cs typeface="Arial" charset="0"/>
              </a:endParaRPr>
            </a:p>
          </p:txBody>
        </p:sp>
        <p:sp>
          <p:nvSpPr>
            <p:cNvPr id="9" name="Rectangle 8">
              <a:extLst>
                <a:ext uri="{FF2B5EF4-FFF2-40B4-BE49-F238E27FC236}">
                  <a16:creationId xmlns:a16="http://schemas.microsoft.com/office/drawing/2014/main" id="{3AB637A8-E9A2-0940-984E-D1910016D95D}"/>
                </a:ext>
              </a:extLst>
            </p:cNvPr>
            <p:cNvSpPr/>
            <p:nvPr/>
          </p:nvSpPr>
          <p:spPr bwMode="auto">
            <a:xfrm>
              <a:off x="6084168" y="1340768"/>
              <a:ext cx="2483768" cy="2304256"/>
            </a:xfrm>
            <a:prstGeom prst="rect">
              <a:avLst/>
            </a:prstGeom>
            <a:solidFill>
              <a:srgbClr val="C97800"/>
            </a:solidFill>
            <a:ln w="9525" cap="flat" cmpd="sng" algn="ctr">
              <a:no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algn="ctr" fontAlgn="base">
                <a:spcBef>
                  <a:spcPct val="0"/>
                </a:spcBef>
                <a:spcAft>
                  <a:spcPct val="0"/>
                </a:spcAft>
              </a:pPr>
              <a:endParaRPr lang="en-US" sz="1200">
                <a:solidFill>
                  <a:srgbClr val="003896"/>
                </a:solidFill>
                <a:latin typeface="Arial" charset="0"/>
                <a:cs typeface="Arial" charset="0"/>
              </a:endParaRPr>
            </a:p>
          </p:txBody>
        </p:sp>
        <p:sp>
          <p:nvSpPr>
            <p:cNvPr id="10" name="Rectangle 9">
              <a:extLst>
                <a:ext uri="{FF2B5EF4-FFF2-40B4-BE49-F238E27FC236}">
                  <a16:creationId xmlns:a16="http://schemas.microsoft.com/office/drawing/2014/main" id="{19228660-DD95-2D46-B875-8BC33CDE697E}"/>
                </a:ext>
              </a:extLst>
            </p:cNvPr>
            <p:cNvSpPr/>
            <p:nvPr/>
          </p:nvSpPr>
          <p:spPr bwMode="auto">
            <a:xfrm>
              <a:off x="576064" y="3933056"/>
              <a:ext cx="2483768" cy="2304256"/>
            </a:xfrm>
            <a:prstGeom prst="rect">
              <a:avLst/>
            </a:prstGeom>
            <a:solidFill>
              <a:srgbClr val="766752"/>
            </a:solidFill>
            <a:ln w="9525" cap="flat" cmpd="sng" algn="ctr">
              <a:no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algn="ctr" fontAlgn="base">
                <a:spcBef>
                  <a:spcPct val="0"/>
                </a:spcBef>
                <a:spcAft>
                  <a:spcPct val="0"/>
                </a:spcAft>
              </a:pPr>
              <a:endParaRPr lang="en-US" sz="1200">
                <a:solidFill>
                  <a:srgbClr val="003896"/>
                </a:solidFill>
                <a:latin typeface="Arial" charset="0"/>
                <a:cs typeface="Arial" charset="0"/>
              </a:endParaRPr>
            </a:p>
          </p:txBody>
        </p:sp>
        <p:sp>
          <p:nvSpPr>
            <p:cNvPr id="11" name="Rectangle 10">
              <a:extLst>
                <a:ext uri="{FF2B5EF4-FFF2-40B4-BE49-F238E27FC236}">
                  <a16:creationId xmlns:a16="http://schemas.microsoft.com/office/drawing/2014/main" id="{CCC7E91C-998D-FE4E-9F12-88C113C014B9}"/>
                </a:ext>
              </a:extLst>
            </p:cNvPr>
            <p:cNvSpPr/>
            <p:nvPr/>
          </p:nvSpPr>
          <p:spPr bwMode="auto">
            <a:xfrm>
              <a:off x="3330116" y="3933056"/>
              <a:ext cx="2483768" cy="2304256"/>
            </a:xfrm>
            <a:prstGeom prst="rect">
              <a:avLst/>
            </a:prstGeom>
            <a:solidFill>
              <a:srgbClr val="858705"/>
            </a:solidFill>
            <a:ln w="9525" cap="flat" cmpd="sng" algn="ctr">
              <a:no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algn="ctr" fontAlgn="base">
                <a:spcBef>
                  <a:spcPct val="0"/>
                </a:spcBef>
                <a:spcAft>
                  <a:spcPct val="0"/>
                </a:spcAft>
              </a:pPr>
              <a:endParaRPr lang="en-US" sz="1200">
                <a:solidFill>
                  <a:srgbClr val="003896"/>
                </a:solidFill>
                <a:latin typeface="Arial" charset="0"/>
                <a:cs typeface="Arial" charset="0"/>
              </a:endParaRPr>
            </a:p>
          </p:txBody>
        </p:sp>
        <p:sp>
          <p:nvSpPr>
            <p:cNvPr id="12" name="Rectangle 11">
              <a:extLst>
                <a:ext uri="{FF2B5EF4-FFF2-40B4-BE49-F238E27FC236}">
                  <a16:creationId xmlns:a16="http://schemas.microsoft.com/office/drawing/2014/main" id="{9CAAD33E-94B0-CF41-AB17-5C1C992414CA}"/>
                </a:ext>
              </a:extLst>
            </p:cNvPr>
            <p:cNvSpPr/>
            <p:nvPr/>
          </p:nvSpPr>
          <p:spPr bwMode="auto">
            <a:xfrm>
              <a:off x="6084168" y="3933056"/>
              <a:ext cx="2483768" cy="2304256"/>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algn="ctr" fontAlgn="base">
                <a:spcBef>
                  <a:spcPct val="0"/>
                </a:spcBef>
                <a:spcAft>
                  <a:spcPct val="0"/>
                </a:spcAft>
              </a:pPr>
              <a:endParaRPr lang="en-US" sz="1200">
                <a:solidFill>
                  <a:srgbClr val="003896"/>
                </a:solidFill>
                <a:latin typeface="Arial" charset="0"/>
                <a:cs typeface="Arial" charset="0"/>
              </a:endParaRPr>
            </a:p>
          </p:txBody>
        </p:sp>
        <p:sp>
          <p:nvSpPr>
            <p:cNvPr id="22" name="Rectangle 21">
              <a:extLst>
                <a:ext uri="{FF2B5EF4-FFF2-40B4-BE49-F238E27FC236}">
                  <a16:creationId xmlns:a16="http://schemas.microsoft.com/office/drawing/2014/main" id="{54D14CC1-31A5-A448-85E1-E7118E8B9BA1}"/>
                </a:ext>
              </a:extLst>
            </p:cNvPr>
            <p:cNvSpPr/>
            <p:nvPr/>
          </p:nvSpPr>
          <p:spPr>
            <a:xfrm>
              <a:off x="576064" y="2924944"/>
              <a:ext cx="2483768"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Demand Response </a:t>
              </a:r>
            </a:p>
          </p:txBody>
        </p:sp>
        <p:sp>
          <p:nvSpPr>
            <p:cNvPr id="23" name="Rectangle 22">
              <a:extLst>
                <a:ext uri="{FF2B5EF4-FFF2-40B4-BE49-F238E27FC236}">
                  <a16:creationId xmlns:a16="http://schemas.microsoft.com/office/drawing/2014/main" id="{9EEF26F0-999C-1445-A0C1-1B9E33ACCA9C}"/>
                </a:ext>
              </a:extLst>
            </p:cNvPr>
            <p:cNvSpPr/>
            <p:nvPr/>
          </p:nvSpPr>
          <p:spPr>
            <a:xfrm>
              <a:off x="3330116" y="2924944"/>
              <a:ext cx="2483768"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Load Shifting</a:t>
              </a:r>
            </a:p>
          </p:txBody>
        </p:sp>
        <p:sp>
          <p:nvSpPr>
            <p:cNvPr id="24" name="Rectangle 23">
              <a:extLst>
                <a:ext uri="{FF2B5EF4-FFF2-40B4-BE49-F238E27FC236}">
                  <a16:creationId xmlns:a16="http://schemas.microsoft.com/office/drawing/2014/main" id="{8E0A75EB-C334-6341-AF31-C026B3A090C5}"/>
                </a:ext>
              </a:extLst>
            </p:cNvPr>
            <p:cNvSpPr/>
            <p:nvPr/>
          </p:nvSpPr>
          <p:spPr>
            <a:xfrm>
              <a:off x="6099470" y="2924944"/>
              <a:ext cx="2468466" cy="584775"/>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Residential Load Management</a:t>
              </a:r>
            </a:p>
          </p:txBody>
        </p:sp>
        <p:sp>
          <p:nvSpPr>
            <p:cNvPr id="25" name="Rectangle 24">
              <a:extLst>
                <a:ext uri="{FF2B5EF4-FFF2-40B4-BE49-F238E27FC236}">
                  <a16:creationId xmlns:a16="http://schemas.microsoft.com/office/drawing/2014/main" id="{623229C2-6EB0-BB48-81E8-8628C69A1BB1}"/>
                </a:ext>
              </a:extLst>
            </p:cNvPr>
            <p:cNvSpPr/>
            <p:nvPr/>
          </p:nvSpPr>
          <p:spPr>
            <a:xfrm>
              <a:off x="576064" y="5517232"/>
              <a:ext cx="2483768"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Load Curtailment</a:t>
              </a:r>
            </a:p>
          </p:txBody>
        </p:sp>
        <p:sp>
          <p:nvSpPr>
            <p:cNvPr id="26" name="Rectangle 25">
              <a:extLst>
                <a:ext uri="{FF2B5EF4-FFF2-40B4-BE49-F238E27FC236}">
                  <a16:creationId xmlns:a16="http://schemas.microsoft.com/office/drawing/2014/main" id="{17779F3C-558D-C04B-8AA4-5ADE5DC7AD14}"/>
                </a:ext>
              </a:extLst>
            </p:cNvPr>
            <p:cNvSpPr/>
            <p:nvPr/>
          </p:nvSpPr>
          <p:spPr>
            <a:xfrm>
              <a:off x="3330116" y="5517232"/>
              <a:ext cx="2483768"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Power Alert</a:t>
              </a:r>
            </a:p>
          </p:txBody>
        </p:sp>
        <p:sp>
          <p:nvSpPr>
            <p:cNvPr id="27" name="Rectangle 26">
              <a:extLst>
                <a:ext uri="{FF2B5EF4-FFF2-40B4-BE49-F238E27FC236}">
                  <a16:creationId xmlns:a16="http://schemas.microsoft.com/office/drawing/2014/main" id="{7AE264D9-926B-3243-9C63-6CB8F7C3A8C4}"/>
                </a:ext>
              </a:extLst>
            </p:cNvPr>
            <p:cNvSpPr/>
            <p:nvPr/>
          </p:nvSpPr>
          <p:spPr>
            <a:xfrm>
              <a:off x="6084168" y="5517232"/>
              <a:ext cx="2483768"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Critical Peak Pricing</a:t>
              </a:r>
            </a:p>
          </p:txBody>
        </p:sp>
        <p:pic>
          <p:nvPicPr>
            <p:cNvPr id="29" name="Graphic 28">
              <a:extLst>
                <a:ext uri="{FF2B5EF4-FFF2-40B4-BE49-F238E27FC236}">
                  <a16:creationId xmlns:a16="http://schemas.microsoft.com/office/drawing/2014/main" id="{AE150FD7-D3C0-484A-89A0-DEBD2726744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138675" y="1842270"/>
              <a:ext cx="866650" cy="866650"/>
            </a:xfrm>
            <a:prstGeom prst="rect">
              <a:avLst/>
            </a:prstGeom>
          </p:spPr>
        </p:pic>
        <p:pic>
          <p:nvPicPr>
            <p:cNvPr id="30" name="Graphic 29">
              <a:extLst>
                <a:ext uri="{FF2B5EF4-FFF2-40B4-BE49-F238E27FC236}">
                  <a16:creationId xmlns:a16="http://schemas.microsoft.com/office/drawing/2014/main" id="{8BE7B6AC-F5F6-9D4F-B8E6-B6C6C4E0022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844459" y="1741019"/>
              <a:ext cx="1039909" cy="1039909"/>
            </a:xfrm>
            <a:prstGeom prst="rect">
              <a:avLst/>
            </a:prstGeom>
          </p:spPr>
        </p:pic>
        <p:pic>
          <p:nvPicPr>
            <p:cNvPr id="31" name="Graphic 30">
              <a:extLst>
                <a:ext uri="{FF2B5EF4-FFF2-40B4-BE49-F238E27FC236}">
                  <a16:creationId xmlns:a16="http://schemas.microsoft.com/office/drawing/2014/main" id="{2ECBF9E7-939D-B543-92E2-B6C341A65355}"/>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1191559" y="4495121"/>
              <a:ext cx="1202869" cy="878095"/>
            </a:xfrm>
            <a:prstGeom prst="rect">
              <a:avLst/>
            </a:prstGeom>
          </p:spPr>
        </p:pic>
        <p:pic>
          <p:nvPicPr>
            <p:cNvPr id="32" name="Graphic 31">
              <a:extLst>
                <a:ext uri="{FF2B5EF4-FFF2-40B4-BE49-F238E27FC236}">
                  <a16:creationId xmlns:a16="http://schemas.microsoft.com/office/drawing/2014/main" id="{E4E9C7D5-CBFD-0E49-93D5-0B2247CDE1FA}"/>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798418" y="4364584"/>
              <a:ext cx="1012900" cy="1012900"/>
            </a:xfrm>
            <a:prstGeom prst="rect">
              <a:avLst/>
            </a:prstGeom>
          </p:spPr>
        </p:pic>
        <p:sp>
          <p:nvSpPr>
            <p:cNvPr id="34" name="Rectangle 33">
              <a:extLst>
                <a:ext uri="{FF2B5EF4-FFF2-40B4-BE49-F238E27FC236}">
                  <a16:creationId xmlns:a16="http://schemas.microsoft.com/office/drawing/2014/main" id="{FFE6E116-CCBC-534E-AD47-1665262E10B7}"/>
                </a:ext>
              </a:extLst>
            </p:cNvPr>
            <p:cNvSpPr/>
            <p:nvPr/>
          </p:nvSpPr>
          <p:spPr>
            <a:xfrm>
              <a:off x="611560" y="1362254"/>
              <a:ext cx="449822"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01</a:t>
              </a:r>
            </a:p>
          </p:txBody>
        </p:sp>
        <p:sp>
          <p:nvSpPr>
            <p:cNvPr id="35" name="Rectangle 34">
              <a:extLst>
                <a:ext uri="{FF2B5EF4-FFF2-40B4-BE49-F238E27FC236}">
                  <a16:creationId xmlns:a16="http://schemas.microsoft.com/office/drawing/2014/main" id="{93A95730-604E-D443-920A-BE070A756F1F}"/>
                </a:ext>
              </a:extLst>
            </p:cNvPr>
            <p:cNvSpPr/>
            <p:nvPr/>
          </p:nvSpPr>
          <p:spPr>
            <a:xfrm>
              <a:off x="3330116" y="1362254"/>
              <a:ext cx="449822"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02</a:t>
              </a:r>
            </a:p>
          </p:txBody>
        </p:sp>
        <p:sp>
          <p:nvSpPr>
            <p:cNvPr id="36" name="Rectangle 35">
              <a:extLst>
                <a:ext uri="{FF2B5EF4-FFF2-40B4-BE49-F238E27FC236}">
                  <a16:creationId xmlns:a16="http://schemas.microsoft.com/office/drawing/2014/main" id="{08BD7D60-BF04-2047-B7B2-BEBB927044EB}"/>
                </a:ext>
              </a:extLst>
            </p:cNvPr>
            <p:cNvSpPr/>
            <p:nvPr/>
          </p:nvSpPr>
          <p:spPr>
            <a:xfrm>
              <a:off x="6095619" y="1362254"/>
              <a:ext cx="449822"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03</a:t>
              </a:r>
            </a:p>
          </p:txBody>
        </p:sp>
        <p:sp>
          <p:nvSpPr>
            <p:cNvPr id="37" name="Rectangle 36">
              <a:extLst>
                <a:ext uri="{FF2B5EF4-FFF2-40B4-BE49-F238E27FC236}">
                  <a16:creationId xmlns:a16="http://schemas.microsoft.com/office/drawing/2014/main" id="{3FFE91D3-6780-4D46-8353-35B5A4000880}"/>
                </a:ext>
              </a:extLst>
            </p:cNvPr>
            <p:cNvSpPr/>
            <p:nvPr/>
          </p:nvSpPr>
          <p:spPr>
            <a:xfrm>
              <a:off x="611560" y="3949337"/>
              <a:ext cx="449822"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04</a:t>
              </a:r>
            </a:p>
          </p:txBody>
        </p:sp>
        <p:sp>
          <p:nvSpPr>
            <p:cNvPr id="38" name="Rectangle 37">
              <a:extLst>
                <a:ext uri="{FF2B5EF4-FFF2-40B4-BE49-F238E27FC236}">
                  <a16:creationId xmlns:a16="http://schemas.microsoft.com/office/drawing/2014/main" id="{1269BE9F-A386-DD49-ABA5-09CC70502459}"/>
                </a:ext>
              </a:extLst>
            </p:cNvPr>
            <p:cNvSpPr/>
            <p:nvPr/>
          </p:nvSpPr>
          <p:spPr>
            <a:xfrm>
              <a:off x="3330116" y="3949337"/>
              <a:ext cx="449822"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05</a:t>
              </a:r>
            </a:p>
          </p:txBody>
        </p:sp>
        <p:sp>
          <p:nvSpPr>
            <p:cNvPr id="39" name="Rectangle 38">
              <a:extLst>
                <a:ext uri="{FF2B5EF4-FFF2-40B4-BE49-F238E27FC236}">
                  <a16:creationId xmlns:a16="http://schemas.microsoft.com/office/drawing/2014/main" id="{EDE30E33-89FB-484F-99ED-2E5AFEABBD53}"/>
                </a:ext>
              </a:extLst>
            </p:cNvPr>
            <p:cNvSpPr/>
            <p:nvPr/>
          </p:nvSpPr>
          <p:spPr>
            <a:xfrm>
              <a:off x="6095619" y="3949337"/>
              <a:ext cx="449822" cy="338554"/>
            </a:xfrm>
            <a:prstGeom prst="rect">
              <a:avLst/>
            </a:prstGeom>
          </p:spPr>
          <p:txBody>
            <a:bodyPr wrap="square">
              <a:spAutoFit/>
            </a:bodyPr>
            <a:lstStyle/>
            <a:p>
              <a:pPr algn="ctr" fontAlgn="base">
                <a:spcBef>
                  <a:spcPct val="0"/>
                </a:spcBef>
                <a:spcAft>
                  <a:spcPct val="0"/>
                </a:spcAft>
              </a:pPr>
              <a:r>
                <a:rPr lang="en-ZA" sz="1600" dirty="0">
                  <a:solidFill>
                    <a:srgbClr val="FFFFFF"/>
                  </a:solidFill>
                  <a:latin typeface="Arial" charset="0"/>
                  <a:cs typeface="Arial" charset="0"/>
                </a:rPr>
                <a:t>06</a:t>
              </a:r>
            </a:p>
          </p:txBody>
        </p:sp>
        <p:pic>
          <p:nvPicPr>
            <p:cNvPr id="40" name="Graphic 39">
              <a:extLst>
                <a:ext uri="{FF2B5EF4-FFF2-40B4-BE49-F238E27FC236}">
                  <a16:creationId xmlns:a16="http://schemas.microsoft.com/office/drawing/2014/main" id="{5CBBFA5F-ADAD-EE40-9ACE-A44E39C0AD8F}"/>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4067944" y="4376114"/>
              <a:ext cx="943120" cy="943120"/>
            </a:xfrm>
            <a:prstGeom prst="rect">
              <a:avLst/>
            </a:prstGeom>
          </p:spPr>
        </p:pic>
        <p:pic>
          <p:nvPicPr>
            <p:cNvPr id="41" name="Graphic 40">
              <a:extLst>
                <a:ext uri="{FF2B5EF4-FFF2-40B4-BE49-F238E27FC236}">
                  <a16:creationId xmlns:a16="http://schemas.microsoft.com/office/drawing/2014/main" id="{C2D3821C-314B-A541-8544-97FD788D3F22}"/>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324965" y="1844874"/>
              <a:ext cx="936054" cy="936054"/>
            </a:xfrm>
            <a:prstGeom prst="rect">
              <a:avLst/>
            </a:prstGeom>
          </p:spPr>
        </p:pic>
      </p:grpSp>
    </p:spTree>
    <p:extLst>
      <p:ext uri="{BB962C8B-B14F-4D97-AF65-F5344CB8AC3E}">
        <p14:creationId xmlns:p14="http://schemas.microsoft.com/office/powerpoint/2010/main" val="155235093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3197289-3F57-4394-9481-CB3EF0AB4227}"/>
              </a:ext>
            </a:extLst>
          </p:cNvPr>
          <p:cNvSpPr/>
          <p:nvPr/>
        </p:nvSpPr>
        <p:spPr>
          <a:xfrm>
            <a:off x="400594" y="1314994"/>
            <a:ext cx="11199223" cy="5038121"/>
          </a:xfrm>
          <a:prstGeom prst="roundRect">
            <a:avLst/>
          </a:prstGeom>
          <a:solidFill>
            <a:schemeClr val="tx2">
              <a:lumMod val="20000"/>
              <a:lumOff val="80000"/>
            </a:schemeClr>
          </a:solidFill>
        </p:spPr>
        <p:txBody>
          <a:bodyPr vert="horz" lIns="91440" tIns="45720" rIns="91440" bIns="45720" rtlCol="0" anchor="ctr">
            <a:normAutofit/>
          </a:bodyPr>
          <a:lstStyle/>
          <a:p>
            <a:pPr>
              <a:lnSpc>
                <a:spcPct val="90000"/>
              </a:lnSpc>
              <a:spcBef>
                <a:spcPts val="1000"/>
              </a:spcBef>
            </a:pPr>
            <a:endParaRPr lang="en-ZA" b="1">
              <a:solidFill>
                <a:schemeClr val="accent1">
                  <a:lumMod val="50000"/>
                </a:schemeClr>
              </a:solidFill>
              <a:latin typeface="Calibri" panose="020F0502020204030204" pitchFamily="34" charset="0"/>
            </a:endParaRPr>
          </a:p>
        </p:txBody>
      </p:sp>
      <p:graphicFrame>
        <p:nvGraphicFramePr>
          <p:cNvPr id="4" name="Object 3" hidden="1">
            <a:extLst>
              <a:ext uri="{FF2B5EF4-FFF2-40B4-BE49-F238E27FC236}">
                <a16:creationId xmlns:a16="http://schemas.microsoft.com/office/drawing/2014/main" id="{86442248-CAD6-EF94-1246-2776A6739C1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73" name="think-cell Slide" r:id="rId4" imgW="471" imgH="470" progId="TCLayout.ActiveDocument.1">
                  <p:embed/>
                </p:oleObj>
              </mc:Choice>
              <mc:Fallback>
                <p:oleObj name="think-cell Slide" r:id="rId4" imgW="471" imgH="470" progId="TCLayout.ActiveDocument.1">
                  <p:embed/>
                  <p:pic>
                    <p:nvPicPr>
                      <p:cNvPr id="4" name="Object 3" hidden="1">
                        <a:extLst>
                          <a:ext uri="{FF2B5EF4-FFF2-40B4-BE49-F238E27FC236}">
                            <a16:creationId xmlns:a16="http://schemas.microsoft.com/office/drawing/2014/main" id="{86442248-CAD6-EF94-1246-2776A6739C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3BCE6DB-8FA2-D6EA-1691-CC6E57CEE584}"/>
              </a:ext>
            </a:extLst>
          </p:cNvPr>
          <p:cNvSpPr>
            <a:spLocks noGrp="1"/>
          </p:cNvSpPr>
          <p:nvPr>
            <p:ph type="title"/>
          </p:nvPr>
        </p:nvSpPr>
        <p:spPr/>
        <p:txBody>
          <a:bodyPr vert="horz">
            <a:normAutofit/>
          </a:bodyPr>
          <a:lstStyle/>
          <a:p>
            <a:r>
              <a:rPr lang="en-ZA" dirty="0"/>
              <a:t>The demand management interventions are looking at both demand response and demand side management </a:t>
            </a:r>
          </a:p>
        </p:txBody>
      </p:sp>
      <p:graphicFrame>
        <p:nvGraphicFramePr>
          <p:cNvPr id="14" name="Table 13"/>
          <p:cNvGraphicFramePr>
            <a:graphicFrameLocks noGrp="1"/>
          </p:cNvGraphicFramePr>
          <p:nvPr>
            <p:extLst>
              <p:ext uri="{D42A27DB-BD31-4B8C-83A1-F6EECF244321}">
                <p14:modId xmlns:p14="http://schemas.microsoft.com/office/powerpoint/2010/main" val="1216921117"/>
              </p:ext>
            </p:extLst>
          </p:nvPr>
        </p:nvGraphicFramePr>
        <p:xfrm>
          <a:off x="851399" y="2711054"/>
          <a:ext cx="10347159" cy="3642061"/>
        </p:xfrm>
        <a:graphic>
          <a:graphicData uri="http://schemas.openxmlformats.org/drawingml/2006/table">
            <a:tbl>
              <a:tblPr firstRow="1" bandRow="1">
                <a:tableStyleId>{2D5ABB26-0587-4C30-8999-92F81FD0307C}</a:tableStyleId>
              </a:tblPr>
              <a:tblGrid>
                <a:gridCol w="3211902">
                  <a:extLst>
                    <a:ext uri="{9D8B030D-6E8A-4147-A177-3AD203B41FA5}">
                      <a16:colId xmlns:a16="http://schemas.microsoft.com/office/drawing/2014/main" val="1953203720"/>
                    </a:ext>
                  </a:extLst>
                </a:gridCol>
                <a:gridCol w="3686204">
                  <a:extLst>
                    <a:ext uri="{9D8B030D-6E8A-4147-A177-3AD203B41FA5}">
                      <a16:colId xmlns:a16="http://schemas.microsoft.com/office/drawing/2014/main" val="3177546702"/>
                    </a:ext>
                  </a:extLst>
                </a:gridCol>
                <a:gridCol w="3449053">
                  <a:extLst>
                    <a:ext uri="{9D8B030D-6E8A-4147-A177-3AD203B41FA5}">
                      <a16:colId xmlns:a16="http://schemas.microsoft.com/office/drawing/2014/main" val="2501907592"/>
                    </a:ext>
                  </a:extLst>
                </a:gridCol>
              </a:tblGrid>
              <a:tr h="506614">
                <a:tc>
                  <a:txBody>
                    <a:bodyPr/>
                    <a:lstStyle/>
                    <a:p>
                      <a:pPr algn="ctr"/>
                      <a:r>
                        <a:rPr lang="en-ZA" b="1" dirty="0">
                          <a:solidFill>
                            <a:schemeClr val="bg1"/>
                          </a:solidFill>
                        </a:rPr>
                        <a:t>Phase 1</a:t>
                      </a:r>
                    </a:p>
                  </a:txBody>
                  <a:tcPr anchor="ctr">
                    <a:solidFill>
                      <a:schemeClr val="tx1"/>
                    </a:solidFill>
                  </a:tcPr>
                </a:tc>
                <a:tc>
                  <a:txBody>
                    <a:bodyPr/>
                    <a:lstStyle/>
                    <a:p>
                      <a:pPr algn="ctr"/>
                      <a:r>
                        <a:rPr lang="en-ZA" b="1" dirty="0">
                          <a:solidFill>
                            <a:schemeClr val="bg1"/>
                          </a:solidFill>
                        </a:rPr>
                        <a:t>Phase 2</a:t>
                      </a:r>
                    </a:p>
                  </a:txBody>
                  <a:tcPr anchor="ctr">
                    <a:solidFill>
                      <a:schemeClr val="accent6"/>
                    </a:solidFill>
                  </a:tcPr>
                </a:tc>
                <a:tc>
                  <a:txBody>
                    <a:bodyPr/>
                    <a:lstStyle/>
                    <a:p>
                      <a:pPr algn="ctr"/>
                      <a:r>
                        <a:rPr lang="en-ZA" b="1" dirty="0">
                          <a:solidFill>
                            <a:schemeClr val="bg1"/>
                          </a:solidFill>
                        </a:rPr>
                        <a:t>Phase 3</a:t>
                      </a:r>
                    </a:p>
                  </a:txBody>
                  <a:tcPr anchor="ctr">
                    <a:solidFill>
                      <a:schemeClr val="accent5"/>
                    </a:solidFill>
                  </a:tcPr>
                </a:tc>
                <a:extLst>
                  <a:ext uri="{0D108BD9-81ED-4DB2-BD59-A6C34878D82A}">
                    <a16:rowId xmlns:a16="http://schemas.microsoft.com/office/drawing/2014/main" val="4033394302"/>
                  </a:ext>
                </a:extLst>
              </a:tr>
              <a:tr h="480181">
                <a:tc>
                  <a:txBody>
                    <a:bodyPr/>
                    <a:lstStyle/>
                    <a:p>
                      <a:pPr algn="ctr"/>
                      <a:r>
                        <a:rPr lang="en-ZA" dirty="0"/>
                        <a:t>FY 22/23</a:t>
                      </a:r>
                    </a:p>
                  </a:txBody>
                  <a:tcPr anchor="ctr"/>
                </a:tc>
                <a:tc>
                  <a:txBody>
                    <a:bodyPr/>
                    <a:lstStyle/>
                    <a:p>
                      <a:pPr algn="ctr"/>
                      <a:r>
                        <a:rPr lang="en-ZA" dirty="0"/>
                        <a:t>FY 23/24</a:t>
                      </a:r>
                    </a:p>
                  </a:txBody>
                  <a:tcPr anchor="ctr"/>
                </a:tc>
                <a:tc>
                  <a:txBody>
                    <a:bodyPr/>
                    <a:lstStyle/>
                    <a:p>
                      <a:pPr algn="ctr"/>
                      <a:r>
                        <a:rPr lang="en-ZA" dirty="0"/>
                        <a:t>FY 24/25</a:t>
                      </a:r>
                    </a:p>
                  </a:txBody>
                  <a:tcPr anchor="ctr"/>
                </a:tc>
                <a:extLst>
                  <a:ext uri="{0D108BD9-81ED-4DB2-BD59-A6C34878D82A}">
                    <a16:rowId xmlns:a16="http://schemas.microsoft.com/office/drawing/2014/main" val="497060231"/>
                  </a:ext>
                </a:extLst>
              </a:tr>
              <a:tr h="539825">
                <a:tc>
                  <a:txBody>
                    <a:bodyPr/>
                    <a:lstStyle/>
                    <a:p>
                      <a:pPr algn="ctr"/>
                      <a:r>
                        <a:rPr lang="en-ZA" dirty="0"/>
                        <a:t>250 MW</a:t>
                      </a:r>
                    </a:p>
                  </a:txBody>
                  <a:tcPr anchor="ctr"/>
                </a:tc>
                <a:tc>
                  <a:txBody>
                    <a:bodyPr/>
                    <a:lstStyle/>
                    <a:p>
                      <a:pPr algn="ctr"/>
                      <a:r>
                        <a:rPr lang="en-ZA" dirty="0"/>
                        <a:t>500 MW</a:t>
                      </a:r>
                    </a:p>
                  </a:txBody>
                  <a:tcPr anchor="ctr"/>
                </a:tc>
                <a:tc>
                  <a:txBody>
                    <a:bodyPr/>
                    <a:lstStyle/>
                    <a:p>
                      <a:pPr algn="ctr"/>
                      <a:r>
                        <a:rPr lang="en-ZA" dirty="0"/>
                        <a:t>700 MW</a:t>
                      </a:r>
                    </a:p>
                  </a:txBody>
                  <a:tcPr anchor="ctr"/>
                </a:tc>
                <a:extLst>
                  <a:ext uri="{0D108BD9-81ED-4DB2-BD59-A6C34878D82A}">
                    <a16:rowId xmlns:a16="http://schemas.microsoft.com/office/drawing/2014/main" val="1931444211"/>
                  </a:ext>
                </a:extLst>
              </a:tr>
              <a:tr h="2115441">
                <a:tc>
                  <a:txBody>
                    <a:bodyPr/>
                    <a:lstStyle/>
                    <a:p>
                      <a:pPr marL="285750" indent="-285750" algn="l">
                        <a:buFont typeface="Arial" panose="020B0604020202020204" pitchFamily="34" charset="0"/>
                        <a:buChar char="•"/>
                      </a:pPr>
                      <a:r>
                        <a:rPr lang="en-ZA" dirty="0"/>
                        <a:t>Residential mass rollout</a:t>
                      </a:r>
                    </a:p>
                    <a:p>
                      <a:pPr marL="285750" indent="-285750" algn="l">
                        <a:buFont typeface="Arial" panose="020B0604020202020204" pitchFamily="34" charset="0"/>
                        <a:buChar char="•"/>
                      </a:pPr>
                      <a:r>
                        <a:rPr lang="en-ZA" dirty="0"/>
                        <a:t>Load shifting</a:t>
                      </a:r>
                    </a:p>
                    <a:p>
                      <a:pPr marL="285750" indent="-285750" algn="l">
                        <a:buFont typeface="Arial" panose="020B0604020202020204" pitchFamily="34" charset="0"/>
                        <a:buChar char="•"/>
                      </a:pPr>
                      <a:r>
                        <a:rPr lang="en-ZA" dirty="0"/>
                        <a:t>Peak clipping</a:t>
                      </a:r>
                    </a:p>
                    <a:p>
                      <a:pPr marL="285750" indent="-285750" algn="l">
                        <a:buFont typeface="Arial" panose="020B0604020202020204" pitchFamily="34" charset="0"/>
                        <a:buChar char="•"/>
                      </a:pPr>
                      <a:r>
                        <a:rPr lang="en-ZA" dirty="0"/>
                        <a:t>Energy Efficiency</a:t>
                      </a:r>
                    </a:p>
                  </a:txBody>
                  <a:tcPr anchor="ctr"/>
                </a:tc>
                <a:tc>
                  <a:txBody>
                    <a:bodyPr/>
                    <a:lstStyle/>
                    <a:p>
                      <a:pPr algn="l"/>
                      <a:r>
                        <a:rPr lang="en-ZA" dirty="0"/>
                        <a:t>Expand on existing programmes plus development of additional DSM programmes (renewables, “gas alternative”, and technology rebates)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Expand on existing programmes plus development of additional DSM programmes (renewables, “gas alternative”, and technology rebates)</a:t>
                      </a:r>
                    </a:p>
                  </a:txBody>
                  <a:tcPr anchor="ctr"/>
                </a:tc>
                <a:extLst>
                  <a:ext uri="{0D108BD9-81ED-4DB2-BD59-A6C34878D82A}">
                    <a16:rowId xmlns:a16="http://schemas.microsoft.com/office/drawing/2014/main" val="1721496872"/>
                  </a:ext>
                </a:extLst>
              </a:tr>
            </a:tbl>
          </a:graphicData>
        </a:graphic>
      </p:graphicFrame>
      <p:sp>
        <p:nvSpPr>
          <p:cNvPr id="16" name="Oval 15"/>
          <p:cNvSpPr/>
          <p:nvPr/>
        </p:nvSpPr>
        <p:spPr>
          <a:xfrm>
            <a:off x="1894135" y="1556022"/>
            <a:ext cx="1155032" cy="115503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000" b="1" dirty="0">
                <a:solidFill>
                  <a:schemeClr val="bg1"/>
                </a:solidFill>
              </a:rPr>
              <a:t>01</a:t>
            </a:r>
          </a:p>
        </p:txBody>
      </p:sp>
      <p:sp>
        <p:nvSpPr>
          <p:cNvPr id="17" name="Oval 16"/>
          <p:cNvSpPr/>
          <p:nvPr/>
        </p:nvSpPr>
        <p:spPr>
          <a:xfrm>
            <a:off x="5388306" y="1556022"/>
            <a:ext cx="1155032" cy="115503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000" b="1" dirty="0">
                <a:solidFill>
                  <a:schemeClr val="bg1"/>
                </a:solidFill>
              </a:rPr>
              <a:t>02</a:t>
            </a:r>
          </a:p>
        </p:txBody>
      </p:sp>
      <p:sp>
        <p:nvSpPr>
          <p:cNvPr id="18" name="Oval 17"/>
          <p:cNvSpPr/>
          <p:nvPr/>
        </p:nvSpPr>
        <p:spPr>
          <a:xfrm>
            <a:off x="8890499" y="1556022"/>
            <a:ext cx="1155032" cy="115503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000" b="1" dirty="0">
                <a:solidFill>
                  <a:schemeClr val="bg1"/>
                </a:solidFill>
              </a:rPr>
              <a:t>03</a:t>
            </a:r>
          </a:p>
        </p:txBody>
      </p:sp>
    </p:spTree>
    <p:extLst>
      <p:ext uri="{BB962C8B-B14F-4D97-AF65-F5344CB8AC3E}">
        <p14:creationId xmlns:p14="http://schemas.microsoft.com/office/powerpoint/2010/main" val="3608335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5897-7898-4C4D-A133-8945E26CB601}"/>
              </a:ext>
            </a:extLst>
          </p:cNvPr>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Achieved Eskom </a:t>
            </a:r>
            <a:r>
              <a:rPr lang="en-ZA" sz="3200" dirty="0">
                <a:effectLst/>
                <a:latin typeface="Arial" panose="020B0604020202020204" pitchFamily="34" charset="0"/>
                <a:ea typeface="Calibri" panose="020F0502020204030204" pitchFamily="34" charset="0"/>
                <a:cs typeface="Arial" panose="020B0604020202020204" pitchFamily="34" charset="0"/>
              </a:rPr>
              <a:t>Demand Management Interventions (3 -6 Months)</a:t>
            </a:r>
            <a:endParaRPr lang="en-ZA" dirty="0"/>
          </a:p>
        </p:txBody>
      </p:sp>
      <p:graphicFrame>
        <p:nvGraphicFramePr>
          <p:cNvPr id="3" name="Table 5">
            <a:extLst>
              <a:ext uri="{FF2B5EF4-FFF2-40B4-BE49-F238E27FC236}">
                <a16:creationId xmlns:a16="http://schemas.microsoft.com/office/drawing/2014/main" id="{067396B7-3DC4-4F88-BB69-479EE9CC2FBB}"/>
              </a:ext>
            </a:extLst>
          </p:cNvPr>
          <p:cNvGraphicFramePr>
            <a:graphicFrameLocks noGrp="1"/>
          </p:cNvGraphicFramePr>
          <p:nvPr>
            <p:extLst>
              <p:ext uri="{D42A27DB-BD31-4B8C-83A1-F6EECF244321}">
                <p14:modId xmlns:p14="http://schemas.microsoft.com/office/powerpoint/2010/main" val="266790693"/>
              </p:ext>
            </p:extLst>
          </p:nvPr>
        </p:nvGraphicFramePr>
        <p:xfrm>
          <a:off x="101029" y="883919"/>
          <a:ext cx="11989941" cy="5856026"/>
        </p:xfrm>
        <a:graphic>
          <a:graphicData uri="http://schemas.openxmlformats.org/drawingml/2006/table">
            <a:tbl>
              <a:tblPr firstRow="1" bandRow="1">
                <a:tableStyleId>{2D5ABB26-0587-4C30-8999-92F81FD0307C}</a:tableStyleId>
              </a:tblPr>
              <a:tblGrid>
                <a:gridCol w="1120894">
                  <a:extLst>
                    <a:ext uri="{9D8B030D-6E8A-4147-A177-3AD203B41FA5}">
                      <a16:colId xmlns:a16="http://schemas.microsoft.com/office/drawing/2014/main" val="3247281050"/>
                    </a:ext>
                  </a:extLst>
                </a:gridCol>
                <a:gridCol w="1555074">
                  <a:extLst>
                    <a:ext uri="{9D8B030D-6E8A-4147-A177-3AD203B41FA5}">
                      <a16:colId xmlns:a16="http://schemas.microsoft.com/office/drawing/2014/main" val="1806277047"/>
                    </a:ext>
                  </a:extLst>
                </a:gridCol>
                <a:gridCol w="943677">
                  <a:extLst>
                    <a:ext uri="{9D8B030D-6E8A-4147-A177-3AD203B41FA5}">
                      <a16:colId xmlns:a16="http://schemas.microsoft.com/office/drawing/2014/main" val="3863898115"/>
                    </a:ext>
                  </a:extLst>
                </a:gridCol>
                <a:gridCol w="1023425">
                  <a:extLst>
                    <a:ext uri="{9D8B030D-6E8A-4147-A177-3AD203B41FA5}">
                      <a16:colId xmlns:a16="http://schemas.microsoft.com/office/drawing/2014/main" val="2904248100"/>
                    </a:ext>
                  </a:extLst>
                </a:gridCol>
                <a:gridCol w="956968">
                  <a:extLst>
                    <a:ext uri="{9D8B030D-6E8A-4147-A177-3AD203B41FA5}">
                      <a16:colId xmlns:a16="http://schemas.microsoft.com/office/drawing/2014/main" val="2883145611"/>
                    </a:ext>
                  </a:extLst>
                </a:gridCol>
                <a:gridCol w="850638">
                  <a:extLst>
                    <a:ext uri="{9D8B030D-6E8A-4147-A177-3AD203B41FA5}">
                      <a16:colId xmlns:a16="http://schemas.microsoft.com/office/drawing/2014/main" val="1784988691"/>
                    </a:ext>
                  </a:extLst>
                </a:gridCol>
                <a:gridCol w="1156338">
                  <a:extLst>
                    <a:ext uri="{9D8B030D-6E8A-4147-A177-3AD203B41FA5}">
                      <a16:colId xmlns:a16="http://schemas.microsoft.com/office/drawing/2014/main" val="3670690496"/>
                    </a:ext>
                  </a:extLst>
                </a:gridCol>
                <a:gridCol w="4382927">
                  <a:extLst>
                    <a:ext uri="{9D8B030D-6E8A-4147-A177-3AD203B41FA5}">
                      <a16:colId xmlns:a16="http://schemas.microsoft.com/office/drawing/2014/main" val="2271203516"/>
                    </a:ext>
                  </a:extLst>
                </a:gridCol>
              </a:tblGrid>
              <a:tr h="688914">
                <a:tc>
                  <a:txBody>
                    <a:bodyPr/>
                    <a:lstStyle/>
                    <a:p>
                      <a:endParaRPr lang="en-GB" sz="1600"/>
                    </a:p>
                  </a:txBody>
                  <a:tcPr/>
                </a:tc>
                <a:tc>
                  <a:txBody>
                    <a:bodyPr/>
                    <a:lstStyle/>
                    <a:p>
                      <a:pPr algn="ctr"/>
                      <a:r>
                        <a:rPr lang="en-ZA" sz="1400" b="1">
                          <a:solidFill>
                            <a:schemeClr val="bg1"/>
                          </a:solidFill>
                        </a:rPr>
                        <a:t>Demand Management Programmes</a:t>
                      </a:r>
                    </a:p>
                  </a:txBody>
                  <a:tcPr anchor="ctr">
                    <a:lnR w="12700" cap="flat" cmpd="sng" algn="ctr">
                      <a:solidFill>
                        <a:schemeClr val="tx1"/>
                      </a:solidFill>
                      <a:prstDash val="solid"/>
                      <a:round/>
                      <a:headEnd type="none" w="med" len="med"/>
                      <a:tailEnd type="none" w="med" len="med"/>
                    </a:lnR>
                    <a:solidFill>
                      <a:schemeClr val="accent1">
                        <a:lumMod val="50000"/>
                      </a:schemeClr>
                    </a:solidFill>
                  </a:tcPr>
                </a:tc>
                <a:tc>
                  <a:txBody>
                    <a:bodyPr/>
                    <a:lstStyle/>
                    <a:p>
                      <a:pPr algn="ctr"/>
                      <a:r>
                        <a:rPr lang="en-US" sz="1400" b="1">
                          <a:solidFill>
                            <a:schemeClr val="bg1"/>
                          </a:solidFill>
                        </a:rPr>
                        <a:t>Status</a:t>
                      </a:r>
                      <a:endParaRPr lang="en-ZA" sz="14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50000"/>
                      </a:schemeClr>
                    </a:solidFill>
                  </a:tcPr>
                </a:tc>
                <a:tc>
                  <a:txBody>
                    <a:bodyPr/>
                    <a:lstStyle/>
                    <a:p>
                      <a:pPr algn="ctr"/>
                      <a:r>
                        <a:rPr lang="en-ZA" sz="1400" b="1">
                          <a:solidFill>
                            <a:schemeClr val="bg1"/>
                          </a:solidFill>
                        </a:rPr>
                        <a:t>Planned</a:t>
                      </a:r>
                      <a:r>
                        <a:rPr lang="en-ZA" sz="1400" b="1" baseline="0">
                          <a:solidFill>
                            <a:schemeClr val="bg1"/>
                          </a:solidFill>
                        </a:rPr>
                        <a:t>  </a:t>
                      </a:r>
                    </a:p>
                    <a:p>
                      <a:pPr algn="ctr"/>
                      <a:r>
                        <a:rPr lang="en-ZA" sz="1400" b="1">
                          <a:solidFill>
                            <a:schemeClr val="bg1"/>
                          </a:solidFill>
                        </a:rPr>
                        <a:t>MW</a:t>
                      </a:r>
                    </a:p>
                    <a:p>
                      <a:pPr algn="ctr"/>
                      <a:r>
                        <a:rPr lang="en-ZA" sz="1400" b="1">
                          <a:solidFill>
                            <a:schemeClr val="bg1"/>
                          </a:solidFill>
                        </a:rPr>
                        <a:t>Savings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chemeClr val="bg1"/>
                          </a:solidFill>
                        </a:rPr>
                        <a:t>A</a:t>
                      </a:r>
                      <a:r>
                        <a:rPr lang="en-ZA" sz="1400" b="1">
                          <a:solidFill>
                            <a:schemeClr val="bg1"/>
                          </a:solidFill>
                        </a:rPr>
                        <a:t>c</a:t>
                      </a:r>
                      <a:r>
                        <a:rPr lang="en-US" sz="1400" b="1" err="1">
                          <a:solidFill>
                            <a:schemeClr val="bg1"/>
                          </a:solidFill>
                        </a:rPr>
                        <a:t>tual</a:t>
                      </a:r>
                      <a:r>
                        <a:rPr lang="en-US" sz="1400" b="1">
                          <a:solidFill>
                            <a:schemeClr val="bg1"/>
                          </a:solidFill>
                        </a:rPr>
                        <a:t> MW Savings</a:t>
                      </a:r>
                      <a:endParaRPr lang="en-ZA" sz="14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50000"/>
                      </a:schemeClr>
                    </a:solidFill>
                  </a:tcPr>
                </a:tc>
                <a:tc>
                  <a:txBody>
                    <a:bodyPr/>
                    <a:lstStyle/>
                    <a:p>
                      <a:pPr algn="ctr"/>
                      <a:r>
                        <a:rPr lang="en-US" sz="1400" b="1">
                          <a:solidFill>
                            <a:schemeClr val="bg1"/>
                          </a:solidFill>
                        </a:rPr>
                        <a:t>Due</a:t>
                      </a:r>
                      <a:r>
                        <a:rPr lang="en-US" sz="1400" b="1" baseline="0">
                          <a:solidFill>
                            <a:schemeClr val="bg1"/>
                          </a:solidFill>
                        </a:rPr>
                        <a:t> Date </a:t>
                      </a:r>
                      <a:endParaRPr lang="en-ZA" sz="14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50000"/>
                      </a:schemeClr>
                    </a:solidFill>
                  </a:tcPr>
                </a:tc>
                <a:tc>
                  <a:txBody>
                    <a:bodyPr/>
                    <a:lstStyle/>
                    <a:p>
                      <a:pPr algn="ctr"/>
                      <a:r>
                        <a:rPr lang="en-US" sz="1400" b="1">
                          <a:solidFill>
                            <a:schemeClr val="bg1"/>
                          </a:solidFill>
                        </a:rPr>
                        <a:t>Key Enablers</a:t>
                      </a:r>
                      <a:endParaRPr lang="en-ZA" sz="14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50000"/>
                      </a:schemeClr>
                    </a:solidFill>
                  </a:tcPr>
                </a:tc>
                <a:tc>
                  <a:txBody>
                    <a:bodyPr/>
                    <a:lstStyle/>
                    <a:p>
                      <a:pPr algn="ctr"/>
                      <a:r>
                        <a:rPr lang="en-US" sz="1400" b="1">
                          <a:solidFill>
                            <a:schemeClr val="bg1"/>
                          </a:solidFill>
                        </a:rPr>
                        <a:t>Progress To-date</a:t>
                      </a:r>
                      <a:endParaRPr lang="en-ZA" sz="14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50000"/>
                      </a:schemeClr>
                    </a:solidFill>
                  </a:tcPr>
                </a:tc>
                <a:extLst>
                  <a:ext uri="{0D108BD9-81ED-4DB2-BD59-A6C34878D82A}">
                    <a16:rowId xmlns:a16="http://schemas.microsoft.com/office/drawing/2014/main" val="2697579285"/>
                  </a:ext>
                </a:extLst>
              </a:tr>
              <a:tr h="602800">
                <a:tc rowSpan="6">
                  <a:txBody>
                    <a:bodyPr/>
                    <a:lstStyle/>
                    <a:p>
                      <a:pPr lvl="0" algn="ctr">
                        <a:buNone/>
                      </a:pPr>
                      <a:endParaRPr lang="en-GB" sz="1800" b="1">
                        <a:solidFill>
                          <a:schemeClr val="bg1"/>
                        </a:solidFill>
                      </a:endParaRPr>
                    </a:p>
                    <a:p>
                      <a:pPr lvl="0" algn="ctr">
                        <a:buNone/>
                      </a:pPr>
                      <a:endParaRPr lang="en-GB" sz="1800" b="1">
                        <a:solidFill>
                          <a:schemeClr val="bg1"/>
                        </a:solidFill>
                      </a:endParaRPr>
                    </a:p>
                    <a:p>
                      <a:pPr lvl="0" algn="ctr">
                        <a:buNone/>
                      </a:pPr>
                      <a:endParaRPr lang="en-GB" sz="1800" b="1">
                        <a:solidFill>
                          <a:schemeClr val="bg1"/>
                        </a:solidFill>
                      </a:endParaRPr>
                    </a:p>
                    <a:p>
                      <a:pPr lvl="0" algn="ctr">
                        <a:buNone/>
                      </a:pPr>
                      <a:endParaRPr lang="en-GB" sz="1800" b="1">
                        <a:solidFill>
                          <a:schemeClr val="bg1"/>
                        </a:solidFill>
                      </a:endParaRPr>
                    </a:p>
                    <a:p>
                      <a:pPr lvl="0" algn="ctr">
                        <a:buNone/>
                      </a:pPr>
                      <a:endParaRPr lang="en-GB" sz="1800" b="1">
                        <a:solidFill>
                          <a:schemeClr val="bg1"/>
                        </a:solidFill>
                      </a:endParaRPr>
                    </a:p>
                    <a:p>
                      <a:pPr lvl="0" algn="ctr">
                        <a:buNone/>
                      </a:pPr>
                      <a:endParaRPr lang="en-GB" sz="1800" b="1">
                        <a:solidFill>
                          <a:schemeClr val="bg1"/>
                        </a:solidFill>
                      </a:endParaRPr>
                    </a:p>
                    <a:p>
                      <a:pPr lvl="0" algn="ctr">
                        <a:buNone/>
                      </a:pPr>
                      <a:r>
                        <a:rPr lang="en-GB" sz="1600" b="1">
                          <a:solidFill>
                            <a:schemeClr val="bg1"/>
                          </a:solidFill>
                        </a:rPr>
                        <a:t>MW</a:t>
                      </a:r>
                      <a:endParaRPr lang="en-US" sz="1400"/>
                    </a:p>
                    <a:p>
                      <a:pPr lvl="0" algn="ctr">
                        <a:buNone/>
                      </a:pPr>
                      <a:r>
                        <a:rPr lang="en-GB" sz="1600" b="1">
                          <a:solidFill>
                            <a:schemeClr val="bg1"/>
                          </a:solidFill>
                        </a:rPr>
                        <a:t>Savings</a:t>
                      </a:r>
                      <a:endParaRPr lang="en-GB" sz="1400"/>
                    </a:p>
                  </a:txBody>
                  <a:tcPr>
                    <a:solidFill>
                      <a:schemeClr val="accent1">
                        <a:lumMod val="50000"/>
                      </a:schemeClr>
                    </a:solidFill>
                  </a:tcPr>
                </a:tc>
                <a:tc>
                  <a:txBody>
                    <a:bodyPr/>
                    <a:lstStyle/>
                    <a:p>
                      <a:r>
                        <a:rPr lang="en-US" sz="1200" b="1" kern="1200">
                          <a:solidFill>
                            <a:schemeClr val="tx1"/>
                          </a:solidFill>
                          <a:latin typeface="+mn-lt"/>
                          <a:ea typeface="+mn-ea"/>
                          <a:cs typeface="+mn-cs"/>
                        </a:rPr>
                        <a:t>Notified</a:t>
                      </a:r>
                      <a:r>
                        <a:rPr lang="en-US" sz="1200" b="1" kern="1200" baseline="0">
                          <a:solidFill>
                            <a:schemeClr val="tx1"/>
                          </a:solidFill>
                          <a:latin typeface="+mn-lt"/>
                          <a:ea typeface="+mn-ea"/>
                          <a:cs typeface="+mn-cs"/>
                        </a:rPr>
                        <a:t> Maximum Demand (NMD)</a:t>
                      </a:r>
                      <a:endParaRPr lang="en-GB" sz="1200" b="0" kern="1200">
                        <a:solidFill>
                          <a:schemeClr val="tx1"/>
                        </a:solidFill>
                        <a:latin typeface="+mn-lt"/>
                        <a:ea typeface="+mn-ea"/>
                        <a:cs typeface="+mn-cs"/>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ysDash"/>
                      <a:round/>
                      <a:headEnd type="none" w="med" len="med"/>
                      <a:tailEnd type="none" w="med" len="med"/>
                    </a:lnB>
                    <a:solidFill>
                      <a:schemeClr val="bg1"/>
                    </a:solidFill>
                  </a:tcPr>
                </a:tc>
                <a:tc>
                  <a:txBody>
                    <a:bodyPr/>
                    <a:lstStyle/>
                    <a:p>
                      <a:pPr marL="0" algn="ctr" defTabSz="914400" rtl="0" eaLnBrk="1" latinLnBrk="0" hangingPunct="1"/>
                      <a:endParaRPr lang="en-GB" sz="1200" b="1" kern="1200">
                        <a:solidFill>
                          <a:schemeClr val="tx1"/>
                        </a:solidFill>
                        <a:highlight>
                          <a:srgbClr val="00FFFF"/>
                        </a:highlight>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ysDash"/>
                      <a:round/>
                      <a:headEnd type="none" w="med" len="med"/>
                      <a:tailEnd type="none" w="med" len="med"/>
                    </a:lnB>
                    <a:solidFill>
                      <a:srgbClr val="00B050"/>
                    </a:solidFill>
                  </a:tcPr>
                </a:tc>
                <a:tc>
                  <a:txBody>
                    <a:bodyPr/>
                    <a:lstStyle/>
                    <a:p>
                      <a:pPr marL="0" algn="ctr" defTabSz="914400" rtl="0" eaLnBrk="1" latinLnBrk="0" hangingPunct="1"/>
                      <a:r>
                        <a:rPr lang="en-GB">
                          <a:sym typeface="Symbol" panose="05050102010706020507" pitchFamily="18" charset="2"/>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ysDash"/>
                      <a:round/>
                      <a:headEnd type="none" w="med" len="med"/>
                      <a:tailEnd type="none" w="med" len="med"/>
                    </a:lnB>
                    <a:solidFill>
                      <a:schemeClr val="bg1"/>
                    </a:solid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Subject to M&amp;V PA</a:t>
                      </a:r>
                    </a:p>
                    <a:p>
                      <a:pPr marL="0" algn="ctr" defTabSz="914400" rtl="0" eaLnBrk="1" latinLnBrk="0" hangingPunct="1"/>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ysDash"/>
                      <a:round/>
                      <a:headEnd type="none" w="med" len="med"/>
                      <a:tailEnd type="none" w="med" len="med"/>
                    </a:lnB>
                    <a:no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30</a:t>
                      </a:r>
                      <a:r>
                        <a:rPr lang="en-GB" sz="1200" b="1" kern="1200" baseline="0">
                          <a:solidFill>
                            <a:schemeClr val="tx1"/>
                          </a:solidFill>
                          <a:latin typeface="+mn-lt"/>
                          <a:ea typeface="+mn-ea"/>
                          <a:cs typeface="+mn-cs"/>
                          <a:sym typeface="Symbol" panose="05050102010706020507" pitchFamily="18" charset="2"/>
                        </a:rPr>
                        <a:t>/11/2022</a:t>
                      </a:r>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ysDash"/>
                      <a:round/>
                      <a:headEnd type="none" w="med" len="med"/>
                      <a:tailEnd type="none" w="med" len="med"/>
                    </a:lnB>
                    <a:no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None</a:t>
                      </a:r>
                      <a:r>
                        <a:rPr lang="en-GB" sz="1200" b="1" kern="1200" baseline="0">
                          <a:solidFill>
                            <a:schemeClr val="tx1"/>
                          </a:solidFill>
                          <a:latin typeface="+mn-lt"/>
                          <a:ea typeface="+mn-ea"/>
                          <a:cs typeface="+mn-cs"/>
                          <a:sym typeface="Symbol" panose="05050102010706020507" pitchFamily="18" charset="2"/>
                        </a:rPr>
                        <a:t> Required</a:t>
                      </a:r>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ysDash"/>
                      <a:round/>
                      <a:headEnd type="none" w="med" len="med"/>
                      <a:tailEnd type="none" w="med" len="med"/>
                    </a:lnB>
                    <a:no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200" b="0" baseline="0"/>
                        <a:t>Customer engagements are ongoing.</a:t>
                      </a:r>
                      <a:endParaRPr lang="en-GB" sz="1200" b="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a:t>M&amp;V</a:t>
                      </a:r>
                      <a:r>
                        <a:rPr lang="en-GB" sz="1200" b="0" baseline="0"/>
                        <a:t> Report due end November 2022.</a:t>
                      </a:r>
                      <a:endParaRPr lang="en-GB" sz="1200" b="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458026697"/>
                  </a:ext>
                </a:extLst>
              </a:tr>
              <a:tr h="875495">
                <a:tc vMerge="1">
                  <a:txBody>
                    <a:bodyPr/>
                    <a:lstStyle/>
                    <a:p>
                      <a:pPr algn="ctr"/>
                      <a:endParaRPr lang="en-GB" sz="1600" b="1"/>
                    </a:p>
                  </a:txBody>
                  <a:tcPr anchor="ctr">
                    <a:solidFill>
                      <a:schemeClr val="accent6">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b="1" kern="1200">
                          <a:solidFill>
                            <a:schemeClr val="tx1"/>
                          </a:solidFill>
                          <a:latin typeface="+mn-lt"/>
                          <a:ea typeface="+mn-ea"/>
                          <a:cs typeface="+mn-cs"/>
                        </a:rPr>
                        <a:t>Power Alert </a:t>
                      </a:r>
                      <a:endParaRPr lang="en-ZA" sz="1200" b="0" kern="1200">
                        <a:solidFill>
                          <a:schemeClr val="tx1"/>
                        </a:solidFill>
                        <a:latin typeface="+mn-lt"/>
                        <a:ea typeface="+mn-ea"/>
                        <a:cs typeface="+mn-cs"/>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ZA" sz="1200" b="1" kern="1200">
                        <a:solidFill>
                          <a:schemeClr val="tx1"/>
                        </a:solidFill>
                        <a:highlight>
                          <a:srgbClr val="FF0000"/>
                        </a:highligh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200</a:t>
                      </a:r>
                      <a:endParaRPr lang="en-ZA"/>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Subject</a:t>
                      </a:r>
                      <a:r>
                        <a:rPr lang="en-GB" sz="1200" b="1" kern="1200" baseline="0">
                          <a:solidFill>
                            <a:schemeClr val="tx1"/>
                          </a:solidFill>
                          <a:latin typeface="+mn-lt"/>
                          <a:ea typeface="+mn-ea"/>
                          <a:cs typeface="+mn-cs"/>
                          <a:sym typeface="Symbol" panose="05050102010706020507" pitchFamily="18" charset="2"/>
                        </a:rPr>
                        <a:t> to M&amp;V PA</a:t>
                      </a:r>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30/11/2022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None 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a:t>Other communication mediums are being</a:t>
                      </a:r>
                      <a:r>
                        <a:rPr lang="en-GB" sz="1100" b="0" baseline="0"/>
                        <a:t> considered to enhance the performance.</a:t>
                      </a:r>
                      <a:endParaRPr lang="en-GB" sz="1100" b="0"/>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100" b="0"/>
                        <a:t>The</a:t>
                      </a:r>
                      <a:r>
                        <a:rPr lang="en-GB" sz="1100" b="0" baseline="0"/>
                        <a:t> messaging is also being looked at to  improve customer participation.</a:t>
                      </a:r>
                      <a:endParaRPr lang="en-GB" sz="1100" b="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a:t>M&amp;V performance</a:t>
                      </a:r>
                      <a:r>
                        <a:rPr lang="en-GB" sz="1100" b="0" baseline="0"/>
                        <a:t> report due end Nov 2022. Preparation in progress.</a:t>
                      </a:r>
                      <a:endParaRPr lang="en-GB" sz="1100" b="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282118111"/>
                  </a:ext>
                </a:extLst>
              </a:tr>
              <a:tr h="1033371">
                <a:tc vMerge="1">
                  <a:txBody>
                    <a:bodyPr/>
                    <a:lstStyle/>
                    <a:p>
                      <a:pPr algn="ctr"/>
                      <a:endParaRPr lang="en-GB" sz="1600" b="1"/>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a:t>Load</a:t>
                      </a:r>
                      <a:r>
                        <a:rPr lang="en-US" sz="1200" b="1" u="none" baseline="0"/>
                        <a:t> Shifting - Industrial</a:t>
                      </a:r>
                      <a:endParaRPr lang="en-ZA" sz="1200" b="0" u="none" kern="1200">
                        <a:solidFill>
                          <a:schemeClr val="tx1"/>
                        </a:solidFill>
                        <a:latin typeface="+mn-lt"/>
                        <a:ea typeface="+mn-ea"/>
                        <a:cs typeface="+mn-cs"/>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ZA" sz="1200" b="1">
                        <a:highlight>
                          <a:srgbClr val="00FF00"/>
                        </a:high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20</a:t>
                      </a:r>
                      <a:endParaRPr lang="en-ZA"/>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Subject to M&amp;V PA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31/03/2023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PPP</a:t>
                      </a:r>
                      <a:r>
                        <a:rPr lang="en-GB" sz="1200" b="1" kern="1200" baseline="0">
                          <a:solidFill>
                            <a:schemeClr val="tx1"/>
                          </a:solidFill>
                          <a:latin typeface="+mn-lt"/>
                          <a:ea typeface="+mn-ea"/>
                          <a:cs typeface="+mn-cs"/>
                          <a:sym typeface="Symbol" panose="05050102010706020507" pitchFamily="18" charset="2"/>
                        </a:rPr>
                        <a:t>FA Exemption</a:t>
                      </a:r>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None/>
                        <a:tabLst/>
                        <a:defRPr/>
                      </a:pPr>
                      <a:endParaRPr kumimoji="0" lang="en-GB" sz="1100" b="0" i="0" u="none" strike="noStrike" kern="1200" cap="none" spc="0" normalizeH="0" baseline="0" noProof="0">
                        <a:ln>
                          <a:noFill/>
                        </a:ln>
                        <a:solidFill>
                          <a:prstClr val="black"/>
                        </a:solidFill>
                        <a:effectLst/>
                        <a:uLnTx/>
                        <a:uFillTx/>
                        <a:latin typeface="Calibri"/>
                        <a:ea typeface="+mn-ea"/>
                        <a:cs typeface="+mn-cs"/>
                      </a:endParaRP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100" b="0" i="0" u="none" strike="noStrike" kern="1200" cap="none" spc="0" normalizeH="0" baseline="0" noProof="0">
                          <a:ln>
                            <a:noFill/>
                          </a:ln>
                          <a:effectLst/>
                          <a:uLnTx/>
                          <a:uFillTx/>
                          <a:latin typeface="Calibri" panose="020F0502020204030204"/>
                          <a:ea typeface="+mn-ea"/>
                          <a:cs typeface="+mn-cs"/>
                        </a:rPr>
                        <a:t>7 Projects ( Combined 20MW) to</a:t>
                      </a:r>
                      <a:r>
                        <a:rPr lang="en-GB" sz="1100" b="0" i="0" u="none" strike="noStrike" kern="1200" cap="none" spc="0" normalizeH="0" baseline="0" noProof="0">
                          <a:ln>
                            <a:noFill/>
                          </a:ln>
                          <a:effectLst/>
                          <a:uLnTx/>
                          <a:uFillTx/>
                          <a:latin typeface="Calibri" panose="020F0502020204030204"/>
                          <a:ea typeface="+mn-ea"/>
                          <a:cs typeface="+mn-cs"/>
                        </a:rPr>
                        <a:t> be </a:t>
                      </a:r>
                      <a:r>
                        <a:rPr kumimoji="0" lang="en-GB" sz="1100" b="0" i="0" u="none" strike="noStrike" kern="1200" cap="none" spc="0" normalizeH="0" baseline="0" noProof="0">
                          <a:ln>
                            <a:noFill/>
                          </a:ln>
                          <a:effectLst/>
                          <a:uLnTx/>
                          <a:uFillTx/>
                          <a:latin typeface="Calibri" panose="020F0502020204030204"/>
                          <a:ea typeface="+mn-ea"/>
                          <a:cs typeface="+mn-cs"/>
                        </a:rPr>
                        <a:t> contracted by</a:t>
                      </a:r>
                      <a:r>
                        <a:rPr lang="en-GB" sz="1100" b="0" i="0" u="none" strike="noStrike" kern="1200" cap="none" spc="0" normalizeH="0" baseline="0" noProof="0">
                          <a:ln>
                            <a:noFill/>
                          </a:ln>
                          <a:effectLst/>
                          <a:uLnTx/>
                          <a:uFillTx/>
                          <a:latin typeface="Calibri" panose="020F0502020204030204"/>
                          <a:ea typeface="+mn-ea"/>
                          <a:cs typeface="+mn-cs"/>
                        </a:rPr>
                        <a:t>  first week in </a:t>
                      </a:r>
                      <a:r>
                        <a:rPr kumimoji="0" lang="en-GB" sz="1100" b="0" i="0" u="none" strike="noStrike" kern="1200" cap="none" spc="0" normalizeH="0" baseline="0" noProof="0">
                          <a:ln>
                            <a:noFill/>
                          </a:ln>
                          <a:effectLst/>
                          <a:uLnTx/>
                          <a:uFillTx/>
                          <a:latin typeface="Calibri" panose="020F0502020204030204"/>
                          <a:ea typeface="+mn-ea"/>
                          <a:cs typeface="+mn-cs"/>
                        </a:rPr>
                        <a:t> Oct 2022</a:t>
                      </a:r>
                      <a:r>
                        <a:rPr lang="en-GB" sz="1100" b="0" i="0" u="none" strike="noStrike" kern="1200" cap="none" spc="0" normalizeH="0" baseline="0" noProof="0">
                          <a:ln>
                            <a:noFill/>
                          </a:ln>
                          <a:effectLst/>
                          <a:uLnTx/>
                          <a:uFillTx/>
                          <a:latin typeface="Calibri" panose="020F0502020204030204"/>
                          <a:ea typeface="+mn-ea"/>
                          <a:cs typeface="+mn-cs"/>
                        </a:rPr>
                        <a:t>.</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100" b="0" i="0" u="none" strike="noStrike" kern="1200" cap="none" spc="0" normalizeH="0" baseline="0" noProof="0">
                          <a:ln>
                            <a:noFill/>
                          </a:ln>
                          <a:effectLst/>
                          <a:uLnTx/>
                          <a:uFillTx/>
                          <a:latin typeface="Calibri" panose="020F0502020204030204"/>
                          <a:ea typeface="+mn-ea"/>
                          <a:cs typeface="+mn-cs"/>
                        </a:rPr>
                        <a:t>Implementation ranges from 1 to</a:t>
                      </a:r>
                      <a:r>
                        <a:rPr lang="en-GB" sz="1100" b="0" i="0" u="none" strike="noStrike" kern="1200" cap="none" spc="0" normalizeH="0" baseline="0" noProof="0">
                          <a:ln>
                            <a:noFill/>
                          </a:ln>
                          <a:effectLst/>
                          <a:uLnTx/>
                          <a:uFillTx/>
                          <a:latin typeface="Calibri" panose="020F0502020204030204"/>
                          <a:ea typeface="+mn-ea"/>
                          <a:cs typeface="+mn-cs"/>
                        </a:rPr>
                        <a:t> 5 months</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100" b="0" i="0" u="none" strike="noStrike" kern="1200" cap="none" spc="0" normalizeH="0" baseline="0" noProof="0">
                          <a:ln>
                            <a:noFill/>
                          </a:ln>
                          <a:effectLst/>
                          <a:uLnTx/>
                          <a:uFillTx/>
                          <a:latin typeface="Calibri" panose="020F0502020204030204"/>
                          <a:ea typeface="+mn-ea"/>
                          <a:cs typeface="+mn-cs"/>
                        </a:rPr>
                        <a:t>WS4 to submit the PPPFA Exemption request to 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414782119"/>
                  </a:ext>
                </a:extLst>
              </a:tr>
              <a:tr h="875495">
                <a:tc vMerge="1">
                  <a:txBody>
                    <a:bodyPr/>
                    <a:lstStyle/>
                    <a:p>
                      <a:pPr algn="ctr"/>
                      <a:endParaRPr lang="en-GB" sz="1600" b="1"/>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latin typeface="+mn-lt"/>
                          <a:ea typeface="+mn-ea"/>
                          <a:cs typeface="+mn-cs"/>
                        </a:rPr>
                        <a:t>Energy Efficiency - Industrial</a:t>
                      </a:r>
                      <a:endParaRPr lang="en-ZA" sz="1200" b="0" kern="1200">
                        <a:solidFill>
                          <a:schemeClr val="tx1"/>
                        </a:solidFill>
                        <a:latin typeface="+mn-lt"/>
                        <a:ea typeface="+mn-ea"/>
                        <a:cs typeface="+mn-cs"/>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ZA" sz="1200" b="1">
                        <a:highlight>
                          <a:srgbClr val="00FF00"/>
                        </a:high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15,6</a:t>
                      </a:r>
                      <a:endParaRPr lang="en-ZA"/>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Subject</a:t>
                      </a:r>
                      <a:r>
                        <a:rPr lang="en-GB" sz="1200" b="1" kern="1200" baseline="0">
                          <a:solidFill>
                            <a:schemeClr val="tx1"/>
                          </a:solidFill>
                          <a:latin typeface="+mn-lt"/>
                          <a:ea typeface="+mn-ea"/>
                          <a:cs typeface="+mn-cs"/>
                          <a:sym typeface="Symbol" panose="05050102010706020507" pitchFamily="18" charset="2"/>
                        </a:rPr>
                        <a:t> to M&amp;V PA</a:t>
                      </a:r>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31/03/2023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mn-lt"/>
                          <a:ea typeface="+mn-ea"/>
                          <a:cs typeface="+mn-cs"/>
                          <a:sym typeface="Symbol" panose="05050102010706020507" pitchFamily="18" charset="2"/>
                        </a:rPr>
                        <a:t>PPPFA Exemption</a:t>
                      </a:r>
                    </a:p>
                    <a:p>
                      <a:pPr marL="0" algn="ctr" defTabSz="914400" rtl="0" eaLnBrk="1" latinLnBrk="0" hangingPunct="1"/>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171450" marR="0" lvl="0" indent="-171450" algn="l" rtl="0" eaLnBrk="1" fontAlgn="auto" latinLnBrk="0" hangingPunct="1">
                        <a:lnSpc>
                          <a:spcPct val="100000"/>
                        </a:lnSpc>
                        <a:spcBef>
                          <a:spcPts val="0"/>
                        </a:spcBef>
                        <a:spcAft>
                          <a:spcPts val="0"/>
                        </a:spcAft>
                        <a:buClr>
                          <a:srgbClr val="000000"/>
                        </a:buClr>
                        <a:buSzTx/>
                        <a:buFont typeface="Arial,Sans-Serif" panose="020B0604020202020204" pitchFamily="34" charset="0"/>
                        <a:buChar char="•"/>
                      </a:pPr>
                      <a:r>
                        <a:rPr lang="en-GB" sz="1100" b="0" i="0" u="none" strike="noStrike" kern="1200" cap="none" spc="0" normalizeH="0" baseline="0" noProof="0">
                          <a:ln>
                            <a:noFill/>
                          </a:ln>
                          <a:effectLst/>
                          <a:uLnTx/>
                          <a:uFillTx/>
                          <a:latin typeface="Calibri"/>
                        </a:rPr>
                        <a:t>10 Projects</a:t>
                      </a:r>
                      <a:r>
                        <a:rPr kumimoji="0" lang="en-GB" sz="1100" b="0" i="0" u="none" strike="noStrike" kern="1200" cap="none" spc="0" normalizeH="0" baseline="0" noProof="0">
                          <a:ln>
                            <a:noFill/>
                          </a:ln>
                          <a:effectLst/>
                          <a:uLnTx/>
                          <a:uFillTx/>
                          <a:latin typeface="Calibri"/>
                        </a:rPr>
                        <a:t> ( Combined </a:t>
                      </a:r>
                      <a:r>
                        <a:rPr lang="en-GB" sz="1100" b="0" i="0" u="none" strike="noStrike" kern="1200" cap="none" spc="0" normalizeH="0" baseline="0" noProof="0">
                          <a:ln>
                            <a:noFill/>
                          </a:ln>
                          <a:effectLst/>
                          <a:uLnTx/>
                          <a:uFillTx/>
                          <a:latin typeface="Calibri"/>
                        </a:rPr>
                        <a:t>15,6 MW</a:t>
                      </a:r>
                      <a:r>
                        <a:rPr kumimoji="0" lang="en-GB" sz="1100" b="0" i="0" u="none" strike="noStrike" kern="1200" cap="none" spc="0" normalizeH="0" baseline="0" noProof="0">
                          <a:ln>
                            <a:noFill/>
                          </a:ln>
                          <a:effectLst/>
                          <a:uLnTx/>
                          <a:uFillTx/>
                          <a:latin typeface="Calibri"/>
                        </a:rPr>
                        <a:t>) to</a:t>
                      </a:r>
                      <a:r>
                        <a:rPr lang="en-GB" sz="1100" b="0" i="0" u="none" strike="noStrike" kern="1200" cap="none" spc="0" normalizeH="0" baseline="0" noProof="0">
                          <a:ln>
                            <a:noFill/>
                          </a:ln>
                          <a:effectLst/>
                          <a:uLnTx/>
                          <a:uFillTx/>
                          <a:latin typeface="Calibri"/>
                        </a:rPr>
                        <a:t> be  </a:t>
                      </a:r>
                      <a:r>
                        <a:rPr kumimoji="0" lang="en-GB" sz="1100" b="0" i="0" u="none" strike="noStrike" kern="1200" cap="none" spc="0" normalizeH="0" baseline="0" noProof="0">
                          <a:ln>
                            <a:noFill/>
                          </a:ln>
                          <a:effectLst/>
                          <a:uLnTx/>
                          <a:uFillTx/>
                          <a:latin typeface="Calibri"/>
                        </a:rPr>
                        <a:t>contracted by</a:t>
                      </a:r>
                      <a:r>
                        <a:rPr lang="en-GB" sz="1100" b="0" i="0" u="none" strike="noStrike" kern="1200" cap="none" spc="0" normalizeH="0" baseline="0" noProof="0">
                          <a:ln>
                            <a:noFill/>
                          </a:ln>
                          <a:effectLst/>
                          <a:uLnTx/>
                          <a:uFillTx/>
                          <a:latin typeface="Calibri"/>
                        </a:rPr>
                        <a:t>  first week in  </a:t>
                      </a:r>
                      <a:r>
                        <a:rPr kumimoji="0" lang="en-GB" sz="1100" b="0" i="0" u="none" strike="noStrike" kern="1200" cap="none" spc="0" normalizeH="0" baseline="0" noProof="0">
                          <a:ln>
                            <a:noFill/>
                          </a:ln>
                          <a:effectLst/>
                          <a:uLnTx/>
                          <a:uFillTx/>
                          <a:latin typeface="Calibri"/>
                        </a:rPr>
                        <a:t>Oct</a:t>
                      </a:r>
                      <a:r>
                        <a:rPr lang="en-GB" sz="1100" b="0" i="0" u="none" strike="noStrike" kern="1200" cap="none" spc="0" normalizeH="0" baseline="0" noProof="0">
                          <a:ln>
                            <a:noFill/>
                          </a:ln>
                          <a:effectLst/>
                          <a:uLnTx/>
                          <a:uFillTx/>
                          <a:latin typeface="Calibri"/>
                        </a:rPr>
                        <a:t> 2022.</a:t>
                      </a:r>
                      <a:endParaRPr kumimoji="0" lang="en-US" sz="1100" b="0" i="0" u="none" strike="noStrike" kern="1200" cap="none" spc="0" normalizeH="0" baseline="0" noProof="0">
                        <a:ln>
                          <a:noFill/>
                        </a:ln>
                        <a:effectLst/>
                        <a:uLnTx/>
                        <a:uFillTx/>
                      </a:endParaRPr>
                    </a:p>
                    <a:p>
                      <a:pPr marL="171450" marR="0" lvl="0" indent="-171450" algn="l">
                        <a:lnSpc>
                          <a:spcPct val="100000"/>
                        </a:lnSpc>
                        <a:spcBef>
                          <a:spcPts val="0"/>
                        </a:spcBef>
                        <a:spcAft>
                          <a:spcPts val="0"/>
                        </a:spcAft>
                        <a:buClr>
                          <a:srgbClr val="000000"/>
                        </a:buClr>
                        <a:buSzTx/>
                        <a:buFont typeface="Arial,Sans-Serif" panose="020B0604020202020204" pitchFamily="34" charset="0"/>
                        <a:buChar char="•"/>
                      </a:pPr>
                      <a:r>
                        <a:rPr kumimoji="0" lang="en-GB" sz="1100" b="0" i="0" u="none" strike="noStrike" kern="1200" cap="none" spc="0" normalizeH="0" baseline="0" noProof="0">
                          <a:ln>
                            <a:noFill/>
                          </a:ln>
                          <a:effectLst/>
                          <a:uLnTx/>
                          <a:uFillTx/>
                          <a:latin typeface="Calibri"/>
                        </a:rPr>
                        <a:t>Implementation ranges from 1</a:t>
                      </a:r>
                      <a:r>
                        <a:rPr lang="en-GB" sz="1100" b="0" i="0" u="none" strike="noStrike" kern="1200" cap="none" spc="0" normalizeH="0" baseline="0" noProof="0">
                          <a:ln>
                            <a:noFill/>
                          </a:ln>
                          <a:effectLst/>
                          <a:uLnTx/>
                          <a:uFillTx/>
                          <a:latin typeface="Calibri"/>
                        </a:rPr>
                        <a:t> </a:t>
                      </a:r>
                      <a:r>
                        <a:rPr kumimoji="0" lang="en-GB" sz="1100" b="0" i="0" u="none" strike="noStrike" kern="1200" cap="none" spc="0" normalizeH="0" baseline="0" noProof="0">
                          <a:ln>
                            <a:noFill/>
                          </a:ln>
                          <a:effectLst/>
                          <a:uLnTx/>
                          <a:uFillTx/>
                          <a:latin typeface="Calibri"/>
                        </a:rPr>
                        <a:t>to</a:t>
                      </a:r>
                      <a:r>
                        <a:rPr lang="en-GB" sz="1100" b="0" i="0" u="none" strike="noStrike" kern="1200" cap="none" spc="0" normalizeH="0" baseline="0" noProof="0">
                          <a:ln>
                            <a:noFill/>
                          </a:ln>
                          <a:effectLst/>
                          <a:uLnTx/>
                          <a:uFillTx/>
                          <a:latin typeface="Calibri"/>
                        </a:rPr>
                        <a:t> </a:t>
                      </a:r>
                      <a:r>
                        <a:rPr kumimoji="0" lang="en-GB" sz="1100" b="0" i="0" u="none" strike="noStrike" kern="1200" cap="none" spc="0" normalizeH="0" baseline="0" noProof="0">
                          <a:ln>
                            <a:noFill/>
                          </a:ln>
                          <a:effectLst/>
                          <a:uLnTx/>
                          <a:uFillTx/>
                          <a:latin typeface="Calibri"/>
                        </a:rPr>
                        <a:t>5</a:t>
                      </a:r>
                      <a:r>
                        <a:rPr lang="en-GB" sz="1100" b="0" i="0" u="none" strike="noStrike" kern="1200" cap="none" spc="0" normalizeH="0" baseline="0" noProof="0">
                          <a:ln>
                            <a:noFill/>
                          </a:ln>
                          <a:effectLst/>
                          <a:uLnTx/>
                          <a:uFillTx/>
                          <a:latin typeface="Calibri"/>
                        </a:rPr>
                        <a:t> </a:t>
                      </a:r>
                      <a:r>
                        <a:rPr kumimoji="0" lang="en-GB" sz="1100" b="0" i="0" u="none" strike="noStrike" kern="1200" cap="none" spc="0" normalizeH="0" baseline="0" noProof="0">
                          <a:ln>
                            <a:noFill/>
                          </a:ln>
                          <a:effectLst/>
                          <a:uLnTx/>
                          <a:uFillTx/>
                          <a:latin typeface="Calibri"/>
                        </a:rPr>
                        <a:t>months</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100" b="0" i="0" u="none" strike="noStrike" kern="1200" cap="none" spc="0" normalizeH="0" baseline="0" noProof="0">
                          <a:ln>
                            <a:noFill/>
                          </a:ln>
                          <a:effectLst/>
                          <a:uLnTx/>
                          <a:uFillTx/>
                          <a:latin typeface="+mn-lt"/>
                          <a:ea typeface="+mn-ea"/>
                          <a:cs typeface="+mn-cs"/>
                        </a:rPr>
                        <a:t>WS4 to submit the PPPFA Exemption request to 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11173936"/>
                  </a:ext>
                </a:extLst>
              </a:tr>
              <a:tr h="1119485">
                <a:tc vMerge="1">
                  <a:txBody>
                    <a:bodyPr/>
                    <a:lstStyle/>
                    <a:p>
                      <a:pPr algn="ctr"/>
                      <a:endParaRPr lang="en-GB" sz="1600" b="1"/>
                    </a:p>
                  </a:txBody>
                  <a:tcPr anchor="ctr">
                    <a:solidFill>
                      <a:schemeClr val="accent6">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b="1" i="0" u="none" strike="noStrike" kern="1200" noProof="0">
                          <a:solidFill>
                            <a:schemeClr val="tx1"/>
                          </a:solidFill>
                        </a:rPr>
                        <a:t>Critical Peak Pricing (CPP)</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pPr algn="ctr"/>
                      <a:endParaRPr lang="en-ZA" sz="1200" b="1">
                        <a:highlight>
                          <a:srgbClr val="00FF00"/>
                        </a:high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rgbClr val="00B050"/>
                    </a:solidFill>
                  </a:tcPr>
                </a:tc>
                <a:tc>
                  <a:txBody>
                    <a:bodyPr/>
                    <a:lstStyle/>
                    <a:p>
                      <a:pPr algn="ctr"/>
                      <a:r>
                        <a:rPr lang="en-US"/>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a:txBody>
                    <a:bodyPr/>
                    <a:lstStyle/>
                    <a:p>
                      <a:pPr marL="0" lvl="0" algn="ctr">
                        <a:buNone/>
                      </a:pPr>
                      <a:r>
                        <a:rPr lang="en-GB" sz="1200" b="1" i="0" u="none" strike="noStrike" kern="1200" noProof="0">
                          <a:solidFill>
                            <a:schemeClr val="tx1"/>
                          </a:solidFill>
                          <a:latin typeface="Calibri"/>
                        </a:rPr>
                        <a:t>Subject to M&amp;V PA</a:t>
                      </a:r>
                      <a:endParaRPr lang="en-U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ctr" defTabSz="914400" rtl="0" eaLnBrk="1" latinLnBrk="0" hangingPunct="1"/>
                      <a:r>
                        <a:rPr lang="en-GB" sz="1200" b="1" kern="1200">
                          <a:solidFill>
                            <a:schemeClr val="tx1"/>
                          </a:solidFill>
                          <a:latin typeface="+mn-lt"/>
                          <a:ea typeface="+mn-ea"/>
                          <a:cs typeface="+mn-cs"/>
                        </a:rPr>
                        <a:t>30/11/2022</a:t>
                      </a:r>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NERSA</a:t>
                      </a:r>
                      <a:r>
                        <a:rPr lang="en-GB" sz="1200" b="1" kern="1200" baseline="0">
                          <a:solidFill>
                            <a:schemeClr val="tx1"/>
                          </a:solidFill>
                          <a:latin typeface="+mn-lt"/>
                          <a:ea typeface="+mn-ea"/>
                          <a:cs typeface="+mn-cs"/>
                          <a:sym typeface="Symbol" panose="05050102010706020507" pitchFamily="18" charset="2"/>
                        </a:rPr>
                        <a:t> approval to continue programme beyond pilot (End Dec 2022)</a:t>
                      </a:r>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kern="1200" cap="none" spc="0" normalizeH="0" baseline="0" noProof="0">
                          <a:ln>
                            <a:noFill/>
                          </a:ln>
                          <a:effectLst/>
                          <a:uLnTx/>
                          <a:uFillTx/>
                          <a:latin typeface="+mn-lt"/>
                          <a:ea typeface="+mn-ea"/>
                          <a:cs typeface="+mn-cs"/>
                        </a:rPr>
                        <a:t>The performance monitoring commenced in September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4052259153"/>
                  </a:ext>
                </a:extLst>
              </a:tr>
              <a:tr h="430571">
                <a:tc vMerge="1">
                  <a:txBody>
                    <a:bodyPr/>
                    <a:lstStyle/>
                    <a:p>
                      <a:pPr algn="ctr"/>
                      <a:endParaRPr lang="en-GB" sz="1600" b="1"/>
                    </a:p>
                  </a:txBody>
                  <a:tcPr anchor="ctr">
                    <a:solidFill>
                      <a:schemeClr val="accent6">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ZA" sz="1400" b="1" kern="1200">
                          <a:solidFill>
                            <a:schemeClr val="bg1"/>
                          </a:solidFill>
                          <a:latin typeface="+mn-lt"/>
                          <a:ea typeface="+mn-ea"/>
                          <a:cs typeface="+mn-cs"/>
                        </a:rPr>
                        <a:t>Total </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1"/>
                    </a:solidFill>
                  </a:tcPr>
                </a:tc>
                <a:tc>
                  <a:txBody>
                    <a:bodyPr/>
                    <a:lstStyle/>
                    <a:p>
                      <a:pPr algn="ctr"/>
                      <a:endParaRPr lang="en-ZA" sz="14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1"/>
                    </a:solidFill>
                  </a:tcPr>
                </a:tc>
                <a:tc>
                  <a:txBody>
                    <a:bodyPr/>
                    <a:lstStyle/>
                    <a:p>
                      <a:pPr algn="ctr"/>
                      <a:r>
                        <a:rPr lang="en-US">
                          <a:solidFill>
                            <a:schemeClr val="bg1"/>
                          </a:solidFill>
                        </a:rPr>
                        <a:t>257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1"/>
                    </a:solidFill>
                  </a:tcPr>
                </a:tc>
                <a:tc>
                  <a:txBody>
                    <a:bodyPr/>
                    <a:lstStyle/>
                    <a:p>
                      <a:pPr marL="0" algn="ctr" defTabSz="914400" rtl="0" eaLnBrk="1" latinLnBrk="0" hangingPunct="1"/>
                      <a:r>
                        <a:rPr lang="en-GB" sz="1200" b="1" kern="1200">
                          <a:solidFill>
                            <a:schemeClr val="tx1"/>
                          </a:solidFill>
                          <a:latin typeface="+mn-lt"/>
                          <a:ea typeface="+mn-ea"/>
                          <a:cs typeface="+mn-cs"/>
                          <a:sym typeface="Symbol" panose="05050102010706020507" pitchFamily="18" charset="2"/>
                        </a:rPr>
                        <a:t>Subject to M&amp;V PA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1"/>
                    </a:solidFill>
                  </a:tcPr>
                </a:tc>
                <a:tc>
                  <a:txBody>
                    <a:bodyPr/>
                    <a:lstStyle/>
                    <a:p>
                      <a:pPr marL="0" algn="ctr" defTabSz="914400" rtl="0" eaLnBrk="1" latinLnBrk="0" hangingPunct="1"/>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1"/>
                    </a:solidFill>
                  </a:tcPr>
                </a:tc>
                <a:tc>
                  <a:txBody>
                    <a:bodyPr/>
                    <a:lstStyle/>
                    <a:p>
                      <a:pPr marL="0" algn="ctr" defTabSz="914400" rtl="0" eaLnBrk="1" latinLnBrk="0" hangingPunct="1"/>
                      <a:endParaRPr lang="en-GB" sz="1200" b="1" kern="1200">
                        <a:solidFill>
                          <a:schemeClr val="tx1"/>
                        </a:solidFill>
                        <a:latin typeface="+mn-lt"/>
                        <a:ea typeface="+mn-ea"/>
                        <a:cs typeface="+mn-cs"/>
                        <a:sym typeface="Symbol" panose="05050102010706020507" pitchFamily="18"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GB"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accent1"/>
                    </a:solidFill>
                  </a:tcPr>
                </a:tc>
                <a:extLst>
                  <a:ext uri="{0D108BD9-81ED-4DB2-BD59-A6C34878D82A}">
                    <a16:rowId xmlns:a16="http://schemas.microsoft.com/office/drawing/2014/main" val="3556051787"/>
                  </a:ext>
                </a:extLst>
              </a:tr>
            </a:tbl>
          </a:graphicData>
        </a:graphic>
      </p:graphicFrame>
    </p:spTree>
    <p:extLst>
      <p:ext uri="{BB962C8B-B14F-4D97-AF65-F5344CB8AC3E}">
        <p14:creationId xmlns:p14="http://schemas.microsoft.com/office/powerpoint/2010/main" val="1563594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0FE826-0352-4FDA-BACC-20288945F01C}"/>
              </a:ext>
            </a:extLst>
          </p:cNvPr>
          <p:cNvSpPr>
            <a:spLocks noGrp="1"/>
          </p:cNvSpPr>
          <p:nvPr>
            <p:ph type="title"/>
          </p:nvPr>
        </p:nvSpPr>
        <p:spPr/>
        <p:txBody>
          <a:bodyPr/>
          <a:lstStyle/>
          <a:p>
            <a:r>
              <a:rPr lang="en-ZA" dirty="0"/>
              <a:t>Industry Indaba – Feb 2023</a:t>
            </a:r>
          </a:p>
        </p:txBody>
      </p:sp>
      <p:sp>
        <p:nvSpPr>
          <p:cNvPr id="6" name="Content Placeholder 5">
            <a:extLst>
              <a:ext uri="{FF2B5EF4-FFF2-40B4-BE49-F238E27FC236}">
                <a16:creationId xmlns:a16="http://schemas.microsoft.com/office/drawing/2014/main" id="{892BA06C-CFB8-49FB-B99A-BBAD1A7348C4}"/>
              </a:ext>
            </a:extLst>
          </p:cNvPr>
          <p:cNvSpPr>
            <a:spLocks noGrp="1"/>
          </p:cNvSpPr>
          <p:nvPr>
            <p:ph idx="1"/>
          </p:nvPr>
        </p:nvSpPr>
        <p:spPr>
          <a:xfrm>
            <a:off x="5532582" y="1323974"/>
            <a:ext cx="6446982" cy="5372389"/>
          </a:xfrm>
        </p:spPr>
        <p:txBody>
          <a:bodyPr anchor="ctr">
            <a:normAutofit fontScale="92500" lnSpcReduction="20000"/>
          </a:bodyPr>
          <a:lstStyle/>
          <a:p>
            <a:pPr lvl="0"/>
            <a:r>
              <a:rPr lang="en-ZA" sz="1800" dirty="0">
                <a:effectLst/>
                <a:latin typeface="Calibri" panose="020F0502020204030204" pitchFamily="34" charset="0"/>
                <a:ea typeface="Times New Roman" panose="02020603050405020304" pitchFamily="18" charset="0"/>
              </a:rPr>
              <a:t>Indaba themes:</a:t>
            </a:r>
            <a:endParaRPr lang="en-ZA" sz="1800" dirty="0">
              <a:effectLst/>
              <a:latin typeface="Calibri" panose="020F0502020204030204" pitchFamily="34" charset="0"/>
              <a:ea typeface="Calibri" panose="020F0502020204030204" pitchFamily="34" charset="0"/>
            </a:endParaRPr>
          </a:p>
          <a:p>
            <a:pPr marL="457200"/>
            <a:r>
              <a:rPr lang="en-ZA" sz="1800" b="0" dirty="0">
                <a:effectLst/>
                <a:latin typeface="Calibri" panose="020F0502020204030204" pitchFamily="34" charset="0"/>
                <a:ea typeface="Calibri" panose="020F0502020204030204" pitchFamily="34" charset="0"/>
              </a:rPr>
              <a:t>“Arresting the energy crisis through demand management options or solutions”.</a:t>
            </a:r>
          </a:p>
          <a:p>
            <a:pPr marL="457200"/>
            <a:endParaRPr lang="en-ZA" sz="900" b="0" dirty="0">
              <a:effectLst/>
              <a:latin typeface="Calibri" panose="020F0502020204030204" pitchFamily="34" charset="0"/>
              <a:ea typeface="Calibri" panose="020F0502020204030204" pitchFamily="34" charset="0"/>
            </a:endParaRPr>
          </a:p>
          <a:p>
            <a:r>
              <a:rPr lang="en-ZA" sz="1800" dirty="0">
                <a:effectLst/>
                <a:latin typeface="Calibri" panose="020F0502020204030204" pitchFamily="34" charset="0"/>
                <a:ea typeface="Times New Roman" panose="02020603050405020304" pitchFamily="18" charset="0"/>
              </a:rPr>
              <a:t>Purpose:</a:t>
            </a:r>
            <a:endParaRPr lang="en-ZA" sz="1800" dirty="0">
              <a:effectLst/>
              <a:latin typeface="Calibri" panose="020F0502020204030204" pitchFamily="34" charset="0"/>
              <a:ea typeface="Calibri" panose="020F0502020204030204" pitchFamily="34" charset="0"/>
            </a:endParaRPr>
          </a:p>
          <a:p>
            <a:pPr marL="457200"/>
            <a:r>
              <a:rPr lang="en-ZA" sz="1800" b="0" dirty="0">
                <a:effectLst/>
                <a:latin typeface="Calibri" panose="020F0502020204030204" pitchFamily="34" charset="0"/>
                <a:ea typeface="Calibri" panose="020F0502020204030204" pitchFamily="34" charset="0"/>
              </a:rPr>
              <a:t>To gather researchers, industry partners and industries experts to promote and publicise collaborative proposals or solutions on demand management to limit the impact of loadshedding in South Africa. </a:t>
            </a:r>
          </a:p>
          <a:p>
            <a:pPr marL="1028700" lvl="1" indent="-342900"/>
            <a:r>
              <a:rPr lang="en-ZA" sz="1800" i="1" dirty="0">
                <a:effectLst/>
                <a:latin typeface="Calibri" panose="020F0502020204030204" pitchFamily="34" charset="0"/>
                <a:ea typeface="Times New Roman" panose="02020603050405020304" pitchFamily="18" charset="0"/>
              </a:rPr>
              <a:t>The indaba will feature speakers from partners and players in the fields of demand research.</a:t>
            </a:r>
            <a:endParaRPr lang="en-ZA" sz="1800" i="1" dirty="0">
              <a:effectLst/>
              <a:latin typeface="Calibri" panose="020F0502020204030204" pitchFamily="34" charset="0"/>
              <a:ea typeface="Calibri" panose="020F0502020204030204" pitchFamily="34" charset="0"/>
            </a:endParaRPr>
          </a:p>
          <a:p>
            <a:pPr marL="1028700" lvl="1" indent="-342900"/>
            <a:r>
              <a:rPr lang="en-ZA" sz="1800" i="1" dirty="0">
                <a:effectLst/>
                <a:latin typeface="Calibri" panose="020F0502020204030204" pitchFamily="34" charset="0"/>
                <a:ea typeface="Times New Roman" panose="02020603050405020304" pitchFamily="18" charset="0"/>
              </a:rPr>
              <a:t>Also there will a participation from distinguished speakers from around the country in various disciplines of demand management.</a:t>
            </a:r>
          </a:p>
          <a:p>
            <a:pPr marL="1028700" lvl="1" indent="-342900"/>
            <a:endParaRPr lang="en-ZA" sz="900" dirty="0">
              <a:effectLst/>
              <a:latin typeface="Calibri" panose="020F0502020204030204" pitchFamily="34" charset="0"/>
              <a:ea typeface="Times New Roman" panose="02020603050405020304" pitchFamily="18" charset="0"/>
            </a:endParaRPr>
          </a:p>
          <a:p>
            <a:pPr marL="0" lvl="1" indent="0">
              <a:buNone/>
            </a:pPr>
            <a:r>
              <a:rPr lang="en-ZA" sz="1800" b="1" dirty="0">
                <a:effectLst/>
                <a:latin typeface="Calibri" panose="020F0502020204030204" pitchFamily="34" charset="0"/>
                <a:ea typeface="Times New Roman" panose="02020603050405020304" pitchFamily="18" charset="0"/>
              </a:rPr>
              <a:t>Intended outcome: </a:t>
            </a:r>
            <a:endParaRPr lang="en-ZA" sz="1800" b="1" dirty="0">
              <a:effectLst/>
              <a:latin typeface="Calibri" panose="020F0502020204030204" pitchFamily="34" charset="0"/>
              <a:ea typeface="Calibri" panose="020F0502020204030204" pitchFamily="34" charset="0"/>
            </a:endParaRPr>
          </a:p>
          <a:p>
            <a:pPr marL="457200"/>
            <a:r>
              <a:rPr lang="en-ZA" sz="1800" b="0" dirty="0">
                <a:effectLst/>
                <a:latin typeface="Calibri" panose="020F0502020204030204" pitchFamily="34" charset="0"/>
                <a:ea typeface="Calibri" panose="020F0502020204030204" pitchFamily="34" charset="0"/>
              </a:rPr>
              <a:t>Commitment from the industry and role players and policy makers on the demand side as well as receiving proposed solutions, including partnership to resolve the country's demand challenges.</a:t>
            </a:r>
          </a:p>
          <a:p>
            <a:pPr marL="457200"/>
            <a:r>
              <a:rPr lang="en-US" sz="900" b="0" dirty="0">
                <a:effectLst/>
                <a:latin typeface="Calibri" panose="020F0502020204030204" pitchFamily="34" charset="0"/>
                <a:ea typeface="Calibri" panose="020F0502020204030204" pitchFamily="34" charset="0"/>
              </a:rPr>
              <a:t> </a:t>
            </a:r>
            <a:endParaRPr lang="en-ZA" sz="900" b="0" dirty="0">
              <a:effectLst/>
              <a:latin typeface="Calibri" panose="020F0502020204030204" pitchFamily="34" charset="0"/>
              <a:ea typeface="Calibri" panose="020F0502020204030204" pitchFamily="34" charset="0"/>
            </a:endParaRPr>
          </a:p>
          <a:p>
            <a:pPr lvl="0"/>
            <a:r>
              <a:rPr lang="en-US" sz="1800" dirty="0">
                <a:effectLst/>
                <a:latin typeface="Calibri" panose="020F0502020204030204" pitchFamily="34" charset="0"/>
                <a:ea typeface="Times New Roman" panose="02020603050405020304" pitchFamily="18" charset="0"/>
              </a:rPr>
              <a:t>Slogan: “</a:t>
            </a:r>
            <a:r>
              <a:rPr lang="en-US" sz="1800" b="0" dirty="0">
                <a:effectLst/>
                <a:latin typeface="Calibri" panose="020F0502020204030204" pitchFamily="34" charset="0"/>
                <a:ea typeface="Times New Roman" panose="02020603050405020304" pitchFamily="18" charset="0"/>
              </a:rPr>
              <a:t>Together we can find solutions to save 600MW of power in six months period.”</a:t>
            </a:r>
            <a:endParaRPr lang="en-ZA" sz="1800" b="0" dirty="0">
              <a:effectLst/>
              <a:latin typeface="Calibri" panose="020F0502020204030204" pitchFamily="34" charset="0"/>
              <a:ea typeface="Calibri" panose="020F0502020204030204" pitchFamily="34" charset="0"/>
            </a:endParaRPr>
          </a:p>
        </p:txBody>
      </p:sp>
      <p:pic>
        <p:nvPicPr>
          <p:cNvPr id="3" name="Picture 2">
            <a:extLst>
              <a:ext uri="{FF2B5EF4-FFF2-40B4-BE49-F238E27FC236}">
                <a16:creationId xmlns:a16="http://schemas.microsoft.com/office/drawing/2014/main" id="{5DED9C95-BEF1-43C8-9D64-E0BDE3329D1D}"/>
              </a:ext>
            </a:extLst>
          </p:cNvPr>
          <p:cNvPicPr>
            <a:picLocks noChangeAspect="1"/>
          </p:cNvPicPr>
          <p:nvPr/>
        </p:nvPicPr>
        <p:blipFill>
          <a:blip r:embed="rId2"/>
          <a:stretch>
            <a:fillRect/>
          </a:stretch>
        </p:blipFill>
        <p:spPr>
          <a:xfrm>
            <a:off x="338275" y="1174282"/>
            <a:ext cx="4769434" cy="5620264"/>
          </a:xfrm>
          <a:prstGeom prst="rect">
            <a:avLst/>
          </a:prstGeom>
        </p:spPr>
      </p:pic>
    </p:spTree>
    <p:extLst>
      <p:ext uri="{BB962C8B-B14F-4D97-AF65-F5344CB8AC3E}">
        <p14:creationId xmlns:p14="http://schemas.microsoft.com/office/powerpoint/2010/main" val="1431730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 name="Object 117" hidden="1">
            <a:extLst>
              <a:ext uri="{FF2B5EF4-FFF2-40B4-BE49-F238E27FC236}">
                <a16:creationId xmlns:a16="http://schemas.microsoft.com/office/drawing/2014/main" id="{2713E7E1-E94A-4013-A58E-84BF5854633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97" name="think-cell Slide" r:id="rId5" imgW="421" imgH="423" progId="TCLayout.ActiveDocument.1">
                  <p:embed/>
                </p:oleObj>
              </mc:Choice>
              <mc:Fallback>
                <p:oleObj name="think-cell Slide" r:id="rId5" imgW="421" imgH="423" progId="TCLayout.ActiveDocument.1">
                  <p:embed/>
                  <p:pic>
                    <p:nvPicPr>
                      <p:cNvPr id="118" name="Object 117" hidden="1">
                        <a:extLst>
                          <a:ext uri="{FF2B5EF4-FFF2-40B4-BE49-F238E27FC236}">
                            <a16:creationId xmlns:a16="http://schemas.microsoft.com/office/drawing/2014/main" id="{2713E7E1-E94A-4013-A58E-84BF5854633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67303E2-7A12-4E7C-A34D-D1E3B9B12CBD}"/>
              </a:ext>
            </a:extLst>
          </p:cNvPr>
          <p:cNvSpPr>
            <a:spLocks noGrp="1"/>
          </p:cNvSpPr>
          <p:nvPr>
            <p:ph type="title"/>
          </p:nvPr>
        </p:nvSpPr>
        <p:spPr/>
        <p:txBody>
          <a:bodyPr vert="horz"/>
          <a:lstStyle/>
          <a:p>
            <a:r>
              <a:rPr lang="en-GB" dirty="0"/>
              <a:t>Progress: Workstream 5</a:t>
            </a:r>
          </a:p>
        </p:txBody>
      </p:sp>
      <p:cxnSp>
        <p:nvCxnSpPr>
          <p:cNvPr id="7" name="Straight Connector 6">
            <a:extLst>
              <a:ext uri="{FF2B5EF4-FFF2-40B4-BE49-F238E27FC236}">
                <a16:creationId xmlns:a16="http://schemas.microsoft.com/office/drawing/2014/main" id="{19904519-9E1C-4FBE-8536-84C7001B2611}"/>
              </a:ext>
            </a:extLst>
          </p:cNvPr>
          <p:cNvCxnSpPr/>
          <p:nvPr/>
        </p:nvCxnSpPr>
        <p:spPr>
          <a:xfrm>
            <a:off x="354335" y="1713387"/>
            <a:ext cx="11808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AutoShape 250">
            <a:extLst>
              <a:ext uri="{FF2B5EF4-FFF2-40B4-BE49-F238E27FC236}">
                <a16:creationId xmlns:a16="http://schemas.microsoft.com/office/drawing/2014/main" id="{BC65EC1E-2853-40AA-A382-3289AD67C1CE}"/>
              </a:ext>
            </a:extLst>
          </p:cNvPr>
          <p:cNvSpPr>
            <a:spLocks noChangeArrowheads="1"/>
          </p:cNvSpPr>
          <p:nvPr/>
        </p:nvSpPr>
        <p:spPr bwMode="auto">
          <a:xfrm>
            <a:off x="5184618" y="1246167"/>
            <a:ext cx="2501746" cy="4497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18659" anchor="b">
            <a:spAutoFit/>
          </a:bodyPr>
          <a:lstStyle/>
          <a:p>
            <a:pPr marL="0" marR="0" lvl="0" indent="0" algn="l" defTabSz="932962"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chemeClr val="accent1">
                    <a:lumMod val="50000"/>
                  </a:schemeClr>
                </a:solidFill>
                <a:effectLst/>
                <a:uLnTx/>
                <a:uFillTx/>
                <a:latin typeface="Arial"/>
                <a:ea typeface="+mn-ea"/>
                <a:cs typeface="+mn-cs"/>
              </a:rPr>
              <a:t>Key implementation challenges</a:t>
            </a:r>
            <a:endParaRPr kumimoji="0" lang="en-GB" sz="1400" b="0" i="0" u="none" strike="noStrike" kern="1200" cap="none" spc="0" normalizeH="0" baseline="0" noProof="0" dirty="0">
              <a:ln>
                <a:noFill/>
              </a:ln>
              <a:solidFill>
                <a:schemeClr val="accent1">
                  <a:lumMod val="50000"/>
                </a:schemeClr>
              </a:solidFill>
              <a:effectLst/>
              <a:uLnTx/>
              <a:uFillTx/>
              <a:latin typeface="Arial"/>
              <a:ea typeface="+mn-ea"/>
              <a:cs typeface="+mn-cs"/>
            </a:endParaRPr>
          </a:p>
        </p:txBody>
      </p:sp>
      <p:sp>
        <p:nvSpPr>
          <p:cNvPr id="10" name="AutoShape 250">
            <a:extLst>
              <a:ext uri="{FF2B5EF4-FFF2-40B4-BE49-F238E27FC236}">
                <a16:creationId xmlns:a16="http://schemas.microsoft.com/office/drawing/2014/main" id="{FDA94D7E-681F-48E3-8BBB-6FA78C6FDCD2}"/>
              </a:ext>
            </a:extLst>
          </p:cNvPr>
          <p:cNvSpPr>
            <a:spLocks noChangeArrowheads="1"/>
          </p:cNvSpPr>
          <p:nvPr/>
        </p:nvSpPr>
        <p:spPr bwMode="auto">
          <a:xfrm>
            <a:off x="1478850" y="1449139"/>
            <a:ext cx="2677277" cy="2342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18659" anchor="b">
            <a:spAutoFit/>
          </a:bodyPr>
          <a:lstStyle/>
          <a:p>
            <a:pPr marL="0" marR="0" lvl="0" indent="0" algn="l" defTabSz="932962"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chemeClr val="accent1">
                    <a:lumMod val="50000"/>
                  </a:schemeClr>
                </a:solidFill>
                <a:effectLst/>
                <a:uLnTx/>
                <a:uFillTx/>
                <a:latin typeface="Arial"/>
                <a:ea typeface="+mn-ea"/>
                <a:cs typeface="+mn-cs"/>
              </a:rPr>
              <a:t>Latest progress</a:t>
            </a:r>
            <a:endParaRPr kumimoji="0" lang="en-GB" sz="1400" b="0" i="0" u="none" strike="noStrike" kern="1200" cap="none" spc="0" normalizeH="0" baseline="0" noProof="0" dirty="0">
              <a:ln>
                <a:noFill/>
              </a:ln>
              <a:solidFill>
                <a:schemeClr val="accent1">
                  <a:lumMod val="50000"/>
                </a:schemeClr>
              </a:solidFill>
              <a:effectLst/>
              <a:uLnTx/>
              <a:uFillTx/>
              <a:latin typeface="Arial"/>
              <a:ea typeface="+mn-ea"/>
              <a:cs typeface="+mn-cs"/>
            </a:endParaRPr>
          </a:p>
        </p:txBody>
      </p:sp>
      <p:sp>
        <p:nvSpPr>
          <p:cNvPr id="11" name="AutoShape 250">
            <a:extLst>
              <a:ext uri="{FF2B5EF4-FFF2-40B4-BE49-F238E27FC236}">
                <a16:creationId xmlns:a16="http://schemas.microsoft.com/office/drawing/2014/main" id="{D6C25EEC-FCC1-4F5F-86E7-896F7435B2C2}"/>
              </a:ext>
            </a:extLst>
          </p:cNvPr>
          <p:cNvSpPr>
            <a:spLocks noChangeArrowheads="1"/>
          </p:cNvSpPr>
          <p:nvPr/>
        </p:nvSpPr>
        <p:spPr bwMode="auto">
          <a:xfrm>
            <a:off x="8051969" y="1457926"/>
            <a:ext cx="2383304" cy="2342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18659" anchor="b">
            <a:spAutoFit/>
          </a:bodyPr>
          <a:lstStyle/>
          <a:p>
            <a:pPr marL="0" marR="0" lvl="0" indent="0" algn="l" defTabSz="932962"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chemeClr val="accent1">
                    <a:lumMod val="50000"/>
                  </a:schemeClr>
                </a:solidFill>
                <a:effectLst/>
                <a:uLnTx/>
                <a:uFillTx/>
                <a:latin typeface="Arial"/>
                <a:ea typeface="+mn-ea"/>
                <a:cs typeface="+mn-cs"/>
              </a:rPr>
              <a:t>Accelerating levers</a:t>
            </a:r>
            <a:endParaRPr kumimoji="0" lang="en-GB" sz="1400" b="0" i="0" u="none" strike="noStrike" kern="1200" cap="none" spc="0" normalizeH="0" baseline="0" noProof="0" dirty="0">
              <a:ln>
                <a:noFill/>
              </a:ln>
              <a:solidFill>
                <a:schemeClr val="accent1">
                  <a:lumMod val="50000"/>
                </a:schemeClr>
              </a:solidFill>
              <a:effectLst/>
              <a:uLnTx/>
              <a:uFillTx/>
              <a:latin typeface="Arial"/>
              <a:ea typeface="+mn-ea"/>
              <a:cs typeface="+mn-cs"/>
            </a:endParaRPr>
          </a:p>
        </p:txBody>
      </p:sp>
      <p:sp>
        <p:nvSpPr>
          <p:cNvPr id="12" name="AutoShape 250">
            <a:extLst>
              <a:ext uri="{FF2B5EF4-FFF2-40B4-BE49-F238E27FC236}">
                <a16:creationId xmlns:a16="http://schemas.microsoft.com/office/drawing/2014/main" id="{8D2542B4-341F-49AC-8D93-73649BBFDCFF}"/>
              </a:ext>
            </a:extLst>
          </p:cNvPr>
          <p:cNvSpPr>
            <a:spLocks noChangeArrowheads="1"/>
          </p:cNvSpPr>
          <p:nvPr/>
        </p:nvSpPr>
        <p:spPr bwMode="auto">
          <a:xfrm>
            <a:off x="171450" y="1780587"/>
            <a:ext cx="1204589" cy="4925431"/>
          </a:xfrm>
          <a:prstGeom prst="leftRightArrow">
            <a:avLst>
              <a:gd name="adj1" fmla="val 100000"/>
              <a:gd name="adj2" fmla="val 0"/>
            </a:avLst>
          </a:prstGeom>
          <a:solidFill>
            <a:schemeClr val="accent1">
              <a:lumMod val="50000"/>
            </a:schemeClr>
          </a:solidFill>
          <a:ln>
            <a:solidFill>
              <a:schemeClr val="accent1"/>
            </a:solidFill>
          </a:ln>
          <a:effectLst/>
        </p:spPr>
        <p:txBody>
          <a:bodyPr wrap="square" lIns="36731" tIns="36731" rIns="36731" bIns="36731" anchor="ctr">
            <a:noAutofit/>
          </a:bodyPr>
          <a:lstStyle/>
          <a:p>
            <a:pPr marL="0" marR="0" lvl="0" indent="0" algn="l" defTabSz="932962"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Demand side management</a:t>
            </a: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AutoShape 250">
            <a:extLst>
              <a:ext uri="{FF2B5EF4-FFF2-40B4-BE49-F238E27FC236}">
                <a16:creationId xmlns:a16="http://schemas.microsoft.com/office/drawing/2014/main" id="{CA9D890F-E99F-45CF-BED4-2EE522B55998}"/>
              </a:ext>
            </a:extLst>
          </p:cNvPr>
          <p:cNvSpPr>
            <a:spLocks noChangeArrowheads="1"/>
          </p:cNvSpPr>
          <p:nvPr/>
        </p:nvSpPr>
        <p:spPr bwMode="auto">
          <a:xfrm>
            <a:off x="315096" y="1420844"/>
            <a:ext cx="878647" cy="2342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18659" anchor="b">
            <a:spAutoFit/>
          </a:bodyPr>
          <a:lstStyle/>
          <a:p>
            <a:pPr marL="0" marR="0" lvl="0" indent="0" algn="l" defTabSz="932962"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chemeClr val="accent1">
                    <a:lumMod val="50000"/>
                  </a:schemeClr>
                </a:solidFill>
                <a:effectLst/>
                <a:uLnTx/>
                <a:uFillTx/>
                <a:latin typeface="Arial"/>
                <a:ea typeface="+mn-ea"/>
                <a:cs typeface="+mn-cs"/>
              </a:rPr>
              <a:t>Initiative</a:t>
            </a:r>
            <a:endParaRPr kumimoji="0" lang="en-GB" sz="1400" b="0" i="0" u="none" strike="noStrike" kern="1200" cap="none" spc="0" normalizeH="0" baseline="0" noProof="0" dirty="0">
              <a:ln>
                <a:noFill/>
              </a:ln>
              <a:solidFill>
                <a:schemeClr val="accent1">
                  <a:lumMod val="50000"/>
                </a:schemeClr>
              </a:solidFill>
              <a:effectLst/>
              <a:uLnTx/>
              <a:uFillTx/>
              <a:latin typeface="Arial"/>
              <a:ea typeface="+mn-ea"/>
              <a:cs typeface="+mn-cs"/>
            </a:endParaRPr>
          </a:p>
        </p:txBody>
      </p:sp>
      <p:sp>
        <p:nvSpPr>
          <p:cNvPr id="16" name="TextBox 15">
            <a:extLst>
              <a:ext uri="{FF2B5EF4-FFF2-40B4-BE49-F238E27FC236}">
                <a16:creationId xmlns:a16="http://schemas.microsoft.com/office/drawing/2014/main" id="{403326B9-55F0-4E5B-AC20-4207F209633C}"/>
              </a:ext>
            </a:extLst>
          </p:cNvPr>
          <p:cNvSpPr txBox="1">
            <a:spLocks/>
          </p:cNvSpPr>
          <p:nvPr/>
        </p:nvSpPr>
        <p:spPr>
          <a:xfrm>
            <a:off x="1460814" y="1780587"/>
            <a:ext cx="3493568" cy="34916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75036" eaLnBrk="1" hangingPunct="1">
              <a:buClr>
                <a:schemeClr val="tx2"/>
              </a:buClr>
              <a:defRPr baseline="0">
                <a:latin typeface="+mn-lt"/>
                <a:ea typeface="Arial Unicode MS" pitchFamily="34" charset="-128"/>
                <a:cs typeface="Arial Unicode MS" pitchFamily="34" charset="-128"/>
              </a:defRPr>
            </a:lvl1pPr>
            <a:lvl2pPr marL="189280" lvl="1" indent="-187728" defTabSz="875036" eaLnBrk="1" hangingPunct="1">
              <a:buClr>
                <a:schemeClr val="tx2"/>
              </a:buClr>
              <a:buSzPct val="125000"/>
              <a:buFont typeface="Arial" pitchFamily="34" charset="0"/>
              <a:buChar char="•"/>
              <a:defRPr baseline="0">
                <a:latin typeface="+mn-lt"/>
                <a:ea typeface="Arial Unicode MS" pitchFamily="34" charset="-128"/>
                <a:cs typeface="Arial Unicode MS" pitchFamily="34" charset="-128"/>
              </a:defRPr>
            </a:lvl2pPr>
            <a:lvl3pPr marL="446824" lvl="2" indent="-256000" defTabSz="875036"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00428" lvl="3" indent="-152050" defTabSz="875036" eaLnBrk="1" hangingPunct="1">
              <a:buClr>
                <a:schemeClr val="tx2"/>
              </a:buClr>
              <a:buSzPct val="100000"/>
              <a:buFont typeface="Arial" pitchFamily="34" charset="0"/>
              <a:buChar char="•"/>
              <a:defRPr baseline="0">
                <a:latin typeface="+mn-lt"/>
                <a:ea typeface="Arial Unicode MS" pitchFamily="34" charset="-128"/>
                <a:cs typeface="Arial Unicode MS" pitchFamily="34" charset="-128"/>
              </a:defRPr>
            </a:lvl4pPr>
            <a:lvl5pPr marL="732795" lvl="4" indent="-127222" defTabSz="875036"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32795" indent="-127222" defTabSz="875036" fontAlgn="base">
              <a:spcBef>
                <a:spcPct val="0"/>
              </a:spcBef>
              <a:spcAft>
                <a:spcPct val="0"/>
              </a:spcAft>
              <a:buClr>
                <a:schemeClr val="tx2"/>
              </a:buClr>
              <a:buSzPct val="89000"/>
              <a:buFont typeface="Arial" charset="0"/>
              <a:buChar char="-"/>
              <a:defRPr baseline="0">
                <a:latin typeface="+mn-lt"/>
              </a:defRPr>
            </a:lvl6pPr>
            <a:lvl7pPr marL="732795" indent="-127222" defTabSz="875036" fontAlgn="base">
              <a:spcBef>
                <a:spcPct val="0"/>
              </a:spcBef>
              <a:spcAft>
                <a:spcPct val="0"/>
              </a:spcAft>
              <a:buClr>
                <a:schemeClr val="tx2"/>
              </a:buClr>
              <a:buSzPct val="89000"/>
              <a:buFont typeface="Arial" charset="0"/>
              <a:buChar char="-"/>
              <a:defRPr baseline="0">
                <a:latin typeface="+mn-lt"/>
              </a:defRPr>
            </a:lvl7pPr>
            <a:lvl8pPr marL="732795" indent="-127222" defTabSz="875036" fontAlgn="base">
              <a:spcBef>
                <a:spcPct val="0"/>
              </a:spcBef>
              <a:spcAft>
                <a:spcPct val="0"/>
              </a:spcAft>
              <a:buClr>
                <a:schemeClr val="tx2"/>
              </a:buClr>
              <a:buSzPct val="89000"/>
              <a:buFont typeface="Arial" charset="0"/>
              <a:buChar char="-"/>
              <a:defRPr baseline="0">
                <a:latin typeface="+mn-lt"/>
              </a:defRPr>
            </a:lvl8pPr>
            <a:lvl9pPr marL="732795" indent="-127222" defTabSz="875036" fontAlgn="base">
              <a:spcBef>
                <a:spcPct val="0"/>
              </a:spcBef>
              <a:spcAft>
                <a:spcPct val="0"/>
              </a:spcAft>
              <a:buClr>
                <a:schemeClr val="tx2"/>
              </a:buClr>
              <a:buSzPct val="89000"/>
              <a:buFont typeface="Arial" charset="0"/>
              <a:buChar char="-"/>
              <a:defRPr baseline="0">
                <a:latin typeface="+mn-lt"/>
              </a:defRPr>
            </a:lvl9pPr>
          </a:lstStyle>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Eskom Legal &amp; Reg drafting the letter to be submit to NERSA for rates and cost recovery</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Technology &amp; Measurements: First introductory workshop was held 11/10/2022 for aggregator model.</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Develop implementation roadmap with timelines for aggregator/aggregation activities </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lang="en-US" sz="1200" dirty="0">
                <a:solidFill>
                  <a:schemeClr val="accent1">
                    <a:lumMod val="50000"/>
                  </a:schemeClr>
                </a:solidFill>
                <a:latin typeface="Arial"/>
              </a:rPr>
              <a:t>DM </a:t>
            </a: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Indaba: Date: 29th November</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Energy Performance Contracting for Public Lighting DSM initiative was proposed by DMRE.</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Transfer the learnings from the study on Residential load to maximize the impact of DSM </a:t>
            </a:r>
            <a:r>
              <a:rPr kumimoji="0" lang="en-US" sz="1200" b="0" i="0" u="none" strike="noStrike" kern="1200" cap="none" spc="0" normalizeH="0" baseline="0" noProof="0" dirty="0" err="1">
                <a:ln>
                  <a:noFill/>
                </a:ln>
                <a:solidFill>
                  <a:schemeClr val="accent1">
                    <a:lumMod val="50000"/>
                  </a:schemeClr>
                </a:solidFill>
                <a:effectLst/>
                <a:uLnTx/>
                <a:uFillTx/>
                <a:latin typeface="Arial"/>
                <a:ea typeface="Arial Unicode MS" pitchFamily="34" charset="-128"/>
              </a:rPr>
              <a:t>programmes</a:t>
            </a: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 completed by CSIR &amp; SANEDI.</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City Power, Buffalo City, SANEDI, Ekurhuleni presented DM initiatives and contributions​ with impact and savings to be confirmed next month</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Eskom EE: Engagement and onboarding of ERE and Clusters completed. Data collection in progress</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Work stream 4 is preparing a letter for submission to NT for the exemption on PPPFA by the 18/11/2022.</a:t>
            </a:r>
          </a:p>
        </p:txBody>
      </p:sp>
      <p:sp>
        <p:nvSpPr>
          <p:cNvPr id="17" name="TextBox 16">
            <a:extLst>
              <a:ext uri="{FF2B5EF4-FFF2-40B4-BE49-F238E27FC236}">
                <a16:creationId xmlns:a16="http://schemas.microsoft.com/office/drawing/2014/main" id="{FE489163-5C69-478C-89FD-CB2C3FA239C9}"/>
              </a:ext>
            </a:extLst>
          </p:cNvPr>
          <p:cNvSpPr txBox="1">
            <a:spLocks/>
          </p:cNvSpPr>
          <p:nvPr/>
        </p:nvSpPr>
        <p:spPr>
          <a:xfrm>
            <a:off x="5050257" y="1769632"/>
            <a:ext cx="2726989" cy="155428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75036" eaLnBrk="1" hangingPunct="1">
              <a:buClr>
                <a:schemeClr val="tx2"/>
              </a:buClr>
              <a:defRPr baseline="0">
                <a:latin typeface="+mn-lt"/>
                <a:ea typeface="Arial Unicode MS" pitchFamily="34" charset="-128"/>
                <a:cs typeface="Arial Unicode MS" pitchFamily="34" charset="-128"/>
              </a:defRPr>
            </a:lvl1pPr>
            <a:lvl2pPr marL="189280" lvl="1" indent="-187728" defTabSz="875036" eaLnBrk="1" hangingPunct="1">
              <a:buClr>
                <a:schemeClr val="tx2"/>
              </a:buClr>
              <a:buSzPct val="125000"/>
              <a:buFont typeface="Arial" pitchFamily="34" charset="0"/>
              <a:buChar char="•"/>
              <a:defRPr baseline="0">
                <a:latin typeface="+mn-lt"/>
                <a:ea typeface="Arial Unicode MS" pitchFamily="34" charset="-128"/>
                <a:cs typeface="Arial Unicode MS" pitchFamily="34" charset="-128"/>
              </a:defRPr>
            </a:lvl2pPr>
            <a:lvl3pPr marL="446824" lvl="2" indent="-256000" defTabSz="875036"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00428" lvl="3" indent="-152050" defTabSz="875036" eaLnBrk="1" hangingPunct="1">
              <a:buClr>
                <a:schemeClr val="tx2"/>
              </a:buClr>
              <a:buSzPct val="100000"/>
              <a:buFont typeface="Arial" pitchFamily="34" charset="0"/>
              <a:buChar char="•"/>
              <a:defRPr baseline="0">
                <a:latin typeface="+mn-lt"/>
                <a:ea typeface="Arial Unicode MS" pitchFamily="34" charset="-128"/>
                <a:cs typeface="Arial Unicode MS" pitchFamily="34" charset="-128"/>
              </a:defRPr>
            </a:lvl4pPr>
            <a:lvl5pPr marL="732795" lvl="4" indent="-127222" defTabSz="875036"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32795" indent="-127222" defTabSz="875036" fontAlgn="base">
              <a:spcBef>
                <a:spcPct val="0"/>
              </a:spcBef>
              <a:spcAft>
                <a:spcPct val="0"/>
              </a:spcAft>
              <a:buClr>
                <a:schemeClr val="tx2"/>
              </a:buClr>
              <a:buSzPct val="89000"/>
              <a:buFont typeface="Arial" charset="0"/>
              <a:buChar char="-"/>
              <a:defRPr baseline="0">
                <a:latin typeface="+mn-lt"/>
              </a:defRPr>
            </a:lvl6pPr>
            <a:lvl7pPr marL="732795" indent="-127222" defTabSz="875036" fontAlgn="base">
              <a:spcBef>
                <a:spcPct val="0"/>
              </a:spcBef>
              <a:spcAft>
                <a:spcPct val="0"/>
              </a:spcAft>
              <a:buClr>
                <a:schemeClr val="tx2"/>
              </a:buClr>
              <a:buSzPct val="89000"/>
              <a:buFont typeface="Arial" charset="0"/>
              <a:buChar char="-"/>
              <a:defRPr baseline="0">
                <a:latin typeface="+mn-lt"/>
              </a:defRPr>
            </a:lvl7pPr>
            <a:lvl8pPr marL="732795" indent="-127222" defTabSz="875036" fontAlgn="base">
              <a:spcBef>
                <a:spcPct val="0"/>
              </a:spcBef>
              <a:spcAft>
                <a:spcPct val="0"/>
              </a:spcAft>
              <a:buClr>
                <a:schemeClr val="tx2"/>
              </a:buClr>
              <a:buSzPct val="89000"/>
              <a:buFont typeface="Arial" charset="0"/>
              <a:buChar char="-"/>
              <a:defRPr baseline="0">
                <a:latin typeface="+mn-lt"/>
              </a:defRPr>
            </a:lvl8pPr>
            <a:lvl9pPr marL="732795" indent="-127222" defTabSz="875036" fontAlgn="base">
              <a:spcBef>
                <a:spcPct val="0"/>
              </a:spcBef>
              <a:spcAft>
                <a:spcPct val="0"/>
              </a:spcAft>
              <a:buClr>
                <a:schemeClr val="tx2"/>
              </a:buClr>
              <a:buSzPct val="89000"/>
              <a:buFont typeface="Arial" charset="0"/>
              <a:buChar char="-"/>
              <a:defRPr baseline="0">
                <a:latin typeface="+mn-lt"/>
              </a:defRPr>
            </a:lvl9pPr>
          </a:lstStyle>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rPr>
              <a:t>Establishment of the Project Evaluation Committee</a:t>
            </a:r>
            <a:endParaRPr lang="en-US" sz="1200" dirty="0">
              <a:solidFill>
                <a:schemeClr val="accent1">
                  <a:lumMod val="50000"/>
                </a:schemeClr>
              </a:solidFill>
              <a:latin typeface="Arial"/>
            </a:endParaRP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Industry Indaba/Conference delays</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No agreement on standard capability requirements between Eskom and SALGA for smart metering</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Budget allocation for DM programme - approval of DSM management plan, NERSA approval, Ministerial determination, PPPFA exemption</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Outstanding opportunities for large facilities</a:t>
            </a:r>
          </a:p>
        </p:txBody>
      </p:sp>
      <p:sp>
        <p:nvSpPr>
          <p:cNvPr id="18" name="TextBox 17">
            <a:extLst>
              <a:ext uri="{FF2B5EF4-FFF2-40B4-BE49-F238E27FC236}">
                <a16:creationId xmlns:a16="http://schemas.microsoft.com/office/drawing/2014/main" id="{D493A2EE-8C86-4546-8EC9-4154D5C84CBC}"/>
              </a:ext>
            </a:extLst>
          </p:cNvPr>
          <p:cNvSpPr txBox="1">
            <a:spLocks/>
          </p:cNvSpPr>
          <p:nvPr/>
        </p:nvSpPr>
        <p:spPr>
          <a:xfrm>
            <a:off x="8044536" y="1769631"/>
            <a:ext cx="2954898" cy="243522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75036" eaLnBrk="1" hangingPunct="1">
              <a:buClr>
                <a:schemeClr val="tx2"/>
              </a:buClr>
              <a:defRPr baseline="0">
                <a:latin typeface="+mn-lt"/>
                <a:ea typeface="Arial Unicode MS" pitchFamily="34" charset="-128"/>
                <a:cs typeface="Arial Unicode MS" pitchFamily="34" charset="-128"/>
              </a:defRPr>
            </a:lvl1pPr>
            <a:lvl2pPr marL="189280" lvl="1" indent="-187728" defTabSz="875036" eaLnBrk="1" hangingPunct="1">
              <a:buClr>
                <a:schemeClr val="tx2"/>
              </a:buClr>
              <a:buSzPct val="125000"/>
              <a:buFont typeface="Arial" pitchFamily="34" charset="0"/>
              <a:buChar char="•"/>
              <a:defRPr baseline="0">
                <a:latin typeface="+mn-lt"/>
                <a:ea typeface="Arial Unicode MS" pitchFamily="34" charset="-128"/>
                <a:cs typeface="Arial Unicode MS" pitchFamily="34" charset="-128"/>
              </a:defRPr>
            </a:lvl2pPr>
            <a:lvl3pPr marL="446824" lvl="2" indent="-256000" defTabSz="875036"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00428" lvl="3" indent="-152050" defTabSz="875036" eaLnBrk="1" hangingPunct="1">
              <a:buClr>
                <a:schemeClr val="tx2"/>
              </a:buClr>
              <a:buSzPct val="100000"/>
              <a:buFont typeface="Arial" pitchFamily="34" charset="0"/>
              <a:buChar char="•"/>
              <a:defRPr baseline="0">
                <a:latin typeface="+mn-lt"/>
                <a:ea typeface="Arial Unicode MS" pitchFamily="34" charset="-128"/>
                <a:cs typeface="Arial Unicode MS" pitchFamily="34" charset="-128"/>
              </a:defRPr>
            </a:lvl4pPr>
            <a:lvl5pPr marL="732795" lvl="4" indent="-127222" defTabSz="875036"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32795" indent="-127222" defTabSz="875036" fontAlgn="base">
              <a:spcBef>
                <a:spcPct val="0"/>
              </a:spcBef>
              <a:spcAft>
                <a:spcPct val="0"/>
              </a:spcAft>
              <a:buClr>
                <a:schemeClr val="tx2"/>
              </a:buClr>
              <a:buSzPct val="89000"/>
              <a:buFont typeface="Arial" charset="0"/>
              <a:buChar char="-"/>
              <a:defRPr baseline="0">
                <a:latin typeface="+mn-lt"/>
              </a:defRPr>
            </a:lvl6pPr>
            <a:lvl7pPr marL="732795" indent="-127222" defTabSz="875036" fontAlgn="base">
              <a:spcBef>
                <a:spcPct val="0"/>
              </a:spcBef>
              <a:spcAft>
                <a:spcPct val="0"/>
              </a:spcAft>
              <a:buClr>
                <a:schemeClr val="tx2"/>
              </a:buClr>
              <a:buSzPct val="89000"/>
              <a:buFont typeface="Arial" charset="0"/>
              <a:buChar char="-"/>
              <a:defRPr baseline="0">
                <a:latin typeface="+mn-lt"/>
              </a:defRPr>
            </a:lvl7pPr>
            <a:lvl8pPr marL="732795" indent="-127222" defTabSz="875036" fontAlgn="base">
              <a:spcBef>
                <a:spcPct val="0"/>
              </a:spcBef>
              <a:spcAft>
                <a:spcPct val="0"/>
              </a:spcAft>
              <a:buClr>
                <a:schemeClr val="tx2"/>
              </a:buClr>
              <a:buSzPct val="89000"/>
              <a:buFont typeface="Arial" charset="0"/>
              <a:buChar char="-"/>
              <a:defRPr baseline="0">
                <a:latin typeface="+mn-lt"/>
              </a:defRPr>
            </a:lvl8pPr>
            <a:lvl9pPr marL="732795" indent="-127222" defTabSz="875036" fontAlgn="base">
              <a:spcBef>
                <a:spcPct val="0"/>
              </a:spcBef>
              <a:spcAft>
                <a:spcPct val="0"/>
              </a:spcAft>
              <a:buClr>
                <a:schemeClr val="tx2"/>
              </a:buClr>
              <a:buSzPct val="89000"/>
              <a:buFont typeface="Arial" charset="0"/>
              <a:buChar char="-"/>
              <a:defRPr baseline="0">
                <a:latin typeface="+mn-lt"/>
              </a:defRPr>
            </a:lvl9pPr>
          </a:lstStyle>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Legal   work stream to request exemption with  upcoming engagements with DTIC.</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lang="en-US" sz="1200" dirty="0">
                <a:solidFill>
                  <a:schemeClr val="accent1">
                    <a:lumMod val="50000"/>
                  </a:schemeClr>
                </a:solidFill>
                <a:latin typeface="Arial"/>
              </a:rPr>
              <a:t>W</a:t>
            </a:r>
            <a:r>
              <a:rPr kumimoji="0" lang="en-US" sz="1200" b="0" i="0" u="none" strike="noStrike" kern="1200" cap="none" spc="0" normalizeH="0" baseline="0" noProof="0" dirty="0" err="1">
                <a:ln>
                  <a:noFill/>
                </a:ln>
                <a:solidFill>
                  <a:schemeClr val="accent1">
                    <a:lumMod val="50000"/>
                  </a:schemeClr>
                </a:solidFill>
                <a:effectLst/>
                <a:uLnTx/>
                <a:uFillTx/>
                <a:latin typeface="Arial"/>
                <a:ea typeface="Arial Unicode MS" pitchFamily="34" charset="-128"/>
              </a:rPr>
              <a:t>ork</a:t>
            </a: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 stream 5 should also start engage with Eskom SD&amp;L and DTIC to resolve</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IDM to solicit support from Regulatory, Policy &amp; Economic committee to engage with NERSA for cost recovery application.</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lang="en-US" sz="1200" dirty="0">
                <a:solidFill>
                  <a:schemeClr val="accent1">
                    <a:lumMod val="50000"/>
                  </a:schemeClr>
                </a:solidFill>
                <a:latin typeface="Arial"/>
              </a:rPr>
              <a:t>Unlocking budget for</a:t>
            </a: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 research initiatives</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Book Indaba venue once budget approved​</a:t>
            </a:r>
            <a:r>
              <a:rPr lang="en-US" sz="1200" dirty="0">
                <a:solidFill>
                  <a:schemeClr val="accent1">
                    <a:lumMod val="50000"/>
                  </a:schemeClr>
                </a:solidFill>
                <a:latin typeface="Arial"/>
              </a:rPr>
              <a:t> (National / Provincial)</a:t>
            </a:r>
            <a:endParaRPr kumimoji="0" lang="en-US" sz="1200" b="0" i="0" u="none" strike="noStrike" kern="1200" cap="none" spc="0" normalizeH="0" baseline="0" noProof="0" dirty="0">
              <a:ln>
                <a:noFill/>
              </a:ln>
              <a:solidFill>
                <a:schemeClr val="accent1">
                  <a:lumMod val="50000"/>
                </a:schemeClr>
              </a:solidFill>
              <a:effectLst/>
              <a:uLnTx/>
              <a:uFillTx/>
              <a:latin typeface="Arial"/>
            </a:endParaRP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r>
              <a:rPr kumimoji="0" lang="en-US" sz="120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rPr>
              <a:t>Develop a short, medium and long-term view – Strategic vs Operational for the Aggregation model</a:t>
            </a: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endParaRPr kumimoji="0" lang="en-US" sz="102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endParaRPr>
          </a:p>
          <a:p>
            <a:pPr marL="193122" marR="0" lvl="1" indent="-191539" algn="l" defTabSz="892799" rtl="0" eaLnBrk="1" fontAlgn="base" latinLnBrk="0" hangingPunct="1">
              <a:lnSpc>
                <a:spcPct val="100000"/>
              </a:lnSpc>
              <a:spcBef>
                <a:spcPct val="30000"/>
              </a:spcBef>
              <a:spcAft>
                <a:spcPct val="0"/>
              </a:spcAft>
              <a:buClr>
                <a:srgbClr val="897966"/>
              </a:buClr>
              <a:buSzPct val="125000"/>
              <a:buFont typeface="Arial" pitchFamily="34" charset="0"/>
              <a:buChar char="•"/>
              <a:tabLst/>
              <a:defRPr/>
            </a:pPr>
            <a:endParaRPr kumimoji="0" lang="en-ZA" sz="1020" b="0" i="0" u="none" strike="noStrike" kern="1200" cap="none" spc="0" normalizeH="0" baseline="0" noProof="0" dirty="0">
              <a:ln>
                <a:noFill/>
              </a:ln>
              <a:solidFill>
                <a:schemeClr val="accent1">
                  <a:lumMod val="50000"/>
                </a:schemeClr>
              </a:solidFill>
              <a:effectLst/>
              <a:uLnTx/>
              <a:uFillTx/>
              <a:latin typeface="Arial"/>
              <a:ea typeface="Arial Unicode MS" pitchFamily="34" charset="-128"/>
            </a:endParaRPr>
          </a:p>
        </p:txBody>
      </p:sp>
      <p:sp>
        <p:nvSpPr>
          <p:cNvPr id="39" name="AutoShape 250">
            <a:extLst>
              <a:ext uri="{FF2B5EF4-FFF2-40B4-BE49-F238E27FC236}">
                <a16:creationId xmlns:a16="http://schemas.microsoft.com/office/drawing/2014/main" id="{30D871B2-A758-417A-A469-BE5D14D0FA30}"/>
              </a:ext>
            </a:extLst>
          </p:cNvPr>
          <p:cNvSpPr>
            <a:spLocks noChangeArrowheads="1"/>
          </p:cNvSpPr>
          <p:nvPr/>
        </p:nvSpPr>
        <p:spPr bwMode="auto">
          <a:xfrm>
            <a:off x="11324286" y="1193794"/>
            <a:ext cx="2383304" cy="17580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18659" anchor="b">
            <a:spAutoFit/>
          </a:bodyPr>
          <a:lstStyle/>
          <a:p>
            <a:pPr marL="0" marR="0" lvl="0" indent="0" algn="l" defTabSz="932962" rtl="0" eaLnBrk="1" fontAlgn="base" latinLnBrk="0" hangingPunct="1">
              <a:lnSpc>
                <a:spcPct val="100000"/>
              </a:lnSpc>
              <a:spcBef>
                <a:spcPct val="0"/>
              </a:spcBef>
              <a:spcAft>
                <a:spcPct val="0"/>
              </a:spcAft>
              <a:buClrTx/>
              <a:buSzTx/>
              <a:buFontTx/>
              <a:buNone/>
              <a:tabLst/>
              <a:defRPr/>
            </a:pPr>
            <a:r>
              <a:rPr kumimoji="0" lang="en-GB" sz="1020" b="1" i="0" u="none" strike="noStrike" kern="1200" cap="none" spc="0" normalizeH="0" baseline="0" noProof="0" dirty="0">
                <a:ln>
                  <a:noFill/>
                </a:ln>
                <a:solidFill>
                  <a:srgbClr val="003896"/>
                </a:solidFill>
                <a:effectLst/>
                <a:uLnTx/>
                <a:uFillTx/>
                <a:latin typeface="Arial"/>
                <a:ea typeface="+mn-ea"/>
                <a:cs typeface="+mn-cs"/>
              </a:rPr>
              <a:t>Status</a:t>
            </a:r>
            <a:endParaRPr kumimoji="0" lang="en-GB" sz="1020" b="0" i="0" u="none" strike="noStrike" kern="1200" cap="none" spc="0" normalizeH="0" baseline="0" noProof="0" dirty="0">
              <a:ln>
                <a:noFill/>
              </a:ln>
              <a:solidFill>
                <a:srgbClr val="808080"/>
              </a:solidFill>
              <a:effectLst/>
              <a:uLnTx/>
              <a:uFillTx/>
              <a:latin typeface="Arial"/>
              <a:ea typeface="+mn-ea"/>
              <a:cs typeface="+mn-cs"/>
            </a:endParaRPr>
          </a:p>
        </p:txBody>
      </p:sp>
      <p:sp>
        <p:nvSpPr>
          <p:cNvPr id="34" name="Oval 33">
            <a:extLst>
              <a:ext uri="{FF2B5EF4-FFF2-40B4-BE49-F238E27FC236}">
                <a16:creationId xmlns:a16="http://schemas.microsoft.com/office/drawing/2014/main" id="{72FE2733-2FCF-446C-B432-DFDB73DE1F0F}"/>
              </a:ext>
            </a:extLst>
          </p:cNvPr>
          <p:cNvSpPr>
            <a:spLocks noChangeAspect="1"/>
          </p:cNvSpPr>
          <p:nvPr/>
        </p:nvSpPr>
        <p:spPr bwMode="auto">
          <a:xfrm>
            <a:off x="8211503" y="1286825"/>
            <a:ext cx="180000" cy="180000"/>
          </a:xfrm>
          <a:prstGeom prst="ellipse">
            <a:avLst/>
          </a:prstGeom>
          <a:solidFill>
            <a:srgbClr val="FF0000"/>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en-ZA" sz="1800" b="1" i="0" u="none" strike="noStrike" kern="1200" cap="none" spc="0" normalizeH="0" baseline="0" noProof="0">
              <a:ln>
                <a:noFill/>
              </a:ln>
              <a:solidFill>
                <a:schemeClr val="accent1">
                  <a:lumMod val="50000"/>
                </a:schemeClr>
              </a:solidFill>
              <a:effectLst/>
              <a:uLnTx/>
              <a:uFillTx/>
              <a:latin typeface="Arial" panose="020B0604020202020204"/>
              <a:ea typeface="+mn-ea"/>
              <a:cs typeface="Arial" charset="0"/>
            </a:endParaRPr>
          </a:p>
        </p:txBody>
      </p:sp>
      <p:sp>
        <p:nvSpPr>
          <p:cNvPr id="35" name="Oval 34">
            <a:extLst>
              <a:ext uri="{FF2B5EF4-FFF2-40B4-BE49-F238E27FC236}">
                <a16:creationId xmlns:a16="http://schemas.microsoft.com/office/drawing/2014/main" id="{05754DCB-16D9-48CA-BAA3-2EB8E2C4A177}"/>
              </a:ext>
            </a:extLst>
          </p:cNvPr>
          <p:cNvSpPr>
            <a:spLocks noChangeAspect="1"/>
          </p:cNvSpPr>
          <p:nvPr/>
        </p:nvSpPr>
        <p:spPr bwMode="auto">
          <a:xfrm>
            <a:off x="9583089" y="1286825"/>
            <a:ext cx="180000" cy="180000"/>
          </a:xfrm>
          <a:prstGeom prst="ellipse">
            <a:avLst/>
          </a:prstGeom>
          <a:solidFill>
            <a:srgbClr val="C97A00"/>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en-ZA" sz="1800" b="1" i="0" u="none" strike="noStrike" kern="0" cap="none" spc="0" normalizeH="0" baseline="0" noProof="0">
              <a:ln>
                <a:noFill/>
              </a:ln>
              <a:solidFill>
                <a:schemeClr val="accent1">
                  <a:lumMod val="50000"/>
                </a:schemeClr>
              </a:solidFill>
              <a:effectLst/>
              <a:uLnTx/>
              <a:uFillTx/>
              <a:latin typeface="Arial" panose="020B0604020202020204"/>
              <a:ea typeface="+mn-ea"/>
              <a:cs typeface="Arial" charset="0"/>
            </a:endParaRPr>
          </a:p>
        </p:txBody>
      </p:sp>
      <p:sp>
        <p:nvSpPr>
          <p:cNvPr id="36" name="Oval 35">
            <a:extLst>
              <a:ext uri="{FF2B5EF4-FFF2-40B4-BE49-F238E27FC236}">
                <a16:creationId xmlns:a16="http://schemas.microsoft.com/office/drawing/2014/main" id="{09BCB950-9424-467F-B9C4-847EA4F88CEF}"/>
              </a:ext>
            </a:extLst>
          </p:cNvPr>
          <p:cNvSpPr>
            <a:spLocks noChangeAspect="1"/>
          </p:cNvSpPr>
          <p:nvPr/>
        </p:nvSpPr>
        <p:spPr bwMode="auto">
          <a:xfrm>
            <a:off x="11134239" y="1286825"/>
            <a:ext cx="180000" cy="180000"/>
          </a:xfrm>
          <a:prstGeom prst="ellipse">
            <a:avLst/>
          </a:prstGeom>
          <a:solidFill>
            <a:srgbClr val="00B050"/>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en-ZA" sz="1800" b="1" i="0" u="none" strike="noStrike" kern="1200" cap="none" spc="0" normalizeH="0" baseline="0" noProof="0">
              <a:ln>
                <a:noFill/>
              </a:ln>
              <a:solidFill>
                <a:schemeClr val="accent1">
                  <a:lumMod val="50000"/>
                </a:schemeClr>
              </a:solidFill>
              <a:effectLst/>
              <a:uLnTx/>
              <a:uFillTx/>
              <a:latin typeface="Arial" panose="020B0604020202020204"/>
              <a:ea typeface="+mn-ea"/>
              <a:cs typeface="Arial" charset="0"/>
            </a:endParaRPr>
          </a:p>
        </p:txBody>
      </p:sp>
      <p:sp>
        <p:nvSpPr>
          <p:cNvPr id="37" name="TextBox 36">
            <a:extLst>
              <a:ext uri="{FF2B5EF4-FFF2-40B4-BE49-F238E27FC236}">
                <a16:creationId xmlns:a16="http://schemas.microsoft.com/office/drawing/2014/main" id="{721CC39B-5982-4917-AA90-0CAB6BADDEAE}"/>
              </a:ext>
            </a:extLst>
          </p:cNvPr>
          <p:cNvSpPr txBox="1"/>
          <p:nvPr/>
        </p:nvSpPr>
        <p:spPr>
          <a:xfrm>
            <a:off x="8343735" y="1159599"/>
            <a:ext cx="176052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900" b="0" i="0" u="none" strike="noStrike" kern="1200" cap="none" spc="0" normalizeH="0" baseline="0" noProof="0" dirty="0">
                <a:ln>
                  <a:noFill/>
                </a:ln>
                <a:solidFill>
                  <a:schemeClr val="accent1">
                    <a:lumMod val="50000"/>
                  </a:schemeClr>
                </a:solidFill>
                <a:effectLst/>
                <a:uLnTx/>
                <a:uFillTx/>
                <a:latin typeface="Arial" panose="020B0604020202020204"/>
                <a:ea typeface="+mn-ea"/>
                <a:cs typeface="Arial"/>
              </a:rPr>
              <a:t>Delayed and at risk</a:t>
            </a:r>
          </a:p>
        </p:txBody>
      </p:sp>
      <p:sp>
        <p:nvSpPr>
          <p:cNvPr id="38" name="TextBox 37">
            <a:extLst>
              <a:ext uri="{FF2B5EF4-FFF2-40B4-BE49-F238E27FC236}">
                <a16:creationId xmlns:a16="http://schemas.microsoft.com/office/drawing/2014/main" id="{E2873ABD-EB9E-46C6-A630-58A0AA2DBB3F}"/>
              </a:ext>
            </a:extLst>
          </p:cNvPr>
          <p:cNvSpPr txBox="1"/>
          <p:nvPr/>
        </p:nvSpPr>
        <p:spPr>
          <a:xfrm>
            <a:off x="9764729" y="1274099"/>
            <a:ext cx="140016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900" b="0" i="0" u="none" strike="noStrike" kern="1200" cap="none" spc="0" normalizeH="0" baseline="0" noProof="0" dirty="0">
                <a:ln>
                  <a:noFill/>
                </a:ln>
                <a:solidFill>
                  <a:schemeClr val="accent1">
                    <a:lumMod val="50000"/>
                  </a:schemeClr>
                </a:solidFill>
                <a:effectLst/>
                <a:uLnTx/>
                <a:uFillTx/>
                <a:latin typeface="Arial" panose="020B0604020202020204"/>
                <a:ea typeface="+mn-ea"/>
                <a:cs typeface="Arial"/>
              </a:rPr>
              <a:t>Med risk/minor delays</a:t>
            </a:r>
          </a:p>
        </p:txBody>
      </p:sp>
      <p:sp>
        <p:nvSpPr>
          <p:cNvPr id="40" name="TextBox 39">
            <a:extLst>
              <a:ext uri="{FF2B5EF4-FFF2-40B4-BE49-F238E27FC236}">
                <a16:creationId xmlns:a16="http://schemas.microsoft.com/office/drawing/2014/main" id="{8CAB4402-B12C-4A29-9E28-F87AABA09C73}"/>
              </a:ext>
            </a:extLst>
          </p:cNvPr>
          <p:cNvSpPr txBox="1"/>
          <p:nvPr/>
        </p:nvSpPr>
        <p:spPr>
          <a:xfrm>
            <a:off x="11300823" y="1274099"/>
            <a:ext cx="108782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900" b="0" i="0" u="none" strike="noStrike" kern="1200" cap="none" spc="0" normalizeH="0" baseline="0" noProof="0" dirty="0">
                <a:ln>
                  <a:noFill/>
                </a:ln>
                <a:solidFill>
                  <a:schemeClr val="accent1">
                    <a:lumMod val="50000"/>
                  </a:schemeClr>
                </a:solidFill>
                <a:effectLst/>
                <a:uLnTx/>
                <a:uFillTx/>
                <a:latin typeface="Arial" panose="020B0604020202020204"/>
                <a:ea typeface="+mn-ea"/>
                <a:cs typeface="Arial"/>
              </a:rPr>
              <a:t>On track</a:t>
            </a:r>
          </a:p>
        </p:txBody>
      </p:sp>
      <p:sp>
        <p:nvSpPr>
          <p:cNvPr id="45" name="Oval 44">
            <a:extLst>
              <a:ext uri="{FF2B5EF4-FFF2-40B4-BE49-F238E27FC236}">
                <a16:creationId xmlns:a16="http://schemas.microsoft.com/office/drawing/2014/main" id="{562DB5EF-66E9-4F87-98C6-82F0B4E7CF44}"/>
              </a:ext>
            </a:extLst>
          </p:cNvPr>
          <p:cNvSpPr>
            <a:spLocks noChangeAspect="1"/>
          </p:cNvSpPr>
          <p:nvPr/>
        </p:nvSpPr>
        <p:spPr bwMode="auto">
          <a:xfrm>
            <a:off x="11588951" y="2144493"/>
            <a:ext cx="216000" cy="216000"/>
          </a:xfrm>
          <a:prstGeom prst="ellipse">
            <a:avLst/>
          </a:prstGeom>
          <a:solidFill>
            <a:srgbClr val="00B050"/>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en-ZA" sz="1800" b="1" i="0" u="none" strike="noStrike" kern="0" cap="none" spc="0" normalizeH="0" baseline="0" noProof="0">
              <a:ln>
                <a:noFill/>
              </a:ln>
              <a:solidFill>
                <a:schemeClr val="accent1">
                  <a:lumMod val="50000"/>
                </a:schemeClr>
              </a:solidFill>
              <a:effectLst/>
              <a:uLnTx/>
              <a:uFillTx/>
              <a:latin typeface="Arial" panose="020B0604020202020204"/>
              <a:ea typeface="+mn-ea"/>
              <a:cs typeface="Arial" charset="0"/>
            </a:endParaRPr>
          </a:p>
        </p:txBody>
      </p:sp>
    </p:spTree>
    <p:extLst>
      <p:ext uri="{BB962C8B-B14F-4D97-AF65-F5344CB8AC3E}">
        <p14:creationId xmlns:p14="http://schemas.microsoft.com/office/powerpoint/2010/main" val="403132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0"/>
            <a:ext cx="12191999" cy="973180"/>
          </a:xfrm>
        </p:spPr>
        <p:txBody>
          <a:bodyPr>
            <a:normAutofit fontScale="90000"/>
          </a:bodyPr>
          <a:lstStyle/>
          <a:p>
            <a:pPr algn="ctr"/>
            <a:r>
              <a:rPr lang="en-ZA" sz="4050"/>
              <a:t>Thank you.</a:t>
            </a:r>
            <a:br>
              <a:rPr lang="en-ZA" sz="4050"/>
            </a:br>
            <a:br>
              <a:rPr lang="en-ZA" sz="600"/>
            </a:br>
            <a:r>
              <a:rPr lang="en-ZA" b="1"/>
              <a:t>Questions</a:t>
            </a:r>
            <a:endParaRPr lang="en-US" b="1"/>
          </a:p>
        </p:txBody>
      </p:sp>
      <p:pic>
        <p:nvPicPr>
          <p:cNvPr id="11267" name="Picture 3"/>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tretch>
            <a:fillRect/>
          </a:stretch>
        </p:blipFill>
        <p:spPr>
          <a:xfrm>
            <a:off x="2199024" y="973180"/>
            <a:ext cx="7698157" cy="4699530"/>
          </a:xfrm>
          <a:noFill/>
          <a:extLst>
            <a:ext uri="{91240B29-F687-4F45-9708-019B960494DF}">
              <a14:hiddenLine xmlns:a14="http://schemas.microsoft.com/office/drawing/2010/main" w="9525">
                <a:solidFill>
                  <a:schemeClr val="tx1"/>
                </a:solidFill>
                <a:miter lim="800000"/>
                <a:headEnd type="none" w="sm" len="sm"/>
                <a:tailEnd type="none" w="sm" len="sm"/>
              </a14:hiddenLine>
            </a:ext>
          </a:extLst>
        </p:spPr>
      </p:pic>
      <p:sp>
        <p:nvSpPr>
          <p:cNvPr id="8" name="TextBox 7">
            <a:extLst>
              <a:ext uri="{FF2B5EF4-FFF2-40B4-BE49-F238E27FC236}">
                <a16:creationId xmlns:a16="http://schemas.microsoft.com/office/drawing/2014/main" id="{9BFD69B4-3388-4F0A-A7EB-964326C09E63}"/>
              </a:ext>
            </a:extLst>
          </p:cNvPr>
          <p:cNvSpPr txBox="1"/>
          <p:nvPr/>
        </p:nvSpPr>
        <p:spPr>
          <a:xfrm>
            <a:off x="418012" y="5741170"/>
            <a:ext cx="11495314" cy="969496"/>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spcBef>
                <a:spcPts val="500"/>
              </a:spcBef>
              <a:spcAft>
                <a:spcPts val="500"/>
              </a:spcAft>
              <a:defRPr/>
            </a:pPr>
            <a:r>
              <a:rPr lang="en-US" sz="1900">
                <a:solidFill>
                  <a:schemeClr val="accent1">
                    <a:lumMod val="50000"/>
                  </a:schemeClr>
                </a:solidFill>
                <a:latin typeface="Arial" panose="020B0604020202020204" pitchFamily="34" charset="0"/>
                <a:cs typeface="Times New Roman" panose="02020603050405020304" pitchFamily="18" charset="0"/>
              </a:rPr>
              <a:t>The country requires you to contribute to the Country Demand Management program in order to improve dispatchability and efficiency in managing demand and consumption in order to limit or eliminate the need for loadshedding.</a:t>
            </a:r>
            <a:endParaRPr lang="en-ZA" sz="1900">
              <a:solidFill>
                <a:schemeClr val="accent1">
                  <a:lumMod val="50000"/>
                </a:schemeClr>
              </a:solidFill>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6794612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3QE_f7M8CU.FmjAVXkTDD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vDR.A3RXO0qOWcr4loXCP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pbsSnYlr00iOfk5FFF0xw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_zGDad7Dmk.QGqzfvE20P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xmqwOHxY_EWvl3SXohFnM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uRadWUNhX02NwXsam_pSc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dB4fJfu1YkypLJC8FTaLS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VUVO20C06E2r7UGwyu.JN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k6IBKKQA2dE9y2wzAApvP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QoZe3zrh_0uiORQ1.TzBU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MbBEnr6qEUelbmdzrBma2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XnOJDOaqQkOuKsQbi6ELQ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1r3e6bHBtkyaT3_dQifIR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bLiCme39cUaEwiglhmkmO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vRekljvuVkCFs1IHNIHHrg"/>
</p:tagLst>
</file>

<file path=ppt/tags/tag26.xml><?xml version="1.0" encoding="utf-8"?>
<p:tagLst xmlns:a="http://schemas.openxmlformats.org/drawingml/2006/main" xmlns:r="http://schemas.openxmlformats.org/officeDocument/2006/relationships" xmlns:p="http://schemas.openxmlformats.org/presentationml/2006/main">
  <p:tag name="NAME" val="Moon"/>
</p:tagLst>
</file>

<file path=ppt/tags/tag27.xml><?xml version="1.0" encoding="utf-8"?>
<p:tagLst xmlns:a="http://schemas.openxmlformats.org/drawingml/2006/main" xmlns:r="http://schemas.openxmlformats.org/officeDocument/2006/relationships" xmlns:p="http://schemas.openxmlformats.org/presentationml/2006/main">
  <p:tag name="NAME" val="Moon"/>
</p:tagLst>
</file>

<file path=ppt/tags/tag28.xml><?xml version="1.0" encoding="utf-8"?>
<p:tagLst xmlns:a="http://schemas.openxmlformats.org/drawingml/2006/main" xmlns:r="http://schemas.openxmlformats.org/officeDocument/2006/relationships" xmlns:p="http://schemas.openxmlformats.org/presentationml/2006/main">
  <p:tag name="NAME" val="Moon"/>
</p:tagLst>
</file>

<file path=ppt/tags/tag29.xml><?xml version="1.0" encoding="utf-8"?>
<p:tagLst xmlns:a="http://schemas.openxmlformats.org/drawingml/2006/main" xmlns:r="http://schemas.openxmlformats.org/officeDocument/2006/relationships" xmlns:p="http://schemas.openxmlformats.org/presentationml/2006/main">
  <p:tag name="NAME" val="Moon"/>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NAME" val="Moon"/>
</p:tagLst>
</file>

<file path=ppt/tags/tag31.xml><?xml version="1.0" encoding="utf-8"?>
<p:tagLst xmlns:a="http://schemas.openxmlformats.org/drawingml/2006/main" xmlns:r="http://schemas.openxmlformats.org/officeDocument/2006/relationships" xmlns:p="http://schemas.openxmlformats.org/presentationml/2006/main">
  <p:tag name="NAME" val="MoonShape"/>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33.xml><?xml version="1.0" encoding="utf-8"?>
<p:tagLst xmlns:a="http://schemas.openxmlformats.org/drawingml/2006/main" xmlns:r="http://schemas.openxmlformats.org/officeDocument/2006/relationships" xmlns:p="http://schemas.openxmlformats.org/presentationml/2006/main">
  <p:tag name="NAME" val="MoonShape"/>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5.xml><?xml version="1.0" encoding="utf-8"?>
<p:tagLst xmlns:a="http://schemas.openxmlformats.org/drawingml/2006/main" xmlns:r="http://schemas.openxmlformats.org/officeDocument/2006/relationships" xmlns:p="http://schemas.openxmlformats.org/presentationml/2006/main">
  <p:tag name="NAME" val="MoonShape"/>
</p:tagLst>
</file>

<file path=ppt/tags/tag36.xml><?xml version="1.0" encoding="utf-8"?>
<p:tagLst xmlns:a="http://schemas.openxmlformats.org/drawingml/2006/main" xmlns:r="http://schemas.openxmlformats.org/officeDocument/2006/relationships" xmlns:p="http://schemas.openxmlformats.org/presentationml/2006/main">
  <p:tag name="NAME" val="MoonHalfShape"/>
  <p:tag name="ANGLE" val="3"/>
</p:tagLst>
</file>

<file path=ppt/tags/tag37.xml><?xml version="1.0" encoding="utf-8"?>
<p:tagLst xmlns:a="http://schemas.openxmlformats.org/drawingml/2006/main" xmlns:r="http://schemas.openxmlformats.org/officeDocument/2006/relationships" xmlns:p="http://schemas.openxmlformats.org/presentationml/2006/main">
  <p:tag name="NAME" val="MoonShape"/>
</p:tagLst>
</file>

<file path=ppt/tags/tag38.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9.xml><?xml version="1.0" encoding="utf-8"?>
<p:tagLst xmlns:a="http://schemas.openxmlformats.org/drawingml/2006/main" xmlns:r="http://schemas.openxmlformats.org/officeDocument/2006/relationships" xmlns:p="http://schemas.openxmlformats.org/presentationml/2006/main">
  <p:tag name="NAME" val="MoonShap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_zGDad7Dmk.QGqzfvE20P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_zGDad7Dmk.QGqzfvE20P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_zGDad7Dmk.QGqzfvE20P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_zGDad7Dmk.QGqzfvE20P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_zGDad7Dmk.QGqzfvE20P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3QE_f7M8CU.FmjAVXkTDD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vDR.A3RXO0qOWcr4loXCP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pbsSnYlr00iOfk5FFF0xw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xmqwOHxY_EWvl3SXohFnM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uRadWUNhX02NwXsam_pSc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dB4fJfu1YkypLJC8FTaLS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VUVO20C06E2r7UGwyu.JN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QoZe3zrh_0uiORQ1.TzBU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MbBEnr6qEUelbmdzrBma2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XnOJDOaqQkOuKsQbi6ELQ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CQ_9Ij.dIq4vTRQS5TqdI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1r3e6bHBtkyaT3_dQifIR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bLiCme39cUaEwiglhmkmO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vRekljvuVkCFs1IHNIHHrg"/>
</p:tagLst>
</file>

<file path=ppt/tags/tag63.xml><?xml version="1.0" encoding="utf-8"?>
<p:tagLst xmlns:a="http://schemas.openxmlformats.org/drawingml/2006/main" xmlns:r="http://schemas.openxmlformats.org/officeDocument/2006/relationships" xmlns:p="http://schemas.openxmlformats.org/presentationml/2006/main">
  <p:tag name="NAME" val="Moon"/>
</p:tagLst>
</file>

<file path=ppt/tags/tag64.xml><?xml version="1.0" encoding="utf-8"?>
<p:tagLst xmlns:a="http://schemas.openxmlformats.org/drawingml/2006/main" xmlns:r="http://schemas.openxmlformats.org/officeDocument/2006/relationships" xmlns:p="http://schemas.openxmlformats.org/presentationml/2006/main">
  <p:tag name="NAME" val="Moon"/>
</p:tagLst>
</file>

<file path=ppt/tags/tag65.xml><?xml version="1.0" encoding="utf-8"?>
<p:tagLst xmlns:a="http://schemas.openxmlformats.org/drawingml/2006/main" xmlns:r="http://schemas.openxmlformats.org/officeDocument/2006/relationships" xmlns:p="http://schemas.openxmlformats.org/presentationml/2006/main">
  <p:tag name="NAME" val="Moon"/>
</p:tagLst>
</file>

<file path=ppt/tags/tag66.xml><?xml version="1.0" encoding="utf-8"?>
<p:tagLst xmlns:a="http://schemas.openxmlformats.org/drawingml/2006/main" xmlns:r="http://schemas.openxmlformats.org/officeDocument/2006/relationships" xmlns:p="http://schemas.openxmlformats.org/presentationml/2006/main">
  <p:tag name="NAME" val="Moon"/>
</p:tagLst>
</file>

<file path=ppt/tags/tag67.xml><?xml version="1.0" encoding="utf-8"?>
<p:tagLst xmlns:a="http://schemas.openxmlformats.org/drawingml/2006/main" xmlns:r="http://schemas.openxmlformats.org/officeDocument/2006/relationships" xmlns:p="http://schemas.openxmlformats.org/presentationml/2006/main">
  <p:tag name="NAME" val="Moon"/>
</p:tagLst>
</file>

<file path=ppt/tags/tag68.xml><?xml version="1.0" encoding="utf-8"?>
<p:tagLst xmlns:a="http://schemas.openxmlformats.org/drawingml/2006/main" xmlns:r="http://schemas.openxmlformats.org/officeDocument/2006/relationships" xmlns:p="http://schemas.openxmlformats.org/presentationml/2006/main">
  <p:tag name="NAME" val="MoonShape"/>
</p:tagLst>
</file>

<file path=ppt/tags/tag69.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NAME" val="MoonShape"/>
</p:tagLst>
</file>

<file path=ppt/tags/tag7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72.xml><?xml version="1.0" encoding="utf-8"?>
<p:tagLst xmlns:a="http://schemas.openxmlformats.org/drawingml/2006/main" xmlns:r="http://schemas.openxmlformats.org/officeDocument/2006/relationships" xmlns:p="http://schemas.openxmlformats.org/presentationml/2006/main">
  <p:tag name="NAME" val="MoonShape"/>
</p:tagLst>
</file>

<file path=ppt/tags/tag73.xml><?xml version="1.0" encoding="utf-8"?>
<p:tagLst xmlns:a="http://schemas.openxmlformats.org/drawingml/2006/main" xmlns:r="http://schemas.openxmlformats.org/officeDocument/2006/relationships" xmlns:p="http://schemas.openxmlformats.org/presentationml/2006/main">
  <p:tag name="NAME" val="MoonHalfShape"/>
  <p:tag name="ANGLE" val="3"/>
</p:tagLst>
</file>

<file path=ppt/tags/tag74.xml><?xml version="1.0" encoding="utf-8"?>
<p:tagLst xmlns:a="http://schemas.openxmlformats.org/drawingml/2006/main" xmlns:r="http://schemas.openxmlformats.org/officeDocument/2006/relationships" xmlns:p="http://schemas.openxmlformats.org/presentationml/2006/main">
  <p:tag name="NAME" val="MoonShape"/>
</p:tagLst>
</file>

<file path=ppt/tags/tag7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76.xml><?xml version="1.0" encoding="utf-8"?>
<p:tagLst xmlns:a="http://schemas.openxmlformats.org/drawingml/2006/main" xmlns:r="http://schemas.openxmlformats.org/officeDocument/2006/relationships" xmlns:p="http://schemas.openxmlformats.org/presentationml/2006/main">
  <p:tag name="NAME" val="MoonShape"/>
</p:tagLst>
</file>

<file path=ppt/tags/tag7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82.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83.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84.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85.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86.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87.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88.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89.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pMurkeVh_r5YS.824YXznQ"/>
</p:tagLst>
</file>

<file path=ppt/tags/tag90.xml><?xml version="1.0" encoding="utf-8"?>
<p:tagLst xmlns:a="http://schemas.openxmlformats.org/drawingml/2006/main" xmlns:r="http://schemas.openxmlformats.org/officeDocument/2006/relationships" xmlns:p="http://schemas.openxmlformats.org/presentationml/2006/main">
  <p:tag name="NAME" val="Rectangle"/>
  <p:tag name="THINKCELLSHAPEDONOTDELETE" val="p07ZR6kSbI0Owj9cuWviwv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Eskom_B">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Eskom theme">
  <a:themeElements>
    <a:clrScheme name="Eskom Colours">
      <a:dk1>
        <a:srgbClr val="003896"/>
      </a:dk1>
      <a:lt1>
        <a:srgbClr val="FFFFFF"/>
      </a:lt1>
      <a:dk2>
        <a:srgbClr val="CCC2B5"/>
      </a:dk2>
      <a:lt2>
        <a:srgbClr val="DDDDDD"/>
      </a:lt2>
      <a:accent1>
        <a:srgbClr val="96330F"/>
      </a:accent1>
      <a:accent2>
        <a:srgbClr val="858705"/>
      </a:accent2>
      <a:accent3>
        <a:srgbClr val="C97A00"/>
      </a:accent3>
      <a:accent4>
        <a:srgbClr val="598787"/>
      </a:accent4>
      <a:accent5>
        <a:srgbClr val="9B6D56"/>
      </a:accent5>
      <a:accent6>
        <a:srgbClr val="766752"/>
      </a:accent6>
      <a:hlink>
        <a:srgbClr val="003896"/>
      </a:hlink>
      <a:folHlink>
        <a:srgbClr val="85870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0210201_Annexure C_Exco Submission_22Feb2021_Capital_Project_Improvement_v06_Internal_draft_mm">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 template 1 - with visuals included 2017 [Read-Only]" id="{EA5271F6-B5ED-484C-ACCB-964425131F68}" vid="{40080A14-60D7-49E8-8CC4-DAE7AF7F40C0}"/>
    </a:ext>
  </a:extLst>
</a:theme>
</file>

<file path=ppt/theme/theme3.xml><?xml version="1.0" encoding="utf-8"?>
<a:theme xmlns:a="http://schemas.openxmlformats.org/drawingml/2006/main" name="9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Eskom template">
  <a:themeElements>
    <a:clrScheme name="">
      <a:dk1>
        <a:srgbClr val="003896"/>
      </a:dk1>
      <a:lt1>
        <a:srgbClr val="FFFFFF"/>
      </a:lt1>
      <a:dk2>
        <a:srgbClr val="83725B"/>
      </a:dk2>
      <a:lt2>
        <a:srgbClr val="A29584"/>
      </a:lt2>
      <a:accent1>
        <a:srgbClr val="C1B8AD"/>
      </a:accent1>
      <a:accent2>
        <a:srgbClr val="7F9BCA"/>
      </a:accent2>
      <a:accent3>
        <a:srgbClr val="FFFFFF"/>
      </a:accent3>
      <a:accent4>
        <a:srgbClr val="002E7F"/>
      </a:accent4>
      <a:accent5>
        <a:srgbClr val="DDD8D3"/>
      </a:accent5>
      <a:accent6>
        <a:srgbClr val="728CB7"/>
      </a:accent6>
      <a:hlink>
        <a:srgbClr val="C97A00"/>
      </a:hlink>
      <a:folHlink>
        <a:srgbClr val="003896"/>
      </a:folHlink>
    </a:clrScheme>
    <a:fontScheme name="Eskom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9050" cap="flat" cmpd="sng" algn="ctr">
          <a:solidFill>
            <a:schemeClr val="accent2"/>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2813" rtl="0" eaLnBrk="1" fontAlgn="base" latinLnBrk="0" hangingPunct="1">
          <a:lnSpc>
            <a:spcPct val="100000"/>
          </a:lnSpc>
          <a:spcBef>
            <a:spcPct val="0"/>
          </a:spcBef>
          <a:spcAft>
            <a:spcPct val="0"/>
          </a:spcAft>
          <a:buClrTx/>
          <a:buSzTx/>
          <a:buFontTx/>
          <a:buNone/>
          <a:tabLst/>
          <a:defRPr kumimoji="0" lang="en-ZA"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bg1"/>
        </a:solidFill>
        <a:ln w="19050" cap="flat" cmpd="sng" algn="ctr">
          <a:solidFill>
            <a:schemeClr val="accent2"/>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2813" rtl="0" eaLnBrk="1" fontAlgn="base" latinLnBrk="0" hangingPunct="1">
          <a:lnSpc>
            <a:spcPct val="100000"/>
          </a:lnSpc>
          <a:spcBef>
            <a:spcPct val="0"/>
          </a:spcBef>
          <a:spcAft>
            <a:spcPct val="0"/>
          </a:spcAft>
          <a:buClrTx/>
          <a:buSzTx/>
          <a:buFontTx/>
          <a:buNone/>
          <a:tabLst/>
          <a:defRPr kumimoji="0" lang="en-ZA"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Eskom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skom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skom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skom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skom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skom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skom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skom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skom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skom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skom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skom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skom template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skom template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skom template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Eskom template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9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New Eskom template">
  <a:themeElements>
    <a:clrScheme name="">
      <a:dk1>
        <a:srgbClr val="003896"/>
      </a:dk1>
      <a:lt1>
        <a:srgbClr val="FFFFFF"/>
      </a:lt1>
      <a:dk2>
        <a:srgbClr val="83725B"/>
      </a:dk2>
      <a:lt2>
        <a:srgbClr val="A29584"/>
      </a:lt2>
      <a:accent1>
        <a:srgbClr val="C1B8AD"/>
      </a:accent1>
      <a:accent2>
        <a:srgbClr val="7F9BCA"/>
      </a:accent2>
      <a:accent3>
        <a:srgbClr val="FFFFFF"/>
      </a:accent3>
      <a:accent4>
        <a:srgbClr val="002E7F"/>
      </a:accent4>
      <a:accent5>
        <a:srgbClr val="DDD8D3"/>
      </a:accent5>
      <a:accent6>
        <a:srgbClr val="728CB7"/>
      </a:accent6>
      <a:hlink>
        <a:srgbClr val="C97A00"/>
      </a:hlink>
      <a:folHlink>
        <a:srgbClr val="003896"/>
      </a:folHlink>
    </a:clrScheme>
    <a:fontScheme name="New Eskom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905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bg1"/>
        </a:solidFill>
        <a:ln w="1905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New Eskom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 Eskom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 Eskom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 Eskom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 Eskom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 Eskom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 Eskom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 Eskom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 Eskom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 Eskom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 Eskom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 Eskom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New Eskom template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 Eskom template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 Eskom template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New Eskom template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f9f0c4e-d2ac-4b42-a386-12bc034309d6">
      <Terms xmlns="http://schemas.microsoft.com/office/infopath/2007/PartnerControls"/>
    </lcf76f155ced4ddcb4097134ff3c332f>
    <TaxCatchAll xmlns="7f7471b4-6141-4013-9fc3-baa767047fb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7DEFA606770C439A23100107CEF8E7" ma:contentTypeVersion="9" ma:contentTypeDescription="Create a new document." ma:contentTypeScope="" ma:versionID="fef721beefe471e8aeac0dad6cd660b4">
  <xsd:schema xmlns:xsd="http://www.w3.org/2001/XMLSchema" xmlns:xs="http://www.w3.org/2001/XMLSchema" xmlns:p="http://schemas.microsoft.com/office/2006/metadata/properties" xmlns:ns2="df9f0c4e-d2ac-4b42-a386-12bc034309d6" xmlns:ns3="7f7471b4-6141-4013-9fc3-baa767047fbb" targetNamespace="http://schemas.microsoft.com/office/2006/metadata/properties" ma:root="true" ma:fieldsID="388bf203f20805e0d3927a658494c550" ns2:_="" ns3:_="">
    <xsd:import namespace="df9f0c4e-d2ac-4b42-a386-12bc034309d6"/>
    <xsd:import namespace="7f7471b4-6141-4013-9fc3-baa767047fb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f0c4e-d2ac-4b42-a386-12bc034309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5fa3029-581b-4330-9c67-5ed5a891eaa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f7471b4-6141-4013-9fc3-baa767047fb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23777587-5406-429b-8caf-a66c2b648cfb}" ma:internalName="TaxCatchAll" ma:showField="CatchAllData" ma:web="7f7471b4-6141-4013-9fc3-baa767047f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F59DE3-F86E-4BD0-BDD2-67FE9DFE42DC}">
  <ds:schemaRefs>
    <ds:schemaRef ds:uri="http://schemas.microsoft.com/sharepoint/v3/contenttype/forms"/>
  </ds:schemaRefs>
</ds:datastoreItem>
</file>

<file path=customXml/itemProps2.xml><?xml version="1.0" encoding="utf-8"?>
<ds:datastoreItem xmlns:ds="http://schemas.openxmlformats.org/officeDocument/2006/customXml" ds:itemID="{47B7928A-C2EF-48FD-A735-62B66A80A7AE}">
  <ds:schemaRefs>
    <ds:schemaRef ds:uri="http://www.w3.org/XML/1998/namespace"/>
    <ds:schemaRef ds:uri="http://schemas.microsoft.com/office/infopath/2007/PartnerControls"/>
    <ds:schemaRef ds:uri="http://purl.org/dc/dcmitype/"/>
    <ds:schemaRef ds:uri="http://purl.org/dc/terms/"/>
    <ds:schemaRef ds:uri="df9f0c4e-d2ac-4b42-a386-12bc034309d6"/>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7f7471b4-6141-4013-9fc3-baa767047fbb"/>
  </ds:schemaRefs>
</ds:datastoreItem>
</file>

<file path=customXml/itemProps3.xml><?xml version="1.0" encoding="utf-8"?>
<ds:datastoreItem xmlns:ds="http://schemas.openxmlformats.org/officeDocument/2006/customXml" ds:itemID="{0C76F9AB-9E48-4247-AD25-F05A54EA31AC}">
  <ds:schemaRefs>
    <ds:schemaRef ds:uri="7f7471b4-6141-4013-9fc3-baa767047fbb"/>
    <ds:schemaRef ds:uri="df9f0c4e-d2ac-4b42-a386-12bc034309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84</TotalTime>
  <Words>1352</Words>
  <Application>Microsoft Office PowerPoint</Application>
  <PresentationFormat>Widescreen</PresentationFormat>
  <Paragraphs>205</Paragraphs>
  <Slides>9</Slides>
  <Notes>2</Notes>
  <HiddenSlides>0</HiddenSlides>
  <MMClips>0</MMClips>
  <ScaleCrop>false</ScaleCrop>
  <HeadingPairs>
    <vt:vector size="8" baseType="variant">
      <vt:variant>
        <vt:lpstr>Fonts Used</vt:lpstr>
      </vt:variant>
      <vt:variant>
        <vt:i4>8</vt:i4>
      </vt:variant>
      <vt:variant>
        <vt:lpstr>Theme</vt:lpstr>
      </vt:variant>
      <vt:variant>
        <vt:i4>11</vt:i4>
      </vt:variant>
      <vt:variant>
        <vt:lpstr>Embedded OLE Servers</vt:lpstr>
      </vt:variant>
      <vt:variant>
        <vt:i4>1</vt:i4>
      </vt:variant>
      <vt:variant>
        <vt:lpstr>Slide Titles</vt:lpstr>
      </vt:variant>
      <vt:variant>
        <vt:i4>9</vt:i4>
      </vt:variant>
    </vt:vector>
  </HeadingPairs>
  <TitlesOfParts>
    <vt:vector size="29" baseType="lpstr">
      <vt:lpstr>Arial</vt:lpstr>
      <vt:lpstr>Arial,Sans-Serif</vt:lpstr>
      <vt:lpstr>Calibri</vt:lpstr>
      <vt:lpstr>Calibri Light</vt:lpstr>
      <vt:lpstr>Courier New</vt:lpstr>
      <vt:lpstr>Gill Sans MT</vt:lpstr>
      <vt:lpstr>Symbol</vt:lpstr>
      <vt:lpstr>Wingdings</vt:lpstr>
      <vt:lpstr>Office Theme</vt:lpstr>
      <vt:lpstr>20210201_Annexure C_Exco Submission_22Feb2021_Capital_Project_Improvement_v06_Internal_draft_mm</vt:lpstr>
      <vt:lpstr>9_Default Design</vt:lpstr>
      <vt:lpstr>1_Default Design</vt:lpstr>
      <vt:lpstr>3_Eskom template</vt:lpstr>
      <vt:lpstr>29_Default Design</vt:lpstr>
      <vt:lpstr>3_Default Design</vt:lpstr>
      <vt:lpstr>2_Default Design</vt:lpstr>
      <vt:lpstr>1_New Eskom template</vt:lpstr>
      <vt:lpstr>Eskom_B</vt:lpstr>
      <vt:lpstr>Eskom theme</vt:lpstr>
      <vt:lpstr>think-cell Slide</vt:lpstr>
      <vt:lpstr>National Energy Crisis Committee (NECOM)</vt:lpstr>
      <vt:lpstr>Eskom is contributing to all 8 streams in the energy Natjoints with particular focus on the delivery streams </vt:lpstr>
      <vt:lpstr>Framing the problem statement: Distribution levers to modify the Eskom and Country DEMAND options</vt:lpstr>
      <vt:lpstr>Demand Management Options</vt:lpstr>
      <vt:lpstr>The demand management interventions are looking at both demand response and demand side management </vt:lpstr>
      <vt:lpstr>Achieved Eskom Demand Management Interventions (3 -6 Months)</vt:lpstr>
      <vt:lpstr>Industry Indaba – Feb 2023</vt:lpstr>
      <vt:lpstr>Progress: Workstream 5</vt:lpstr>
      <vt:lpstr>Thank you.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Eskom PMO - Workstream 5</dc:title>
  <dc:creator>Malcolm Van Harte;Alex</dc:creator>
  <cp:lastModifiedBy>Malcolm Van Harte</cp:lastModifiedBy>
  <cp:revision>36</cp:revision>
  <dcterms:created xsi:type="dcterms:W3CDTF">2022-07-24T11:11:14Z</dcterms:created>
  <dcterms:modified xsi:type="dcterms:W3CDTF">2022-11-21T17:20:17Z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0x010100E77DEFA606770C439A23100107CEF8E7</vt:lpwstr>
  </property>
  <property fmtid="{D5CDD505-2E9C-101B-9397-08002B2CF9AE}" pid="3" name="MediaServiceImageTags">
    <vt:lpwstr/>
  </property>
</Properties>
</file>