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865" r:id="rId5"/>
  </p:sldMasterIdLst>
  <p:notesMasterIdLst>
    <p:notesMasterId r:id="rId12"/>
  </p:notesMasterIdLst>
  <p:handoutMasterIdLst>
    <p:handoutMasterId r:id="rId13"/>
  </p:handoutMasterIdLst>
  <p:sldIdLst>
    <p:sldId id="1178" r:id="rId6"/>
    <p:sldId id="1179" r:id="rId7"/>
    <p:sldId id="2147481722" r:id="rId8"/>
    <p:sldId id="2147481723" r:id="rId9"/>
    <p:sldId id="2147481725" r:id="rId10"/>
    <p:sldId id="1180" r:id="rId11"/>
  </p:sldIdLst>
  <p:sldSz cx="12192000" cy="6858000"/>
  <p:notesSz cx="6797675" cy="9926638"/>
  <p:custDataLst>
    <p:tags r:id="rId14"/>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oodley, Moveshen (M)" initials="MM(" lastIdx="4" clrIdx="6">
    <p:extLst>
      <p:ext uri="{19B8F6BF-5375-455C-9EA6-DF929625EA0E}">
        <p15:presenceInfo xmlns:p15="http://schemas.microsoft.com/office/powerpoint/2012/main" userId="S-1-5-21-3029681880-3507922862-2989041862-81682" providerId="AD"/>
      </p:ext>
    </p:extLst>
  </p:cmAuthor>
  <p:cmAuthor id="1" name="Bounds, Natalie (NI)" initials="BN(" lastIdx="35" clrIdx="0">
    <p:extLst>
      <p:ext uri="{19B8F6BF-5375-455C-9EA6-DF929625EA0E}">
        <p15:presenceInfo xmlns:p15="http://schemas.microsoft.com/office/powerpoint/2012/main" userId="S-1-5-21-3029681880-3507922862-2989041862-195745" providerId="AD"/>
      </p:ext>
    </p:extLst>
  </p:cmAuthor>
  <p:cmAuthor id="8" name="Sydow, Tiffany (TS)" initials="ST(" lastIdx="3" clrIdx="7">
    <p:extLst>
      <p:ext uri="{19B8F6BF-5375-455C-9EA6-DF929625EA0E}">
        <p15:presenceInfo xmlns:p15="http://schemas.microsoft.com/office/powerpoint/2012/main" userId="S-1-5-21-3029681880-3507922862-2989041862-79723" providerId="AD"/>
      </p:ext>
    </p:extLst>
  </p:cmAuthor>
  <p:cmAuthor id="2" name="Harrington, Shamini (S)" initials="HS(" lastIdx="1" clrIdx="1">
    <p:extLst>
      <p:ext uri="{19B8F6BF-5375-455C-9EA6-DF929625EA0E}">
        <p15:presenceInfo xmlns:p15="http://schemas.microsoft.com/office/powerpoint/2012/main" userId="S-1-5-21-3029681880-3507922862-2989041862-80496" providerId="AD"/>
      </p:ext>
    </p:extLst>
  </p:cmAuthor>
  <p:cmAuthor id="9" name="Khoele, Gosiame (GL)" initials="KG(" lastIdx="1" clrIdx="8">
    <p:extLst>
      <p:ext uri="{19B8F6BF-5375-455C-9EA6-DF929625EA0E}">
        <p15:presenceInfo xmlns:p15="http://schemas.microsoft.com/office/powerpoint/2012/main" userId="S::gosiame.khoele@sasol.com::c7d5b7f4-e5d8-40f4-b908-25d8619d91d2" providerId="AD"/>
      </p:ext>
    </p:extLst>
  </p:cmAuthor>
  <p:cmAuthor id="3" name="Lachman, Naem (N)" initials="LN(" lastIdx="2" clrIdx="2">
    <p:extLst>
      <p:ext uri="{19B8F6BF-5375-455C-9EA6-DF929625EA0E}">
        <p15:presenceInfo xmlns:p15="http://schemas.microsoft.com/office/powerpoint/2012/main" userId="S-1-5-21-3029681880-3507922862-2989041862-80947" providerId="AD"/>
      </p:ext>
    </p:extLst>
  </p:cmAuthor>
  <p:cmAuthor id="4" name="Rawlinson, Johann (J)" initials="RJ(" lastIdx="4" clrIdx="3">
    <p:extLst>
      <p:ext uri="{19B8F6BF-5375-455C-9EA6-DF929625EA0E}">
        <p15:presenceInfo xmlns:p15="http://schemas.microsoft.com/office/powerpoint/2012/main" userId="S-1-5-21-3029681880-3507922862-2989041862-204915" providerId="AD"/>
      </p:ext>
    </p:extLst>
  </p:cmAuthor>
  <p:cmAuthor id="5" name="Loonat, Mahomed (ML)" initials="LM(" lastIdx="45" clrIdx="4"/>
  <p:cmAuthor id="6" name="James Hartop" initials="JH" lastIdx="7" clrIdx="5">
    <p:extLst>
      <p:ext uri="{19B8F6BF-5375-455C-9EA6-DF929625EA0E}">
        <p15:presenceInfo xmlns:p15="http://schemas.microsoft.com/office/powerpoint/2012/main" userId="S-1-5-21-1474550992-1131879411-1295768658-87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96A7AF"/>
    <a:srgbClr val="829BB3"/>
    <a:srgbClr val="033B61"/>
    <a:srgbClr val="C3D4DD"/>
    <a:srgbClr val="E7E8E9"/>
    <a:srgbClr val="1DAB6B"/>
    <a:srgbClr val="00CC66"/>
    <a:srgbClr val="B5B3B4"/>
    <a:srgbClr val="04284D"/>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79" autoAdjust="0"/>
    <p:restoredTop sz="88664" autoAdjust="0"/>
  </p:normalViewPr>
  <p:slideViewPr>
    <p:cSldViewPr>
      <p:cViewPr varScale="1">
        <p:scale>
          <a:sx n="98" d="100"/>
          <a:sy n="98" d="100"/>
        </p:scale>
        <p:origin x="1320" y="84"/>
      </p:cViewPr>
      <p:guideLst>
        <p:guide orient="horz" pos="2160"/>
        <p:guide pos="3840"/>
      </p:guideLst>
    </p:cSldViewPr>
  </p:slideViewPr>
  <p:outlineViewPr>
    <p:cViewPr>
      <p:scale>
        <a:sx n="33" d="100"/>
        <a:sy n="33" d="100"/>
      </p:scale>
      <p:origin x="53" y="4195"/>
    </p:cViewPr>
  </p:outlineViewPr>
  <p:notesTextViewPr>
    <p:cViewPr>
      <p:scale>
        <a:sx n="3" d="2"/>
        <a:sy n="3" d="2"/>
      </p:scale>
      <p:origin x="0" y="0"/>
    </p:cViewPr>
  </p:notesTextViewPr>
  <p:sorterViewPr>
    <p:cViewPr>
      <p:scale>
        <a:sx n="150" d="100"/>
        <a:sy n="150" d="100"/>
      </p:scale>
      <p:origin x="0" y="0"/>
    </p:cViewPr>
  </p:sorterViewPr>
  <p:notesViewPr>
    <p:cSldViewPr>
      <p:cViewPr varScale="1">
        <p:scale>
          <a:sx n="109" d="100"/>
          <a:sy n="109" d="100"/>
        </p:scale>
        <p:origin x="5352" y="192"/>
      </p:cViewPr>
      <p:guideLst/>
    </p:cSldViewPr>
  </p:notes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kopodi Mphahlele" userId="154eded8-0c42-40c1-8c7f-c2fd903d781f" providerId="ADAL" clId="{44737241-AE8E-4377-AB92-1EB9083E414F}"/>
    <pc:docChg chg="modSld">
      <pc:chgData name="Nkopodi Mphahlele" userId="154eded8-0c42-40c1-8c7f-c2fd903d781f" providerId="ADAL" clId="{44737241-AE8E-4377-AB92-1EB9083E414F}" dt="2023-09-14T09:38:16.995" v="8" actId="20577"/>
      <pc:docMkLst>
        <pc:docMk/>
      </pc:docMkLst>
      <pc:sldChg chg="modSp mod">
        <pc:chgData name="Nkopodi Mphahlele" userId="154eded8-0c42-40c1-8c7f-c2fd903d781f" providerId="ADAL" clId="{44737241-AE8E-4377-AB92-1EB9083E414F}" dt="2023-09-14T09:38:16.995" v="8" actId="20577"/>
        <pc:sldMkLst>
          <pc:docMk/>
          <pc:sldMk cId="2633196794" sldId="1178"/>
        </pc:sldMkLst>
        <pc:spChg chg="mod">
          <ac:chgData name="Nkopodi Mphahlele" userId="154eded8-0c42-40c1-8c7f-c2fd903d781f" providerId="ADAL" clId="{44737241-AE8E-4377-AB92-1EB9083E414F}" dt="2023-09-14T09:38:16.995" v="8" actId="20577"/>
          <ac:spMkLst>
            <pc:docMk/>
            <pc:sldMk cId="2633196794" sldId="1178"/>
            <ac:spMk id="15" creationId="{727D3E96-43FD-6E41-925C-81E2B99BFD6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400" cy="496888"/>
          </a:xfrm>
          <a:prstGeom prst="rect">
            <a:avLst/>
          </a:prstGeom>
        </p:spPr>
        <p:txBody>
          <a:bodyPr vert="horz" lIns="91430" tIns="45716" rIns="91430" bIns="45716" rtlCol="0"/>
          <a:lstStyle>
            <a:lvl1pPr algn="l">
              <a:defRPr sz="1200"/>
            </a:lvl1pPr>
          </a:lstStyle>
          <a:p>
            <a:pPr>
              <a:defRPr/>
            </a:pPr>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30" tIns="45716" rIns="91430" bIns="45716" rtlCol="0"/>
          <a:lstStyle>
            <a:lvl1pPr algn="r">
              <a:defRPr sz="1200"/>
            </a:lvl1pPr>
          </a:lstStyle>
          <a:p>
            <a:pPr>
              <a:defRPr/>
            </a:pPr>
            <a:fld id="{713D14C0-B644-8545-9AC6-0C061BBA4218}" type="datetimeFigureOut">
              <a:rPr lang="en-GB"/>
              <a:pPr>
                <a:defRPr/>
              </a:pPr>
              <a:t>14/09/2023</a:t>
            </a:fld>
            <a:endParaRPr lang="en-GB" dirty="0"/>
          </a:p>
        </p:txBody>
      </p:sp>
      <p:sp>
        <p:nvSpPr>
          <p:cNvPr id="4" name="Footer Placeholder 3"/>
          <p:cNvSpPr>
            <a:spLocks noGrp="1"/>
          </p:cNvSpPr>
          <p:nvPr>
            <p:ph type="ftr" sz="quarter" idx="2"/>
          </p:nvPr>
        </p:nvSpPr>
        <p:spPr>
          <a:xfrm>
            <a:off x="1" y="9429750"/>
            <a:ext cx="2946400" cy="496888"/>
          </a:xfrm>
          <a:prstGeom prst="rect">
            <a:avLst/>
          </a:prstGeom>
        </p:spPr>
        <p:txBody>
          <a:bodyPr vert="horz" lIns="91430" tIns="45716" rIns="91430" bIns="45716" rtlCol="0" anchor="b"/>
          <a:lstStyle>
            <a:lvl1pPr algn="l">
              <a:defRPr sz="1200"/>
            </a:lvl1pPr>
          </a:lstStyle>
          <a:p>
            <a:pPr>
              <a:defRPr/>
            </a:pPr>
            <a:endParaRPr lang="en-GB" dirty="0"/>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30" tIns="45716" rIns="91430" bIns="45716" rtlCol="0" anchor="b"/>
          <a:lstStyle>
            <a:lvl1pPr algn="r">
              <a:defRPr sz="1200"/>
            </a:lvl1pPr>
          </a:lstStyle>
          <a:p>
            <a:pPr>
              <a:defRPr/>
            </a:pPr>
            <a:fld id="{AF782B2D-1989-774C-9F51-7F272F1E2C00}" type="slidenum">
              <a:rPr lang="en-GB"/>
              <a:pPr>
                <a:defRPr/>
              </a:pPr>
              <a:t>‹#›</a:t>
            </a:fld>
            <a:endParaRPr lang="en-GB" dirty="0"/>
          </a:p>
        </p:txBody>
      </p:sp>
    </p:spTree>
    <p:extLst>
      <p:ext uri="{BB962C8B-B14F-4D97-AF65-F5344CB8AC3E}">
        <p14:creationId xmlns:p14="http://schemas.microsoft.com/office/powerpoint/2010/main" val="3328991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400" cy="496888"/>
          </a:xfrm>
          <a:prstGeom prst="rect">
            <a:avLst/>
          </a:prstGeom>
        </p:spPr>
        <p:txBody>
          <a:bodyPr vert="horz" wrap="square" lIns="91430" tIns="45716" rIns="91430" bIns="45716" numCol="1" anchor="t" anchorCtr="0" compatLnSpc="1">
            <a:prstTxWarp prst="textNoShape">
              <a:avLst/>
            </a:prstTxWarp>
          </a:bodyPr>
          <a:lstStyle>
            <a:lvl1pPr eaLnBrk="1" hangingPunct="1">
              <a:defRPr sz="900">
                <a:ea typeface="Arial" charset="0"/>
                <a:cs typeface="Arial" charset="0"/>
              </a:defRPr>
            </a:lvl1pPr>
          </a:lstStyle>
          <a:p>
            <a:endParaRPr lang="en-ZA" altLang="en-US" dirty="0"/>
          </a:p>
        </p:txBody>
      </p:sp>
      <p:sp>
        <p:nvSpPr>
          <p:cNvPr id="3" name="Date Placeholder 2"/>
          <p:cNvSpPr>
            <a:spLocks noGrp="1"/>
          </p:cNvSpPr>
          <p:nvPr>
            <p:ph type="dt" idx="1"/>
          </p:nvPr>
        </p:nvSpPr>
        <p:spPr>
          <a:xfrm>
            <a:off x="3849688" y="0"/>
            <a:ext cx="2946400" cy="496888"/>
          </a:xfrm>
          <a:prstGeom prst="rect">
            <a:avLst/>
          </a:prstGeom>
        </p:spPr>
        <p:txBody>
          <a:bodyPr vert="horz" wrap="square" lIns="91430" tIns="45716" rIns="91430" bIns="45716" numCol="1" anchor="t" anchorCtr="0" compatLnSpc="1">
            <a:prstTxWarp prst="textNoShape">
              <a:avLst/>
            </a:prstTxWarp>
          </a:bodyPr>
          <a:lstStyle>
            <a:lvl1pPr algn="r" eaLnBrk="1" hangingPunct="1">
              <a:defRPr sz="900">
                <a:ea typeface="Arial" charset="0"/>
                <a:cs typeface="Arial" charset="0"/>
              </a:defRPr>
            </a:lvl1pPr>
          </a:lstStyle>
          <a:p>
            <a:fld id="{AE5789F2-5403-7C4C-9F48-DB799E22BF70}" type="datetimeFigureOut">
              <a:rPr lang="en-ZA" altLang="en-US"/>
              <a:pPr/>
              <a:t>2023/09/14</a:t>
            </a:fld>
            <a:endParaRPr lang="en-ZA" altLang="en-US" dirty="0"/>
          </a:p>
        </p:txBody>
      </p:sp>
      <p:sp>
        <p:nvSpPr>
          <p:cNvPr id="4" name="Slide Image Placeholder 3"/>
          <p:cNvSpPr>
            <a:spLocks noGrp="1" noRot="1" noChangeAspect="1"/>
          </p:cNvSpPr>
          <p:nvPr>
            <p:ph type="sldImg" idx="2"/>
          </p:nvPr>
        </p:nvSpPr>
        <p:spPr>
          <a:xfrm>
            <a:off x="585788" y="585788"/>
            <a:ext cx="5626100" cy="3165475"/>
          </a:xfrm>
          <a:prstGeom prst="rect">
            <a:avLst/>
          </a:prstGeom>
          <a:noFill/>
          <a:ln w="12700">
            <a:solidFill>
              <a:prstClr val="black"/>
            </a:solidFill>
          </a:ln>
        </p:spPr>
        <p:txBody>
          <a:bodyPr vert="horz" lIns="91430" tIns="45716" rIns="91430" bIns="45716" rtlCol="0" anchor="ctr"/>
          <a:lstStyle/>
          <a:p>
            <a:pPr lvl="0"/>
            <a:endParaRPr lang="en-ZA" noProof="0" dirty="0"/>
          </a:p>
        </p:txBody>
      </p:sp>
      <p:sp>
        <p:nvSpPr>
          <p:cNvPr id="5" name="Notes Placeholder 4"/>
          <p:cNvSpPr>
            <a:spLocks noGrp="1"/>
          </p:cNvSpPr>
          <p:nvPr>
            <p:ph type="body" sz="quarter" idx="3"/>
          </p:nvPr>
        </p:nvSpPr>
        <p:spPr>
          <a:xfrm>
            <a:off x="187325" y="4025901"/>
            <a:ext cx="6423025" cy="5248275"/>
          </a:xfrm>
          <a:prstGeom prst="rect">
            <a:avLst/>
          </a:prstGeom>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6" name="Footer Placeholder 5"/>
          <p:cNvSpPr>
            <a:spLocks noGrp="1"/>
          </p:cNvSpPr>
          <p:nvPr>
            <p:ph type="ftr" sz="quarter" idx="4"/>
          </p:nvPr>
        </p:nvSpPr>
        <p:spPr>
          <a:xfrm>
            <a:off x="1" y="9428164"/>
            <a:ext cx="2946400" cy="496887"/>
          </a:xfrm>
          <a:prstGeom prst="rect">
            <a:avLst/>
          </a:prstGeom>
        </p:spPr>
        <p:txBody>
          <a:bodyPr vert="horz" wrap="square" lIns="91430" tIns="45716" rIns="91430" bIns="45716" numCol="1" anchor="b" anchorCtr="0" compatLnSpc="1">
            <a:prstTxWarp prst="textNoShape">
              <a:avLst/>
            </a:prstTxWarp>
          </a:bodyPr>
          <a:lstStyle>
            <a:lvl1pPr eaLnBrk="1" hangingPunct="1">
              <a:defRPr sz="900">
                <a:ea typeface="Arial" charset="0"/>
                <a:cs typeface="Arial" charset="0"/>
              </a:defRPr>
            </a:lvl1pPr>
          </a:lstStyle>
          <a:p>
            <a:endParaRPr lang="en-ZA" altLang="en-US" dirty="0"/>
          </a:p>
        </p:txBody>
      </p:sp>
      <p:sp>
        <p:nvSpPr>
          <p:cNvPr id="7" name="Slide Number Placeholder 6"/>
          <p:cNvSpPr>
            <a:spLocks noGrp="1"/>
          </p:cNvSpPr>
          <p:nvPr>
            <p:ph type="sldNum" sz="quarter" idx="5"/>
          </p:nvPr>
        </p:nvSpPr>
        <p:spPr>
          <a:xfrm>
            <a:off x="3849688" y="9428164"/>
            <a:ext cx="2946400" cy="496887"/>
          </a:xfrm>
          <a:prstGeom prst="rect">
            <a:avLst/>
          </a:prstGeom>
        </p:spPr>
        <p:txBody>
          <a:bodyPr vert="horz" wrap="square" lIns="91430" tIns="45716" rIns="91430" bIns="45716" numCol="1" anchor="b" anchorCtr="0" compatLnSpc="1">
            <a:prstTxWarp prst="textNoShape">
              <a:avLst/>
            </a:prstTxWarp>
          </a:bodyPr>
          <a:lstStyle>
            <a:lvl1pPr algn="r" eaLnBrk="1" hangingPunct="1">
              <a:defRPr sz="900">
                <a:ea typeface="Arial" charset="0"/>
                <a:cs typeface="Arial" charset="0"/>
              </a:defRPr>
            </a:lvl1pPr>
          </a:lstStyle>
          <a:p>
            <a:fld id="{4CA43AF6-39BC-3C40-840B-0DD58B8E7140}" type="slidenum">
              <a:rPr lang="en-ZA" altLang="en-US"/>
              <a:pPr/>
              <a:t>‹#›</a:t>
            </a:fld>
            <a:endParaRPr lang="en-ZA" altLang="en-US" dirty="0"/>
          </a:p>
        </p:txBody>
      </p:sp>
    </p:spTree>
    <p:extLst>
      <p:ext uri="{BB962C8B-B14F-4D97-AF65-F5344CB8AC3E}">
        <p14:creationId xmlns:p14="http://schemas.microsoft.com/office/powerpoint/2010/main" val="3362116654"/>
      </p:ext>
    </p:extLst>
  </p:cSld>
  <p:clrMap bg1="lt1" tx1="dk1" bg2="lt2" tx2="dk2" accent1="accent1" accent2="accent2" accent3="accent3" accent4="accent4" accent5="accent5" accent6="accent6" hlink="hlink" folHlink="folHlink"/>
  <p:notesStyle>
    <a:lvl1pPr algn="l" rtl="0" eaLnBrk="0" fontAlgn="base" hangingPunct="0">
      <a:lnSpc>
        <a:spcPct val="110000"/>
      </a:lnSpc>
      <a:spcBef>
        <a:spcPts val="100"/>
      </a:spcBef>
      <a:spcAft>
        <a:spcPts val="200"/>
      </a:spcAft>
      <a:defRPr sz="1000" kern="1200">
        <a:solidFill>
          <a:schemeClr val="tx1"/>
        </a:solidFill>
        <a:latin typeface="Arial" pitchFamily="34" charset="0"/>
        <a:ea typeface="Arial" charset="0"/>
        <a:cs typeface="Arial" pitchFamily="34" charset="0"/>
      </a:defRPr>
    </a:lvl1pPr>
    <a:lvl2pPr marL="177800" indent="-112713" algn="l" rtl="0" eaLnBrk="0" fontAlgn="base" hangingPunct="0">
      <a:lnSpc>
        <a:spcPct val="110000"/>
      </a:lnSpc>
      <a:spcBef>
        <a:spcPts val="100"/>
      </a:spcBef>
      <a:spcAft>
        <a:spcPts val="200"/>
      </a:spcAft>
      <a:buFont typeface="Arial" charset="0"/>
      <a:buChar char="•"/>
      <a:defRPr sz="1000" kern="1200">
        <a:solidFill>
          <a:schemeClr val="tx1"/>
        </a:solidFill>
        <a:latin typeface="Arial" pitchFamily="34" charset="0"/>
        <a:ea typeface="Arial" charset="0"/>
        <a:cs typeface="Arial" pitchFamily="34" charset="0"/>
      </a:defRPr>
    </a:lvl2pPr>
    <a:lvl3pPr marL="355600" indent="-88900" algn="l" rtl="0" eaLnBrk="0" fontAlgn="base" hangingPunct="0">
      <a:lnSpc>
        <a:spcPct val="110000"/>
      </a:lnSpc>
      <a:spcBef>
        <a:spcPts val="100"/>
      </a:spcBef>
      <a:spcAft>
        <a:spcPts val="200"/>
      </a:spcAft>
      <a:buFont typeface="Arial" charset="0"/>
      <a:buChar char="›"/>
      <a:defRPr sz="1000" kern="1200">
        <a:solidFill>
          <a:schemeClr val="tx1"/>
        </a:solidFill>
        <a:latin typeface="Arial" pitchFamily="34" charset="0"/>
        <a:ea typeface="Arial" charset="0"/>
        <a:cs typeface="Arial" pitchFamily="34" charset="0"/>
      </a:defRPr>
    </a:lvl3pPr>
    <a:lvl4pPr marL="628650" indent="-88900" algn="l" rtl="0" eaLnBrk="0" fontAlgn="base" hangingPunct="0">
      <a:lnSpc>
        <a:spcPct val="110000"/>
      </a:lnSpc>
      <a:spcBef>
        <a:spcPts val="100"/>
      </a:spcBef>
      <a:spcAft>
        <a:spcPts val="200"/>
      </a:spcAft>
      <a:buFont typeface="Arial" charset="0"/>
      <a:buChar char="-"/>
      <a:defRPr sz="1000" kern="1200">
        <a:solidFill>
          <a:schemeClr val="tx1"/>
        </a:solidFill>
        <a:latin typeface="Arial" pitchFamily="34" charset="0"/>
        <a:ea typeface="Arial" charset="0"/>
        <a:cs typeface="Arial" pitchFamily="34" charset="0"/>
      </a:defRPr>
    </a:lvl4pPr>
    <a:lvl5pPr marL="896938" indent="-117475" algn="l" rtl="0" eaLnBrk="0" fontAlgn="base" hangingPunct="0">
      <a:lnSpc>
        <a:spcPct val="110000"/>
      </a:lnSpc>
      <a:spcBef>
        <a:spcPts val="100"/>
      </a:spcBef>
      <a:spcAft>
        <a:spcPts val="200"/>
      </a:spcAft>
      <a:buFont typeface="Arial" charset="0"/>
      <a:buChar char="»"/>
      <a:defRPr sz="1000" kern="1200">
        <a:solidFill>
          <a:schemeClr val="tx1"/>
        </a:solidFill>
        <a:latin typeface="Arial" pitchFamily="34" charset="0"/>
        <a:ea typeface="Arial" charset="0"/>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5" name="Title 1"/>
          <p:cNvSpPr>
            <a:spLocks noGrp="1"/>
          </p:cNvSpPr>
          <p:nvPr>
            <p:ph type="ctrTitle" hasCustomPrompt="1"/>
          </p:nvPr>
        </p:nvSpPr>
        <p:spPr>
          <a:xfrm>
            <a:off x="341905" y="1011601"/>
            <a:ext cx="8395011" cy="822169"/>
          </a:xfrm>
        </p:spPr>
        <p:txBody>
          <a:bodyPr anchor="b"/>
          <a:lstStyle>
            <a:lvl1pPr algn="l">
              <a:lnSpc>
                <a:spcPct val="100000"/>
              </a:lnSpc>
              <a:defRPr sz="2200">
                <a:solidFill>
                  <a:srgbClr val="023B61"/>
                </a:solidFill>
              </a:defRPr>
            </a:lvl1pPr>
          </a:lstStyle>
          <a:p>
            <a:r>
              <a:rPr lang="en-US" dirty="0"/>
              <a:t>CLICK TO EDIT MASTER TITLE STYLE</a:t>
            </a:r>
            <a:endParaRPr lang="en-ZA" dirty="0"/>
          </a:p>
        </p:txBody>
      </p:sp>
      <p:sp>
        <p:nvSpPr>
          <p:cNvPr id="16" name="Subtitle 2"/>
          <p:cNvSpPr>
            <a:spLocks noGrp="1"/>
          </p:cNvSpPr>
          <p:nvPr>
            <p:ph type="subTitle" idx="1"/>
          </p:nvPr>
        </p:nvSpPr>
        <p:spPr>
          <a:xfrm>
            <a:off x="341905" y="1926076"/>
            <a:ext cx="8395011" cy="542923"/>
          </a:xfrm>
          <a:prstGeom prst="rect">
            <a:avLst/>
          </a:prstGeom>
        </p:spPr>
        <p:txBody>
          <a:bodyPr tIns="36000">
            <a:noAutofit/>
          </a:bodyPr>
          <a:lstStyle>
            <a:lvl1pPr marL="0" indent="0" algn="l">
              <a:lnSpc>
                <a:spcPct val="100000"/>
              </a:lnSpc>
              <a:buNone/>
              <a:defRPr sz="1600" b="0">
                <a:solidFill>
                  <a:srgbClr val="023B6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22936" y="2636913"/>
            <a:ext cx="12214936" cy="3816424"/>
          </a:xfrm>
        </p:spPr>
        <p:txBody>
          <a:bodyPr/>
          <a:lstStyle>
            <a:lvl1pPr>
              <a:defRPr sz="1100"/>
            </a:lvl1pPr>
          </a:lstStyle>
          <a:p>
            <a:endParaRPr lang="en-US"/>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Tree>
    <p:extLst>
      <p:ext uri="{BB962C8B-B14F-4D97-AF65-F5344CB8AC3E}">
        <p14:creationId xmlns:p14="http://schemas.microsoft.com/office/powerpoint/2010/main" val="1251357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0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userDrawn="1"/>
        </p:nvSpPr>
        <p:spPr>
          <a:xfrm>
            <a:off x="0" y="1812561"/>
            <a:ext cx="12192000" cy="4667614"/>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22936" y="1812561"/>
            <a:ext cx="6118936" cy="4667614"/>
          </a:xfrm>
        </p:spPr>
        <p:txBody>
          <a:bodyPr/>
          <a:lstStyle>
            <a:lvl1pPr>
              <a:defRPr sz="1100"/>
            </a:lvl1pPr>
          </a:lstStyle>
          <a:p>
            <a:endParaRPr lang="en-US"/>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6612698" y="2793412"/>
            <a:ext cx="5034015" cy="1457398"/>
          </a:xfrm>
        </p:spPr>
        <p:txBody>
          <a:bodyPr anchor="b"/>
          <a:lstStyle>
            <a:lvl1pPr algn="l">
              <a:lnSpc>
                <a:spcPct val="100000"/>
              </a:lnSpc>
              <a:defRPr sz="2200">
                <a:solidFill>
                  <a:schemeClr val="bg1"/>
                </a:solidFill>
              </a:defRPr>
            </a:lvl1pPr>
          </a:lstStyle>
          <a:p>
            <a:r>
              <a:rPr lang="en-US" dirty="0"/>
              <a:t>CLICK TO EDIT MASTER TITLE STYLE</a:t>
            </a:r>
            <a:endParaRPr lang="en-ZA" dirty="0"/>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6612698" y="4343115"/>
            <a:ext cx="5034015" cy="1034081"/>
          </a:xfrm>
          <a:prstGeom prst="rect">
            <a:avLst/>
          </a:prstGeom>
        </p:spPr>
        <p:txBody>
          <a:bodyPr tIns="36000">
            <a:noAutofit/>
          </a:bodyPr>
          <a:lstStyle>
            <a:lvl1pPr marL="0" indent="0" algn="l">
              <a:lnSpc>
                <a:spcPct val="100000"/>
              </a:lnSpc>
              <a:buNone/>
              <a:defRPr sz="16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10" name="Rectangle 9">
            <a:extLst>
              <a:ext uri="{FF2B5EF4-FFF2-40B4-BE49-F238E27FC236}">
                <a16:creationId xmlns:a16="http://schemas.microsoft.com/office/drawing/2014/main" id="{ED6BEC65-6090-9642-9FF2-0055D954EAD9}"/>
              </a:ext>
            </a:extLst>
          </p:cNvPr>
          <p:cNvSpPr/>
          <p:nvPr userDrawn="1"/>
        </p:nvSpPr>
        <p:spPr>
          <a:xfrm>
            <a:off x="0" y="6480175"/>
            <a:ext cx="12192000" cy="377825"/>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userDrawn="1"/>
        </p:nvSpPr>
        <p:spPr bwMode="auto">
          <a:xfrm>
            <a:off x="11280776" y="654006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800" b="1" smtClean="0">
                <a:solidFill>
                  <a:srgbClr val="023B61"/>
                </a:solidFill>
              </a:rPr>
              <a:pPr algn="r" eaLnBrk="1" hangingPunct="1">
                <a:defRPr/>
              </a:pPr>
              <a:t>‹#›</a:t>
            </a:fld>
            <a:endParaRPr lang="en-ZA" altLang="en-US" sz="800" b="1" dirty="0">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Tree>
    <p:extLst>
      <p:ext uri="{BB962C8B-B14F-4D97-AF65-F5344CB8AC3E}">
        <p14:creationId xmlns:p14="http://schemas.microsoft.com/office/powerpoint/2010/main" val="151464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userDrawn="1"/>
        </p:nvSpPr>
        <p:spPr>
          <a:xfrm>
            <a:off x="0" y="1812561"/>
            <a:ext cx="12192000" cy="4667614"/>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22936" y="1812561"/>
            <a:ext cx="6118936" cy="4640775"/>
          </a:xfrm>
        </p:spPr>
        <p:txBody>
          <a:bodyPr/>
          <a:lstStyle>
            <a:lvl1pPr>
              <a:defRPr sz="1100"/>
            </a:lvl1pPr>
          </a:lstStyle>
          <a:p>
            <a:endParaRPr lang="en-US"/>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6612698" y="2793412"/>
            <a:ext cx="5034015" cy="1457398"/>
          </a:xfrm>
        </p:spPr>
        <p:txBody>
          <a:bodyPr anchor="b"/>
          <a:lstStyle>
            <a:lvl1pPr algn="l">
              <a:lnSpc>
                <a:spcPct val="100000"/>
              </a:lnSpc>
              <a:defRPr sz="2200">
                <a:solidFill>
                  <a:schemeClr val="bg1"/>
                </a:solidFill>
              </a:defRPr>
            </a:lvl1pPr>
          </a:lstStyle>
          <a:p>
            <a:r>
              <a:rPr lang="en-US" dirty="0"/>
              <a:t>CLICK TO EDIT MASTER TITLE STYLE</a:t>
            </a:r>
            <a:endParaRPr lang="en-ZA" dirty="0"/>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6612698" y="4343115"/>
            <a:ext cx="5034015" cy="1034081"/>
          </a:xfrm>
          <a:prstGeom prst="rect">
            <a:avLst/>
          </a:prstGeom>
        </p:spPr>
        <p:txBody>
          <a:bodyPr tIns="36000">
            <a:noAutofit/>
          </a:bodyPr>
          <a:lstStyle>
            <a:lvl1pPr marL="0" indent="0" algn="l">
              <a:lnSpc>
                <a:spcPct val="100000"/>
              </a:lnSpc>
              <a:buNone/>
              <a:defRPr sz="16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10" name="Rectangle 9">
            <a:extLst>
              <a:ext uri="{FF2B5EF4-FFF2-40B4-BE49-F238E27FC236}">
                <a16:creationId xmlns:a16="http://schemas.microsoft.com/office/drawing/2014/main" id="{7056C38D-5F05-A846-BC43-64147F04AF2D}"/>
              </a:ext>
            </a:extLst>
          </p:cNvPr>
          <p:cNvSpPr/>
          <p:nvPr userDrawn="1"/>
        </p:nvSpPr>
        <p:spPr>
          <a:xfrm>
            <a:off x="0" y="6480175"/>
            <a:ext cx="12192000" cy="377825"/>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userDrawn="1"/>
        </p:nvSpPr>
        <p:spPr bwMode="auto">
          <a:xfrm>
            <a:off x="11280776" y="654006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800" b="1" smtClean="0">
                <a:solidFill>
                  <a:srgbClr val="023B61"/>
                </a:solidFill>
              </a:rPr>
              <a:pPr algn="r" eaLnBrk="1" hangingPunct="1">
                <a:defRPr/>
              </a:pPr>
              <a:t>‹#›</a:t>
            </a:fld>
            <a:endParaRPr lang="en-ZA" altLang="en-US" sz="800" b="1" dirty="0">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Tree>
    <p:extLst>
      <p:ext uri="{BB962C8B-B14F-4D97-AF65-F5344CB8AC3E}">
        <p14:creationId xmlns:p14="http://schemas.microsoft.com/office/powerpoint/2010/main" val="2600325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23B61"/>
                </a:solidFill>
              </a:defRPr>
            </a:lvl1pPr>
          </a:lstStyle>
          <a:p>
            <a:r>
              <a:rPr lang="en-US"/>
              <a:t>Click to edit Master title style</a:t>
            </a:r>
            <a:endParaRPr lang="en-ZA" dirty="0"/>
          </a:p>
        </p:txBody>
      </p:sp>
      <p:sp>
        <p:nvSpPr>
          <p:cNvPr id="3" name="Content Placeholder 2"/>
          <p:cNvSpPr>
            <a:spLocks noGrp="1"/>
          </p:cNvSpPr>
          <p:nvPr>
            <p:ph idx="1"/>
          </p:nvPr>
        </p:nvSpPr>
        <p:spPr>
          <a:xfrm>
            <a:off x="334434" y="1197000"/>
            <a:ext cx="5569545" cy="4896296"/>
          </a:xfrm>
        </p:spPr>
        <p:txBody>
          <a:bodyPr/>
          <a:lstStyle>
            <a:lvl1pPr marL="285750" indent="-285750">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7" name="Content Placeholder 2"/>
          <p:cNvSpPr>
            <a:spLocks noGrp="1"/>
          </p:cNvSpPr>
          <p:nvPr>
            <p:ph idx="12"/>
          </p:nvPr>
        </p:nvSpPr>
        <p:spPr>
          <a:xfrm>
            <a:off x="6288022" y="1197000"/>
            <a:ext cx="5569545" cy="4896296"/>
          </a:xfrm>
        </p:spPr>
        <p:txBody>
          <a:bodyPr/>
          <a:lstStyle>
            <a:lvl1pPr marL="285750" indent="-285750">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263450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content, 2 images">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434" y="1197000"/>
            <a:ext cx="11523132" cy="4752280"/>
          </a:xfrm>
        </p:spPr>
        <p:txBody>
          <a:bodyPr/>
          <a:lstStyle>
            <a:lvl1pPr marL="285750" indent="-285750">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7" name="Picture Placeholder 6"/>
          <p:cNvSpPr>
            <a:spLocks noGrp="1"/>
          </p:cNvSpPr>
          <p:nvPr>
            <p:ph type="pic" sz="quarter" idx="12"/>
          </p:nvPr>
        </p:nvSpPr>
        <p:spPr>
          <a:xfrm>
            <a:off x="334434" y="4436690"/>
            <a:ext cx="5724623" cy="1727200"/>
          </a:xfrm>
          <a:solidFill>
            <a:schemeClr val="bg2">
              <a:lumMod val="20000"/>
              <a:lumOff val="80000"/>
            </a:schemeClr>
          </a:solidFill>
        </p:spPr>
        <p:txBody>
          <a:bodyPr rtlCol="0">
            <a:normAutofit/>
          </a:bodyPr>
          <a:lstStyle>
            <a:lvl1pPr marL="0" indent="0">
              <a:buFont typeface="Arial" panose="020B0604020202020204" pitchFamily="34" charset="0"/>
              <a:buNone/>
              <a:defRPr>
                <a:solidFill>
                  <a:srgbClr val="023B61"/>
                </a:solidFill>
              </a:defRPr>
            </a:lvl1pPr>
          </a:lstStyle>
          <a:p>
            <a:pPr lvl="0"/>
            <a:r>
              <a:rPr lang="en-US" noProof="0"/>
              <a:t>Drag picture to placeholder or click icon to add</a:t>
            </a:r>
            <a:endParaRPr lang="en-ZA" noProof="0" dirty="0"/>
          </a:p>
        </p:txBody>
      </p:sp>
      <p:sp>
        <p:nvSpPr>
          <p:cNvPr id="9" name="Text Placeholder 8"/>
          <p:cNvSpPr>
            <a:spLocks noGrp="1"/>
          </p:cNvSpPr>
          <p:nvPr>
            <p:ph type="body" sz="quarter" idx="13"/>
          </p:nvPr>
        </p:nvSpPr>
        <p:spPr>
          <a:xfrm>
            <a:off x="335360" y="6165305"/>
            <a:ext cx="5760640" cy="215987"/>
          </a:xfrm>
        </p:spPr>
        <p:txBody>
          <a:bodyPr tIns="18000" rtlCol="0">
            <a:noAutofit/>
          </a:bodyPr>
          <a:lstStyle>
            <a:lvl1pPr marL="0" indent="0">
              <a:buFont typeface="Arial" panose="020B0604020202020204" pitchFamily="34" charset="0"/>
              <a:buNone/>
              <a:defRPr lang="en-US" sz="900" b="0" dirty="0" smtClean="0">
                <a:solidFill>
                  <a:srgbClr val="023B61"/>
                </a:solidFill>
              </a:defRPr>
            </a:lvl1pPr>
          </a:lstStyle>
          <a:p>
            <a:pPr lvl="0"/>
            <a:r>
              <a:rPr lang="en-US"/>
              <a:t>Click to edit Master text styles</a:t>
            </a:r>
          </a:p>
        </p:txBody>
      </p:sp>
      <p:sp>
        <p:nvSpPr>
          <p:cNvPr id="10" name="Picture Placeholder 6"/>
          <p:cNvSpPr>
            <a:spLocks noGrp="1"/>
          </p:cNvSpPr>
          <p:nvPr>
            <p:ph type="pic" sz="quarter" idx="14"/>
          </p:nvPr>
        </p:nvSpPr>
        <p:spPr>
          <a:xfrm>
            <a:off x="6132018" y="4436690"/>
            <a:ext cx="5724623" cy="1727200"/>
          </a:xfrm>
          <a:solidFill>
            <a:schemeClr val="bg2">
              <a:lumMod val="20000"/>
              <a:lumOff val="80000"/>
            </a:schemeClr>
          </a:solidFill>
        </p:spPr>
        <p:txBody>
          <a:bodyPr rtlCol="0">
            <a:normAutofit/>
          </a:bodyPr>
          <a:lstStyle>
            <a:lvl1pPr marL="0" indent="0">
              <a:buFont typeface="Arial" panose="020B0604020202020204" pitchFamily="34" charset="0"/>
              <a:buNone/>
              <a:defRPr>
                <a:solidFill>
                  <a:srgbClr val="023B61"/>
                </a:solidFill>
              </a:defRPr>
            </a:lvl1pPr>
          </a:lstStyle>
          <a:p>
            <a:pPr lvl="0"/>
            <a:r>
              <a:rPr lang="en-US" noProof="0"/>
              <a:t>Drag picture to placeholder or click icon to add</a:t>
            </a:r>
            <a:endParaRPr lang="en-ZA" noProof="0" dirty="0"/>
          </a:p>
        </p:txBody>
      </p:sp>
      <p:sp>
        <p:nvSpPr>
          <p:cNvPr id="11" name="Text Placeholder 8"/>
          <p:cNvSpPr>
            <a:spLocks noGrp="1"/>
          </p:cNvSpPr>
          <p:nvPr>
            <p:ph type="body" sz="quarter" idx="15"/>
          </p:nvPr>
        </p:nvSpPr>
        <p:spPr>
          <a:xfrm>
            <a:off x="6133871" y="6165304"/>
            <a:ext cx="5723696" cy="216024"/>
          </a:xfrm>
        </p:spPr>
        <p:txBody>
          <a:bodyPr tIns="18000" rtlCol="0">
            <a:noAutofit/>
          </a:bodyPr>
          <a:lstStyle>
            <a:lvl1pPr marL="0" indent="0">
              <a:buFont typeface="Arial" panose="020B0604020202020204" pitchFamily="34" charset="0"/>
              <a:buNone/>
              <a:defRPr lang="en-US" sz="900" b="0" dirty="0" smtClean="0">
                <a:solidFill>
                  <a:srgbClr val="023B61"/>
                </a:solidFill>
              </a:defRPr>
            </a:lvl1pPr>
          </a:lstStyle>
          <a:p>
            <a:pPr lvl="0"/>
            <a:r>
              <a:rPr lang="en-US"/>
              <a:t>Click to edit Master text styles</a:t>
            </a:r>
          </a:p>
        </p:txBody>
      </p:sp>
      <p:sp>
        <p:nvSpPr>
          <p:cNvPr id="4" name="Title 3"/>
          <p:cNvSpPr>
            <a:spLocks noGrp="1"/>
          </p:cNvSpPr>
          <p:nvPr>
            <p:ph type="title"/>
          </p:nvPr>
        </p:nvSpPr>
        <p:spPr/>
        <p:txBody>
          <a:bodyPr/>
          <a:lstStyle>
            <a:lvl1pPr>
              <a:defRPr>
                <a:solidFill>
                  <a:srgbClr val="023B61"/>
                </a:solidFill>
              </a:defRPr>
            </a:lvl1pPr>
          </a:lstStyle>
          <a:p>
            <a:r>
              <a:rPr lang="en-US"/>
              <a:t>Click to edit Master title style</a:t>
            </a:r>
            <a:endParaRPr lang="en-ZA" dirty="0"/>
          </a:p>
        </p:txBody>
      </p:sp>
      <p:sp>
        <p:nvSpPr>
          <p:cNvPr id="8" name="Footer Placeholder 4"/>
          <p:cNvSpPr>
            <a:spLocks noGrp="1"/>
          </p:cNvSpPr>
          <p:nvPr>
            <p:ph type="ftr" sz="quarter" idx="16"/>
          </p:nvPr>
        </p:nvSpPr>
        <p:spPr>
          <a:xfrm>
            <a:off x="334963" y="4149725"/>
            <a:ext cx="11522075" cy="215900"/>
          </a:xfrm>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3439124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23B61"/>
                </a:solidFill>
              </a:defRPr>
            </a:lvl1pPr>
          </a:lstStyle>
          <a:p>
            <a:r>
              <a:rPr lang="en-US"/>
              <a:t>Click to edit Master title style</a:t>
            </a:r>
            <a:endParaRPr lang="en-ZA" dirty="0"/>
          </a:p>
        </p:txBody>
      </p:sp>
      <p:sp>
        <p:nvSpPr>
          <p:cNvPr id="3" name="Content Placeholder 2"/>
          <p:cNvSpPr>
            <a:spLocks noGrp="1"/>
          </p:cNvSpPr>
          <p:nvPr>
            <p:ph idx="1"/>
          </p:nvPr>
        </p:nvSpPr>
        <p:spPr>
          <a:xfrm>
            <a:off x="334434" y="1206835"/>
            <a:ext cx="5569545" cy="2942245"/>
          </a:xfrm>
        </p:spPr>
        <p:txBody>
          <a:bodyPr/>
          <a:lstStyle>
            <a:lvl1pPr marL="285750" indent="-285750">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a:t>
            </a:r>
            <a:r>
              <a:rPr lang="en-US" dirty="0" err="1"/>
              <a:t>levelv</a:t>
            </a:r>
            <a:endParaRPr lang="en-ZA" dirty="0"/>
          </a:p>
        </p:txBody>
      </p:sp>
      <p:sp>
        <p:nvSpPr>
          <p:cNvPr id="7" name="Picture Placeholder 6"/>
          <p:cNvSpPr>
            <a:spLocks noGrp="1"/>
          </p:cNvSpPr>
          <p:nvPr>
            <p:ph type="pic" sz="quarter" idx="12"/>
          </p:nvPr>
        </p:nvSpPr>
        <p:spPr>
          <a:xfrm>
            <a:off x="334434" y="4436690"/>
            <a:ext cx="5724623" cy="1727200"/>
          </a:xfrm>
          <a:solidFill>
            <a:schemeClr val="bg2">
              <a:lumMod val="20000"/>
              <a:lumOff val="80000"/>
            </a:schemeClr>
          </a:solidFill>
        </p:spPr>
        <p:txBody>
          <a:bodyPr rtlCol="0">
            <a:normAutofit/>
          </a:bodyPr>
          <a:lstStyle>
            <a:lvl1pPr marL="0" indent="0">
              <a:buFont typeface="Arial" panose="020B0604020202020204" pitchFamily="34" charset="0"/>
              <a:buNone/>
              <a:defRPr sz="1000">
                <a:solidFill>
                  <a:srgbClr val="023B61"/>
                </a:solidFill>
              </a:defRPr>
            </a:lvl1pPr>
          </a:lstStyle>
          <a:p>
            <a:pPr lvl="0"/>
            <a:r>
              <a:rPr lang="en-US" noProof="0"/>
              <a:t>Drag picture to placeholder or click icon to add</a:t>
            </a:r>
            <a:endParaRPr lang="en-ZA" noProof="0" dirty="0"/>
          </a:p>
        </p:txBody>
      </p:sp>
      <p:sp>
        <p:nvSpPr>
          <p:cNvPr id="9" name="Text Placeholder 8"/>
          <p:cNvSpPr>
            <a:spLocks noGrp="1"/>
          </p:cNvSpPr>
          <p:nvPr>
            <p:ph type="body" sz="quarter" idx="13"/>
          </p:nvPr>
        </p:nvSpPr>
        <p:spPr>
          <a:xfrm>
            <a:off x="334434" y="6164362"/>
            <a:ext cx="5761567" cy="216929"/>
          </a:xfrm>
        </p:spPr>
        <p:txBody>
          <a:bodyPr tIns="18000">
            <a:noAutofit/>
          </a:bodyPr>
          <a:lstStyle>
            <a:lvl1pPr marL="0" indent="0">
              <a:buFont typeface="Arial" panose="020B0604020202020204" pitchFamily="34" charset="0"/>
              <a:buNone/>
              <a:defRPr sz="900"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6132018" y="4436690"/>
            <a:ext cx="5724623" cy="1727200"/>
          </a:xfrm>
          <a:solidFill>
            <a:schemeClr val="bg2">
              <a:lumMod val="20000"/>
              <a:lumOff val="80000"/>
            </a:schemeClr>
          </a:solidFill>
        </p:spPr>
        <p:txBody>
          <a:bodyPr rtlCol="0">
            <a:normAutofit/>
          </a:bodyPr>
          <a:lstStyle>
            <a:lvl1pPr marL="0" indent="0">
              <a:buFont typeface="Arial" panose="020B0604020202020204" pitchFamily="34" charset="0"/>
              <a:buNone/>
              <a:defRPr sz="1000">
                <a:solidFill>
                  <a:srgbClr val="023B61"/>
                </a:solidFill>
              </a:defRPr>
            </a:lvl1pPr>
          </a:lstStyle>
          <a:p>
            <a:pPr lvl="0"/>
            <a:r>
              <a:rPr lang="en-US" noProof="0"/>
              <a:t>Drag picture to placeholder or click icon to add</a:t>
            </a:r>
            <a:endParaRPr lang="en-ZA" noProof="0" dirty="0"/>
          </a:p>
        </p:txBody>
      </p:sp>
      <p:sp>
        <p:nvSpPr>
          <p:cNvPr id="11" name="Text Placeholder 8"/>
          <p:cNvSpPr>
            <a:spLocks noGrp="1"/>
          </p:cNvSpPr>
          <p:nvPr>
            <p:ph type="body" sz="quarter" idx="15"/>
          </p:nvPr>
        </p:nvSpPr>
        <p:spPr>
          <a:xfrm>
            <a:off x="6132945" y="6164362"/>
            <a:ext cx="5724623" cy="216967"/>
          </a:xfrm>
        </p:spPr>
        <p:txBody>
          <a:bodyPr tIns="18000">
            <a:noAutofit/>
          </a:bodyPr>
          <a:lstStyle>
            <a:lvl1pPr marL="0" indent="0">
              <a:buFont typeface="Arial" panose="020B0604020202020204" pitchFamily="34" charset="0"/>
              <a:buNone/>
              <a:defRPr sz="900"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334963" y="4149725"/>
            <a:ext cx="11522075" cy="215900"/>
          </a:xfrm>
        </p:spPr>
        <p:txBody>
          <a:bodyPr/>
          <a:lstStyle>
            <a:lvl1pPr>
              <a:defRPr>
                <a:solidFill>
                  <a:srgbClr val="023B61"/>
                </a:solidFill>
              </a:defRPr>
            </a:lvl1pPr>
          </a:lstStyle>
          <a:p>
            <a:pPr>
              <a:defRPr/>
            </a:pPr>
            <a:endParaRPr lang="en-ZA"/>
          </a:p>
        </p:txBody>
      </p:sp>
      <p:sp>
        <p:nvSpPr>
          <p:cNvPr id="14" name="Content Placeholder 2">
            <a:extLst>
              <a:ext uri="{FF2B5EF4-FFF2-40B4-BE49-F238E27FC236}">
                <a16:creationId xmlns:a16="http://schemas.microsoft.com/office/drawing/2014/main" id="{95FF30DD-715A-C44F-8899-02E0771BD830}"/>
              </a:ext>
            </a:extLst>
          </p:cNvPr>
          <p:cNvSpPr>
            <a:spLocks noGrp="1"/>
          </p:cNvSpPr>
          <p:nvPr>
            <p:ph idx="18"/>
          </p:nvPr>
        </p:nvSpPr>
        <p:spPr>
          <a:xfrm>
            <a:off x="6136035" y="1197000"/>
            <a:ext cx="5569545" cy="2942245"/>
          </a:xfrm>
        </p:spPr>
        <p:txBody>
          <a:bodyPr/>
          <a:lstStyle>
            <a:lvl1pPr marL="285750" indent="-285750">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a:t>
            </a:r>
            <a:r>
              <a:rPr lang="en-US" dirty="0" err="1"/>
              <a:t>levelv</a:t>
            </a:r>
            <a:endParaRPr lang="en-ZA" dirty="0"/>
          </a:p>
        </p:txBody>
      </p:sp>
    </p:spTree>
    <p:extLst>
      <p:ext uri="{BB962C8B-B14F-4D97-AF65-F5344CB8AC3E}">
        <p14:creationId xmlns:p14="http://schemas.microsoft.com/office/powerpoint/2010/main" val="25522722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4140200" cy="6858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dirty="0">
              <a:solidFill>
                <a:srgbClr val="0C1533"/>
              </a:solidFill>
            </a:endParaRPr>
          </a:p>
        </p:txBody>
      </p:sp>
      <p:sp>
        <p:nvSpPr>
          <p:cNvPr id="6" name="Text Placeholder 3"/>
          <p:cNvSpPr txBox="1">
            <a:spLocks/>
          </p:cNvSpPr>
          <p:nvPr/>
        </p:nvSpPr>
        <p:spPr bwMode="auto">
          <a:xfrm>
            <a:off x="334963" y="6381750"/>
            <a:ext cx="374332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1000"/>
              </a:spcBef>
              <a:buFont typeface="Arial" charset="0"/>
              <a:buNone/>
            </a:pPr>
            <a:endParaRPr lang="en-ZA" altLang="en-US" sz="900">
              <a:solidFill>
                <a:prstClr val="white"/>
              </a:solidFill>
              <a:ea typeface="Arial" charset="0"/>
              <a:cs typeface="Arial" charset="0"/>
            </a:endParaRPr>
          </a:p>
        </p:txBody>
      </p:sp>
      <p:sp>
        <p:nvSpPr>
          <p:cNvPr id="7" name="Title 1"/>
          <p:cNvSpPr>
            <a:spLocks noGrp="1"/>
          </p:cNvSpPr>
          <p:nvPr>
            <p:ph type="ctrTitle"/>
          </p:nvPr>
        </p:nvSpPr>
        <p:spPr>
          <a:xfrm>
            <a:off x="614439" y="819446"/>
            <a:ext cx="3135085" cy="1403055"/>
          </a:xfrm>
          <a:prstGeom prst="rect">
            <a:avLst/>
          </a:prstGeom>
        </p:spPr>
        <p:txBody>
          <a:bodyPr tIns="0" anchor="t"/>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
        <p:nvSpPr>
          <p:cNvPr id="8" name="Subtitle 2"/>
          <p:cNvSpPr>
            <a:spLocks noGrp="1"/>
          </p:cNvSpPr>
          <p:nvPr>
            <p:ph type="subTitle" idx="1"/>
          </p:nvPr>
        </p:nvSpPr>
        <p:spPr>
          <a:xfrm>
            <a:off x="614439" y="3501008"/>
            <a:ext cx="2514600" cy="648072"/>
          </a:xfrm>
          <a:prstGeom prst="rect">
            <a:avLst/>
          </a:prstGeom>
        </p:spPr>
        <p:txBody>
          <a:bodyPr/>
          <a:lstStyle>
            <a:lvl1pPr marL="0" indent="0" algn="l">
              <a:buNone/>
              <a:defRPr sz="1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10" name="Text Placeholder 2"/>
          <p:cNvSpPr>
            <a:spLocks noGrp="1"/>
          </p:cNvSpPr>
          <p:nvPr>
            <p:ph type="body" idx="10"/>
          </p:nvPr>
        </p:nvSpPr>
        <p:spPr>
          <a:xfrm>
            <a:off x="614439" y="2396514"/>
            <a:ext cx="3135085" cy="823912"/>
          </a:xfrm>
          <a:prstGeom prst="rect">
            <a:avLst/>
          </a:prstGeom>
        </p:spPr>
        <p:txBody>
          <a:bodyPr/>
          <a:lstStyle>
            <a:lvl1pPr marL="0" indent="0">
              <a:buNone/>
              <a:defRPr sz="1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69967" y="568962"/>
            <a:ext cx="3514465" cy="3198450"/>
          </a:xfrm>
          <a:prstGeom prst="rect">
            <a:avLst/>
          </a:prstGeom>
        </p:spPr>
      </p:pic>
    </p:spTree>
    <p:extLst>
      <p:ext uri="{BB962C8B-B14F-4D97-AF65-F5344CB8AC3E}">
        <p14:creationId xmlns:p14="http://schemas.microsoft.com/office/powerpoint/2010/main" val="3544864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334434" y="5517232"/>
            <a:ext cx="11523133" cy="720080"/>
          </a:xfrm>
          <a:prstGeom prst="rect">
            <a:avLst/>
          </a:prstGeom>
          <a:solidFill>
            <a:srgbClr val="839AB3"/>
          </a:solidFill>
          <a:ln w="12700">
            <a:noFill/>
          </a:ln>
          <a:effectLst/>
        </p:spPr>
        <p:txBody>
          <a:bodyPr anchor="ctr"/>
          <a:lstStyle>
            <a:lvl1pPr marL="0" indent="0" algn="ctr">
              <a:lnSpc>
                <a:spcPct val="100000"/>
              </a:lnSpc>
              <a:spcBef>
                <a:spcPts val="0"/>
              </a:spcBef>
              <a:buNone/>
              <a:defRPr sz="1600">
                <a:solidFill>
                  <a:schemeClr val="bg1"/>
                </a:solidFill>
              </a:defRPr>
            </a:lvl1pPr>
          </a:lstStyle>
          <a:p>
            <a:pPr lvl="0"/>
            <a:r>
              <a:rPr lang="en-US"/>
              <a:t>Click to edit Master text styles</a:t>
            </a:r>
          </a:p>
        </p:txBody>
      </p:sp>
      <p:sp>
        <p:nvSpPr>
          <p:cNvPr id="9" name="Text Placeholder 7"/>
          <p:cNvSpPr>
            <a:spLocks noGrp="1"/>
          </p:cNvSpPr>
          <p:nvPr>
            <p:ph type="body" sz="quarter" idx="16"/>
          </p:nvPr>
        </p:nvSpPr>
        <p:spPr>
          <a:xfrm>
            <a:off x="348611" y="918199"/>
            <a:ext cx="11508956" cy="346135"/>
          </a:xfrm>
          <a:prstGeom prst="rect">
            <a:avLst/>
          </a:prstGeom>
        </p:spPr>
        <p:txBody>
          <a:bodyPr/>
          <a:lstStyle>
            <a:lvl1pPr marL="0" indent="0">
              <a:buSzPct val="150000"/>
              <a:buFont typeface="Arial" panose="020B0604020202020204" pitchFamily="34" charset="0"/>
              <a:buNone/>
              <a:defRPr lang="en-US" sz="1800"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dirty="0"/>
              <a:t>Click to edit Master text styles</a:t>
            </a:r>
          </a:p>
        </p:txBody>
      </p:sp>
      <p:sp>
        <p:nvSpPr>
          <p:cNvPr id="10" name="Title 5"/>
          <p:cNvSpPr>
            <a:spLocks noGrp="1"/>
          </p:cNvSpPr>
          <p:nvPr>
            <p:ph type="title"/>
          </p:nvPr>
        </p:nvSpPr>
        <p:spPr>
          <a:xfrm>
            <a:off x="334433" y="179389"/>
            <a:ext cx="9220200" cy="719137"/>
          </a:xfrm>
        </p:spPr>
        <p:txBody>
          <a:bodyPr/>
          <a:lstStyle>
            <a:lvl1pPr>
              <a:defRPr>
                <a:solidFill>
                  <a:srgbClr val="023B61"/>
                </a:solidFill>
              </a:defRPr>
            </a:lvl1pPr>
          </a:lstStyle>
          <a:p>
            <a:r>
              <a:rPr lang="en-US" dirty="0"/>
              <a:t>Click to edit Master title style</a:t>
            </a:r>
            <a:endParaRPr lang="en-ZA" dirty="0"/>
          </a:p>
        </p:txBody>
      </p:sp>
      <p:sp>
        <p:nvSpPr>
          <p:cNvPr id="7" name="Content Placeholder 2">
            <a:extLst>
              <a:ext uri="{FF2B5EF4-FFF2-40B4-BE49-F238E27FC236}">
                <a16:creationId xmlns:a16="http://schemas.microsoft.com/office/drawing/2014/main" id="{7C094030-C99D-5441-930A-C84EB97241F6}"/>
              </a:ext>
            </a:extLst>
          </p:cNvPr>
          <p:cNvSpPr>
            <a:spLocks noGrp="1"/>
          </p:cNvSpPr>
          <p:nvPr>
            <p:ph idx="1"/>
          </p:nvPr>
        </p:nvSpPr>
        <p:spPr>
          <a:xfrm>
            <a:off x="334434" y="1413000"/>
            <a:ext cx="11508956" cy="3960000"/>
          </a:xfrm>
        </p:spPr>
        <p:txBody>
          <a:bodyPr/>
          <a:lstStyle>
            <a:lvl1pPr marL="285750" indent="-285750">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a:t>
            </a:r>
            <a:r>
              <a:rPr lang="en-US" dirty="0" err="1"/>
              <a:t>levelv</a:t>
            </a:r>
            <a:endParaRPr lang="en-ZA" dirty="0"/>
          </a:p>
        </p:txBody>
      </p:sp>
    </p:spTree>
    <p:extLst>
      <p:ext uri="{BB962C8B-B14F-4D97-AF65-F5344CB8AC3E}">
        <p14:creationId xmlns:p14="http://schemas.microsoft.com/office/powerpoint/2010/main" val="3381946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ubtitle &amp; content">
    <p:spTree>
      <p:nvGrpSpPr>
        <p:cNvPr id="1" name=""/>
        <p:cNvGrpSpPr/>
        <p:nvPr/>
      </p:nvGrpSpPr>
      <p:grpSpPr>
        <a:xfrm>
          <a:off x="0" y="0"/>
          <a:ext cx="0" cy="0"/>
          <a:chOff x="0" y="0"/>
          <a:chExt cx="0" cy="0"/>
        </a:xfrm>
      </p:grpSpPr>
      <p:sp>
        <p:nvSpPr>
          <p:cNvPr id="5" name="Content Placeholder 4"/>
          <p:cNvSpPr>
            <a:spLocks noGrp="1"/>
          </p:cNvSpPr>
          <p:nvPr>
            <p:ph sz="quarter" idx="14"/>
          </p:nvPr>
        </p:nvSpPr>
        <p:spPr>
          <a:xfrm>
            <a:off x="334435" y="1484784"/>
            <a:ext cx="11523132" cy="4896966"/>
          </a:xfrm>
          <a:prstGeom prst="rect">
            <a:avLst/>
          </a:prstGeom>
        </p:spPr>
        <p:txBody>
          <a:bodyPr/>
          <a:lstStyle>
            <a:lvl1pPr marL="285750" indent="-285750">
              <a:buFont typeface="Arial" panose="020B0604020202020204" pitchFamily="34" charset="0"/>
              <a:buChar char="•"/>
              <a:defRPr sz="1600">
                <a:solidFill>
                  <a:srgbClr val="023B61"/>
                </a:solidFill>
                <a:latin typeface="Arial" panose="020B0604020202020204" pitchFamily="34" charset="0"/>
                <a:cs typeface="Arial" panose="020B0604020202020204" pitchFamily="34" charset="0"/>
              </a:defRPr>
            </a:lvl1pPr>
            <a:lvl2pPr>
              <a:defRPr sz="1400">
                <a:solidFill>
                  <a:srgbClr val="023B61"/>
                </a:solidFill>
                <a:latin typeface="Arial" panose="020B0604020202020204" pitchFamily="34" charset="0"/>
                <a:cs typeface="Arial" panose="020B0604020202020204" pitchFamily="34" charset="0"/>
              </a:defRPr>
            </a:lvl2pPr>
            <a:lvl3pPr>
              <a:defRPr sz="1200">
                <a:solidFill>
                  <a:srgbClr val="023B61"/>
                </a:solidFill>
                <a:latin typeface="Arial" panose="020B0604020202020204" pitchFamily="34" charset="0"/>
                <a:cs typeface="Arial" panose="020B0604020202020204" pitchFamily="34" charset="0"/>
              </a:defRPr>
            </a:lvl3pPr>
            <a:lvl4pPr>
              <a:defRPr sz="1100">
                <a:solidFill>
                  <a:srgbClr val="023B6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ext Placeholder 7"/>
          <p:cNvSpPr>
            <a:spLocks noGrp="1"/>
          </p:cNvSpPr>
          <p:nvPr>
            <p:ph type="body" sz="quarter" idx="15"/>
          </p:nvPr>
        </p:nvSpPr>
        <p:spPr>
          <a:xfrm>
            <a:off x="348611" y="1049033"/>
            <a:ext cx="11508956" cy="346135"/>
          </a:xfrm>
          <a:prstGeom prst="rect">
            <a:avLst/>
          </a:prstGeom>
        </p:spPr>
        <p:txBody>
          <a:bodyPr/>
          <a:lstStyle>
            <a:lvl1pPr marL="0" indent="0">
              <a:buSzPct val="150000"/>
              <a:buFont typeface="Arial" panose="020B0604020202020204" pitchFamily="34" charset="0"/>
              <a:buNone/>
              <a:defRPr lang="en-US" sz="1800"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
        <p:nvSpPr>
          <p:cNvPr id="6" name="Title 5"/>
          <p:cNvSpPr>
            <a:spLocks noGrp="1"/>
          </p:cNvSpPr>
          <p:nvPr>
            <p:ph type="title"/>
          </p:nvPr>
        </p:nvSpPr>
        <p:spPr/>
        <p:txBody>
          <a:bodyPr/>
          <a:lstStyle>
            <a:lvl1pPr>
              <a:defRPr>
                <a:solidFill>
                  <a:srgbClr val="023B61"/>
                </a:solidFill>
              </a:defRPr>
            </a:lvl1pPr>
          </a:lstStyle>
          <a:p>
            <a:r>
              <a:rPr lang="en-US"/>
              <a:t>Click to edit Master title style</a:t>
            </a:r>
            <a:endParaRPr lang="en-ZA" dirty="0"/>
          </a:p>
        </p:txBody>
      </p:sp>
      <p:sp>
        <p:nvSpPr>
          <p:cNvPr id="7" name="Footer Placeholder 4"/>
          <p:cNvSpPr>
            <a:spLocks noGrp="1"/>
          </p:cNvSpPr>
          <p:nvPr>
            <p:ph type="ftr" sz="quarter" idx="16"/>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618236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amp; content">
    <p:spTree>
      <p:nvGrpSpPr>
        <p:cNvPr id="1" name=""/>
        <p:cNvGrpSpPr/>
        <p:nvPr/>
      </p:nvGrpSpPr>
      <p:grpSpPr>
        <a:xfrm>
          <a:off x="0" y="0"/>
          <a:ext cx="0" cy="0"/>
          <a:chOff x="0" y="0"/>
          <a:chExt cx="0" cy="0"/>
        </a:xfrm>
      </p:grpSpPr>
      <p:sp>
        <p:nvSpPr>
          <p:cNvPr id="2" name="Title 5"/>
          <p:cNvSpPr txBox="1">
            <a:spLocks/>
          </p:cNvSpPr>
          <p:nvPr/>
        </p:nvSpPr>
        <p:spPr bwMode="auto">
          <a:xfrm>
            <a:off x="347663" y="179388"/>
            <a:ext cx="99568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36000" rIns="0" bIns="0" anchor="ctr"/>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dirty="0">
                <a:solidFill>
                  <a:srgbClr val="023B61"/>
                </a:solidFill>
              </a:rPr>
              <a:t>Forward-looking statements</a:t>
            </a:r>
          </a:p>
        </p:txBody>
      </p:sp>
      <p:sp>
        <p:nvSpPr>
          <p:cNvPr id="4" name="Rectangle 3">
            <a:extLst>
              <a:ext uri="{FF2B5EF4-FFF2-40B4-BE49-F238E27FC236}">
                <a16:creationId xmlns:a16="http://schemas.microsoft.com/office/drawing/2014/main" id="{A0E0A981-11B4-F944-AE28-C82F44F36646}"/>
              </a:ext>
            </a:extLst>
          </p:cNvPr>
          <p:cNvSpPr/>
          <p:nvPr userDrawn="1"/>
        </p:nvSpPr>
        <p:spPr bwMode="gray">
          <a:xfrm>
            <a:off x="349100" y="5004033"/>
            <a:ext cx="3197225" cy="1088791"/>
          </a:xfrm>
          <a:prstGeom prst="rect">
            <a:avLst/>
          </a:prstGeom>
          <a:gradFill flip="none" rotWithShape="1">
            <a:gsLst>
              <a:gs pos="0">
                <a:srgbClr val="829BB3">
                  <a:tint val="66000"/>
                  <a:satMod val="160000"/>
                </a:srgbClr>
              </a:gs>
              <a:gs pos="45000">
                <a:srgbClr val="829BB3">
                  <a:tint val="44500"/>
                  <a:satMod val="160000"/>
                </a:srgbClr>
              </a:gs>
              <a:gs pos="100000">
                <a:srgbClr val="829BB3">
                  <a:tint val="23500"/>
                  <a:satMod val="160000"/>
                </a:srgbClr>
              </a:gs>
            </a:gsLst>
            <a:lin ang="5400000" scaled="0"/>
            <a:tileRect/>
          </a:gra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endParaRPr lang="en-ZA" b="1">
              <a:solidFill>
                <a:srgbClr val="FFFFFF"/>
              </a:solidFill>
            </a:endParaRP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userDrawn="1"/>
        </p:nvSpPr>
        <p:spPr bwMode="auto">
          <a:xfrm>
            <a:off x="3722538" y="1171575"/>
            <a:ext cx="7917462" cy="477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a:lnSpc>
                <a:spcPct val="100000"/>
              </a:lnSpc>
              <a:spcBef>
                <a:spcPts val="900"/>
              </a:spcBef>
              <a:spcAft>
                <a:spcPct val="0"/>
              </a:spcAft>
              <a:buSzTx/>
              <a:buNone/>
            </a:pPr>
            <a:r>
              <a:rPr lang="en-US" altLang="en-US" sz="900" dirty="0">
                <a:solidFill>
                  <a:srgbClr val="033B61"/>
                </a:solidFill>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impact of the novel coronavirus (COVID-19) pandemic, and measures taken in response, on Sasol’s business, results of operations, markets, employees, financial condition and liquidity; the effectiveness of any actions taken by Sasol to address or limit any impact of COVID-19 on its business; the capital cost of our projects and the timing of project milestones; our ability to obtain financing to meet the funding requirements of our capital investment </a:t>
            </a:r>
            <a:r>
              <a:rPr lang="en-US" altLang="en-US" sz="900" dirty="0" err="1">
                <a:solidFill>
                  <a:srgbClr val="033B61"/>
                </a:solidFill>
              </a:rPr>
              <a:t>programme</a:t>
            </a:r>
            <a:r>
              <a:rPr lang="en-US" altLang="en-US" sz="900" dirty="0">
                <a:solidFill>
                  <a:srgbClr val="033B61"/>
                </a:solidFill>
              </a:rPr>
              <a:t>, as well as to fund our ongoing business activities and to pay dividends; statements regarding our future results of operations and financial condition, and regarding future economic performance including cost containment, cash conservation </a:t>
            </a:r>
            <a:r>
              <a:rPr lang="en-US" altLang="en-US" sz="900" dirty="0" err="1">
                <a:solidFill>
                  <a:srgbClr val="033B61"/>
                </a:solidFill>
              </a:rPr>
              <a:t>programmes</a:t>
            </a:r>
            <a:r>
              <a:rPr lang="en-US" altLang="en-US" sz="900" dirty="0">
                <a:solidFill>
                  <a:srgbClr val="033B61"/>
                </a:solidFill>
              </a:rPr>
              <a:t> and business </a:t>
            </a:r>
            <a:r>
              <a:rPr lang="en-US" altLang="en-US" sz="900" dirty="0" err="1">
                <a:solidFill>
                  <a:srgbClr val="033B61"/>
                </a:solidFill>
              </a:rPr>
              <a:t>optimisation</a:t>
            </a:r>
            <a:r>
              <a:rPr lang="en-US" altLang="en-US" sz="900" dirty="0">
                <a:solidFill>
                  <a:srgbClr val="033B61"/>
                </a:solidFill>
              </a:rPr>
              <a:t>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Energy and Chemicals Businesses, our energy efficiency improvement, carbon and GHG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a:t>
            </a:r>
            <a:r>
              <a:rPr lang="en-US" altLang="en-US" sz="900" dirty="0" err="1">
                <a:solidFill>
                  <a:srgbClr val="033B61"/>
                </a:solidFill>
              </a:rPr>
              <a:t>endeavour</a:t>
            </a:r>
            <a:r>
              <a:rPr lang="en-US" altLang="en-US" sz="900" dirty="0">
                <a:solidFill>
                  <a:srgbClr val="033B61"/>
                </a:solidFill>
              </a:rPr>
              <a:t>”,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a:t>
            </a:r>
            <a:r>
              <a:rPr lang="en-US" altLang="en-US" sz="900" dirty="0" err="1">
                <a:solidFill>
                  <a:srgbClr val="033B61"/>
                </a:solidFill>
              </a:rPr>
              <a:t>materialise</a:t>
            </a:r>
            <a:r>
              <a:rPr lang="en-US" altLang="en-US" sz="900" dirty="0">
                <a:solidFill>
                  <a:srgbClr val="033B61"/>
                </a:solidFill>
              </a:rPr>
              <a:t>,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31 August 2022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p>
          <a:p>
            <a:pPr>
              <a:lnSpc>
                <a:spcPct val="100000"/>
              </a:lnSpc>
              <a:spcBef>
                <a:spcPts val="900"/>
              </a:spcBef>
              <a:spcAft>
                <a:spcPct val="0"/>
              </a:spcAft>
              <a:buSzTx/>
              <a:buNone/>
            </a:pPr>
            <a:r>
              <a:rPr lang="en-US" altLang="en-US" sz="900" dirty="0">
                <a:solidFill>
                  <a:srgbClr val="033B61"/>
                </a:solidFill>
              </a:rPr>
              <a:t> </a:t>
            </a:r>
          </a:p>
          <a:p>
            <a:pPr>
              <a:lnSpc>
                <a:spcPct val="100000"/>
              </a:lnSpc>
              <a:spcBef>
                <a:spcPts val="900"/>
              </a:spcBef>
              <a:spcAft>
                <a:spcPct val="0"/>
              </a:spcAft>
              <a:buSzTx/>
              <a:buNone/>
            </a:pPr>
            <a:r>
              <a:rPr lang="en-US" altLang="en-US" sz="900" b="1" dirty="0">
                <a:solidFill>
                  <a:srgbClr val="033B61"/>
                </a:solidFill>
              </a:rPr>
              <a:t>Comprehensive additional information is available on our website: www.sasol.com</a:t>
            </a:r>
          </a:p>
          <a:p>
            <a:pPr>
              <a:lnSpc>
                <a:spcPct val="100000"/>
              </a:lnSpc>
              <a:spcBef>
                <a:spcPts val="900"/>
              </a:spcBef>
              <a:spcAft>
                <a:spcPct val="0"/>
              </a:spcAft>
              <a:buSzTx/>
              <a:buNone/>
            </a:pPr>
            <a:r>
              <a:rPr lang="en-US" altLang="en-US" sz="900" dirty="0">
                <a:solidFill>
                  <a:srgbClr val="033B61"/>
                </a:solidFill>
              </a:rPr>
              <a:t> </a:t>
            </a:r>
            <a:endParaRPr lang="en-GB" altLang="en-US" sz="900" dirty="0">
              <a:solidFill>
                <a:srgbClr val="033B61"/>
              </a:solidFill>
            </a:endParaRPr>
          </a:p>
        </p:txBody>
      </p:sp>
      <p:sp>
        <p:nvSpPr>
          <p:cNvPr id="6" name="Rectangle 6">
            <a:extLst>
              <a:ext uri="{FF2B5EF4-FFF2-40B4-BE49-F238E27FC236}">
                <a16:creationId xmlns:a16="http://schemas.microsoft.com/office/drawing/2014/main" id="{CE17FB5E-057A-B74D-B09A-9DE1ECB68B69}"/>
              </a:ext>
            </a:extLst>
          </p:cNvPr>
          <p:cNvSpPr>
            <a:spLocks noChangeArrowheads="1"/>
          </p:cNvSpPr>
          <p:nvPr userDrawn="1"/>
        </p:nvSpPr>
        <p:spPr bwMode="auto">
          <a:xfrm>
            <a:off x="485775" y="5229225"/>
            <a:ext cx="2879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1200">
                <a:solidFill>
                  <a:srgbClr val="04284D"/>
                </a:solidFill>
              </a:rPr>
              <a:t>These statements may also relate to our future prospects, expectations, developments and business strategies</a:t>
            </a:r>
            <a:endParaRPr lang="en-US" altLang="en-US" sz="1200">
              <a:solidFill>
                <a:srgbClr val="04284D"/>
              </a:solidFill>
            </a:endParaRP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49100" y="1171575"/>
            <a:ext cx="3197225" cy="3771899"/>
          </a:xfrm>
          <a:prstGeom prst="rect">
            <a:avLst/>
          </a:prstGeom>
        </p:spPr>
      </p:pic>
      <p:grpSp>
        <p:nvGrpSpPr>
          <p:cNvPr id="8" name="Group 11">
            <a:extLst>
              <a:ext uri="{FF2B5EF4-FFF2-40B4-BE49-F238E27FC236}">
                <a16:creationId xmlns:a16="http://schemas.microsoft.com/office/drawing/2014/main" id="{83D791CD-0A62-B049-99E7-F466E920B780}"/>
              </a:ext>
            </a:extLst>
          </p:cNvPr>
          <p:cNvGrpSpPr>
            <a:grpSpLocks/>
          </p:cNvGrpSpPr>
          <p:nvPr userDrawn="1"/>
        </p:nvGrpSpPr>
        <p:grpSpPr bwMode="auto">
          <a:xfrm>
            <a:off x="1644650" y="4603750"/>
            <a:ext cx="541338" cy="546100"/>
            <a:chOff x="5401084" y="3416535"/>
            <a:chExt cx="540554" cy="545570"/>
          </a:xfrm>
        </p:grpSpPr>
        <p:sp>
          <p:nvSpPr>
            <p:cNvPr id="9" name="Oval 8">
              <a:extLst>
                <a:ext uri="{FF2B5EF4-FFF2-40B4-BE49-F238E27FC236}">
                  <a16:creationId xmlns:a16="http://schemas.microsoft.com/office/drawing/2014/main" id="{3CCAEFA7-F91C-3A4F-8926-D8E7FE35103B}"/>
                </a:ext>
              </a:extLst>
            </p:cNvPr>
            <p:cNvSpPr/>
            <p:nvPr/>
          </p:nvSpPr>
          <p:spPr>
            <a:xfrm>
              <a:off x="5401084" y="3416535"/>
              <a:ext cx="540554" cy="545570"/>
            </a:xfrm>
            <a:prstGeom prst="ellipse">
              <a:avLst/>
            </a:prstGeom>
            <a:solidFill>
              <a:schemeClr val="accent3"/>
            </a:solidFill>
            <a:ln w="762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ct val="110000"/>
                </a:lnSpc>
                <a:spcBef>
                  <a:spcPts val="100"/>
                </a:spcBef>
                <a:spcAft>
                  <a:spcPts val="100"/>
                </a:spcAft>
                <a:defRPr/>
              </a:pPr>
              <a:endParaRPr lang="en-GB" sz="1400">
                <a:solidFill>
                  <a:prstClr val="white"/>
                </a:solidFill>
                <a:cs typeface="Arial"/>
              </a:endParaRPr>
            </a:p>
          </p:txBody>
        </p:sp>
        <p:sp>
          <p:nvSpPr>
            <p:cNvPr id="10" name="Chevron 12">
              <a:extLst>
                <a:ext uri="{FF2B5EF4-FFF2-40B4-BE49-F238E27FC236}">
                  <a16:creationId xmlns:a16="http://schemas.microsoft.com/office/drawing/2014/main" id="{713D4E97-6094-A44E-88B2-1B7355B6A304}"/>
                </a:ext>
              </a:extLst>
            </p:cNvPr>
            <p:cNvSpPr/>
            <p:nvPr/>
          </p:nvSpPr>
          <p:spPr>
            <a:xfrm rot="5400000">
              <a:off x="5576197" y="3610866"/>
              <a:ext cx="215690" cy="214002"/>
            </a:xfrm>
            <a:prstGeom prst="chevron">
              <a:avLst/>
            </a:prstGeom>
            <a:solidFill>
              <a:schemeClr val="bg1"/>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ct val="110000"/>
                </a:lnSpc>
                <a:spcBef>
                  <a:spcPts val="100"/>
                </a:spcBef>
                <a:spcAft>
                  <a:spcPts val="100"/>
                </a:spcAft>
                <a:defRPr/>
              </a:pPr>
              <a:endParaRPr lang="en-GB" sz="1400">
                <a:solidFill>
                  <a:srgbClr val="000000"/>
                </a:solidFill>
                <a:cs typeface="Arial"/>
              </a:endParaRPr>
            </a:p>
          </p:txBody>
        </p:sp>
      </p:grpSp>
    </p:spTree>
    <p:extLst>
      <p:ext uri="{BB962C8B-B14F-4D97-AF65-F5344CB8AC3E}">
        <p14:creationId xmlns:p14="http://schemas.microsoft.com/office/powerpoint/2010/main" val="3618433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with kicker box">
    <p:spTree>
      <p:nvGrpSpPr>
        <p:cNvPr id="1" name=""/>
        <p:cNvGrpSpPr/>
        <p:nvPr/>
      </p:nvGrpSpPr>
      <p:grpSpPr>
        <a:xfrm>
          <a:off x="0" y="0"/>
          <a:ext cx="0" cy="0"/>
          <a:chOff x="0" y="0"/>
          <a:chExt cx="0" cy="0"/>
        </a:xfrm>
      </p:grpSpPr>
      <p:sp>
        <p:nvSpPr>
          <p:cNvPr id="6" name="Content Placeholder 4"/>
          <p:cNvSpPr>
            <a:spLocks noGrp="1"/>
          </p:cNvSpPr>
          <p:nvPr>
            <p:ph sz="quarter" idx="14"/>
          </p:nvPr>
        </p:nvSpPr>
        <p:spPr>
          <a:xfrm>
            <a:off x="334434" y="1197000"/>
            <a:ext cx="11523132" cy="4100865"/>
          </a:xfrm>
          <a:prstGeom prst="rect">
            <a:avLst/>
          </a:prstGeom>
        </p:spPr>
        <p:txBody>
          <a:bodyPr/>
          <a:lstStyle>
            <a:lvl1pPr marL="285750" indent="-285750">
              <a:buFont typeface="Arial" panose="020B0604020202020204" pitchFamily="34" charset="0"/>
              <a:buChar char="•"/>
              <a:defRPr sz="1600">
                <a:solidFill>
                  <a:srgbClr val="023B61"/>
                </a:solidFill>
                <a:latin typeface="Arial" panose="020B0604020202020204" pitchFamily="34" charset="0"/>
                <a:cs typeface="Arial" panose="020B0604020202020204" pitchFamily="34" charset="0"/>
              </a:defRPr>
            </a:lvl1pPr>
            <a:lvl2pPr>
              <a:defRPr sz="1400">
                <a:solidFill>
                  <a:srgbClr val="023B61"/>
                </a:solidFill>
                <a:latin typeface="Arial" panose="020B0604020202020204" pitchFamily="34" charset="0"/>
                <a:cs typeface="Arial" panose="020B0604020202020204" pitchFamily="34" charset="0"/>
              </a:defRPr>
            </a:lvl2pPr>
            <a:lvl3pPr>
              <a:defRPr sz="1200">
                <a:solidFill>
                  <a:srgbClr val="023B61"/>
                </a:solidFill>
                <a:latin typeface="Arial" panose="020B0604020202020204" pitchFamily="34" charset="0"/>
                <a:cs typeface="Arial" panose="020B0604020202020204" pitchFamily="34" charset="0"/>
              </a:defRPr>
            </a:lvl3pPr>
            <a:lvl4pPr>
              <a:defRPr sz="1100">
                <a:solidFill>
                  <a:srgbClr val="023B6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 Placeholder 14"/>
          <p:cNvSpPr>
            <a:spLocks noGrp="1"/>
          </p:cNvSpPr>
          <p:nvPr>
            <p:ph type="body" sz="quarter" idx="15"/>
          </p:nvPr>
        </p:nvSpPr>
        <p:spPr>
          <a:xfrm>
            <a:off x="334434" y="5517232"/>
            <a:ext cx="11523133" cy="720080"/>
          </a:xfrm>
          <a:prstGeom prst="rect">
            <a:avLst/>
          </a:prstGeom>
          <a:solidFill>
            <a:srgbClr val="839AB3"/>
          </a:solidFill>
          <a:ln w="12700">
            <a:noFill/>
          </a:ln>
          <a:effectLst/>
        </p:spPr>
        <p:txBody>
          <a:bodyPr anchor="ctr"/>
          <a:lstStyle>
            <a:lvl1pPr marL="0" indent="0" algn="ctr">
              <a:lnSpc>
                <a:spcPct val="100000"/>
              </a:lnSpc>
              <a:spcBef>
                <a:spcPts val="0"/>
              </a:spcBef>
              <a:buNone/>
              <a:defRPr sz="1600">
                <a:solidFill>
                  <a:schemeClr val="bg1"/>
                </a:solidFill>
              </a:defRPr>
            </a:lvl1pPr>
          </a:lstStyle>
          <a:p>
            <a:pPr lvl="0"/>
            <a:r>
              <a:rPr lang="en-US"/>
              <a:t>Click to edit Master text styles</a:t>
            </a:r>
          </a:p>
        </p:txBody>
      </p:sp>
      <p:sp>
        <p:nvSpPr>
          <p:cNvPr id="4" name="Title 3"/>
          <p:cNvSpPr>
            <a:spLocks noGrp="1"/>
          </p:cNvSpPr>
          <p:nvPr>
            <p:ph type="title"/>
          </p:nvPr>
        </p:nvSpPr>
        <p:spPr/>
        <p:txBody>
          <a:bodyPr/>
          <a:lstStyle>
            <a:lvl1pPr>
              <a:defRPr>
                <a:solidFill>
                  <a:srgbClr val="023B61"/>
                </a:solidFill>
              </a:defRPr>
            </a:lvl1pPr>
          </a:lstStyle>
          <a:p>
            <a:r>
              <a:rPr lang="en-US"/>
              <a:t>Click to edit Master title style</a:t>
            </a:r>
            <a:endParaRPr lang="en-ZA" dirty="0"/>
          </a:p>
        </p:txBody>
      </p:sp>
    </p:spTree>
    <p:extLst>
      <p:ext uri="{BB962C8B-B14F-4D97-AF65-F5344CB8AC3E}">
        <p14:creationId xmlns:p14="http://schemas.microsoft.com/office/powerpoint/2010/main" val="85606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5" name="Title 1"/>
          <p:cNvSpPr>
            <a:spLocks noGrp="1"/>
          </p:cNvSpPr>
          <p:nvPr>
            <p:ph type="ctrTitle" hasCustomPrompt="1"/>
          </p:nvPr>
        </p:nvSpPr>
        <p:spPr>
          <a:xfrm>
            <a:off x="341905" y="1011601"/>
            <a:ext cx="8395011" cy="822169"/>
          </a:xfrm>
        </p:spPr>
        <p:txBody>
          <a:bodyPr anchor="b"/>
          <a:lstStyle>
            <a:lvl1pPr algn="l">
              <a:lnSpc>
                <a:spcPct val="100000"/>
              </a:lnSpc>
              <a:defRPr sz="2200">
                <a:solidFill>
                  <a:srgbClr val="023B61"/>
                </a:solidFill>
              </a:defRPr>
            </a:lvl1pPr>
          </a:lstStyle>
          <a:p>
            <a:r>
              <a:rPr lang="en-US" dirty="0"/>
              <a:t>CLICK TO EDIT MASTER TITLE STYLE</a:t>
            </a:r>
            <a:endParaRPr lang="en-ZA" dirty="0"/>
          </a:p>
        </p:txBody>
      </p:sp>
      <p:sp>
        <p:nvSpPr>
          <p:cNvPr id="16" name="Subtitle 2"/>
          <p:cNvSpPr>
            <a:spLocks noGrp="1"/>
          </p:cNvSpPr>
          <p:nvPr>
            <p:ph type="subTitle" idx="1"/>
          </p:nvPr>
        </p:nvSpPr>
        <p:spPr>
          <a:xfrm>
            <a:off x="341905" y="1926076"/>
            <a:ext cx="8395011" cy="542923"/>
          </a:xfrm>
          <a:prstGeom prst="rect">
            <a:avLst/>
          </a:prstGeom>
        </p:spPr>
        <p:txBody>
          <a:bodyPr tIns="36000">
            <a:noAutofit/>
          </a:bodyPr>
          <a:lstStyle>
            <a:lvl1pPr marL="0" indent="0" algn="l">
              <a:lnSpc>
                <a:spcPct val="100000"/>
              </a:lnSpc>
              <a:buNone/>
              <a:defRPr sz="1600" b="0">
                <a:solidFill>
                  <a:srgbClr val="023B6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4650664" y="2636913"/>
            <a:ext cx="3619576" cy="1914767"/>
          </a:xfrm>
        </p:spPr>
        <p:txBody>
          <a:bodyPr/>
          <a:lstStyle>
            <a:lvl1pPr>
              <a:defRPr sz="1100"/>
            </a:lvl1pPr>
          </a:lstStyle>
          <a:p>
            <a:endParaRPr lang="en-US" dirty="0"/>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4650664" y="4719594"/>
            <a:ext cx="3619576" cy="1733743"/>
          </a:xfrm>
        </p:spPr>
        <p:txBody>
          <a:bodyPr/>
          <a:lstStyle>
            <a:lvl1pPr>
              <a:defRPr sz="1100"/>
            </a:lvl1pPr>
          </a:lstStyle>
          <a:p>
            <a:endParaRPr lang="en-US" dirty="0"/>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8407248" y="2636913"/>
            <a:ext cx="3784752" cy="1914767"/>
          </a:xfrm>
        </p:spPr>
        <p:txBody>
          <a:bodyPr/>
          <a:lstStyle>
            <a:lvl1pPr>
              <a:defRPr sz="1100"/>
            </a:lvl1pPr>
          </a:lstStyle>
          <a:p>
            <a:endParaRPr lang="en-US" dirty="0"/>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8407248" y="4719594"/>
            <a:ext cx="3784752" cy="1733743"/>
          </a:xfrm>
        </p:spPr>
        <p:txBody>
          <a:bodyPr/>
          <a:lstStyle>
            <a:lvl1pPr>
              <a:defRPr sz="1100"/>
            </a:lvl1pPr>
          </a:lstStyle>
          <a:p>
            <a:endParaRPr lang="en-US" dirty="0"/>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0" y="2636913"/>
            <a:ext cx="4511039" cy="3816424"/>
          </a:xfrm>
        </p:spPr>
        <p:txBody>
          <a:bodyPr/>
          <a:lstStyle>
            <a:lvl1pPr>
              <a:defRPr sz="1100"/>
            </a:lvl1pPr>
          </a:lstStyle>
          <a:p>
            <a:endParaRPr lang="en-US" dirty="0"/>
          </a:p>
        </p:txBody>
      </p:sp>
    </p:spTree>
    <p:extLst>
      <p:ext uri="{BB962C8B-B14F-4D97-AF65-F5344CB8AC3E}">
        <p14:creationId xmlns:p14="http://schemas.microsoft.com/office/powerpoint/2010/main" val="1356175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userDrawn="1"/>
        </p:nvSpPr>
        <p:spPr>
          <a:xfrm>
            <a:off x="0" y="900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4535" y="1504735"/>
            <a:ext cx="3962931" cy="3848530"/>
          </a:xfrm>
          <a:prstGeom prst="rect">
            <a:avLst/>
          </a:prstGeom>
        </p:spPr>
      </p:pic>
    </p:spTree>
    <p:extLst>
      <p:ext uri="{BB962C8B-B14F-4D97-AF65-F5344CB8AC3E}">
        <p14:creationId xmlns:p14="http://schemas.microsoft.com/office/powerpoint/2010/main" val="702410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userDrawn="1"/>
        </p:nvSpPr>
        <p:spPr>
          <a:xfrm>
            <a:off x="0" y="6480175"/>
            <a:ext cx="12192000" cy="377825"/>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userDrawn="1"/>
        </p:nvSpPr>
        <p:spPr>
          <a:xfrm>
            <a:off x="6258284" y="1812561"/>
            <a:ext cx="5933715" cy="4667614"/>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userDrawn="1"/>
        </p:nvSpPr>
        <p:spPr bwMode="auto">
          <a:xfrm>
            <a:off x="11280776" y="654006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800" b="1" smtClean="0">
                <a:solidFill>
                  <a:srgbClr val="023B61"/>
                </a:solidFill>
              </a:rPr>
              <a:pPr algn="r" eaLnBrk="1" hangingPunct="1">
                <a:defRPr/>
              </a:pPr>
              <a:t>‹#›</a:t>
            </a:fld>
            <a:endParaRPr lang="en-ZA" altLang="en-US" sz="800" b="1" dirty="0">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6612698" y="2793412"/>
            <a:ext cx="5034015" cy="1457398"/>
          </a:xfrm>
        </p:spPr>
        <p:txBody>
          <a:bodyPr anchor="b"/>
          <a:lstStyle>
            <a:lvl1pPr algn="l">
              <a:lnSpc>
                <a:spcPct val="100000"/>
              </a:lnSpc>
              <a:defRPr sz="2200">
                <a:solidFill>
                  <a:srgbClr val="023B61"/>
                </a:solidFill>
              </a:defRPr>
            </a:lvl1pPr>
          </a:lstStyle>
          <a:p>
            <a:r>
              <a:rPr lang="en-US" dirty="0"/>
              <a:t>CLICK TO EDIT MASTER TITLE STYLE</a:t>
            </a:r>
            <a:endParaRPr lang="en-ZA" dirty="0"/>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6612698" y="4343115"/>
            <a:ext cx="5034015" cy="1034081"/>
          </a:xfrm>
          <a:prstGeom prst="rect">
            <a:avLst/>
          </a:prstGeom>
        </p:spPr>
        <p:txBody>
          <a:bodyPr tIns="36000">
            <a:noAutofit/>
          </a:bodyPr>
          <a:lstStyle>
            <a:lvl1pPr marL="0" indent="0" algn="l">
              <a:lnSpc>
                <a:spcPct val="100000"/>
              </a:lnSpc>
              <a:buNone/>
              <a:defRPr sz="1600" b="0">
                <a:solidFill>
                  <a:srgbClr val="023B6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4164247" y="5285050"/>
            <a:ext cx="1993125" cy="1168286"/>
          </a:xfrm>
        </p:spPr>
        <p:txBody>
          <a:bodyPr/>
          <a:lstStyle>
            <a:lvl1pPr>
              <a:defRPr sz="1100"/>
            </a:lvl1pPr>
          </a:lstStyle>
          <a:p>
            <a:endParaRPr lang="en-US" dirty="0"/>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1443921" y="5277876"/>
            <a:ext cx="2634942" cy="1186092"/>
          </a:xfrm>
        </p:spPr>
        <p:txBody>
          <a:bodyPr/>
          <a:lstStyle>
            <a:lvl1pPr>
              <a:defRPr sz="1100"/>
            </a:lvl1pPr>
          </a:lstStyle>
          <a:p>
            <a:endParaRPr lang="en-US" dirty="0"/>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66" y="4648464"/>
            <a:ext cx="1358603" cy="1815504"/>
          </a:xfrm>
        </p:spPr>
        <p:txBody>
          <a:bodyPr/>
          <a:lstStyle>
            <a:lvl1pPr>
              <a:defRPr sz="1100"/>
            </a:lvl1pPr>
          </a:lstStyle>
          <a:p>
            <a:endParaRPr lang="en-US" dirty="0"/>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1443921" y="3696958"/>
            <a:ext cx="2019726" cy="1498096"/>
          </a:xfrm>
        </p:spPr>
        <p:txBody>
          <a:bodyPr/>
          <a:lstStyle>
            <a:lvl1pPr>
              <a:defRPr sz="1100"/>
            </a:lvl1pPr>
          </a:lstStyle>
          <a:p>
            <a:endParaRPr lang="en-US" dirty="0"/>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3549031" y="3691878"/>
            <a:ext cx="2608340" cy="1498096"/>
          </a:xfrm>
        </p:spPr>
        <p:txBody>
          <a:bodyPr/>
          <a:lstStyle>
            <a:lvl1pPr>
              <a:defRPr sz="1100"/>
            </a:lvl1pPr>
          </a:lstStyle>
          <a:p>
            <a:endParaRPr lang="en-US" dirty="0"/>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4032997" y="1819634"/>
            <a:ext cx="2124374" cy="1787162"/>
          </a:xfrm>
        </p:spPr>
        <p:txBody>
          <a:bodyPr/>
          <a:lstStyle>
            <a:lvl1pPr>
              <a:defRPr sz="1100"/>
            </a:lvl1pPr>
          </a:lstStyle>
          <a:p>
            <a:endParaRPr lang="en-US" dirty="0"/>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1457425" y="1816814"/>
            <a:ext cx="2490188" cy="1787162"/>
          </a:xfrm>
        </p:spPr>
        <p:txBody>
          <a:bodyPr/>
          <a:lstStyle>
            <a:lvl1pPr>
              <a:defRPr sz="1100"/>
            </a:lvl1pPr>
          </a:lstStyle>
          <a:p>
            <a:endParaRPr lang="en-US" dirty="0"/>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8708" y="1812560"/>
            <a:ext cx="1380749" cy="1787162"/>
          </a:xfrm>
        </p:spPr>
        <p:txBody>
          <a:bodyPr/>
          <a:lstStyle>
            <a:lvl1pPr>
              <a:defRPr sz="1100"/>
            </a:lvl1pPr>
          </a:lstStyle>
          <a:p>
            <a:endParaRPr lang="en-US" dirty="0"/>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11140" y="3667648"/>
            <a:ext cx="1380749" cy="904352"/>
          </a:xfrm>
        </p:spPr>
        <p:txBody>
          <a:bodyPr/>
          <a:lstStyle>
            <a:lvl1pPr>
              <a:defRPr sz="1100"/>
            </a:lvl1pPr>
          </a:lstStyle>
          <a:p>
            <a:endParaRPr lang="en-US" dirty="0"/>
          </a:p>
        </p:txBody>
      </p:sp>
    </p:spTree>
    <p:extLst>
      <p:ext uri="{BB962C8B-B14F-4D97-AF65-F5344CB8AC3E}">
        <p14:creationId xmlns:p14="http://schemas.microsoft.com/office/powerpoint/2010/main" val="1406499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userDrawn="1"/>
        </p:nvSpPr>
        <p:spPr>
          <a:xfrm>
            <a:off x="6258284" y="1812561"/>
            <a:ext cx="5933715" cy="4667614"/>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6612698" y="2793412"/>
            <a:ext cx="5034015" cy="1457398"/>
          </a:xfrm>
        </p:spPr>
        <p:txBody>
          <a:bodyPr anchor="b"/>
          <a:lstStyle>
            <a:lvl1pPr algn="l">
              <a:lnSpc>
                <a:spcPct val="100000"/>
              </a:lnSpc>
              <a:defRPr sz="2200">
                <a:solidFill>
                  <a:schemeClr val="bg1"/>
                </a:solidFill>
              </a:defRPr>
            </a:lvl1pPr>
          </a:lstStyle>
          <a:p>
            <a:r>
              <a:rPr lang="en-US" dirty="0"/>
              <a:t>CLICK TO EDIT MASTER TITLE STYLE</a:t>
            </a:r>
            <a:endParaRPr lang="en-ZA" dirty="0"/>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6612698" y="4343115"/>
            <a:ext cx="5034015" cy="1034081"/>
          </a:xfrm>
          <a:prstGeom prst="rect">
            <a:avLst/>
          </a:prstGeom>
        </p:spPr>
        <p:txBody>
          <a:bodyPr tIns="36000">
            <a:noAutofit/>
          </a:bodyPr>
          <a:lstStyle>
            <a:lvl1pPr marL="0" indent="0" algn="l">
              <a:lnSpc>
                <a:spcPct val="100000"/>
              </a:lnSpc>
              <a:buNone/>
              <a:defRPr sz="16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11" name="Rectangle 10">
            <a:extLst>
              <a:ext uri="{FF2B5EF4-FFF2-40B4-BE49-F238E27FC236}">
                <a16:creationId xmlns:a16="http://schemas.microsoft.com/office/drawing/2014/main" id="{F6E9E9AB-9BE9-F64E-9D97-579EFA9FB0DE}"/>
              </a:ext>
            </a:extLst>
          </p:cNvPr>
          <p:cNvSpPr/>
          <p:nvPr userDrawn="1"/>
        </p:nvSpPr>
        <p:spPr>
          <a:xfrm>
            <a:off x="0" y="6480175"/>
            <a:ext cx="12192000" cy="377825"/>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userDrawn="1"/>
        </p:nvSpPr>
        <p:spPr bwMode="auto">
          <a:xfrm>
            <a:off x="11280776" y="654006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800" b="1" smtClean="0">
                <a:solidFill>
                  <a:srgbClr val="023B61"/>
                </a:solidFill>
              </a:rPr>
              <a:pPr algn="r" eaLnBrk="1" hangingPunct="1">
                <a:defRPr/>
              </a:pPr>
              <a:t>‹#›</a:t>
            </a:fld>
            <a:endParaRPr lang="en-ZA" altLang="en-US" sz="800" b="1" dirty="0">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
        <p:nvSpPr>
          <p:cNvPr id="10" name="Picture Placeholder 2">
            <a:extLst>
              <a:ext uri="{FF2B5EF4-FFF2-40B4-BE49-F238E27FC236}">
                <a16:creationId xmlns:a16="http://schemas.microsoft.com/office/drawing/2014/main" id="{AC30BE5C-E3C7-AD41-936C-E1DE09B72DBE}"/>
              </a:ext>
            </a:extLst>
          </p:cNvPr>
          <p:cNvSpPr>
            <a:spLocks noGrp="1"/>
          </p:cNvSpPr>
          <p:nvPr>
            <p:ph type="pic" sz="quarter" idx="10"/>
          </p:nvPr>
        </p:nvSpPr>
        <p:spPr>
          <a:xfrm>
            <a:off x="4164247" y="5285050"/>
            <a:ext cx="1993125" cy="1168286"/>
          </a:xfrm>
        </p:spPr>
        <p:txBody>
          <a:bodyPr/>
          <a:lstStyle>
            <a:lvl1pPr>
              <a:defRPr sz="1100"/>
            </a:lvl1pPr>
          </a:lstStyle>
          <a:p>
            <a:endParaRPr lang="en-US" dirty="0"/>
          </a:p>
        </p:txBody>
      </p:sp>
      <p:sp>
        <p:nvSpPr>
          <p:cNvPr id="15" name="Picture Placeholder 2">
            <a:extLst>
              <a:ext uri="{FF2B5EF4-FFF2-40B4-BE49-F238E27FC236}">
                <a16:creationId xmlns:a16="http://schemas.microsoft.com/office/drawing/2014/main" id="{111DB532-0A2E-9549-B210-708832F17108}"/>
              </a:ext>
            </a:extLst>
          </p:cNvPr>
          <p:cNvSpPr>
            <a:spLocks noGrp="1"/>
          </p:cNvSpPr>
          <p:nvPr>
            <p:ph type="pic" sz="quarter" idx="11"/>
          </p:nvPr>
        </p:nvSpPr>
        <p:spPr>
          <a:xfrm>
            <a:off x="1443921" y="5277876"/>
            <a:ext cx="2634942" cy="1186092"/>
          </a:xfrm>
        </p:spPr>
        <p:txBody>
          <a:bodyPr/>
          <a:lstStyle>
            <a:lvl1pPr>
              <a:defRPr sz="1100"/>
            </a:lvl1pPr>
          </a:lstStyle>
          <a:p>
            <a:endParaRPr lang="en-US" dirty="0"/>
          </a:p>
        </p:txBody>
      </p:sp>
      <p:sp>
        <p:nvSpPr>
          <p:cNvPr id="16" name="Picture Placeholder 2">
            <a:extLst>
              <a:ext uri="{FF2B5EF4-FFF2-40B4-BE49-F238E27FC236}">
                <a16:creationId xmlns:a16="http://schemas.microsoft.com/office/drawing/2014/main" id="{4EC49DC1-024C-D742-8E24-F21D1B77202C}"/>
              </a:ext>
            </a:extLst>
          </p:cNvPr>
          <p:cNvSpPr>
            <a:spLocks noGrp="1"/>
          </p:cNvSpPr>
          <p:nvPr>
            <p:ph type="pic" sz="quarter" idx="12"/>
          </p:nvPr>
        </p:nvSpPr>
        <p:spPr>
          <a:xfrm>
            <a:off x="-66" y="4648464"/>
            <a:ext cx="1358603" cy="1815504"/>
          </a:xfrm>
        </p:spPr>
        <p:txBody>
          <a:bodyPr/>
          <a:lstStyle>
            <a:lvl1pPr>
              <a:defRPr sz="1100"/>
            </a:lvl1pPr>
          </a:lstStyle>
          <a:p>
            <a:endParaRPr lang="en-US" dirty="0"/>
          </a:p>
        </p:txBody>
      </p:sp>
      <p:sp>
        <p:nvSpPr>
          <p:cNvPr id="17" name="Picture Placeholder 2">
            <a:extLst>
              <a:ext uri="{FF2B5EF4-FFF2-40B4-BE49-F238E27FC236}">
                <a16:creationId xmlns:a16="http://schemas.microsoft.com/office/drawing/2014/main" id="{3D941139-7CEC-5647-9C19-FEC5BD108E5C}"/>
              </a:ext>
            </a:extLst>
          </p:cNvPr>
          <p:cNvSpPr>
            <a:spLocks noGrp="1"/>
          </p:cNvSpPr>
          <p:nvPr>
            <p:ph type="pic" sz="quarter" idx="13"/>
          </p:nvPr>
        </p:nvSpPr>
        <p:spPr>
          <a:xfrm>
            <a:off x="1443921" y="3696958"/>
            <a:ext cx="2019726" cy="1498096"/>
          </a:xfrm>
        </p:spPr>
        <p:txBody>
          <a:bodyPr/>
          <a:lstStyle>
            <a:lvl1pPr>
              <a:defRPr sz="1100"/>
            </a:lvl1pPr>
          </a:lstStyle>
          <a:p>
            <a:endParaRPr lang="en-US" dirty="0"/>
          </a:p>
        </p:txBody>
      </p:sp>
      <p:sp>
        <p:nvSpPr>
          <p:cNvPr id="18" name="Picture Placeholder 2">
            <a:extLst>
              <a:ext uri="{FF2B5EF4-FFF2-40B4-BE49-F238E27FC236}">
                <a16:creationId xmlns:a16="http://schemas.microsoft.com/office/drawing/2014/main" id="{FD3B5C0B-BB86-3B49-8406-CD01076473D5}"/>
              </a:ext>
            </a:extLst>
          </p:cNvPr>
          <p:cNvSpPr>
            <a:spLocks noGrp="1"/>
          </p:cNvSpPr>
          <p:nvPr>
            <p:ph type="pic" sz="quarter" idx="14"/>
          </p:nvPr>
        </p:nvSpPr>
        <p:spPr>
          <a:xfrm>
            <a:off x="3549031" y="3691878"/>
            <a:ext cx="2608340" cy="1498096"/>
          </a:xfrm>
        </p:spPr>
        <p:txBody>
          <a:bodyPr/>
          <a:lstStyle>
            <a:lvl1pPr>
              <a:defRPr sz="1100"/>
            </a:lvl1pPr>
          </a:lstStyle>
          <a:p>
            <a:endParaRPr lang="en-US" dirty="0"/>
          </a:p>
        </p:txBody>
      </p:sp>
      <p:sp>
        <p:nvSpPr>
          <p:cNvPr id="19" name="Picture Placeholder 2">
            <a:extLst>
              <a:ext uri="{FF2B5EF4-FFF2-40B4-BE49-F238E27FC236}">
                <a16:creationId xmlns:a16="http://schemas.microsoft.com/office/drawing/2014/main" id="{69408793-C985-1A44-86DE-AB4A0023BE7B}"/>
              </a:ext>
            </a:extLst>
          </p:cNvPr>
          <p:cNvSpPr>
            <a:spLocks noGrp="1"/>
          </p:cNvSpPr>
          <p:nvPr>
            <p:ph type="pic" sz="quarter" idx="15"/>
          </p:nvPr>
        </p:nvSpPr>
        <p:spPr>
          <a:xfrm>
            <a:off x="4032997" y="1819634"/>
            <a:ext cx="2124374" cy="1787162"/>
          </a:xfrm>
        </p:spPr>
        <p:txBody>
          <a:bodyPr/>
          <a:lstStyle>
            <a:lvl1pPr>
              <a:defRPr sz="1100"/>
            </a:lvl1pPr>
          </a:lstStyle>
          <a:p>
            <a:endParaRPr lang="en-US" dirty="0"/>
          </a:p>
        </p:txBody>
      </p:sp>
      <p:sp>
        <p:nvSpPr>
          <p:cNvPr id="20" name="Picture Placeholder 2">
            <a:extLst>
              <a:ext uri="{FF2B5EF4-FFF2-40B4-BE49-F238E27FC236}">
                <a16:creationId xmlns:a16="http://schemas.microsoft.com/office/drawing/2014/main" id="{C2203EE7-B16B-9E4F-AD91-4399D87A6357}"/>
              </a:ext>
            </a:extLst>
          </p:cNvPr>
          <p:cNvSpPr>
            <a:spLocks noGrp="1"/>
          </p:cNvSpPr>
          <p:nvPr>
            <p:ph type="pic" sz="quarter" idx="16"/>
          </p:nvPr>
        </p:nvSpPr>
        <p:spPr>
          <a:xfrm>
            <a:off x="1457425" y="1816814"/>
            <a:ext cx="2490188" cy="1787162"/>
          </a:xfrm>
        </p:spPr>
        <p:txBody>
          <a:bodyPr/>
          <a:lstStyle>
            <a:lvl1pPr>
              <a:defRPr sz="1100"/>
            </a:lvl1pPr>
          </a:lstStyle>
          <a:p>
            <a:endParaRPr lang="en-US" dirty="0"/>
          </a:p>
        </p:txBody>
      </p:sp>
      <p:sp>
        <p:nvSpPr>
          <p:cNvPr id="21" name="Picture Placeholder 2">
            <a:extLst>
              <a:ext uri="{FF2B5EF4-FFF2-40B4-BE49-F238E27FC236}">
                <a16:creationId xmlns:a16="http://schemas.microsoft.com/office/drawing/2014/main" id="{CF3C2555-2B3A-7048-98CC-A5C47DCB735E}"/>
              </a:ext>
            </a:extLst>
          </p:cNvPr>
          <p:cNvSpPr>
            <a:spLocks noGrp="1"/>
          </p:cNvSpPr>
          <p:nvPr>
            <p:ph type="pic" sz="quarter" idx="17"/>
          </p:nvPr>
        </p:nvSpPr>
        <p:spPr>
          <a:xfrm>
            <a:off x="-8708" y="1812560"/>
            <a:ext cx="1380749" cy="1787162"/>
          </a:xfrm>
        </p:spPr>
        <p:txBody>
          <a:bodyPr/>
          <a:lstStyle>
            <a:lvl1pPr>
              <a:defRPr sz="1100"/>
            </a:lvl1pPr>
          </a:lstStyle>
          <a:p>
            <a:endParaRPr lang="en-US" dirty="0"/>
          </a:p>
        </p:txBody>
      </p:sp>
      <p:sp>
        <p:nvSpPr>
          <p:cNvPr id="22" name="Picture Placeholder 2">
            <a:extLst>
              <a:ext uri="{FF2B5EF4-FFF2-40B4-BE49-F238E27FC236}">
                <a16:creationId xmlns:a16="http://schemas.microsoft.com/office/drawing/2014/main" id="{8409EA5E-1B11-5047-B1CF-1CCA61F0E488}"/>
              </a:ext>
            </a:extLst>
          </p:cNvPr>
          <p:cNvSpPr>
            <a:spLocks noGrp="1"/>
          </p:cNvSpPr>
          <p:nvPr>
            <p:ph type="pic" sz="quarter" idx="18"/>
          </p:nvPr>
        </p:nvSpPr>
        <p:spPr>
          <a:xfrm>
            <a:off x="-11140" y="3667648"/>
            <a:ext cx="1380749" cy="904352"/>
          </a:xfrm>
        </p:spPr>
        <p:txBody>
          <a:bodyPr/>
          <a:lstStyle>
            <a:lvl1pPr>
              <a:defRPr sz="1100"/>
            </a:lvl1pPr>
          </a:lstStyle>
          <a:p>
            <a:endParaRPr lang="en-US" dirty="0"/>
          </a:p>
        </p:txBody>
      </p:sp>
    </p:spTree>
    <p:extLst>
      <p:ext uri="{BB962C8B-B14F-4D97-AF65-F5344CB8AC3E}">
        <p14:creationId xmlns:p14="http://schemas.microsoft.com/office/powerpoint/2010/main" val="1319413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23B61"/>
                </a:solidFill>
              </a:defRPr>
            </a:lvl1pPr>
          </a:lstStyle>
          <a:p>
            <a:r>
              <a:rPr lang="en-US" dirty="0"/>
              <a:t>Click to edit Master title style</a:t>
            </a:r>
            <a:endParaRPr lang="en-ZA" dirty="0"/>
          </a:p>
        </p:txBody>
      </p:sp>
      <p:sp>
        <p:nvSpPr>
          <p:cNvPr id="3" name="Content Placeholder 2"/>
          <p:cNvSpPr>
            <a:spLocks noGrp="1"/>
          </p:cNvSpPr>
          <p:nvPr>
            <p:ph idx="1"/>
          </p:nvPr>
        </p:nvSpPr>
        <p:spPr>
          <a:xfrm>
            <a:off x="334434" y="1197000"/>
            <a:ext cx="11523132" cy="4869169"/>
          </a:xfrm>
        </p:spPr>
        <p:txBody>
          <a:bodyPr/>
          <a:lstStyle>
            <a:lvl1pPr marL="285750" indent="-285750">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p:cNvSpPr>
            <a:spLocks noGrp="1"/>
          </p:cNvSpPr>
          <p:nvPr>
            <p:ph type="ftr" sz="quarter" idx="10"/>
          </p:nvPr>
        </p:nvSpPr>
        <p:spPr>
          <a:xfrm>
            <a:off x="334963" y="6137913"/>
            <a:ext cx="11523662" cy="215900"/>
          </a:xfrm>
        </p:spPr>
        <p:txBody>
          <a:bodyPr/>
          <a:lstStyle>
            <a:lvl1pPr>
              <a:defRPr/>
            </a:lvl1pPr>
          </a:lstStyle>
          <a:p>
            <a:pPr>
              <a:defRPr/>
            </a:pPr>
            <a:endParaRPr lang="en-ZA" dirty="0"/>
          </a:p>
        </p:txBody>
      </p:sp>
    </p:spTree>
    <p:extLst>
      <p:ext uri="{BB962C8B-B14F-4D97-AF65-F5344CB8AC3E}">
        <p14:creationId xmlns:p14="http://schemas.microsoft.com/office/powerpoint/2010/main" val="3957074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ZA"/>
          </a:p>
        </p:txBody>
      </p:sp>
    </p:spTree>
    <p:extLst>
      <p:ext uri="{BB962C8B-B14F-4D97-AF65-F5344CB8AC3E}">
        <p14:creationId xmlns:p14="http://schemas.microsoft.com/office/powerpoint/2010/main" val="1993504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D91D33-C7EA-E649-AFCC-8C97C93E324A}"/>
              </a:ext>
            </a:extLst>
          </p:cNvPr>
          <p:cNvSpPr/>
          <p:nvPr userDrawn="1"/>
        </p:nvSpPr>
        <p:spPr>
          <a:xfrm>
            <a:off x="6168000" y="1269000"/>
            <a:ext cx="5689568" cy="4895999"/>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
        <p:nvSpPr>
          <p:cNvPr id="2" name="Title 1"/>
          <p:cNvSpPr>
            <a:spLocks noGrp="1"/>
          </p:cNvSpPr>
          <p:nvPr>
            <p:ph type="title"/>
          </p:nvPr>
        </p:nvSpPr>
        <p:spPr/>
        <p:txBody>
          <a:bodyPr/>
          <a:lstStyle>
            <a:lvl1pPr>
              <a:defRPr>
                <a:solidFill>
                  <a:srgbClr val="023B61"/>
                </a:solidFill>
              </a:defRPr>
            </a:lvl1pPr>
          </a:lstStyle>
          <a:p>
            <a:r>
              <a:rPr lang="en-US"/>
              <a:t>Click to edit Master title style</a:t>
            </a:r>
            <a:endParaRPr lang="en-ZA" dirty="0"/>
          </a:p>
        </p:txBody>
      </p:sp>
      <p:sp>
        <p:nvSpPr>
          <p:cNvPr id="12" name="Content Placeholder 2"/>
          <p:cNvSpPr>
            <a:spLocks noGrp="1"/>
          </p:cNvSpPr>
          <p:nvPr>
            <p:ph idx="16"/>
          </p:nvPr>
        </p:nvSpPr>
        <p:spPr>
          <a:xfrm>
            <a:off x="6288023" y="2081393"/>
            <a:ext cx="5423978" cy="3939608"/>
          </a:xfrm>
        </p:spPr>
        <p:txBody>
          <a:bodyPr/>
          <a:lstStyle>
            <a:lvl1pPr marL="0" indent="0">
              <a:buFont typeface="Arial" panose="020B0604020202020204" pitchFamily="34" charset="0"/>
              <a:buNone/>
              <a:defRPr>
                <a:solidFill>
                  <a:srgbClr val="023B61"/>
                </a:solidFill>
              </a:defRPr>
            </a:lvl1pPr>
            <a:lvl2pPr marL="360363" indent="-260350">
              <a:buClrTx/>
              <a:defRPr>
                <a:solidFill>
                  <a:srgbClr val="023B61"/>
                </a:solidFill>
              </a:defRPr>
            </a:lvl2pPr>
            <a:lvl3pPr marL="628650" indent="-188913">
              <a:defRPr>
                <a:solidFill>
                  <a:srgbClr val="023B61"/>
                </a:solidFill>
              </a:defRPr>
            </a:lvl3pPr>
            <a:lvl4pPr marL="989013" indent="-182563">
              <a:defRPr>
                <a:solidFill>
                  <a:srgbClr val="023B61"/>
                </a:solidFill>
              </a:defRPr>
            </a:lvl4pPr>
            <a:lvl5pPr marL="1255713" indent="-184150">
              <a:defRPr>
                <a:solidFill>
                  <a:srgbClr val="023B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6288022" y="1422097"/>
            <a:ext cx="5423978" cy="504000"/>
          </a:xfrm>
          <a:prstGeom prst="rect">
            <a:avLst/>
          </a:prstGeom>
        </p:spPr>
        <p:txBody>
          <a:bodyPr anchor="ctr"/>
          <a:lstStyle>
            <a:lvl1pPr marL="228600" indent="-228600">
              <a:buSzPct val="150000"/>
              <a:buFontTx/>
              <a:buBlip>
                <a:blip r:embed="rId2"/>
              </a:buBlip>
              <a:defRPr lang="en-US" sz="1800"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dirty="0"/>
              <a:t>Click to edit Master text styles</a:t>
            </a:r>
          </a:p>
        </p:txBody>
      </p:sp>
      <p:sp>
        <p:nvSpPr>
          <p:cNvPr id="15" name="Rectangle 14">
            <a:extLst>
              <a:ext uri="{FF2B5EF4-FFF2-40B4-BE49-F238E27FC236}">
                <a16:creationId xmlns:a16="http://schemas.microsoft.com/office/drawing/2014/main" id="{A0E1B652-4BFB-AD46-AA87-E22B39AAC8C6}"/>
              </a:ext>
            </a:extLst>
          </p:cNvPr>
          <p:cNvSpPr/>
          <p:nvPr userDrawn="1"/>
        </p:nvSpPr>
        <p:spPr>
          <a:xfrm>
            <a:off x="334432" y="1269001"/>
            <a:ext cx="5761568" cy="4896000"/>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Tree>
    <p:extLst>
      <p:ext uri="{BB962C8B-B14F-4D97-AF65-F5344CB8AC3E}">
        <p14:creationId xmlns:p14="http://schemas.microsoft.com/office/powerpoint/2010/main" val="34795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15" name="Title 1"/>
          <p:cNvSpPr>
            <a:spLocks noGrp="1"/>
          </p:cNvSpPr>
          <p:nvPr>
            <p:ph type="ctrTitle" hasCustomPrompt="1"/>
          </p:nvPr>
        </p:nvSpPr>
        <p:spPr>
          <a:xfrm>
            <a:off x="341905" y="1011601"/>
            <a:ext cx="8395011" cy="822169"/>
          </a:xfrm>
        </p:spPr>
        <p:txBody>
          <a:bodyPr anchor="b"/>
          <a:lstStyle>
            <a:lvl1pPr algn="l">
              <a:lnSpc>
                <a:spcPct val="100000"/>
              </a:lnSpc>
              <a:defRPr sz="2200">
                <a:solidFill>
                  <a:srgbClr val="023B61"/>
                </a:solidFill>
              </a:defRPr>
            </a:lvl1pPr>
          </a:lstStyle>
          <a:p>
            <a:r>
              <a:rPr lang="en-US" dirty="0"/>
              <a:t>CLICK TO EDIT MASTER TITLE STYLE</a:t>
            </a:r>
            <a:endParaRPr lang="en-ZA" dirty="0"/>
          </a:p>
        </p:txBody>
      </p:sp>
      <p:sp>
        <p:nvSpPr>
          <p:cNvPr id="16" name="Subtitle 2"/>
          <p:cNvSpPr>
            <a:spLocks noGrp="1"/>
          </p:cNvSpPr>
          <p:nvPr>
            <p:ph type="subTitle" idx="1"/>
          </p:nvPr>
        </p:nvSpPr>
        <p:spPr>
          <a:xfrm>
            <a:off x="341905" y="1926076"/>
            <a:ext cx="8395011" cy="542923"/>
          </a:xfrm>
          <a:prstGeom prst="rect">
            <a:avLst/>
          </a:prstGeom>
        </p:spPr>
        <p:txBody>
          <a:bodyPr tIns="36000">
            <a:noAutofit/>
          </a:bodyPr>
          <a:lstStyle>
            <a:lvl1pPr marL="0" indent="0" algn="l">
              <a:lnSpc>
                <a:spcPct val="100000"/>
              </a:lnSpc>
              <a:buNone/>
              <a:defRPr sz="1600" b="0">
                <a:solidFill>
                  <a:srgbClr val="023B6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22936" y="2636913"/>
            <a:ext cx="12214936" cy="3816424"/>
          </a:xfrm>
        </p:spPr>
        <p:txBody>
          <a:bodyPr/>
          <a:lstStyle>
            <a:lvl1pPr>
              <a:defRPr sz="1100"/>
            </a:lvl1pPr>
          </a:lstStyle>
          <a:p>
            <a:endParaRPr lang="en-US"/>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Tree>
    <p:extLst>
      <p:ext uri="{BB962C8B-B14F-4D97-AF65-F5344CB8AC3E}">
        <p14:creationId xmlns:p14="http://schemas.microsoft.com/office/powerpoint/2010/main" val="1722154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9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userDrawn="1"/>
        </p:nvSpPr>
        <p:spPr>
          <a:xfrm>
            <a:off x="0" y="1812561"/>
            <a:ext cx="12192000" cy="4667614"/>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36917" y="260649"/>
            <a:ext cx="3221617" cy="1457398"/>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userDrawn="1"/>
        </p:nvSpPr>
        <p:spPr>
          <a:xfrm>
            <a:off x="0" y="6462557"/>
            <a:ext cx="12192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userDrawn="1"/>
        </p:nvSpPr>
        <p:spPr bwMode="auto">
          <a:xfrm>
            <a:off x="11280776" y="654006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800" b="1" smtClean="0">
                <a:solidFill>
                  <a:srgbClr val="023B61"/>
                </a:solidFill>
              </a:rPr>
              <a:pPr algn="r" eaLnBrk="1" hangingPunct="1">
                <a:defRPr/>
              </a:pPr>
              <a:t>‹#›</a:t>
            </a:fld>
            <a:endParaRPr lang="en-ZA" altLang="en-US" sz="800" b="1" dirty="0">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22936" y="1812561"/>
            <a:ext cx="6118936" cy="4640775"/>
          </a:xfrm>
        </p:spPr>
        <p:txBody>
          <a:bodyPr/>
          <a:lstStyle>
            <a:lvl1pPr>
              <a:defRPr sz="1100"/>
            </a:lvl1pPr>
          </a:lstStyle>
          <a:p>
            <a:endParaRPr lang="en-US"/>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6612698" y="2793412"/>
            <a:ext cx="5034015" cy="1457398"/>
          </a:xfrm>
        </p:spPr>
        <p:txBody>
          <a:bodyPr anchor="b"/>
          <a:lstStyle>
            <a:lvl1pPr algn="l">
              <a:lnSpc>
                <a:spcPct val="100000"/>
              </a:lnSpc>
              <a:defRPr sz="2200">
                <a:solidFill>
                  <a:srgbClr val="023B61"/>
                </a:solidFill>
              </a:defRPr>
            </a:lvl1pPr>
          </a:lstStyle>
          <a:p>
            <a:r>
              <a:rPr lang="en-US" dirty="0"/>
              <a:t>CLICK TO EDIT MASTER TITLE STYLE</a:t>
            </a:r>
            <a:endParaRPr lang="en-ZA" dirty="0"/>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6612698" y="4343115"/>
            <a:ext cx="5034015" cy="1034081"/>
          </a:xfrm>
          <a:prstGeom prst="rect">
            <a:avLst/>
          </a:prstGeom>
        </p:spPr>
        <p:txBody>
          <a:bodyPr tIns="36000">
            <a:noAutofit/>
          </a:bodyPr>
          <a:lstStyle>
            <a:lvl1pPr marL="0" indent="0" algn="l">
              <a:lnSpc>
                <a:spcPct val="100000"/>
              </a:lnSpc>
              <a:buNone/>
              <a:defRPr sz="1600" b="0">
                <a:solidFill>
                  <a:srgbClr val="023B6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Tree>
    <p:extLst>
      <p:ext uri="{BB962C8B-B14F-4D97-AF65-F5344CB8AC3E}">
        <p14:creationId xmlns:p14="http://schemas.microsoft.com/office/powerpoint/2010/main" val="350404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2A49F4-DD61-1044-B6AE-412A5D7EE82A}"/>
              </a:ext>
            </a:extLst>
          </p:cNvPr>
          <p:cNvSpPr/>
          <p:nvPr userDrawn="1"/>
        </p:nvSpPr>
        <p:spPr>
          <a:xfrm>
            <a:off x="0" y="6462557"/>
            <a:ext cx="12192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dirty="0">
              <a:solidFill>
                <a:prstClr val="white"/>
              </a:solidFill>
            </a:endParaRPr>
          </a:p>
        </p:txBody>
      </p:sp>
      <p:sp>
        <p:nvSpPr>
          <p:cNvPr id="1027" name="Title Placeholder 1"/>
          <p:cNvSpPr>
            <a:spLocks noGrp="1"/>
          </p:cNvSpPr>
          <p:nvPr>
            <p:ph type="title"/>
          </p:nvPr>
        </p:nvSpPr>
        <p:spPr bwMode="auto">
          <a:xfrm>
            <a:off x="334963" y="325048"/>
            <a:ext cx="99568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ctr"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334963" y="1247237"/>
            <a:ext cx="11522075" cy="470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a:t>
            </a:r>
            <a:r>
              <a:rPr lang="en-US" altLang="en-US" dirty="0" err="1"/>
              <a:t>levelc</a:t>
            </a:r>
            <a:endParaRPr lang="en-ZA" altLang="en-US" dirty="0"/>
          </a:p>
        </p:txBody>
      </p:sp>
      <p:sp>
        <p:nvSpPr>
          <p:cNvPr id="5" name="Footer Placeholder 4"/>
          <p:cNvSpPr>
            <a:spLocks noGrp="1"/>
          </p:cNvSpPr>
          <p:nvPr>
            <p:ph type="ftr" sz="quarter" idx="3"/>
          </p:nvPr>
        </p:nvSpPr>
        <p:spPr>
          <a:xfrm>
            <a:off x="334963" y="6043605"/>
            <a:ext cx="11523662" cy="215900"/>
          </a:xfrm>
          <a:prstGeom prst="rect">
            <a:avLst/>
          </a:prstGeom>
        </p:spPr>
        <p:txBody>
          <a:bodyPr vert="horz" lIns="0" tIns="0" rIns="0" bIns="0" rtlCol="0" anchor="b"/>
          <a:lstStyle>
            <a:lvl1pPr algn="l" eaLnBrk="1" fontAlgn="auto" hangingPunct="1">
              <a:spcBef>
                <a:spcPts val="0"/>
              </a:spcBef>
              <a:spcAft>
                <a:spcPts val="0"/>
              </a:spcAft>
              <a:defRPr sz="900" b="0" i="0">
                <a:solidFill>
                  <a:srgbClr val="033B61"/>
                </a:solidFill>
                <a:latin typeface="+mn-lt"/>
              </a:defRPr>
            </a:lvl1pPr>
          </a:lstStyle>
          <a:p>
            <a:pPr>
              <a:defRPr/>
            </a:pPr>
            <a:endParaRPr lang="en-ZA"/>
          </a:p>
        </p:txBody>
      </p:sp>
      <p:sp>
        <p:nvSpPr>
          <p:cNvPr id="1030" name="Rectangle 6"/>
          <p:cNvSpPr>
            <a:spLocks noChangeArrowheads="1"/>
          </p:cNvSpPr>
          <p:nvPr/>
        </p:nvSpPr>
        <p:spPr bwMode="auto">
          <a:xfrm>
            <a:off x="11280776" y="654006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800" b="1" smtClean="0">
                <a:solidFill>
                  <a:srgbClr val="023B61"/>
                </a:solidFill>
              </a:rPr>
              <a:pPr algn="r" eaLnBrk="1" hangingPunct="1">
                <a:defRPr/>
              </a:pPr>
              <a:t>‹#›</a:t>
            </a:fld>
            <a:endParaRPr lang="en-ZA" altLang="en-US" sz="800" b="1" dirty="0">
              <a:solidFill>
                <a:srgbClr val="023B61"/>
              </a:solidFill>
            </a:endParaRPr>
          </a:p>
        </p:txBody>
      </p:sp>
      <p:sp>
        <p:nvSpPr>
          <p:cNvPr id="8" name="Rectangle 7"/>
          <p:cNvSpPr/>
          <p:nvPr userDrawn="1"/>
        </p:nvSpPr>
        <p:spPr>
          <a:xfrm>
            <a:off x="119336" y="6569060"/>
            <a:ext cx="1183337" cy="200055"/>
          </a:xfrm>
          <a:prstGeom prst="rect">
            <a:avLst/>
          </a:prstGeom>
        </p:spPr>
        <p:txBody>
          <a:bodyPr wrap="none">
            <a:spAutoFit/>
          </a:bodyPr>
          <a:lstStyle/>
          <a:p>
            <a:r>
              <a:rPr lang="en-US" sz="700" dirty="0">
                <a:solidFill>
                  <a:srgbClr val="023B61"/>
                </a:solidFill>
                <a:latin typeface="Arial"/>
              </a:rPr>
              <a:t>Copyright ©, 2023, Sasol</a:t>
            </a:r>
          </a:p>
        </p:txBody>
      </p:sp>
      <p:pic>
        <p:nvPicPr>
          <p:cNvPr id="3" name="Picture 2">
            <a:extLst>
              <a:ext uri="{FF2B5EF4-FFF2-40B4-BE49-F238E27FC236}">
                <a16:creationId xmlns:a16="http://schemas.microsoft.com/office/drawing/2014/main" id="{7BF8A2F7-001F-1044-8169-62ACC7A889C6}"/>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483851" y="310189"/>
            <a:ext cx="1373187" cy="650457"/>
          </a:xfrm>
          <a:prstGeom prst="rect">
            <a:avLst/>
          </a:prstGeom>
        </p:spPr>
      </p:pic>
    </p:spTree>
    <p:extLst>
      <p:ext uri="{BB962C8B-B14F-4D97-AF65-F5344CB8AC3E}">
        <p14:creationId xmlns:p14="http://schemas.microsoft.com/office/powerpoint/2010/main" val="2616720391"/>
      </p:ext>
    </p:extLst>
  </p:cSld>
  <p:clrMap bg1="lt1" tx1="dk1" bg2="lt2" tx2="dk2" accent1="accent1" accent2="accent2" accent3="accent3" accent4="accent4" accent5="accent5" accent6="accent6" hlink="hlink" folHlink="folHlink"/>
  <p:sldLayoutIdLst>
    <p:sldLayoutId id="2147484866" r:id="rId1"/>
    <p:sldLayoutId id="2147484884" r:id="rId2"/>
    <p:sldLayoutId id="2147484867" r:id="rId3"/>
    <p:sldLayoutId id="2147484868" r:id="rId4"/>
    <p:sldLayoutId id="2147484870" r:id="rId5"/>
    <p:sldLayoutId id="2147484875" r:id="rId6"/>
    <p:sldLayoutId id="2147484879" r:id="rId7"/>
    <p:sldLayoutId id="2147484801" r:id="rId8"/>
    <p:sldLayoutId id="2147484802" r:id="rId9"/>
    <p:sldLayoutId id="2147484803" r:id="rId10"/>
    <p:sldLayoutId id="2147484804" r:id="rId11"/>
    <p:sldLayoutId id="2147484809" r:id="rId12"/>
    <p:sldLayoutId id="2147484810" r:id="rId13"/>
    <p:sldLayoutId id="2147484811" r:id="rId14"/>
    <p:sldLayoutId id="2147484812" r:id="rId15"/>
    <p:sldLayoutId id="2147484813" r:id="rId16"/>
    <p:sldLayoutId id="2147484814" r:id="rId17"/>
    <p:sldLayoutId id="2147484815" r:id="rId18"/>
    <p:sldLayoutId id="2147484880" r:id="rId19"/>
    <p:sldLayoutId id="2147484885" r:id="rId20"/>
  </p:sldLayoutIdLst>
  <p:hf hdr="0" ftr="0" dt="0"/>
  <p:txStyles>
    <p:titleStyle>
      <a:lvl1pPr algn="l" rtl="0" eaLnBrk="0" fontAlgn="base" hangingPunct="0">
        <a:spcBef>
          <a:spcPct val="0"/>
        </a:spcBef>
        <a:spcAft>
          <a:spcPct val="0"/>
        </a:spcAft>
        <a:defRPr sz="2000" b="1" kern="1200">
          <a:solidFill>
            <a:srgbClr val="023B61"/>
          </a:solidFill>
          <a:latin typeface="+mj-lt"/>
          <a:ea typeface="+mj-ea"/>
          <a:cs typeface="+mj-cs"/>
        </a:defRPr>
      </a:lvl1pPr>
      <a:lvl2pPr algn="l" rtl="0" eaLnBrk="0" fontAlgn="base" hangingPunct="0">
        <a:spcBef>
          <a:spcPct val="0"/>
        </a:spcBef>
        <a:spcAft>
          <a:spcPct val="0"/>
        </a:spcAft>
        <a:defRPr sz="2000" b="1">
          <a:solidFill>
            <a:srgbClr val="023B61"/>
          </a:solidFill>
          <a:latin typeface="Arial" charset="0"/>
        </a:defRPr>
      </a:lvl2pPr>
      <a:lvl3pPr algn="l" rtl="0" eaLnBrk="0" fontAlgn="base" hangingPunct="0">
        <a:spcBef>
          <a:spcPct val="0"/>
        </a:spcBef>
        <a:spcAft>
          <a:spcPct val="0"/>
        </a:spcAft>
        <a:defRPr sz="2000" b="1">
          <a:solidFill>
            <a:srgbClr val="023B61"/>
          </a:solidFill>
          <a:latin typeface="Arial" charset="0"/>
        </a:defRPr>
      </a:lvl3pPr>
      <a:lvl4pPr algn="l" rtl="0" eaLnBrk="0" fontAlgn="base" hangingPunct="0">
        <a:spcBef>
          <a:spcPct val="0"/>
        </a:spcBef>
        <a:spcAft>
          <a:spcPct val="0"/>
        </a:spcAft>
        <a:defRPr sz="2000" b="1">
          <a:solidFill>
            <a:srgbClr val="023B61"/>
          </a:solidFill>
          <a:latin typeface="Arial" charset="0"/>
        </a:defRPr>
      </a:lvl4pPr>
      <a:lvl5pPr algn="l" rtl="0" eaLnBrk="0" fontAlgn="base" hangingPunct="0">
        <a:spcBef>
          <a:spcPct val="0"/>
        </a:spcBef>
        <a:spcAft>
          <a:spcPct val="0"/>
        </a:spcAft>
        <a:defRPr sz="2000" b="1">
          <a:solidFill>
            <a:srgbClr val="02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p:titleStyle>
    <p:bodyStyle>
      <a:lvl1pPr marL="285750" indent="-285750" algn="l" rtl="0" eaLnBrk="0" fontAlgn="base" hangingPunct="0">
        <a:lnSpc>
          <a:spcPct val="110000"/>
        </a:lnSpc>
        <a:spcBef>
          <a:spcPts val="1200"/>
        </a:spcBef>
        <a:spcAft>
          <a:spcPts val="400"/>
        </a:spcAft>
        <a:buSzPct val="140000"/>
        <a:buBlip>
          <a:blip r:embed="rId23"/>
        </a:buBlip>
        <a:defRPr sz="1600" kern="1200">
          <a:solidFill>
            <a:srgbClr val="023B61"/>
          </a:solidFill>
          <a:latin typeface="+mn-lt"/>
          <a:ea typeface="+mn-ea"/>
          <a:cs typeface="+mn-cs"/>
        </a:defRPr>
      </a:lvl1pPr>
      <a:lvl2pPr marL="628650" indent="-260350" algn="l" rtl="0" eaLnBrk="0" fontAlgn="base" hangingPunct="0">
        <a:lnSpc>
          <a:spcPct val="110000"/>
        </a:lnSpc>
        <a:spcBef>
          <a:spcPts val="200"/>
        </a:spcBef>
        <a:spcAft>
          <a:spcPts val="200"/>
        </a:spcAft>
        <a:buClr>
          <a:schemeClr val="accent1"/>
        </a:buClr>
        <a:buFont typeface="Arial" charset="0"/>
        <a:buChar char="●"/>
        <a:defRPr sz="1400" kern="1200">
          <a:solidFill>
            <a:srgbClr val="023B61"/>
          </a:solidFill>
          <a:latin typeface="+mn-lt"/>
          <a:ea typeface="+mn-ea"/>
          <a:cs typeface="+mn-cs"/>
        </a:defRPr>
      </a:lvl2pPr>
      <a:lvl3pPr marL="895350" indent="-188913" algn="l" rtl="0" eaLnBrk="0" fontAlgn="base" hangingPunct="0">
        <a:lnSpc>
          <a:spcPct val="110000"/>
        </a:lnSpc>
        <a:spcBef>
          <a:spcPts val="100"/>
        </a:spcBef>
        <a:spcAft>
          <a:spcPts val="200"/>
        </a:spcAft>
        <a:buSzPct val="80000"/>
        <a:buFont typeface="Arial" charset="0"/>
        <a:buChar char="●"/>
        <a:defRPr sz="1400" kern="1200">
          <a:solidFill>
            <a:srgbClr val="023B61"/>
          </a:solidFill>
          <a:latin typeface="+mn-lt"/>
          <a:ea typeface="+mn-ea"/>
          <a:cs typeface="+mn-cs"/>
        </a:defRPr>
      </a:lvl3pPr>
      <a:lvl4pPr marL="1255713" indent="-182563" algn="l" rtl="0" eaLnBrk="0" fontAlgn="base" hangingPunct="0">
        <a:lnSpc>
          <a:spcPct val="110000"/>
        </a:lnSpc>
        <a:spcBef>
          <a:spcPts val="100"/>
        </a:spcBef>
        <a:spcAft>
          <a:spcPts val="200"/>
        </a:spcAft>
        <a:buFont typeface="Arial" charset="0"/>
        <a:buChar char="•"/>
        <a:defRPr sz="1300" kern="1200">
          <a:solidFill>
            <a:srgbClr val="023B61"/>
          </a:solidFill>
          <a:latin typeface="+mn-lt"/>
          <a:ea typeface="+mn-ea"/>
          <a:cs typeface="+mn-cs"/>
        </a:defRPr>
      </a:lvl4pPr>
      <a:lvl5pPr marL="1524000" indent="-184150" algn="l" rtl="0" eaLnBrk="0" fontAlgn="base" hangingPunct="0">
        <a:lnSpc>
          <a:spcPct val="110000"/>
        </a:lnSpc>
        <a:spcBef>
          <a:spcPts val="100"/>
        </a:spcBef>
        <a:spcAft>
          <a:spcPts val="200"/>
        </a:spcAft>
        <a:buFont typeface="Arial" charset="0"/>
        <a:buChar char="»"/>
        <a:defRPr sz="1200" kern="1200">
          <a:solidFill>
            <a:srgbClr val="023B6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E465320-26CB-9C45-9067-A99563693DB0}"/>
              </a:ext>
            </a:extLst>
          </p:cNvPr>
          <p:cNvSpPr>
            <a:spLocks noGrp="1"/>
          </p:cNvSpPr>
          <p:nvPr>
            <p:ph type="ctrTitle"/>
          </p:nvPr>
        </p:nvSpPr>
        <p:spPr/>
        <p:txBody>
          <a:bodyPr/>
          <a:lstStyle/>
          <a:p>
            <a:r>
              <a:rPr lang="en-GB" dirty="0"/>
              <a:t>Plastics Pollution Treaty</a:t>
            </a:r>
          </a:p>
        </p:txBody>
      </p:sp>
      <p:sp>
        <p:nvSpPr>
          <p:cNvPr id="15" name="Subtitle 14">
            <a:extLst>
              <a:ext uri="{FF2B5EF4-FFF2-40B4-BE49-F238E27FC236}">
                <a16:creationId xmlns:a16="http://schemas.microsoft.com/office/drawing/2014/main" id="{727D3E96-43FD-6E41-925C-81E2B99BFD68}"/>
              </a:ext>
            </a:extLst>
          </p:cNvPr>
          <p:cNvSpPr>
            <a:spLocks noGrp="1"/>
          </p:cNvSpPr>
          <p:nvPr>
            <p:ph type="subTitle" idx="1"/>
          </p:nvPr>
        </p:nvSpPr>
        <p:spPr/>
        <p:txBody>
          <a:bodyPr/>
          <a:lstStyle/>
          <a:p>
            <a:r>
              <a:rPr lang="en-GB" dirty="0"/>
              <a:t>BUSA Environment </a:t>
            </a:r>
            <a:r>
              <a:rPr lang="en-GB"/>
              <a:t>Subcommittee  </a:t>
            </a:r>
            <a:endParaRPr lang="en-GB" dirty="0"/>
          </a:p>
          <a:p>
            <a:r>
              <a:rPr lang="en-GB" dirty="0"/>
              <a:t>13 Sept 2023</a:t>
            </a:r>
          </a:p>
        </p:txBody>
      </p:sp>
      <p:pic>
        <p:nvPicPr>
          <p:cNvPr id="7" name="Picture Placeholder 6" descr="A person standing on a railing overlooking a city at night&#10;&#10;Description automatically generated with low confidence">
            <a:extLst>
              <a:ext uri="{FF2B5EF4-FFF2-40B4-BE49-F238E27FC236}">
                <a16:creationId xmlns:a16="http://schemas.microsoft.com/office/drawing/2014/main" id="{C1DB2E8A-CFA2-CA11-ABCE-36128B3C25B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33196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4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A4B3C1-E9E1-A623-3417-E9EDD3279BAB}"/>
              </a:ext>
            </a:extLst>
          </p:cNvPr>
          <p:cNvSpPr>
            <a:spLocks noGrp="1"/>
          </p:cNvSpPr>
          <p:nvPr>
            <p:ph type="title"/>
          </p:nvPr>
        </p:nvSpPr>
        <p:spPr/>
        <p:txBody>
          <a:bodyPr/>
          <a:lstStyle/>
          <a:p>
            <a:r>
              <a:rPr lang="en-US" dirty="0"/>
              <a:t>Developments on the Plastics Pollution Treaty</a:t>
            </a:r>
          </a:p>
        </p:txBody>
      </p:sp>
      <p:sp>
        <p:nvSpPr>
          <p:cNvPr id="2" name="Content Placeholder 1">
            <a:extLst>
              <a:ext uri="{FF2B5EF4-FFF2-40B4-BE49-F238E27FC236}">
                <a16:creationId xmlns:a16="http://schemas.microsoft.com/office/drawing/2014/main" id="{46CB2A16-C10D-1D41-9B37-3E9A4CBD9BAE}"/>
              </a:ext>
            </a:extLst>
          </p:cNvPr>
          <p:cNvSpPr>
            <a:spLocks noGrp="1"/>
          </p:cNvSpPr>
          <p:nvPr>
            <p:ph idx="1"/>
          </p:nvPr>
        </p:nvSpPr>
        <p:spPr>
          <a:xfrm>
            <a:off x="334434" y="1125000"/>
            <a:ext cx="11523132" cy="2232000"/>
          </a:xfrm>
        </p:spPr>
        <p:txBody>
          <a:bodyPr/>
          <a:lstStyle/>
          <a:p>
            <a:pPr marL="0" indent="0">
              <a:buNone/>
            </a:pPr>
            <a:r>
              <a:rPr lang="en-US" b="1" dirty="0"/>
              <a:t>Background</a:t>
            </a:r>
          </a:p>
          <a:p>
            <a:r>
              <a:rPr lang="en-US" dirty="0"/>
              <a:t>In March 2022, the 5</a:t>
            </a:r>
            <a:r>
              <a:rPr lang="en-US" baseline="30000" dirty="0"/>
              <a:t>th</a:t>
            </a:r>
            <a:r>
              <a:rPr lang="en-US" dirty="0"/>
              <a:t> United Nations Environment Assembly adopted a Resolution to develop an international legally binding instrument on plastic pollution (“the Treaty”) by the end of 2024. </a:t>
            </a:r>
          </a:p>
          <a:p>
            <a:r>
              <a:rPr lang="en-US" dirty="0"/>
              <a:t>Most global treaties take between five (5) to ten (10) years of negotiations - very ambitious timeline </a:t>
            </a:r>
          </a:p>
          <a:p>
            <a:r>
              <a:rPr lang="en-US" dirty="0"/>
              <a:t>Ad hoc open-ended working group constituted, to prepare for the work of the Intergovernmental Negotiating Committee (INC). INC established to develop the content of the Treaty. </a:t>
            </a:r>
          </a:p>
          <a:p>
            <a:endParaRPr lang="en-US" dirty="0"/>
          </a:p>
        </p:txBody>
      </p:sp>
      <p:pic>
        <p:nvPicPr>
          <p:cNvPr id="8" name="Picture 7">
            <a:extLst>
              <a:ext uri="{FF2B5EF4-FFF2-40B4-BE49-F238E27FC236}">
                <a16:creationId xmlns:a16="http://schemas.microsoft.com/office/drawing/2014/main" id="{F4544B0C-EFD0-49F0-550C-6000C564D4AC}"/>
              </a:ext>
            </a:extLst>
          </p:cNvPr>
          <p:cNvPicPr>
            <a:picLocks noChangeAspect="1"/>
          </p:cNvPicPr>
          <p:nvPr/>
        </p:nvPicPr>
        <p:blipFill>
          <a:blip r:embed="rId2"/>
          <a:stretch>
            <a:fillRect/>
          </a:stretch>
        </p:blipFill>
        <p:spPr>
          <a:xfrm>
            <a:off x="1622118" y="3341998"/>
            <a:ext cx="8947763" cy="3111002"/>
          </a:xfrm>
          <a:prstGeom prst="rect">
            <a:avLst/>
          </a:prstGeom>
        </p:spPr>
      </p:pic>
      <p:sp>
        <p:nvSpPr>
          <p:cNvPr id="11" name="Arrow: Down 10">
            <a:extLst>
              <a:ext uri="{FF2B5EF4-FFF2-40B4-BE49-F238E27FC236}">
                <a16:creationId xmlns:a16="http://schemas.microsoft.com/office/drawing/2014/main" id="{FBFD2788-FE50-21EA-C95F-5F7BBD018288}"/>
              </a:ext>
            </a:extLst>
          </p:cNvPr>
          <p:cNvSpPr/>
          <p:nvPr/>
        </p:nvSpPr>
        <p:spPr>
          <a:xfrm>
            <a:off x="4872000" y="4725000"/>
            <a:ext cx="216000" cy="1280160"/>
          </a:xfrm>
          <a:prstGeom prst="downArrow">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p>
        </p:txBody>
      </p:sp>
      <p:sp>
        <p:nvSpPr>
          <p:cNvPr id="12" name="Arrow: Down 11">
            <a:extLst>
              <a:ext uri="{FF2B5EF4-FFF2-40B4-BE49-F238E27FC236}">
                <a16:creationId xmlns:a16="http://schemas.microsoft.com/office/drawing/2014/main" id="{03855C2E-7AA1-84B3-96E8-262ACEA6F64C}"/>
              </a:ext>
            </a:extLst>
          </p:cNvPr>
          <p:cNvSpPr/>
          <p:nvPr/>
        </p:nvSpPr>
        <p:spPr>
          <a:xfrm flipV="1">
            <a:off x="6600000" y="4743943"/>
            <a:ext cx="216000" cy="1280160"/>
          </a:xfrm>
          <a:prstGeom prst="downArrow">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p>
        </p:txBody>
      </p:sp>
      <p:sp>
        <p:nvSpPr>
          <p:cNvPr id="13" name="TextBox 12">
            <a:extLst>
              <a:ext uri="{FF2B5EF4-FFF2-40B4-BE49-F238E27FC236}">
                <a16:creationId xmlns:a16="http://schemas.microsoft.com/office/drawing/2014/main" id="{2615869F-11A9-B8BD-FF2D-7E4113F5F5DC}"/>
              </a:ext>
            </a:extLst>
          </p:cNvPr>
          <p:cNvSpPr txBox="1"/>
          <p:nvPr/>
        </p:nvSpPr>
        <p:spPr>
          <a:xfrm>
            <a:off x="4476294" y="6065582"/>
            <a:ext cx="1223412" cy="369332"/>
          </a:xfrm>
          <a:prstGeom prst="rect">
            <a:avLst/>
          </a:prstGeom>
          <a:noFill/>
        </p:spPr>
        <p:txBody>
          <a:bodyPr wrap="none" rtlCol="0">
            <a:spAutoFit/>
          </a:bodyPr>
          <a:lstStyle/>
          <a:p>
            <a:r>
              <a:rPr lang="en-US" dirty="0">
                <a:solidFill>
                  <a:schemeClr val="tx2">
                    <a:lumMod val="75000"/>
                  </a:schemeClr>
                </a:solidFill>
              </a:rPr>
              <a:t>Zero Draft</a:t>
            </a:r>
          </a:p>
        </p:txBody>
      </p:sp>
      <p:sp>
        <p:nvSpPr>
          <p:cNvPr id="14" name="TextBox 13">
            <a:extLst>
              <a:ext uri="{FF2B5EF4-FFF2-40B4-BE49-F238E27FC236}">
                <a16:creationId xmlns:a16="http://schemas.microsoft.com/office/drawing/2014/main" id="{90D6D864-CF3F-4258-5FAC-1619BBCE6C1B}"/>
              </a:ext>
            </a:extLst>
          </p:cNvPr>
          <p:cNvSpPr txBox="1"/>
          <p:nvPr/>
        </p:nvSpPr>
        <p:spPr>
          <a:xfrm>
            <a:off x="6068485" y="6065582"/>
            <a:ext cx="1005468" cy="369332"/>
          </a:xfrm>
          <a:prstGeom prst="rect">
            <a:avLst/>
          </a:prstGeom>
          <a:noFill/>
        </p:spPr>
        <p:txBody>
          <a:bodyPr wrap="none" rtlCol="0">
            <a:spAutoFit/>
          </a:bodyPr>
          <a:lstStyle/>
          <a:p>
            <a:r>
              <a:rPr lang="en-US" dirty="0">
                <a:solidFill>
                  <a:schemeClr val="tx2">
                    <a:lumMod val="75000"/>
                  </a:schemeClr>
                </a:solidFill>
              </a:rPr>
              <a:t>UNEA 6</a:t>
            </a:r>
          </a:p>
        </p:txBody>
      </p:sp>
    </p:spTree>
    <p:extLst>
      <p:ext uri="{BB962C8B-B14F-4D97-AF65-F5344CB8AC3E}">
        <p14:creationId xmlns:p14="http://schemas.microsoft.com/office/powerpoint/2010/main" val="2027103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32D34E61-5BA1-4667-E279-743381340360}"/>
              </a:ext>
            </a:extLst>
          </p:cNvPr>
          <p:cNvCxnSpPr/>
          <p:nvPr/>
        </p:nvCxnSpPr>
        <p:spPr>
          <a:xfrm>
            <a:off x="9605527" y="1233001"/>
            <a:ext cx="0" cy="468759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48AAC3C-51F0-7BD8-B7D0-573D24DC54D6}"/>
              </a:ext>
            </a:extLst>
          </p:cNvPr>
          <p:cNvCxnSpPr/>
          <p:nvPr/>
        </p:nvCxnSpPr>
        <p:spPr>
          <a:xfrm>
            <a:off x="7042682" y="1307880"/>
            <a:ext cx="0" cy="468759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6" name="Text Placeholder 25">
            <a:extLst>
              <a:ext uri="{FF2B5EF4-FFF2-40B4-BE49-F238E27FC236}">
                <a16:creationId xmlns:a16="http://schemas.microsoft.com/office/drawing/2014/main" id="{0A2871F4-C82B-E0EE-FE71-8BD314372026}"/>
              </a:ext>
            </a:extLst>
          </p:cNvPr>
          <p:cNvSpPr>
            <a:spLocks noGrp="1"/>
          </p:cNvSpPr>
          <p:nvPr>
            <p:ph type="body" sz="quarter" idx="15"/>
          </p:nvPr>
        </p:nvSpPr>
        <p:spPr>
          <a:xfrm>
            <a:off x="334435" y="5839794"/>
            <a:ext cx="11523133" cy="650005"/>
          </a:xfrm>
        </p:spPr>
        <p:txBody>
          <a:bodyPr/>
          <a:lstStyle/>
          <a:p>
            <a:r>
              <a:rPr lang="en-US" dirty="0"/>
              <a:t>Means of Implementation (Enablers): Financing, Capacity building, Technology transfer, National Action Plans, Governance  </a:t>
            </a:r>
          </a:p>
        </p:txBody>
      </p:sp>
      <p:sp>
        <p:nvSpPr>
          <p:cNvPr id="2" name="Title 1">
            <a:extLst>
              <a:ext uri="{FF2B5EF4-FFF2-40B4-BE49-F238E27FC236}">
                <a16:creationId xmlns:a16="http://schemas.microsoft.com/office/drawing/2014/main" id="{AD865C13-80B4-E523-B1CB-3C64DD0FDB27}"/>
              </a:ext>
            </a:extLst>
          </p:cNvPr>
          <p:cNvSpPr>
            <a:spLocks noGrp="1"/>
          </p:cNvSpPr>
          <p:nvPr>
            <p:ph type="title"/>
          </p:nvPr>
        </p:nvSpPr>
        <p:spPr/>
        <p:txBody>
          <a:bodyPr/>
          <a:lstStyle/>
          <a:p>
            <a:r>
              <a:rPr lang="en-US" dirty="0"/>
              <a:t>The plastics treaty is expected to address the full lifecycle of plastics, including production, design, and disposal (snapshot of Zero Draft)</a:t>
            </a:r>
          </a:p>
        </p:txBody>
      </p:sp>
      <p:sp>
        <p:nvSpPr>
          <p:cNvPr id="4" name="Rectangle 3">
            <a:extLst>
              <a:ext uri="{FF2B5EF4-FFF2-40B4-BE49-F238E27FC236}">
                <a16:creationId xmlns:a16="http://schemas.microsoft.com/office/drawing/2014/main" id="{1EE1DC1B-1850-F20D-A865-447E481ABCC1}"/>
              </a:ext>
            </a:extLst>
          </p:cNvPr>
          <p:cNvSpPr/>
          <p:nvPr/>
        </p:nvSpPr>
        <p:spPr>
          <a:xfrm>
            <a:off x="4637527" y="1125000"/>
            <a:ext cx="2232000" cy="36576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en-US" sz="1400" dirty="0"/>
              <a:t>UPSTREAM</a:t>
            </a:r>
          </a:p>
        </p:txBody>
      </p:sp>
      <p:sp>
        <p:nvSpPr>
          <p:cNvPr id="5" name="Rectangle 4">
            <a:extLst>
              <a:ext uri="{FF2B5EF4-FFF2-40B4-BE49-F238E27FC236}">
                <a16:creationId xmlns:a16="http://schemas.microsoft.com/office/drawing/2014/main" id="{37DF5BD1-F4CF-9C12-1451-E05C34748255}"/>
              </a:ext>
            </a:extLst>
          </p:cNvPr>
          <p:cNvSpPr/>
          <p:nvPr/>
        </p:nvSpPr>
        <p:spPr>
          <a:xfrm>
            <a:off x="7210586" y="1125000"/>
            <a:ext cx="2232000" cy="36576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en-US" sz="1400" dirty="0"/>
              <a:t>MIDSTREAM</a:t>
            </a:r>
          </a:p>
        </p:txBody>
      </p:sp>
      <p:sp>
        <p:nvSpPr>
          <p:cNvPr id="6" name="Rectangle 5">
            <a:extLst>
              <a:ext uri="{FF2B5EF4-FFF2-40B4-BE49-F238E27FC236}">
                <a16:creationId xmlns:a16="http://schemas.microsoft.com/office/drawing/2014/main" id="{3DD00E9F-97F4-FEC2-FB3C-CB3E748B908C}"/>
              </a:ext>
            </a:extLst>
          </p:cNvPr>
          <p:cNvSpPr/>
          <p:nvPr/>
        </p:nvSpPr>
        <p:spPr>
          <a:xfrm>
            <a:off x="9773188" y="1125000"/>
            <a:ext cx="2232000" cy="36576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en-US" sz="1400" dirty="0"/>
              <a:t>DOWNSTREAM</a:t>
            </a:r>
          </a:p>
        </p:txBody>
      </p:sp>
      <p:sp>
        <p:nvSpPr>
          <p:cNvPr id="7" name="TextBox 6">
            <a:extLst>
              <a:ext uri="{FF2B5EF4-FFF2-40B4-BE49-F238E27FC236}">
                <a16:creationId xmlns:a16="http://schemas.microsoft.com/office/drawing/2014/main" id="{C6EFEC36-B8E7-180C-82A7-F85F16B80ABA}"/>
              </a:ext>
            </a:extLst>
          </p:cNvPr>
          <p:cNvSpPr txBox="1"/>
          <p:nvPr/>
        </p:nvSpPr>
        <p:spPr>
          <a:xfrm>
            <a:off x="5695680" y="1557000"/>
            <a:ext cx="2560320" cy="307777"/>
          </a:xfrm>
          <a:prstGeom prst="rect">
            <a:avLst/>
          </a:prstGeom>
          <a:solidFill>
            <a:schemeClr val="bg1"/>
          </a:solidFill>
          <a:ln>
            <a:solidFill>
              <a:srgbClr val="829BB3"/>
            </a:solidFill>
          </a:ln>
        </p:spPr>
        <p:txBody>
          <a:bodyPr wrap="square" rtlCol="0">
            <a:spAutoFit/>
          </a:bodyPr>
          <a:lstStyle/>
          <a:p>
            <a:pPr algn="ctr"/>
            <a:r>
              <a:rPr lang="en-US" sz="1400" dirty="0"/>
              <a:t>Primary Plastic polymers</a:t>
            </a:r>
          </a:p>
        </p:txBody>
      </p:sp>
      <p:sp>
        <p:nvSpPr>
          <p:cNvPr id="9" name="TextBox 8">
            <a:extLst>
              <a:ext uri="{FF2B5EF4-FFF2-40B4-BE49-F238E27FC236}">
                <a16:creationId xmlns:a16="http://schemas.microsoft.com/office/drawing/2014/main" id="{69796414-A638-37EE-65E5-F29C74240090}"/>
              </a:ext>
            </a:extLst>
          </p:cNvPr>
          <p:cNvSpPr txBox="1"/>
          <p:nvPr/>
        </p:nvSpPr>
        <p:spPr>
          <a:xfrm>
            <a:off x="5512624" y="1917000"/>
            <a:ext cx="3031376" cy="307777"/>
          </a:xfrm>
          <a:prstGeom prst="rect">
            <a:avLst/>
          </a:prstGeom>
          <a:solidFill>
            <a:schemeClr val="bg1"/>
          </a:solidFill>
          <a:ln>
            <a:solidFill>
              <a:srgbClr val="829BB3"/>
            </a:solidFill>
          </a:ln>
        </p:spPr>
        <p:txBody>
          <a:bodyPr wrap="square" rtlCol="0">
            <a:spAutoFit/>
          </a:bodyPr>
          <a:lstStyle/>
          <a:p>
            <a:r>
              <a:rPr lang="en-US" sz="1400" dirty="0"/>
              <a:t>Chemicals &amp; Polymers of concern </a:t>
            </a:r>
          </a:p>
        </p:txBody>
      </p:sp>
      <p:sp>
        <p:nvSpPr>
          <p:cNvPr id="10" name="TextBox 9">
            <a:extLst>
              <a:ext uri="{FF2B5EF4-FFF2-40B4-BE49-F238E27FC236}">
                <a16:creationId xmlns:a16="http://schemas.microsoft.com/office/drawing/2014/main" id="{6D436FAF-E2DF-4A0F-9B9D-6503B1BE1747}"/>
              </a:ext>
            </a:extLst>
          </p:cNvPr>
          <p:cNvSpPr txBox="1"/>
          <p:nvPr/>
        </p:nvSpPr>
        <p:spPr>
          <a:xfrm>
            <a:off x="5808000" y="4509000"/>
            <a:ext cx="5258905" cy="307777"/>
          </a:xfrm>
          <a:prstGeom prst="rect">
            <a:avLst/>
          </a:prstGeom>
          <a:solidFill>
            <a:schemeClr val="bg1"/>
          </a:solidFill>
          <a:ln>
            <a:solidFill>
              <a:srgbClr val="829BB3"/>
            </a:solidFill>
          </a:ln>
        </p:spPr>
        <p:txBody>
          <a:bodyPr wrap="square" rtlCol="0">
            <a:spAutoFit/>
          </a:bodyPr>
          <a:lstStyle/>
          <a:p>
            <a:pPr algn="ctr"/>
            <a:r>
              <a:rPr lang="en-US" sz="1400" dirty="0"/>
              <a:t>Emissions &amp; Releases (Air, Soil, water) </a:t>
            </a:r>
          </a:p>
        </p:txBody>
      </p:sp>
      <p:sp>
        <p:nvSpPr>
          <p:cNvPr id="11" name="TextBox 10">
            <a:extLst>
              <a:ext uri="{FF2B5EF4-FFF2-40B4-BE49-F238E27FC236}">
                <a16:creationId xmlns:a16="http://schemas.microsoft.com/office/drawing/2014/main" id="{4F6B1DE9-2463-856E-2A57-1C226820F22F}"/>
              </a:ext>
            </a:extLst>
          </p:cNvPr>
          <p:cNvSpPr txBox="1"/>
          <p:nvPr/>
        </p:nvSpPr>
        <p:spPr>
          <a:xfrm>
            <a:off x="6024000" y="3732497"/>
            <a:ext cx="4679528" cy="307777"/>
          </a:xfrm>
          <a:prstGeom prst="rect">
            <a:avLst/>
          </a:prstGeom>
          <a:solidFill>
            <a:schemeClr val="bg1"/>
          </a:solidFill>
          <a:ln>
            <a:solidFill>
              <a:srgbClr val="829BB3"/>
            </a:solidFill>
          </a:ln>
        </p:spPr>
        <p:txBody>
          <a:bodyPr wrap="square" rtlCol="0">
            <a:spAutoFit/>
          </a:bodyPr>
          <a:lstStyle/>
          <a:p>
            <a:pPr algn="ctr"/>
            <a:r>
              <a:rPr lang="en-US" sz="1400" dirty="0"/>
              <a:t>Design, Composition &amp; performance</a:t>
            </a:r>
          </a:p>
        </p:txBody>
      </p:sp>
      <p:sp>
        <p:nvSpPr>
          <p:cNvPr id="12" name="TextBox 11">
            <a:extLst>
              <a:ext uri="{FF2B5EF4-FFF2-40B4-BE49-F238E27FC236}">
                <a16:creationId xmlns:a16="http://schemas.microsoft.com/office/drawing/2014/main" id="{53671C20-C41D-3A41-AF9A-0276382A3B32}"/>
              </a:ext>
            </a:extLst>
          </p:cNvPr>
          <p:cNvSpPr txBox="1"/>
          <p:nvPr/>
        </p:nvSpPr>
        <p:spPr>
          <a:xfrm>
            <a:off x="5664001" y="4869000"/>
            <a:ext cx="5615999" cy="307777"/>
          </a:xfrm>
          <a:prstGeom prst="rect">
            <a:avLst/>
          </a:prstGeom>
          <a:solidFill>
            <a:schemeClr val="bg1"/>
          </a:solidFill>
          <a:ln>
            <a:solidFill>
              <a:srgbClr val="829BB3"/>
            </a:solidFill>
          </a:ln>
        </p:spPr>
        <p:txBody>
          <a:bodyPr wrap="square" rtlCol="0">
            <a:spAutoFit/>
          </a:bodyPr>
          <a:lstStyle/>
          <a:p>
            <a:pPr algn="ctr"/>
            <a:r>
              <a:rPr lang="en-US" sz="1400" dirty="0"/>
              <a:t>Waste management &amp; Legacy plastic pollution</a:t>
            </a:r>
          </a:p>
        </p:txBody>
      </p:sp>
      <p:sp>
        <p:nvSpPr>
          <p:cNvPr id="13" name="TextBox 12">
            <a:extLst>
              <a:ext uri="{FF2B5EF4-FFF2-40B4-BE49-F238E27FC236}">
                <a16:creationId xmlns:a16="http://schemas.microsoft.com/office/drawing/2014/main" id="{6A7BB721-B576-7018-1C1C-158B38791208}"/>
              </a:ext>
            </a:extLst>
          </p:cNvPr>
          <p:cNvSpPr txBox="1"/>
          <p:nvPr/>
        </p:nvSpPr>
        <p:spPr>
          <a:xfrm>
            <a:off x="5354621" y="2277000"/>
            <a:ext cx="3405379" cy="307777"/>
          </a:xfrm>
          <a:prstGeom prst="rect">
            <a:avLst/>
          </a:prstGeom>
          <a:solidFill>
            <a:schemeClr val="bg1"/>
          </a:solidFill>
          <a:ln>
            <a:solidFill>
              <a:srgbClr val="829BB3"/>
            </a:solidFill>
          </a:ln>
        </p:spPr>
        <p:txBody>
          <a:bodyPr wrap="square" rtlCol="0">
            <a:spAutoFit/>
          </a:bodyPr>
          <a:lstStyle/>
          <a:p>
            <a:pPr algn="ctr"/>
            <a:r>
              <a:rPr lang="en-US" sz="1400" dirty="0"/>
              <a:t>Non-Plastic Substitutes </a:t>
            </a:r>
          </a:p>
        </p:txBody>
      </p:sp>
      <p:sp>
        <p:nvSpPr>
          <p:cNvPr id="14" name="TextBox 13">
            <a:extLst>
              <a:ext uri="{FF2B5EF4-FFF2-40B4-BE49-F238E27FC236}">
                <a16:creationId xmlns:a16="http://schemas.microsoft.com/office/drawing/2014/main" id="{163BFCD7-7981-E477-B7BC-E9E2A7E08674}"/>
              </a:ext>
            </a:extLst>
          </p:cNvPr>
          <p:cNvSpPr txBox="1"/>
          <p:nvPr/>
        </p:nvSpPr>
        <p:spPr>
          <a:xfrm>
            <a:off x="7797222" y="2997000"/>
            <a:ext cx="3410778" cy="307777"/>
          </a:xfrm>
          <a:prstGeom prst="rect">
            <a:avLst/>
          </a:prstGeom>
          <a:solidFill>
            <a:schemeClr val="bg1"/>
          </a:solidFill>
          <a:ln>
            <a:solidFill>
              <a:srgbClr val="829BB3"/>
            </a:solidFill>
          </a:ln>
        </p:spPr>
        <p:txBody>
          <a:bodyPr wrap="square" rtlCol="0">
            <a:spAutoFit/>
          </a:bodyPr>
          <a:lstStyle/>
          <a:p>
            <a:pPr algn="ctr"/>
            <a:r>
              <a:rPr lang="en-US" sz="1400" dirty="0"/>
              <a:t>Extended Producer Responsibility </a:t>
            </a:r>
          </a:p>
        </p:txBody>
      </p:sp>
      <p:sp>
        <p:nvSpPr>
          <p:cNvPr id="15" name="TextBox 14">
            <a:extLst>
              <a:ext uri="{FF2B5EF4-FFF2-40B4-BE49-F238E27FC236}">
                <a16:creationId xmlns:a16="http://schemas.microsoft.com/office/drawing/2014/main" id="{887A5E10-6FFD-C7EA-A099-93DF274CEAFB}"/>
              </a:ext>
            </a:extLst>
          </p:cNvPr>
          <p:cNvSpPr txBox="1"/>
          <p:nvPr/>
        </p:nvSpPr>
        <p:spPr>
          <a:xfrm>
            <a:off x="5402640" y="5229000"/>
            <a:ext cx="6035040" cy="307777"/>
          </a:xfrm>
          <a:prstGeom prst="rect">
            <a:avLst/>
          </a:prstGeom>
          <a:solidFill>
            <a:schemeClr val="bg1"/>
          </a:solidFill>
          <a:ln>
            <a:solidFill>
              <a:srgbClr val="829BB3"/>
            </a:solidFill>
          </a:ln>
        </p:spPr>
        <p:txBody>
          <a:bodyPr wrap="square" rtlCol="0">
            <a:spAutoFit/>
          </a:bodyPr>
          <a:lstStyle/>
          <a:p>
            <a:pPr algn="ctr"/>
            <a:r>
              <a:rPr lang="en-US" sz="1400" dirty="0"/>
              <a:t>Trade of polymers, chemicals, plastics products &amp; waste</a:t>
            </a:r>
          </a:p>
        </p:txBody>
      </p:sp>
      <p:sp>
        <p:nvSpPr>
          <p:cNvPr id="16" name="TextBox 15">
            <a:extLst>
              <a:ext uri="{FF2B5EF4-FFF2-40B4-BE49-F238E27FC236}">
                <a16:creationId xmlns:a16="http://schemas.microsoft.com/office/drawing/2014/main" id="{7B778B30-4557-29C8-956E-A5B9D49E8CDA}"/>
              </a:ext>
            </a:extLst>
          </p:cNvPr>
          <p:cNvSpPr txBox="1"/>
          <p:nvPr/>
        </p:nvSpPr>
        <p:spPr>
          <a:xfrm>
            <a:off x="7896002" y="2637000"/>
            <a:ext cx="3170903" cy="307777"/>
          </a:xfrm>
          <a:prstGeom prst="rect">
            <a:avLst/>
          </a:prstGeom>
          <a:solidFill>
            <a:schemeClr val="bg1"/>
          </a:solidFill>
          <a:ln>
            <a:solidFill>
              <a:srgbClr val="829BB3"/>
            </a:solidFill>
          </a:ln>
        </p:spPr>
        <p:txBody>
          <a:bodyPr wrap="square" rtlCol="0">
            <a:spAutoFit/>
          </a:bodyPr>
          <a:lstStyle/>
          <a:p>
            <a:pPr algn="ctr"/>
            <a:r>
              <a:rPr lang="en-US" sz="1400" dirty="0"/>
              <a:t>Just Transition</a:t>
            </a:r>
          </a:p>
        </p:txBody>
      </p:sp>
      <p:sp>
        <p:nvSpPr>
          <p:cNvPr id="21" name="TextBox 20">
            <a:extLst>
              <a:ext uri="{FF2B5EF4-FFF2-40B4-BE49-F238E27FC236}">
                <a16:creationId xmlns:a16="http://schemas.microsoft.com/office/drawing/2014/main" id="{CB50D6E5-78B7-8828-1BC6-D9D6F3CBBCDB}"/>
              </a:ext>
            </a:extLst>
          </p:cNvPr>
          <p:cNvSpPr txBox="1"/>
          <p:nvPr/>
        </p:nvSpPr>
        <p:spPr>
          <a:xfrm>
            <a:off x="5928725" y="4149000"/>
            <a:ext cx="4861608" cy="307777"/>
          </a:xfrm>
          <a:prstGeom prst="rect">
            <a:avLst/>
          </a:prstGeom>
          <a:solidFill>
            <a:schemeClr val="bg1"/>
          </a:solidFill>
          <a:ln>
            <a:solidFill>
              <a:srgbClr val="829BB3"/>
            </a:solidFill>
          </a:ln>
        </p:spPr>
        <p:txBody>
          <a:bodyPr wrap="square" rtlCol="0">
            <a:spAutoFit/>
          </a:bodyPr>
          <a:lstStyle/>
          <a:p>
            <a:pPr algn="ctr"/>
            <a:r>
              <a:rPr lang="en-US" sz="1400" dirty="0"/>
              <a:t>Transparency, tracking, reporting</a:t>
            </a:r>
          </a:p>
        </p:txBody>
      </p:sp>
      <p:sp>
        <p:nvSpPr>
          <p:cNvPr id="22" name="TextBox 21">
            <a:extLst>
              <a:ext uri="{FF2B5EF4-FFF2-40B4-BE49-F238E27FC236}">
                <a16:creationId xmlns:a16="http://schemas.microsoft.com/office/drawing/2014/main" id="{E4C7B6AB-EA78-CDD5-A2AB-3D5CB64F9B44}"/>
              </a:ext>
            </a:extLst>
          </p:cNvPr>
          <p:cNvSpPr txBox="1"/>
          <p:nvPr/>
        </p:nvSpPr>
        <p:spPr>
          <a:xfrm>
            <a:off x="7464000" y="3357001"/>
            <a:ext cx="4031998" cy="307777"/>
          </a:xfrm>
          <a:prstGeom prst="rect">
            <a:avLst/>
          </a:prstGeom>
          <a:solidFill>
            <a:schemeClr val="bg1"/>
          </a:solidFill>
          <a:ln>
            <a:solidFill>
              <a:srgbClr val="829BB3"/>
            </a:solidFill>
          </a:ln>
        </p:spPr>
        <p:txBody>
          <a:bodyPr wrap="square" rtlCol="0">
            <a:spAutoFit/>
          </a:bodyPr>
          <a:lstStyle/>
          <a:p>
            <a:pPr algn="ctr"/>
            <a:r>
              <a:rPr lang="en-US" sz="1400" dirty="0"/>
              <a:t>Problematic &amp; avoidable products, Microplastics*</a:t>
            </a:r>
          </a:p>
        </p:txBody>
      </p:sp>
      <p:grpSp>
        <p:nvGrpSpPr>
          <p:cNvPr id="37" name="Group 36">
            <a:extLst>
              <a:ext uri="{FF2B5EF4-FFF2-40B4-BE49-F238E27FC236}">
                <a16:creationId xmlns:a16="http://schemas.microsoft.com/office/drawing/2014/main" id="{54EBC2D7-1BF5-B2DA-1D6A-23D8D1FDDBEF}"/>
              </a:ext>
            </a:extLst>
          </p:cNvPr>
          <p:cNvGrpSpPr/>
          <p:nvPr/>
        </p:nvGrpSpPr>
        <p:grpSpPr>
          <a:xfrm>
            <a:off x="141265" y="1902615"/>
            <a:ext cx="5000334" cy="3413745"/>
            <a:chOff x="141265" y="1902615"/>
            <a:chExt cx="5000334" cy="3413745"/>
          </a:xfrm>
        </p:grpSpPr>
        <p:sp>
          <p:nvSpPr>
            <p:cNvPr id="32" name="TextBox 31">
              <a:extLst>
                <a:ext uri="{FF2B5EF4-FFF2-40B4-BE49-F238E27FC236}">
                  <a16:creationId xmlns:a16="http://schemas.microsoft.com/office/drawing/2014/main" id="{0EC324C8-5C68-B2DC-627F-009B39C40DD6}"/>
                </a:ext>
              </a:extLst>
            </p:cNvPr>
            <p:cNvSpPr txBox="1"/>
            <p:nvPr/>
          </p:nvSpPr>
          <p:spPr>
            <a:xfrm>
              <a:off x="141265" y="5039361"/>
              <a:ext cx="2292166" cy="276999"/>
            </a:xfrm>
            <a:prstGeom prst="rect">
              <a:avLst/>
            </a:prstGeom>
            <a:noFill/>
          </p:spPr>
          <p:txBody>
            <a:bodyPr wrap="none" rtlCol="0">
              <a:spAutoFit/>
            </a:bodyPr>
            <a:lstStyle/>
            <a:p>
              <a:r>
                <a:rPr lang="en-US" sz="1200" dirty="0"/>
                <a:t>Source: Plastics SA 2021/2022</a:t>
              </a:r>
            </a:p>
          </p:txBody>
        </p:sp>
        <p:sp>
          <p:nvSpPr>
            <p:cNvPr id="33" name="TextBox 32">
              <a:extLst>
                <a:ext uri="{FF2B5EF4-FFF2-40B4-BE49-F238E27FC236}">
                  <a16:creationId xmlns:a16="http://schemas.microsoft.com/office/drawing/2014/main" id="{62FE1593-4F82-FC0B-BA8F-FCFC0F8CC769}"/>
                </a:ext>
              </a:extLst>
            </p:cNvPr>
            <p:cNvSpPr txBox="1"/>
            <p:nvPr/>
          </p:nvSpPr>
          <p:spPr>
            <a:xfrm>
              <a:off x="141265" y="1989134"/>
              <a:ext cx="1978811" cy="338554"/>
            </a:xfrm>
            <a:prstGeom prst="rect">
              <a:avLst/>
            </a:prstGeom>
            <a:noFill/>
          </p:spPr>
          <p:txBody>
            <a:bodyPr wrap="none" rtlCol="0">
              <a:spAutoFit/>
            </a:bodyPr>
            <a:lstStyle/>
            <a:p>
              <a:r>
                <a:rPr lang="en-US" sz="1600" b="1" dirty="0">
                  <a:solidFill>
                    <a:srgbClr val="0070C0"/>
                  </a:solidFill>
                </a:rPr>
                <a:t>SA market sectors</a:t>
              </a:r>
            </a:p>
          </p:txBody>
        </p:sp>
        <p:pic>
          <p:nvPicPr>
            <p:cNvPr id="35" name="Picture 34">
              <a:extLst>
                <a:ext uri="{FF2B5EF4-FFF2-40B4-BE49-F238E27FC236}">
                  <a16:creationId xmlns:a16="http://schemas.microsoft.com/office/drawing/2014/main" id="{4864D2DC-0AB1-70B6-A443-6B1F3A0D5EBB}"/>
                </a:ext>
              </a:extLst>
            </p:cNvPr>
            <p:cNvPicPr>
              <a:picLocks noChangeAspect="1"/>
            </p:cNvPicPr>
            <p:nvPr/>
          </p:nvPicPr>
          <p:blipFill>
            <a:blip r:embed="rId2"/>
            <a:stretch>
              <a:fillRect/>
            </a:stretch>
          </p:blipFill>
          <p:spPr>
            <a:xfrm>
              <a:off x="245423" y="2426049"/>
              <a:ext cx="4701244" cy="2514951"/>
            </a:xfrm>
            <a:prstGeom prst="rect">
              <a:avLst/>
            </a:prstGeom>
          </p:spPr>
        </p:pic>
        <p:sp>
          <p:nvSpPr>
            <p:cNvPr id="36" name="Rectangle 35">
              <a:extLst>
                <a:ext uri="{FF2B5EF4-FFF2-40B4-BE49-F238E27FC236}">
                  <a16:creationId xmlns:a16="http://schemas.microsoft.com/office/drawing/2014/main" id="{AD26D4B2-C2B2-0AE0-1B9E-86E7976205E9}"/>
                </a:ext>
              </a:extLst>
            </p:cNvPr>
            <p:cNvSpPr/>
            <p:nvPr/>
          </p:nvSpPr>
          <p:spPr>
            <a:xfrm>
              <a:off x="141265" y="1902615"/>
              <a:ext cx="5000334" cy="3413745"/>
            </a:xfrm>
            <a:prstGeom prst="rect">
              <a:avLst/>
            </a:prstGeom>
            <a:noFill/>
            <a:ln w="12700">
              <a:solidFill>
                <a:srgbClr val="96A7A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dirty="0"/>
            </a:p>
          </p:txBody>
        </p:sp>
      </p:grpSp>
    </p:spTree>
    <p:extLst>
      <p:ext uri="{BB962C8B-B14F-4D97-AF65-F5344CB8AC3E}">
        <p14:creationId xmlns:p14="http://schemas.microsoft.com/office/powerpoint/2010/main" val="304631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D50C8-7F5D-DC39-C2DC-C7DC303E52E8}"/>
              </a:ext>
            </a:extLst>
          </p:cNvPr>
          <p:cNvSpPr>
            <a:spLocks noGrp="1"/>
          </p:cNvSpPr>
          <p:nvPr>
            <p:ph type="title"/>
          </p:nvPr>
        </p:nvSpPr>
        <p:spPr>
          <a:xfrm>
            <a:off x="334962" y="325048"/>
            <a:ext cx="10369037" cy="719137"/>
          </a:xfrm>
        </p:spPr>
        <p:txBody>
          <a:bodyPr/>
          <a:lstStyle/>
          <a:p>
            <a:r>
              <a:rPr lang="en-US" dirty="0"/>
              <a:t>Challenges 				         &amp; 	        Proposed way forward</a:t>
            </a:r>
          </a:p>
        </p:txBody>
      </p:sp>
      <p:sp>
        <p:nvSpPr>
          <p:cNvPr id="2" name="Content Placeholder 1">
            <a:extLst>
              <a:ext uri="{FF2B5EF4-FFF2-40B4-BE49-F238E27FC236}">
                <a16:creationId xmlns:a16="http://schemas.microsoft.com/office/drawing/2014/main" id="{F26775D1-34BB-8FBA-D518-F6E55B3EF6D6}"/>
              </a:ext>
            </a:extLst>
          </p:cNvPr>
          <p:cNvSpPr>
            <a:spLocks noGrp="1"/>
          </p:cNvSpPr>
          <p:nvPr>
            <p:ph idx="1"/>
          </p:nvPr>
        </p:nvSpPr>
        <p:spPr>
          <a:xfrm>
            <a:off x="334434" y="1197000"/>
            <a:ext cx="5569545" cy="4608000"/>
          </a:xfrm>
        </p:spPr>
        <p:txBody>
          <a:bodyPr/>
          <a:lstStyle/>
          <a:p>
            <a:r>
              <a:rPr lang="en-US" sz="1400" dirty="0"/>
              <a:t>Wide implications for SA economy and industry </a:t>
            </a:r>
          </a:p>
          <a:p>
            <a:r>
              <a:rPr lang="en-US" sz="1400" dirty="0"/>
              <a:t>Industry participation is limited (small working group established between Plastics SA &amp; CAIA with upstream representation) </a:t>
            </a:r>
          </a:p>
          <a:p>
            <a:r>
              <a:rPr lang="en-US" sz="1400" dirty="0"/>
              <a:t>Advocacy with government has been limited to one-way sharing of information </a:t>
            </a:r>
          </a:p>
          <a:p>
            <a:pPr lvl="1"/>
            <a:r>
              <a:rPr lang="en-US" sz="1200" dirty="0"/>
              <a:t>Government positions has not been made available (currently high-level)</a:t>
            </a:r>
          </a:p>
          <a:p>
            <a:pPr lvl="1"/>
            <a:r>
              <a:rPr lang="en-US" sz="1200" dirty="0"/>
              <a:t>DFFE’s alignment with Africa Group of Negotiators (AGN)  mainly non-producing countries (inability for industry to openly liaise with the AGN)</a:t>
            </a:r>
          </a:p>
          <a:p>
            <a:r>
              <a:rPr lang="en-US" sz="1400" dirty="0"/>
              <a:t>Apparent divergent positions with Civil society groups</a:t>
            </a:r>
          </a:p>
          <a:p>
            <a:r>
              <a:rPr lang="en-US" sz="1400" dirty="0"/>
              <a:t>Lack of common body of knowledge informing positions (1-sided)</a:t>
            </a:r>
          </a:p>
          <a:p>
            <a:pPr lvl="1"/>
            <a:r>
              <a:rPr lang="en-US" sz="1200" dirty="0"/>
              <a:t>Seemingly non-neutral positioning of UNEP</a:t>
            </a:r>
          </a:p>
          <a:p>
            <a:r>
              <a:rPr lang="en-US" sz="1400" dirty="0"/>
              <a:t>Conflation of the Treaty with Paris Agreement and other MEAs. </a:t>
            </a:r>
          </a:p>
          <a:p>
            <a:r>
              <a:rPr lang="en-US" sz="1400" dirty="0"/>
              <a:t>Rapid pace of negotiations with limited time for stakeholder engagement, position development</a:t>
            </a:r>
          </a:p>
        </p:txBody>
      </p:sp>
      <p:sp>
        <p:nvSpPr>
          <p:cNvPr id="6" name="Content Placeholder 5">
            <a:extLst>
              <a:ext uri="{FF2B5EF4-FFF2-40B4-BE49-F238E27FC236}">
                <a16:creationId xmlns:a16="http://schemas.microsoft.com/office/drawing/2014/main" id="{A185BC5A-B48F-D7B4-1BB8-8C4BE393BF30}"/>
              </a:ext>
            </a:extLst>
          </p:cNvPr>
          <p:cNvSpPr>
            <a:spLocks noGrp="1"/>
          </p:cNvSpPr>
          <p:nvPr>
            <p:ph idx="12"/>
          </p:nvPr>
        </p:nvSpPr>
        <p:spPr/>
        <p:txBody>
          <a:bodyPr/>
          <a:lstStyle/>
          <a:p>
            <a:r>
              <a:rPr lang="en-US" dirty="0"/>
              <a:t>BUSA participation in the Plastics SA Industry Stakeholder Session on 14</a:t>
            </a:r>
            <a:r>
              <a:rPr lang="en-US" baseline="30000" dirty="0"/>
              <a:t>th</a:t>
            </a:r>
            <a:r>
              <a:rPr lang="en-US" dirty="0"/>
              <a:t> September</a:t>
            </a:r>
          </a:p>
          <a:p>
            <a:r>
              <a:rPr lang="en-US" dirty="0"/>
              <a:t>BUSA  &amp; members to evaluate the Treaty and its implications for business –</a:t>
            </a:r>
          </a:p>
          <a:p>
            <a:pPr lvl="1"/>
            <a:r>
              <a:rPr lang="en-US" dirty="0"/>
              <a:t>develop industry positions, or</a:t>
            </a:r>
          </a:p>
          <a:p>
            <a:pPr lvl="1"/>
            <a:r>
              <a:rPr lang="en-US" dirty="0"/>
              <a:t>set up a  working group</a:t>
            </a:r>
          </a:p>
          <a:p>
            <a:r>
              <a:rPr lang="en-US" dirty="0"/>
              <a:t>Wider advocacy with DFFE and relevant stakeholders</a:t>
            </a:r>
          </a:p>
        </p:txBody>
      </p:sp>
    </p:spTree>
    <p:extLst>
      <p:ext uri="{BB962C8B-B14F-4D97-AF65-F5344CB8AC3E}">
        <p14:creationId xmlns:p14="http://schemas.microsoft.com/office/powerpoint/2010/main" val="2129816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64924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KKOFORMATS" val="&lt;MekkoFormats&gt;&lt;NumberFormat DecimalSeparator=&quot;.&quot; ThousandSeparator=&quot;,&quot; NegativeNumberFormat=&quot;1&quot; /&gt;&lt;Font&gt;&lt;Output_Font_Name Default=&quot;Verdana&quot; UsePPTTheme=&quot;True&quot; /&gt;&lt;/Font&gt;&lt;/MekkoFormats&gt;"/>
</p:tagLst>
</file>

<file path=ppt/theme/theme1.xml><?xml version="1.0" encoding="utf-8"?>
<a:theme xmlns:a="http://schemas.openxmlformats.org/drawingml/2006/main" name="4_SASOL TEMPLATE">
  <a:themeElements>
    <a:clrScheme name="Sasol August 2015">
      <a:dk1>
        <a:srgbClr val="000000"/>
      </a:dk1>
      <a:lt1>
        <a:sysClr val="window" lastClr="FFFFFF"/>
      </a:lt1>
      <a:dk2>
        <a:srgbClr val="96A7B0"/>
      </a:dk2>
      <a:lt2>
        <a:srgbClr val="D5D7D7"/>
      </a:lt2>
      <a:accent1>
        <a:srgbClr val="04284D"/>
      </a:accent1>
      <a:accent2>
        <a:srgbClr val="007DB6"/>
      </a:accent2>
      <a:accent3>
        <a:srgbClr val="00AEEF"/>
      </a:accent3>
      <a:accent4>
        <a:srgbClr val="92C5EB"/>
      </a:accent4>
      <a:accent5>
        <a:srgbClr val="E2ECF1"/>
      </a:accent5>
      <a:accent6>
        <a:srgbClr val="6B489D"/>
      </a:accent6>
      <a:hlink>
        <a:srgbClr val="007DB6"/>
      </a:hlink>
      <a:folHlink>
        <a:srgbClr val="6B489D"/>
      </a:folHlink>
    </a:clrScheme>
    <a:fontScheme name="Custom 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5" id="{88045E97-3035-DC4A-A676-A0104108850A}" vid="{6FE12B1D-C9C4-7048-AE54-9319CAAC68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84e1248-b52e-40ce-be91-26a9d6becf79">
      <Value>2</Value>
      <Value>57</Value>
    </TaxCatchAll>
    <lcf76f155ced4ddcb4097134ff3c332f xmlns="11957abb-3124-4b1e-8d39-b76fabac1d75">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A66AC9C9AC40454CAC49CF70F65E3016" ma:contentTypeVersion="10" ma:contentTypeDescription="Create a new document." ma:contentTypeScope="" ma:versionID="a3faa6e93a692fa8215e1a75dafabaf4">
  <xsd:schema xmlns:xsd="http://www.w3.org/2001/XMLSchema" xmlns:xs="http://www.w3.org/2001/XMLSchema" xmlns:p="http://schemas.microsoft.com/office/2006/metadata/properties" xmlns:ns2="11957abb-3124-4b1e-8d39-b76fabac1d75" xmlns:ns3="284e1248-b52e-40ce-be91-26a9d6becf79" targetNamespace="http://schemas.microsoft.com/office/2006/metadata/properties" ma:root="true" ma:fieldsID="e7e2710563745b23c55a4770ef3cfd07" ns2:_="" ns3:_="">
    <xsd:import namespace="11957abb-3124-4b1e-8d39-b76fabac1d75"/>
    <xsd:import namespace="284e1248-b52e-40ce-be91-26a9d6becf7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957abb-3124-4b1e-8d39-b76fabac1d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84e1248-b52e-40ce-be91-26a9d6becf7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fd0f0d3a-0c87-4410-8383-a3299766c4fd}" ma:internalName="TaxCatchAll" ma:showField="CatchAllData" ma:web="284e1248-b52e-40ce-be91-26a9d6becf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7EB226-1C3E-4BDB-85FE-A033FBD46D01}">
  <ds:schemaRefs>
    <ds:schemaRef ds:uri="http://schemas.microsoft.com/office/2006/metadata/longProperties"/>
  </ds:schemaRefs>
</ds:datastoreItem>
</file>

<file path=customXml/itemProps2.xml><?xml version="1.0" encoding="utf-8"?>
<ds:datastoreItem xmlns:ds="http://schemas.openxmlformats.org/officeDocument/2006/customXml" ds:itemID="{C456A616-E94C-4CF9-B3F9-723E9A356631}">
  <ds:schemaRefs>
    <ds:schemaRef ds:uri="http://schemas.microsoft.com/sharepoint/v3/contenttype/forms"/>
  </ds:schemaRefs>
</ds:datastoreItem>
</file>

<file path=customXml/itemProps3.xml><?xml version="1.0" encoding="utf-8"?>
<ds:datastoreItem xmlns:ds="http://schemas.openxmlformats.org/officeDocument/2006/customXml" ds:itemID="{52D0A677-B6F8-4AAC-846E-F05EE70F7580}">
  <ds:schemaRefs>
    <ds:schemaRef ds:uri="284e1248-b52e-40ce-be91-26a9d6becf79"/>
    <ds:schemaRef ds:uri="http://purl.org/dc/elements/1.1/"/>
    <ds:schemaRef ds:uri="http://schemas.microsoft.com/office/infopath/2007/PartnerControls"/>
    <ds:schemaRef ds:uri="http://purl.org/dc/terms/"/>
    <ds:schemaRef ds:uri="http://schemas.openxmlformats.org/package/2006/metadata/core-properties"/>
    <ds:schemaRef ds:uri="11957abb-3124-4b1e-8d39-b76fabac1d75"/>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4.xml><?xml version="1.0" encoding="utf-8"?>
<ds:datastoreItem xmlns:ds="http://schemas.openxmlformats.org/officeDocument/2006/customXml" ds:itemID="{55785123-91F4-4C8C-9848-952411F1CD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957abb-3124-4b1e-8d39-b76fabac1d75"/>
    <ds:schemaRef ds:uri="284e1248-b52e-40ce-be91-26a9d6becf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4267</TotalTime>
  <Words>390</Words>
  <Application>Microsoft Office PowerPoint</Application>
  <PresentationFormat>Widescreen</PresentationFormat>
  <Paragraphs>44</Paragraphs>
  <Slides>6</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6</vt:i4>
      </vt:variant>
    </vt:vector>
  </HeadingPairs>
  <TitlesOfParts>
    <vt:vector size="8" baseType="lpstr">
      <vt:lpstr>Arial</vt:lpstr>
      <vt:lpstr>4_SASOL TEMPLATE</vt:lpstr>
      <vt:lpstr>Plastics Pollution Treaty</vt:lpstr>
      <vt:lpstr>PowerPoint Presentation</vt:lpstr>
      <vt:lpstr>Developments on the Plastics Pollution Treaty</vt:lpstr>
      <vt:lpstr>The plastics treaty is expected to address the full lifecycle of plastics, including production, design, and disposal (snapshot of Zero Draft)</vt:lpstr>
      <vt:lpstr>Challenges              &amp;          Proposed way forward</vt:lpstr>
      <vt:lpstr>PowerPoint Presentation</vt:lpstr>
    </vt:vector>
  </TitlesOfParts>
  <Manager/>
  <Company>Sasol</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 Template 16x9</dc:title>
  <dc:subject>Standard Template 16x9</dc:subject>
  <dc:creator>Mercia De Beer</dc:creator>
  <cp:keywords/>
  <dc:description/>
  <cp:lastModifiedBy>Nkopodi Mphahlele</cp:lastModifiedBy>
  <cp:revision>4392</cp:revision>
  <cp:lastPrinted>2023-08-30T15:02:48Z</cp:lastPrinted>
  <dcterms:created xsi:type="dcterms:W3CDTF">2016-04-15T07:23:20Z</dcterms:created>
  <dcterms:modified xsi:type="dcterms:W3CDTF">2023-09-14T09:38:18Z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usinessArea0">
    <vt:lpwstr>Public Affairs|788238bb-602b-4e3e-b5d3-232488cb557b</vt:lpwstr>
  </property>
  <property fmtid="{D5CDD505-2E9C-101B-9397-08002B2CF9AE}" pid="3" name="TaxKeywordTaxHTField">
    <vt:lpwstr/>
  </property>
  <property fmtid="{D5CDD505-2E9C-101B-9397-08002B2CF9AE}" pid="4" name="AssociatedDocumentNumbers">
    <vt:lpwstr/>
  </property>
  <property fmtid="{D5CDD505-2E9C-101B-9397-08002B2CF9AE}" pid="5" name="BusinessArea">
    <vt:lpwstr>57;#Public Affairs|788238bb-602b-4e3e-b5d3-232488cb557b</vt:lpwstr>
  </property>
  <property fmtid="{D5CDD505-2E9C-101B-9397-08002B2CF9AE}" pid="6" name="GeographicalRegion0">
    <vt:lpwstr>South Africa|537c9176-ee59-42f6-9a2a-9864bd43cb52</vt:lpwstr>
  </property>
  <property fmtid="{D5CDD505-2E9C-101B-9397-08002B2CF9AE}" pid="7" name="TaxKeyword">
    <vt:lpwstr/>
  </property>
  <property fmtid="{D5CDD505-2E9C-101B-9397-08002B2CF9AE}" pid="8" name="GeographicalRegion">
    <vt:lpwstr>2;#South Africa|537c9176-ee59-42f6-9a2a-9864bd43cb52</vt:lpwstr>
  </property>
  <property fmtid="{D5CDD505-2E9C-101B-9397-08002B2CF9AE}" pid="9" name="DocumentNumber">
    <vt:lpwstr/>
  </property>
  <property fmtid="{D5CDD505-2E9C-101B-9397-08002B2CF9AE}" pid="10" name="TaxCatchAll">
    <vt:lpwstr>2;#South Africa|537c9176-ee59-42f6-9a2a-9864bd43cb52;#57;#Public Affairs|788238bb-602b-4e3e-b5d3-232488cb557b</vt:lpwstr>
  </property>
  <property fmtid="{D5CDD505-2E9C-101B-9397-08002B2CF9AE}" pid="11" name="ContentTypeId">
    <vt:lpwstr>0x010100A66AC9C9AC40454CAC49CF70F65E3016</vt:lpwstr>
  </property>
</Properties>
</file>