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638" r:id="rId4"/>
    <p:sldMasterId id="2147484699" r:id="rId5"/>
    <p:sldMasterId id="2147484716" r:id="rId6"/>
    <p:sldMasterId id="2147484753" r:id="rId7"/>
  </p:sldMasterIdLst>
  <p:notesMasterIdLst>
    <p:notesMasterId r:id="rId21"/>
  </p:notesMasterIdLst>
  <p:sldIdLst>
    <p:sldId id="256" r:id="rId8"/>
    <p:sldId id="1083" r:id="rId9"/>
    <p:sldId id="1205" r:id="rId10"/>
    <p:sldId id="4480" r:id="rId11"/>
    <p:sldId id="1370" r:id="rId12"/>
    <p:sldId id="1372" r:id="rId13"/>
    <p:sldId id="1371" r:id="rId14"/>
    <p:sldId id="4470" r:id="rId15"/>
    <p:sldId id="4479" r:id="rId16"/>
    <p:sldId id="864" r:id="rId17"/>
    <p:sldId id="4481" r:id="rId18"/>
    <p:sldId id="4561" r:id="rId19"/>
    <p:sldId id="1071" r:id="rId20"/>
  </p:sldIdLst>
  <p:sldSz cx="9144000" cy="6858000" type="screen4x3"/>
  <p:notesSz cx="6797675" cy="9926638"/>
  <p:defaultTextStyle>
    <a:defPPr>
      <a:defRPr lang="en-US"/>
    </a:defPPr>
    <a:lvl1pPr algn="l" defTabSz="457200" rtl="0" fontAlgn="base">
      <a:spcBef>
        <a:spcPct val="0"/>
      </a:spcBef>
      <a:spcAft>
        <a:spcPct val="0"/>
      </a:spcAft>
      <a:defRPr sz="2400" kern="1200">
        <a:solidFill>
          <a:schemeClr val="tx1"/>
        </a:solidFill>
        <a:latin typeface="Arial"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Arial"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Arial"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Arial"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Arial" pitchFamily="34" charset="0"/>
        <a:ea typeface="MS PGothic" pitchFamily="34" charset="-128"/>
        <a:cs typeface="+mn-cs"/>
      </a:defRPr>
    </a:lvl5pPr>
    <a:lvl6pPr marL="2286000" algn="l" defTabSz="914400" rtl="0" eaLnBrk="1" latinLnBrk="0" hangingPunct="1">
      <a:defRPr sz="2400" kern="1200">
        <a:solidFill>
          <a:schemeClr val="tx1"/>
        </a:solidFill>
        <a:latin typeface="Arial" pitchFamily="34" charset="0"/>
        <a:ea typeface="MS PGothic" pitchFamily="34" charset="-128"/>
        <a:cs typeface="+mn-cs"/>
      </a:defRPr>
    </a:lvl6pPr>
    <a:lvl7pPr marL="2743200" algn="l" defTabSz="914400" rtl="0" eaLnBrk="1" latinLnBrk="0" hangingPunct="1">
      <a:defRPr sz="2400" kern="1200">
        <a:solidFill>
          <a:schemeClr val="tx1"/>
        </a:solidFill>
        <a:latin typeface="Arial" pitchFamily="34" charset="0"/>
        <a:ea typeface="MS PGothic" pitchFamily="34" charset="-128"/>
        <a:cs typeface="+mn-cs"/>
      </a:defRPr>
    </a:lvl7pPr>
    <a:lvl8pPr marL="3200400" algn="l" defTabSz="914400" rtl="0" eaLnBrk="1" latinLnBrk="0" hangingPunct="1">
      <a:defRPr sz="2400" kern="1200">
        <a:solidFill>
          <a:schemeClr val="tx1"/>
        </a:solidFill>
        <a:latin typeface="Arial" pitchFamily="34" charset="0"/>
        <a:ea typeface="MS PGothic" pitchFamily="34" charset="-128"/>
        <a:cs typeface="+mn-cs"/>
      </a:defRPr>
    </a:lvl8pPr>
    <a:lvl9pPr marL="3657600" algn="l" defTabSz="914400" rtl="0" eaLnBrk="1" latinLnBrk="0" hangingPunct="1">
      <a:defRPr sz="2400"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15:guide id="1" orient="horz" pos="2358">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gwaza Thoko" initials="ST" lastIdx="1" clrIdx="0"/>
  <p:cmAuthor id="2" name="Maseko Sibusiso" initials="MS" lastIdx="3" clrIdx="1">
    <p:extLst>
      <p:ext uri="{19B8F6BF-5375-455C-9EA6-DF929625EA0E}">
        <p15:presenceInfo xmlns:p15="http://schemas.microsoft.com/office/powerpoint/2012/main" userId="S::MasekoS@dws.gov.za::f311b95d-69e4-4c25-9886-dd490d407457" providerId="AD"/>
      </p:ext>
    </p:extLst>
  </p:cmAuthor>
  <p:cmAuthor id="3" name="Nel Paul" initials="NP" lastIdx="4" clrIdx="2">
    <p:extLst>
      <p:ext uri="{19B8F6BF-5375-455C-9EA6-DF929625EA0E}">
        <p15:presenceInfo xmlns:p15="http://schemas.microsoft.com/office/powerpoint/2012/main" userId="S::NelP@dws.gov.za::f50c30cf-810d-4d8e-a137-8682453b983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B1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2A5B77-2504-43B7-8795-754CDF29B12B}" v="166" dt="2022-12-06T09:59:40.796"/>
    <p1510:client id="{B5670418-7371-4687-A082-B381906BE187}" v="2" dt="2022-12-06T09:16:11.3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94" autoAdjust="0"/>
    <p:restoredTop sz="93711" autoAdjust="0"/>
  </p:normalViewPr>
  <p:slideViewPr>
    <p:cSldViewPr snapToGrid="0" snapToObjects="1">
      <p:cViewPr varScale="1">
        <p:scale>
          <a:sx n="77" d="100"/>
          <a:sy n="77" d="100"/>
        </p:scale>
        <p:origin x="1469" y="62"/>
      </p:cViewPr>
      <p:guideLst>
        <p:guide orient="horz" pos="2358"/>
        <p:guide pos="2880"/>
      </p:guideLst>
    </p:cSldViewPr>
  </p:slideViewPr>
  <p:outlineViewPr>
    <p:cViewPr>
      <p:scale>
        <a:sx n="33" d="100"/>
        <a:sy n="33" d="100"/>
      </p:scale>
      <p:origin x="0" y="-15004"/>
    </p:cViewPr>
  </p:outlineViewPr>
  <p:notesTextViewPr>
    <p:cViewPr>
      <p:scale>
        <a:sx n="100" d="100"/>
        <a:sy n="100" d="100"/>
      </p:scale>
      <p:origin x="0" y="0"/>
    </p:cViewPr>
  </p:notesTextViewPr>
  <p:sorterViewPr>
    <p:cViewPr varScale="1">
      <p:scale>
        <a:sx n="1" d="1"/>
        <a:sy n="1" d="1"/>
      </p:scale>
      <p:origin x="0" y="-320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commentAuthors" Target="commentAuthors.xml"/><Relationship Id="rId27"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574F29-0B51-494A-8329-2979BB9A30FC}" type="doc">
      <dgm:prSet loTypeId="urn:microsoft.com/office/officeart/2005/8/layout/hProcess9" loCatId="process" qsTypeId="urn:microsoft.com/office/officeart/2005/8/quickstyle/simple1" qsCatId="simple" csTypeId="urn:microsoft.com/office/officeart/2005/8/colors/accent1_2" csCatId="accent1" phldr="1"/>
      <dgm:spPr/>
    </dgm:pt>
    <dgm:pt modelId="{D82A4EB1-FABC-4119-A477-8F42208451E4}">
      <dgm:prSet custT="1"/>
      <dgm:spPr>
        <a:solidFill>
          <a:schemeClr val="accent3">
            <a:lumMod val="40000"/>
            <a:lumOff val="60000"/>
          </a:schemeClr>
        </a:solidFill>
      </dgm:spPr>
      <dgm:t>
        <a:bodyPr/>
        <a:lstStyle/>
        <a:p>
          <a:r>
            <a:rPr lang="en-US" sz="11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Draft NWRIA Bill submitted to Cluster in April 2022 and  Cabinet on 3 August 2022, for public consultation process on draft</a:t>
          </a:r>
        </a:p>
      </dgm:t>
    </dgm:pt>
    <dgm:pt modelId="{FF6668CE-03A7-4BA7-A6D0-610981A6C424}" type="parTrans" cxnId="{B95D48E8-43A0-48F4-A55D-50F19FD461E8}">
      <dgm:prSet/>
      <dgm:spPr/>
      <dgm:t>
        <a:bodyPr/>
        <a:lstStyle/>
        <a:p>
          <a:endParaRPr lang="en-US"/>
        </a:p>
      </dgm:t>
    </dgm:pt>
    <dgm:pt modelId="{A072605C-5664-49DC-9FDA-BC07A1F62B71}" type="sibTrans" cxnId="{B95D48E8-43A0-48F4-A55D-50F19FD461E8}">
      <dgm:prSet/>
      <dgm:spPr/>
      <dgm:t>
        <a:bodyPr/>
        <a:lstStyle/>
        <a:p>
          <a:endParaRPr lang="en-US"/>
        </a:p>
      </dgm:t>
    </dgm:pt>
    <dgm:pt modelId="{39E11C09-AFAA-4E23-AC19-FA2C8447948C}">
      <dgm:prSet custT="1"/>
      <dgm:spPr>
        <a:solidFill>
          <a:schemeClr val="accent3">
            <a:lumMod val="40000"/>
            <a:lumOff val="60000"/>
          </a:schemeClr>
        </a:solidFill>
      </dgm:spPr>
      <dgm:t>
        <a:bodyPr/>
        <a:lstStyle/>
        <a:p>
          <a:r>
            <a:rPr lang="en-US" sz="11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Obtained   certification of draft Bill from State Law Advisor in August 2022</a:t>
          </a:r>
        </a:p>
      </dgm:t>
    </dgm:pt>
    <dgm:pt modelId="{CA9914AD-7C10-42E6-80F5-AFFE6DF55952}" type="parTrans" cxnId="{0DE1A288-404A-4726-8FA2-39AC4827371A}">
      <dgm:prSet/>
      <dgm:spPr/>
      <dgm:t>
        <a:bodyPr/>
        <a:lstStyle/>
        <a:p>
          <a:endParaRPr lang="en-US"/>
        </a:p>
      </dgm:t>
    </dgm:pt>
    <dgm:pt modelId="{F13B22F7-F549-4B8F-8F6A-22F86ABB1124}" type="sibTrans" cxnId="{0DE1A288-404A-4726-8FA2-39AC4827371A}">
      <dgm:prSet/>
      <dgm:spPr/>
      <dgm:t>
        <a:bodyPr/>
        <a:lstStyle/>
        <a:p>
          <a:endParaRPr lang="en-US"/>
        </a:p>
      </dgm:t>
    </dgm:pt>
    <dgm:pt modelId="{7E476D7E-9C5D-437C-BE47-F70BEC7D3F02}">
      <dgm:prSet custT="1"/>
      <dgm:spPr>
        <a:solidFill>
          <a:schemeClr val="accent3">
            <a:lumMod val="40000"/>
            <a:lumOff val="60000"/>
          </a:schemeClr>
        </a:solidFill>
      </dgm:spPr>
      <dgm:t>
        <a:bodyPr/>
        <a:lstStyle/>
        <a:p>
          <a:r>
            <a:rPr lang="en-US" sz="11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Draft Bill published for comments on 16 September 2022</a:t>
          </a:r>
        </a:p>
      </dgm:t>
    </dgm:pt>
    <dgm:pt modelId="{32CA48F3-27E7-438C-B2D1-E1D8AED4C7A5}" type="parTrans" cxnId="{D3701F36-6FDA-4377-8490-F95A0721283F}">
      <dgm:prSet/>
      <dgm:spPr/>
      <dgm:t>
        <a:bodyPr/>
        <a:lstStyle/>
        <a:p>
          <a:endParaRPr lang="en-US"/>
        </a:p>
      </dgm:t>
    </dgm:pt>
    <dgm:pt modelId="{88B4C393-9915-4F2B-B44D-274DD7D6C685}" type="sibTrans" cxnId="{D3701F36-6FDA-4377-8490-F95A0721283F}">
      <dgm:prSet/>
      <dgm:spPr/>
      <dgm:t>
        <a:bodyPr/>
        <a:lstStyle/>
        <a:p>
          <a:endParaRPr lang="en-US"/>
        </a:p>
      </dgm:t>
    </dgm:pt>
    <dgm:pt modelId="{99741C22-9FCC-4284-A48F-C5F2D11E3657}">
      <dgm:prSet custT="1"/>
      <dgm:spPr>
        <a:solidFill>
          <a:schemeClr val="accent3">
            <a:lumMod val="40000"/>
            <a:lumOff val="60000"/>
          </a:schemeClr>
        </a:solidFill>
      </dgm:spPr>
      <dgm:t>
        <a:bodyPr/>
        <a:lstStyle/>
        <a:p>
          <a:r>
            <a:rPr lang="en-US" sz="11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Final Bill submitted to Cabinet for approval for submission to Parliament in early 2023</a:t>
          </a:r>
        </a:p>
      </dgm:t>
    </dgm:pt>
    <dgm:pt modelId="{A5BE0381-745C-430D-AAC4-011506E38D8D}" type="parTrans" cxnId="{9189D249-8E4F-415A-BFC5-7E3F7FB059D7}">
      <dgm:prSet/>
      <dgm:spPr/>
      <dgm:t>
        <a:bodyPr/>
        <a:lstStyle/>
        <a:p>
          <a:endParaRPr lang="en-US"/>
        </a:p>
      </dgm:t>
    </dgm:pt>
    <dgm:pt modelId="{981C7434-FD92-4DAF-BBB3-3F1DB1E80C59}" type="sibTrans" cxnId="{9189D249-8E4F-415A-BFC5-7E3F7FB059D7}">
      <dgm:prSet/>
      <dgm:spPr/>
      <dgm:t>
        <a:bodyPr/>
        <a:lstStyle/>
        <a:p>
          <a:endParaRPr lang="en-US"/>
        </a:p>
      </dgm:t>
    </dgm:pt>
    <dgm:pt modelId="{662B87A5-AB2F-4BF8-96C0-C18880775729}">
      <dgm:prSet custT="1"/>
      <dgm:spPr>
        <a:solidFill>
          <a:schemeClr val="accent3">
            <a:lumMod val="40000"/>
            <a:lumOff val="60000"/>
          </a:schemeClr>
        </a:solidFill>
      </dgm:spPr>
      <dgm:t>
        <a:bodyPr/>
        <a:lstStyle/>
        <a:p>
          <a:r>
            <a:rPr lang="en-US" sz="11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Bill submitted to Parliament in early 2023</a:t>
          </a:r>
        </a:p>
      </dgm:t>
    </dgm:pt>
    <dgm:pt modelId="{D111F804-E741-48F6-9F1B-68E7AE6290F4}" type="parTrans" cxnId="{2394D57A-C34E-41F2-B34C-4553721699DE}">
      <dgm:prSet/>
      <dgm:spPr/>
      <dgm:t>
        <a:bodyPr/>
        <a:lstStyle/>
        <a:p>
          <a:endParaRPr lang="en-US"/>
        </a:p>
      </dgm:t>
    </dgm:pt>
    <dgm:pt modelId="{96A4E175-E372-4428-91F8-92F1D34B90FD}" type="sibTrans" cxnId="{2394D57A-C34E-41F2-B34C-4553721699DE}">
      <dgm:prSet/>
      <dgm:spPr/>
      <dgm:t>
        <a:bodyPr/>
        <a:lstStyle/>
        <a:p>
          <a:endParaRPr lang="en-US"/>
        </a:p>
      </dgm:t>
    </dgm:pt>
    <dgm:pt modelId="{A3C7CBB2-6B45-4196-88E9-9D4FF3BF6995}" type="pres">
      <dgm:prSet presAssocID="{2D574F29-0B51-494A-8329-2979BB9A30FC}" presName="CompostProcess" presStyleCnt="0">
        <dgm:presLayoutVars>
          <dgm:dir/>
          <dgm:resizeHandles val="exact"/>
        </dgm:presLayoutVars>
      </dgm:prSet>
      <dgm:spPr/>
    </dgm:pt>
    <dgm:pt modelId="{1150118B-D98E-4842-9844-FBD7007A8C5D}" type="pres">
      <dgm:prSet presAssocID="{2D574F29-0B51-494A-8329-2979BB9A30FC}" presName="arrow" presStyleLbl="bgShp" presStyleIdx="0" presStyleCnt="1"/>
      <dgm:spPr/>
    </dgm:pt>
    <dgm:pt modelId="{D9210736-D8EC-4F4D-A787-59481FD3D147}" type="pres">
      <dgm:prSet presAssocID="{2D574F29-0B51-494A-8329-2979BB9A30FC}" presName="linearProcess" presStyleCnt="0"/>
      <dgm:spPr/>
    </dgm:pt>
    <dgm:pt modelId="{690CD495-A30D-4AE8-912A-720E153AEC63}" type="pres">
      <dgm:prSet presAssocID="{D82A4EB1-FABC-4119-A477-8F42208451E4}" presName="textNode" presStyleLbl="node1" presStyleIdx="0" presStyleCnt="5">
        <dgm:presLayoutVars>
          <dgm:bulletEnabled val="1"/>
        </dgm:presLayoutVars>
      </dgm:prSet>
      <dgm:spPr/>
    </dgm:pt>
    <dgm:pt modelId="{10526DC0-DD42-4FBB-98F0-37E927386AB9}" type="pres">
      <dgm:prSet presAssocID="{A072605C-5664-49DC-9FDA-BC07A1F62B71}" presName="sibTrans" presStyleCnt="0"/>
      <dgm:spPr/>
    </dgm:pt>
    <dgm:pt modelId="{C41E3201-37F1-4D40-BF10-B33BE456F631}" type="pres">
      <dgm:prSet presAssocID="{39E11C09-AFAA-4E23-AC19-FA2C8447948C}" presName="textNode" presStyleLbl="node1" presStyleIdx="1" presStyleCnt="5">
        <dgm:presLayoutVars>
          <dgm:bulletEnabled val="1"/>
        </dgm:presLayoutVars>
      </dgm:prSet>
      <dgm:spPr/>
    </dgm:pt>
    <dgm:pt modelId="{6EDD8DD3-987A-4619-A4E3-049BE4CB7C4B}" type="pres">
      <dgm:prSet presAssocID="{F13B22F7-F549-4B8F-8F6A-22F86ABB1124}" presName="sibTrans" presStyleCnt="0"/>
      <dgm:spPr/>
    </dgm:pt>
    <dgm:pt modelId="{E66857AE-9940-4448-92B0-6822DD4FFCE5}" type="pres">
      <dgm:prSet presAssocID="{7E476D7E-9C5D-437C-BE47-F70BEC7D3F02}" presName="textNode" presStyleLbl="node1" presStyleIdx="2" presStyleCnt="5">
        <dgm:presLayoutVars>
          <dgm:bulletEnabled val="1"/>
        </dgm:presLayoutVars>
      </dgm:prSet>
      <dgm:spPr/>
    </dgm:pt>
    <dgm:pt modelId="{42CC1856-65C7-431B-BF68-65F46B526E46}" type="pres">
      <dgm:prSet presAssocID="{88B4C393-9915-4F2B-B44D-274DD7D6C685}" presName="sibTrans" presStyleCnt="0"/>
      <dgm:spPr/>
    </dgm:pt>
    <dgm:pt modelId="{1229C509-B7FD-408A-91EB-2E6A2C124C17}" type="pres">
      <dgm:prSet presAssocID="{99741C22-9FCC-4284-A48F-C5F2D11E3657}" presName="textNode" presStyleLbl="node1" presStyleIdx="3" presStyleCnt="5">
        <dgm:presLayoutVars>
          <dgm:bulletEnabled val="1"/>
        </dgm:presLayoutVars>
      </dgm:prSet>
      <dgm:spPr/>
    </dgm:pt>
    <dgm:pt modelId="{B90A0180-0FEB-4063-AA79-93D9B2FA51B9}" type="pres">
      <dgm:prSet presAssocID="{981C7434-FD92-4DAF-BBB3-3F1DB1E80C59}" presName="sibTrans" presStyleCnt="0"/>
      <dgm:spPr/>
    </dgm:pt>
    <dgm:pt modelId="{23ACA4D3-E09C-426A-94BD-98FBAE6C0FE6}" type="pres">
      <dgm:prSet presAssocID="{662B87A5-AB2F-4BF8-96C0-C18880775729}" presName="textNode" presStyleLbl="node1" presStyleIdx="4" presStyleCnt="5" custLinFactNeighborX="-51436">
        <dgm:presLayoutVars>
          <dgm:bulletEnabled val="1"/>
        </dgm:presLayoutVars>
      </dgm:prSet>
      <dgm:spPr/>
    </dgm:pt>
  </dgm:ptLst>
  <dgm:cxnLst>
    <dgm:cxn modelId="{86B9962B-F900-417C-BF29-DD714537187E}" type="presOf" srcId="{7E476D7E-9C5D-437C-BE47-F70BEC7D3F02}" destId="{E66857AE-9940-4448-92B0-6822DD4FFCE5}" srcOrd="0" destOrd="0" presId="urn:microsoft.com/office/officeart/2005/8/layout/hProcess9"/>
    <dgm:cxn modelId="{D3701F36-6FDA-4377-8490-F95A0721283F}" srcId="{2D574F29-0B51-494A-8329-2979BB9A30FC}" destId="{7E476D7E-9C5D-437C-BE47-F70BEC7D3F02}" srcOrd="2" destOrd="0" parTransId="{32CA48F3-27E7-438C-B2D1-E1D8AED4C7A5}" sibTransId="{88B4C393-9915-4F2B-B44D-274DD7D6C685}"/>
    <dgm:cxn modelId="{9189D249-8E4F-415A-BFC5-7E3F7FB059D7}" srcId="{2D574F29-0B51-494A-8329-2979BB9A30FC}" destId="{99741C22-9FCC-4284-A48F-C5F2D11E3657}" srcOrd="3" destOrd="0" parTransId="{A5BE0381-745C-430D-AAC4-011506E38D8D}" sibTransId="{981C7434-FD92-4DAF-BBB3-3F1DB1E80C59}"/>
    <dgm:cxn modelId="{A30EF76F-9763-4DF4-AF14-5BFA4C0E9C65}" type="presOf" srcId="{2D574F29-0B51-494A-8329-2979BB9A30FC}" destId="{A3C7CBB2-6B45-4196-88E9-9D4FF3BF6995}" srcOrd="0" destOrd="0" presId="urn:microsoft.com/office/officeart/2005/8/layout/hProcess9"/>
    <dgm:cxn modelId="{2394D57A-C34E-41F2-B34C-4553721699DE}" srcId="{2D574F29-0B51-494A-8329-2979BB9A30FC}" destId="{662B87A5-AB2F-4BF8-96C0-C18880775729}" srcOrd="4" destOrd="0" parTransId="{D111F804-E741-48F6-9F1B-68E7AE6290F4}" sibTransId="{96A4E175-E372-4428-91F8-92F1D34B90FD}"/>
    <dgm:cxn modelId="{0DE1A288-404A-4726-8FA2-39AC4827371A}" srcId="{2D574F29-0B51-494A-8329-2979BB9A30FC}" destId="{39E11C09-AFAA-4E23-AC19-FA2C8447948C}" srcOrd="1" destOrd="0" parTransId="{CA9914AD-7C10-42E6-80F5-AFFE6DF55952}" sibTransId="{F13B22F7-F549-4B8F-8F6A-22F86ABB1124}"/>
    <dgm:cxn modelId="{A3FC8794-BC81-4052-A4A0-69FB766B0DDB}" type="presOf" srcId="{39E11C09-AFAA-4E23-AC19-FA2C8447948C}" destId="{C41E3201-37F1-4D40-BF10-B33BE456F631}" srcOrd="0" destOrd="0" presId="urn:microsoft.com/office/officeart/2005/8/layout/hProcess9"/>
    <dgm:cxn modelId="{3225EDCF-140D-43FA-9EBF-D37E017A9FB6}" type="presOf" srcId="{99741C22-9FCC-4284-A48F-C5F2D11E3657}" destId="{1229C509-B7FD-408A-91EB-2E6A2C124C17}" srcOrd="0" destOrd="0" presId="urn:microsoft.com/office/officeart/2005/8/layout/hProcess9"/>
    <dgm:cxn modelId="{94EED0D8-F466-4D22-9A39-D84C3DC22670}" type="presOf" srcId="{662B87A5-AB2F-4BF8-96C0-C18880775729}" destId="{23ACA4D3-E09C-426A-94BD-98FBAE6C0FE6}" srcOrd="0" destOrd="0" presId="urn:microsoft.com/office/officeart/2005/8/layout/hProcess9"/>
    <dgm:cxn modelId="{B95D48E8-43A0-48F4-A55D-50F19FD461E8}" srcId="{2D574F29-0B51-494A-8329-2979BB9A30FC}" destId="{D82A4EB1-FABC-4119-A477-8F42208451E4}" srcOrd="0" destOrd="0" parTransId="{FF6668CE-03A7-4BA7-A6D0-610981A6C424}" sibTransId="{A072605C-5664-49DC-9FDA-BC07A1F62B71}"/>
    <dgm:cxn modelId="{44DD88EF-E83A-4DE1-B8AD-11D645494144}" type="presOf" srcId="{D82A4EB1-FABC-4119-A477-8F42208451E4}" destId="{690CD495-A30D-4AE8-912A-720E153AEC63}" srcOrd="0" destOrd="0" presId="urn:microsoft.com/office/officeart/2005/8/layout/hProcess9"/>
    <dgm:cxn modelId="{249C5542-34D2-4D5A-9B21-C770E4F46C69}" type="presParOf" srcId="{A3C7CBB2-6B45-4196-88E9-9D4FF3BF6995}" destId="{1150118B-D98E-4842-9844-FBD7007A8C5D}" srcOrd="0" destOrd="0" presId="urn:microsoft.com/office/officeart/2005/8/layout/hProcess9"/>
    <dgm:cxn modelId="{AE5E5D0A-97C3-4E62-BE2A-EFB7D7FE6102}" type="presParOf" srcId="{A3C7CBB2-6B45-4196-88E9-9D4FF3BF6995}" destId="{D9210736-D8EC-4F4D-A787-59481FD3D147}" srcOrd="1" destOrd="0" presId="urn:microsoft.com/office/officeart/2005/8/layout/hProcess9"/>
    <dgm:cxn modelId="{752BD26B-2818-40D4-936C-AF727BCAF59A}" type="presParOf" srcId="{D9210736-D8EC-4F4D-A787-59481FD3D147}" destId="{690CD495-A30D-4AE8-912A-720E153AEC63}" srcOrd="0" destOrd="0" presId="urn:microsoft.com/office/officeart/2005/8/layout/hProcess9"/>
    <dgm:cxn modelId="{8A318AA1-DAAA-4FCC-B9C4-7B3E4D7CB2CC}" type="presParOf" srcId="{D9210736-D8EC-4F4D-A787-59481FD3D147}" destId="{10526DC0-DD42-4FBB-98F0-37E927386AB9}" srcOrd="1" destOrd="0" presId="urn:microsoft.com/office/officeart/2005/8/layout/hProcess9"/>
    <dgm:cxn modelId="{9DC34B2B-300A-402C-8A31-B81402118262}" type="presParOf" srcId="{D9210736-D8EC-4F4D-A787-59481FD3D147}" destId="{C41E3201-37F1-4D40-BF10-B33BE456F631}" srcOrd="2" destOrd="0" presId="urn:microsoft.com/office/officeart/2005/8/layout/hProcess9"/>
    <dgm:cxn modelId="{CB088EDA-A455-430D-A228-3203BED85000}" type="presParOf" srcId="{D9210736-D8EC-4F4D-A787-59481FD3D147}" destId="{6EDD8DD3-987A-4619-A4E3-049BE4CB7C4B}" srcOrd="3" destOrd="0" presId="urn:microsoft.com/office/officeart/2005/8/layout/hProcess9"/>
    <dgm:cxn modelId="{7CE29377-3957-4C16-AC4D-7183269B1ADA}" type="presParOf" srcId="{D9210736-D8EC-4F4D-A787-59481FD3D147}" destId="{E66857AE-9940-4448-92B0-6822DD4FFCE5}" srcOrd="4" destOrd="0" presId="urn:microsoft.com/office/officeart/2005/8/layout/hProcess9"/>
    <dgm:cxn modelId="{5AC795F5-992B-4A63-B1C7-ECEF2FA64748}" type="presParOf" srcId="{D9210736-D8EC-4F4D-A787-59481FD3D147}" destId="{42CC1856-65C7-431B-BF68-65F46B526E46}" srcOrd="5" destOrd="0" presId="urn:microsoft.com/office/officeart/2005/8/layout/hProcess9"/>
    <dgm:cxn modelId="{A8154633-A280-41A1-BCAE-079C6071AE93}" type="presParOf" srcId="{D9210736-D8EC-4F4D-A787-59481FD3D147}" destId="{1229C509-B7FD-408A-91EB-2E6A2C124C17}" srcOrd="6" destOrd="0" presId="urn:microsoft.com/office/officeart/2005/8/layout/hProcess9"/>
    <dgm:cxn modelId="{B24B4395-3655-454C-BF00-DD1DA75FE88E}" type="presParOf" srcId="{D9210736-D8EC-4F4D-A787-59481FD3D147}" destId="{B90A0180-0FEB-4063-AA79-93D9B2FA51B9}" srcOrd="7" destOrd="0" presId="urn:microsoft.com/office/officeart/2005/8/layout/hProcess9"/>
    <dgm:cxn modelId="{9CB3E596-8758-4C37-812B-83E90560989E}" type="presParOf" srcId="{D9210736-D8EC-4F4D-A787-59481FD3D147}" destId="{23ACA4D3-E09C-426A-94BD-98FBAE6C0FE6}"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8B01BA-6BC3-4A7B-BF99-5FC3B823A0A3}" type="doc">
      <dgm:prSet loTypeId="urn:microsoft.com/office/officeart/2005/8/layout/hProcess9" loCatId="process" qsTypeId="urn:microsoft.com/office/officeart/2005/8/quickstyle/simple1" qsCatId="simple" csTypeId="urn:microsoft.com/office/officeart/2005/8/colors/accent1_2" csCatId="accent1" phldr="1"/>
      <dgm:spPr/>
    </dgm:pt>
    <dgm:pt modelId="{C03CC2F6-5C60-48E5-8569-D6EE69BA5769}">
      <dgm:prSet custT="1"/>
      <dgm:spPr>
        <a:solidFill>
          <a:schemeClr val="accent3">
            <a:lumMod val="40000"/>
            <a:lumOff val="60000"/>
          </a:schemeClr>
        </a:solidFill>
      </dgm:spPr>
      <dgm:t>
        <a:bodyPr/>
        <a:lstStyle/>
        <a:p>
          <a:r>
            <a:rPr lang="en-US" sz="1100" baseline="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Submit Business case to NT end Jan 2023 </a:t>
          </a:r>
        </a:p>
      </dgm:t>
    </dgm:pt>
    <dgm:pt modelId="{A36BC2A0-ECCF-4006-8FFE-A4E18727210B}" type="parTrans" cxnId="{78DFDA3E-A0CE-40F5-AE86-B0269D5B031F}">
      <dgm:prSet/>
      <dgm:spPr/>
      <dgm:t>
        <a:bodyPr/>
        <a:lstStyle/>
        <a:p>
          <a:endParaRPr lang="en-US"/>
        </a:p>
      </dgm:t>
    </dgm:pt>
    <dgm:pt modelId="{A663286F-1F42-446D-85EE-CB2ED58689AD}" type="sibTrans" cxnId="{78DFDA3E-A0CE-40F5-AE86-B0269D5B031F}">
      <dgm:prSet/>
      <dgm:spPr/>
      <dgm:t>
        <a:bodyPr/>
        <a:lstStyle/>
        <a:p>
          <a:endParaRPr lang="en-US"/>
        </a:p>
      </dgm:t>
    </dgm:pt>
    <dgm:pt modelId="{D533FE70-1BC6-4B94-92BA-1573CDF9D33D}">
      <dgm:prSet custT="1"/>
      <dgm:spPr>
        <a:solidFill>
          <a:schemeClr val="accent3">
            <a:lumMod val="40000"/>
            <a:lumOff val="60000"/>
          </a:schemeClr>
        </a:solidFill>
      </dgm:spPr>
      <dgm:t>
        <a:bodyPr/>
        <a:lstStyle/>
        <a:p>
          <a:r>
            <a:rPr lang="en-US" sz="1100" baseline="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Consultations with </a:t>
          </a:r>
          <a:r>
            <a:rPr lang="en-US" sz="1100" baseline="0"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organised</a:t>
          </a:r>
          <a:r>
            <a:rPr lang="en-US" sz="1100" baseline="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r>
            <a:rPr lang="en-US" sz="1100" baseline="0"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labour</a:t>
          </a:r>
          <a:r>
            <a:rPr lang="en-US" sz="1100" baseline="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and commencement  of  change management Nov 2022- March 2023</a:t>
          </a:r>
        </a:p>
      </dgm:t>
    </dgm:pt>
    <dgm:pt modelId="{C8058092-AEF9-4436-9ECF-12779F49405C}" type="parTrans" cxnId="{142BE1FD-BF5C-4458-8499-BCA9D88B8841}">
      <dgm:prSet/>
      <dgm:spPr/>
      <dgm:t>
        <a:bodyPr/>
        <a:lstStyle/>
        <a:p>
          <a:endParaRPr lang="en-US"/>
        </a:p>
      </dgm:t>
    </dgm:pt>
    <dgm:pt modelId="{1F2BD413-5193-46F3-9498-7B2368C2CDED}" type="sibTrans" cxnId="{142BE1FD-BF5C-4458-8499-BCA9D88B8841}">
      <dgm:prSet/>
      <dgm:spPr/>
      <dgm:t>
        <a:bodyPr/>
        <a:lstStyle/>
        <a:p>
          <a:endParaRPr lang="en-US"/>
        </a:p>
      </dgm:t>
    </dgm:pt>
    <dgm:pt modelId="{88C93865-B320-4CB0-A8A8-11B2F7F74BBF}">
      <dgm:prSet/>
      <dgm:spPr>
        <a:solidFill>
          <a:schemeClr val="accent3">
            <a:lumMod val="40000"/>
            <a:lumOff val="60000"/>
          </a:schemeClr>
        </a:solidFill>
        <a:ln>
          <a:solidFill>
            <a:schemeClr val="bg1"/>
          </a:solidFill>
        </a:ln>
      </dgm:spPr>
      <dgm:t>
        <a:bodyPr/>
        <a:lstStyle/>
        <a:p>
          <a:r>
            <a:rPr lang="en-US"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Lenders and investors  to TCTA consulted March Nov 2022-Jan 2023</a:t>
          </a:r>
        </a:p>
      </dgm:t>
    </dgm:pt>
    <dgm:pt modelId="{1719633E-6FD8-4480-B71F-63640BA7CF68}" type="parTrans" cxnId="{86615796-0E14-4252-97FC-A5C7F1FA77B6}">
      <dgm:prSet/>
      <dgm:spPr/>
      <dgm:t>
        <a:bodyPr/>
        <a:lstStyle/>
        <a:p>
          <a:endParaRPr lang="en-US"/>
        </a:p>
      </dgm:t>
    </dgm:pt>
    <dgm:pt modelId="{9B5AD790-FAA7-4D6B-A710-EA78F2621816}" type="sibTrans" cxnId="{86615796-0E14-4252-97FC-A5C7F1FA77B6}">
      <dgm:prSet/>
      <dgm:spPr/>
      <dgm:t>
        <a:bodyPr/>
        <a:lstStyle/>
        <a:p>
          <a:endParaRPr lang="en-US"/>
        </a:p>
      </dgm:t>
    </dgm:pt>
    <dgm:pt modelId="{F505E2B5-7970-4EB3-840F-A50C2C5D70B0}">
      <dgm:prSet/>
      <dgm:spPr>
        <a:solidFill>
          <a:schemeClr val="accent3">
            <a:lumMod val="40000"/>
            <a:lumOff val="60000"/>
          </a:schemeClr>
        </a:solidFill>
      </dgm:spPr>
      <dgm:t>
        <a:bodyPr/>
        <a:lstStyle/>
        <a:p>
          <a:r>
            <a:rPr lang="en-US"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NWRIA Act passed – dependent on Parliament, early 2023</a:t>
          </a:r>
          <a:endParaRPr lang="en-US" dirty="0"/>
        </a:p>
      </dgm:t>
    </dgm:pt>
    <dgm:pt modelId="{624909C3-5933-42BA-9A33-72D37325B526}" type="parTrans" cxnId="{821CBC75-4DEF-4749-B986-75CBE9DC1BFD}">
      <dgm:prSet/>
      <dgm:spPr/>
      <dgm:t>
        <a:bodyPr/>
        <a:lstStyle/>
        <a:p>
          <a:endParaRPr lang="en-US"/>
        </a:p>
      </dgm:t>
    </dgm:pt>
    <dgm:pt modelId="{48AF1481-DFC3-4382-A1E8-B3B9120EBE26}" type="sibTrans" cxnId="{821CBC75-4DEF-4749-B986-75CBE9DC1BFD}">
      <dgm:prSet/>
      <dgm:spPr/>
      <dgm:t>
        <a:bodyPr/>
        <a:lstStyle/>
        <a:p>
          <a:endParaRPr lang="en-US"/>
        </a:p>
      </dgm:t>
    </dgm:pt>
    <dgm:pt modelId="{BEF775AE-D5D2-4FA4-A4C3-AEAEC461C6A0}">
      <dgm:prSet/>
      <dgm:spPr>
        <a:solidFill>
          <a:schemeClr val="accent3">
            <a:lumMod val="40000"/>
            <a:lumOff val="60000"/>
          </a:schemeClr>
        </a:solidFill>
      </dgm:spPr>
      <dgm:t>
        <a:bodyPr/>
        <a:lstStyle/>
        <a:p>
          <a:r>
            <a:rPr lang="en-US"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Board and CEO appointed Oct 2023</a:t>
          </a:r>
        </a:p>
      </dgm:t>
    </dgm:pt>
    <dgm:pt modelId="{CDDC4C70-3C15-4036-A143-369E2AD56D0C}" type="parTrans" cxnId="{A9F16EA6-33FF-479B-97A8-845D308C874A}">
      <dgm:prSet/>
      <dgm:spPr/>
      <dgm:t>
        <a:bodyPr/>
        <a:lstStyle/>
        <a:p>
          <a:endParaRPr lang="en-US"/>
        </a:p>
      </dgm:t>
    </dgm:pt>
    <dgm:pt modelId="{0DB1AB5A-BB95-4BB6-8F89-682D2D818BDA}" type="sibTrans" cxnId="{A9F16EA6-33FF-479B-97A8-845D308C874A}">
      <dgm:prSet/>
      <dgm:spPr/>
      <dgm:t>
        <a:bodyPr/>
        <a:lstStyle/>
        <a:p>
          <a:endParaRPr lang="en-US"/>
        </a:p>
      </dgm:t>
    </dgm:pt>
    <dgm:pt modelId="{9FFB603A-6C42-418E-8725-A71E28000B2E}" type="pres">
      <dgm:prSet presAssocID="{1B8B01BA-6BC3-4A7B-BF99-5FC3B823A0A3}" presName="CompostProcess" presStyleCnt="0">
        <dgm:presLayoutVars>
          <dgm:dir/>
          <dgm:resizeHandles val="exact"/>
        </dgm:presLayoutVars>
      </dgm:prSet>
      <dgm:spPr/>
    </dgm:pt>
    <dgm:pt modelId="{16EEC3D0-8A15-4213-83B0-C2CF1B8B7D0D}" type="pres">
      <dgm:prSet presAssocID="{1B8B01BA-6BC3-4A7B-BF99-5FC3B823A0A3}" presName="arrow" presStyleLbl="bgShp" presStyleIdx="0" presStyleCnt="1"/>
      <dgm:spPr/>
    </dgm:pt>
    <dgm:pt modelId="{28AEB20C-433C-41AF-95E0-059171E613B5}" type="pres">
      <dgm:prSet presAssocID="{1B8B01BA-6BC3-4A7B-BF99-5FC3B823A0A3}" presName="linearProcess" presStyleCnt="0"/>
      <dgm:spPr/>
    </dgm:pt>
    <dgm:pt modelId="{0211442D-8A94-4674-B79A-86E22A35ACB4}" type="pres">
      <dgm:prSet presAssocID="{C03CC2F6-5C60-48E5-8569-D6EE69BA5769}" presName="textNode" presStyleLbl="node1" presStyleIdx="0" presStyleCnt="5">
        <dgm:presLayoutVars>
          <dgm:bulletEnabled val="1"/>
        </dgm:presLayoutVars>
      </dgm:prSet>
      <dgm:spPr/>
    </dgm:pt>
    <dgm:pt modelId="{0E46DAD1-1DCE-4A9D-8967-84AA5FC74C92}" type="pres">
      <dgm:prSet presAssocID="{A663286F-1F42-446D-85EE-CB2ED58689AD}" presName="sibTrans" presStyleCnt="0"/>
      <dgm:spPr/>
    </dgm:pt>
    <dgm:pt modelId="{82EB0E53-0739-4042-BC1C-35FC8860CE7F}" type="pres">
      <dgm:prSet presAssocID="{D533FE70-1BC6-4B94-92BA-1573CDF9D33D}" presName="textNode" presStyleLbl="node1" presStyleIdx="1" presStyleCnt="5">
        <dgm:presLayoutVars>
          <dgm:bulletEnabled val="1"/>
        </dgm:presLayoutVars>
      </dgm:prSet>
      <dgm:spPr/>
    </dgm:pt>
    <dgm:pt modelId="{852E7777-BAA4-4136-81FD-18BC3427B99F}" type="pres">
      <dgm:prSet presAssocID="{1F2BD413-5193-46F3-9498-7B2368C2CDED}" presName="sibTrans" presStyleCnt="0"/>
      <dgm:spPr/>
    </dgm:pt>
    <dgm:pt modelId="{A9A846D5-407F-4AF1-AB42-A69D4856A95C}" type="pres">
      <dgm:prSet presAssocID="{88C93865-B320-4CB0-A8A8-11B2F7F74BBF}" presName="textNode" presStyleLbl="node1" presStyleIdx="2" presStyleCnt="5">
        <dgm:presLayoutVars>
          <dgm:bulletEnabled val="1"/>
        </dgm:presLayoutVars>
      </dgm:prSet>
      <dgm:spPr/>
    </dgm:pt>
    <dgm:pt modelId="{4977A2A0-3472-4063-831F-B15CC2CC6340}" type="pres">
      <dgm:prSet presAssocID="{9B5AD790-FAA7-4D6B-A710-EA78F2621816}" presName="sibTrans" presStyleCnt="0"/>
      <dgm:spPr/>
    </dgm:pt>
    <dgm:pt modelId="{BA3847BA-92BD-4EA7-9278-33B1ACC320DD}" type="pres">
      <dgm:prSet presAssocID="{F505E2B5-7970-4EB3-840F-A50C2C5D70B0}" presName="textNode" presStyleLbl="node1" presStyleIdx="3" presStyleCnt="5">
        <dgm:presLayoutVars>
          <dgm:bulletEnabled val="1"/>
        </dgm:presLayoutVars>
      </dgm:prSet>
      <dgm:spPr/>
    </dgm:pt>
    <dgm:pt modelId="{B0CCAF5D-3ED9-4C23-813D-5959B3CD2989}" type="pres">
      <dgm:prSet presAssocID="{48AF1481-DFC3-4382-A1E8-B3B9120EBE26}" presName="sibTrans" presStyleCnt="0"/>
      <dgm:spPr/>
    </dgm:pt>
    <dgm:pt modelId="{3EBD8677-710F-4872-BB80-C9CAAC6BC2B4}" type="pres">
      <dgm:prSet presAssocID="{BEF775AE-D5D2-4FA4-A4C3-AEAEC461C6A0}" presName="textNode" presStyleLbl="node1" presStyleIdx="4" presStyleCnt="5">
        <dgm:presLayoutVars>
          <dgm:bulletEnabled val="1"/>
        </dgm:presLayoutVars>
      </dgm:prSet>
      <dgm:spPr/>
    </dgm:pt>
  </dgm:ptLst>
  <dgm:cxnLst>
    <dgm:cxn modelId="{78DFDA3E-A0CE-40F5-AE86-B0269D5B031F}" srcId="{1B8B01BA-6BC3-4A7B-BF99-5FC3B823A0A3}" destId="{C03CC2F6-5C60-48E5-8569-D6EE69BA5769}" srcOrd="0" destOrd="0" parTransId="{A36BC2A0-ECCF-4006-8FFE-A4E18727210B}" sibTransId="{A663286F-1F42-446D-85EE-CB2ED58689AD}"/>
    <dgm:cxn modelId="{FAED315F-1504-457F-B9F4-689EE3B42581}" type="presOf" srcId="{D533FE70-1BC6-4B94-92BA-1573CDF9D33D}" destId="{82EB0E53-0739-4042-BC1C-35FC8860CE7F}" srcOrd="0" destOrd="0" presId="urn:microsoft.com/office/officeart/2005/8/layout/hProcess9"/>
    <dgm:cxn modelId="{74264749-4106-4339-8D43-50AE6CD48E94}" type="presOf" srcId="{F505E2B5-7970-4EB3-840F-A50C2C5D70B0}" destId="{BA3847BA-92BD-4EA7-9278-33B1ACC320DD}" srcOrd="0" destOrd="0" presId="urn:microsoft.com/office/officeart/2005/8/layout/hProcess9"/>
    <dgm:cxn modelId="{9F35EB52-9121-4C5C-B700-8328AC3BA58E}" type="presOf" srcId="{88C93865-B320-4CB0-A8A8-11B2F7F74BBF}" destId="{A9A846D5-407F-4AF1-AB42-A69D4856A95C}" srcOrd="0" destOrd="0" presId="urn:microsoft.com/office/officeart/2005/8/layout/hProcess9"/>
    <dgm:cxn modelId="{821CBC75-4DEF-4749-B986-75CBE9DC1BFD}" srcId="{1B8B01BA-6BC3-4A7B-BF99-5FC3B823A0A3}" destId="{F505E2B5-7970-4EB3-840F-A50C2C5D70B0}" srcOrd="3" destOrd="0" parTransId="{624909C3-5933-42BA-9A33-72D37325B526}" sibTransId="{48AF1481-DFC3-4382-A1E8-B3B9120EBE26}"/>
    <dgm:cxn modelId="{4CD16184-55CE-4821-8AFF-285E35AC91FC}" type="presOf" srcId="{C03CC2F6-5C60-48E5-8569-D6EE69BA5769}" destId="{0211442D-8A94-4674-B79A-86E22A35ACB4}" srcOrd="0" destOrd="0" presId="urn:microsoft.com/office/officeart/2005/8/layout/hProcess9"/>
    <dgm:cxn modelId="{86615796-0E14-4252-97FC-A5C7F1FA77B6}" srcId="{1B8B01BA-6BC3-4A7B-BF99-5FC3B823A0A3}" destId="{88C93865-B320-4CB0-A8A8-11B2F7F74BBF}" srcOrd="2" destOrd="0" parTransId="{1719633E-6FD8-4480-B71F-63640BA7CF68}" sibTransId="{9B5AD790-FAA7-4D6B-A710-EA78F2621816}"/>
    <dgm:cxn modelId="{A9F16EA6-33FF-479B-97A8-845D308C874A}" srcId="{1B8B01BA-6BC3-4A7B-BF99-5FC3B823A0A3}" destId="{BEF775AE-D5D2-4FA4-A4C3-AEAEC461C6A0}" srcOrd="4" destOrd="0" parTransId="{CDDC4C70-3C15-4036-A143-369E2AD56D0C}" sibTransId="{0DB1AB5A-BB95-4BB6-8F89-682D2D818BDA}"/>
    <dgm:cxn modelId="{412F3FC2-8D2F-4B94-A1F3-3202F5B0268F}" type="presOf" srcId="{BEF775AE-D5D2-4FA4-A4C3-AEAEC461C6A0}" destId="{3EBD8677-710F-4872-BB80-C9CAAC6BC2B4}" srcOrd="0" destOrd="0" presId="urn:microsoft.com/office/officeart/2005/8/layout/hProcess9"/>
    <dgm:cxn modelId="{A119AEEC-7F29-4DDF-BDEA-9C71D9CE97BF}" type="presOf" srcId="{1B8B01BA-6BC3-4A7B-BF99-5FC3B823A0A3}" destId="{9FFB603A-6C42-418E-8725-A71E28000B2E}" srcOrd="0" destOrd="0" presId="urn:microsoft.com/office/officeart/2005/8/layout/hProcess9"/>
    <dgm:cxn modelId="{142BE1FD-BF5C-4458-8499-BCA9D88B8841}" srcId="{1B8B01BA-6BC3-4A7B-BF99-5FC3B823A0A3}" destId="{D533FE70-1BC6-4B94-92BA-1573CDF9D33D}" srcOrd="1" destOrd="0" parTransId="{C8058092-AEF9-4436-9ECF-12779F49405C}" sibTransId="{1F2BD413-5193-46F3-9498-7B2368C2CDED}"/>
    <dgm:cxn modelId="{48B9A92E-CEBB-4E34-990B-58ABBC062291}" type="presParOf" srcId="{9FFB603A-6C42-418E-8725-A71E28000B2E}" destId="{16EEC3D0-8A15-4213-83B0-C2CF1B8B7D0D}" srcOrd="0" destOrd="0" presId="urn:microsoft.com/office/officeart/2005/8/layout/hProcess9"/>
    <dgm:cxn modelId="{F731B874-F0C6-463F-BE14-F77814F20C3B}" type="presParOf" srcId="{9FFB603A-6C42-418E-8725-A71E28000B2E}" destId="{28AEB20C-433C-41AF-95E0-059171E613B5}" srcOrd="1" destOrd="0" presId="urn:microsoft.com/office/officeart/2005/8/layout/hProcess9"/>
    <dgm:cxn modelId="{E870BE7A-2D1B-4485-AEAF-E7B05973A4F4}" type="presParOf" srcId="{28AEB20C-433C-41AF-95E0-059171E613B5}" destId="{0211442D-8A94-4674-B79A-86E22A35ACB4}" srcOrd="0" destOrd="0" presId="urn:microsoft.com/office/officeart/2005/8/layout/hProcess9"/>
    <dgm:cxn modelId="{F877DB1B-54B0-4B7F-9671-2A18EC92412C}" type="presParOf" srcId="{28AEB20C-433C-41AF-95E0-059171E613B5}" destId="{0E46DAD1-1DCE-4A9D-8967-84AA5FC74C92}" srcOrd="1" destOrd="0" presId="urn:microsoft.com/office/officeart/2005/8/layout/hProcess9"/>
    <dgm:cxn modelId="{CE4FC065-24B6-4024-A90D-6633514E387E}" type="presParOf" srcId="{28AEB20C-433C-41AF-95E0-059171E613B5}" destId="{82EB0E53-0739-4042-BC1C-35FC8860CE7F}" srcOrd="2" destOrd="0" presId="urn:microsoft.com/office/officeart/2005/8/layout/hProcess9"/>
    <dgm:cxn modelId="{FB0E0C65-73E8-4AF3-8013-751F94B7DF36}" type="presParOf" srcId="{28AEB20C-433C-41AF-95E0-059171E613B5}" destId="{852E7777-BAA4-4136-81FD-18BC3427B99F}" srcOrd="3" destOrd="0" presId="urn:microsoft.com/office/officeart/2005/8/layout/hProcess9"/>
    <dgm:cxn modelId="{C645E68B-6A63-4A4A-8CFC-C25CD9709003}" type="presParOf" srcId="{28AEB20C-433C-41AF-95E0-059171E613B5}" destId="{A9A846D5-407F-4AF1-AB42-A69D4856A95C}" srcOrd="4" destOrd="0" presId="urn:microsoft.com/office/officeart/2005/8/layout/hProcess9"/>
    <dgm:cxn modelId="{F521AB9A-95BA-4781-ABB4-BFC09948A035}" type="presParOf" srcId="{28AEB20C-433C-41AF-95E0-059171E613B5}" destId="{4977A2A0-3472-4063-831F-B15CC2CC6340}" srcOrd="5" destOrd="0" presId="urn:microsoft.com/office/officeart/2005/8/layout/hProcess9"/>
    <dgm:cxn modelId="{B8C5389D-5D4C-49B1-8E27-3A6D9910E809}" type="presParOf" srcId="{28AEB20C-433C-41AF-95E0-059171E613B5}" destId="{BA3847BA-92BD-4EA7-9278-33B1ACC320DD}" srcOrd="6" destOrd="0" presId="urn:microsoft.com/office/officeart/2005/8/layout/hProcess9"/>
    <dgm:cxn modelId="{6BAEA724-3FBC-4193-8D51-8ABB8AAFD9A7}" type="presParOf" srcId="{28AEB20C-433C-41AF-95E0-059171E613B5}" destId="{B0CCAF5D-3ED9-4C23-813D-5959B3CD2989}" srcOrd="7" destOrd="0" presId="urn:microsoft.com/office/officeart/2005/8/layout/hProcess9"/>
    <dgm:cxn modelId="{EBBB4BBA-14F5-4C78-A0A2-D4F01726628A}" type="presParOf" srcId="{28AEB20C-433C-41AF-95E0-059171E613B5}" destId="{3EBD8677-710F-4872-BB80-C9CAAC6BC2B4}" srcOrd="8" destOrd="0" presId="urn:microsoft.com/office/officeart/2005/8/layout/hProcess9"/>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50118B-D98E-4842-9844-FBD7007A8C5D}">
      <dsp:nvSpPr>
        <dsp:cNvPr id="0" name=""/>
        <dsp:cNvSpPr/>
      </dsp:nvSpPr>
      <dsp:spPr>
        <a:xfrm>
          <a:off x="614238" y="0"/>
          <a:ext cx="6961367" cy="270059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0CD495-A30D-4AE8-912A-720E153AEC63}">
      <dsp:nvSpPr>
        <dsp:cNvPr id="0" name=""/>
        <dsp:cNvSpPr/>
      </dsp:nvSpPr>
      <dsp:spPr>
        <a:xfrm>
          <a:off x="2399" y="810179"/>
          <a:ext cx="1444419" cy="1080239"/>
        </a:xfrm>
        <a:prstGeom prst="roundRect">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Draft NWRIA Bill submitted to Cluster in April 2022 and  Cabinet on 3 August 2022, for public consultation process on draft</a:t>
          </a:r>
        </a:p>
      </dsp:txBody>
      <dsp:txXfrm>
        <a:off x="55132" y="862912"/>
        <a:ext cx="1338953" cy="974773"/>
      </dsp:txXfrm>
    </dsp:sp>
    <dsp:sp modelId="{C41E3201-37F1-4D40-BF10-B33BE456F631}">
      <dsp:nvSpPr>
        <dsp:cNvPr id="0" name=""/>
        <dsp:cNvSpPr/>
      </dsp:nvSpPr>
      <dsp:spPr>
        <a:xfrm>
          <a:off x="1687555" y="810179"/>
          <a:ext cx="1444419" cy="1080239"/>
        </a:xfrm>
        <a:prstGeom prst="roundRect">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Obtained   certification of draft Bill from State Law Advisor in August 2022</a:t>
          </a:r>
        </a:p>
      </dsp:txBody>
      <dsp:txXfrm>
        <a:off x="1740288" y="862912"/>
        <a:ext cx="1338953" cy="974773"/>
      </dsp:txXfrm>
    </dsp:sp>
    <dsp:sp modelId="{E66857AE-9940-4448-92B0-6822DD4FFCE5}">
      <dsp:nvSpPr>
        <dsp:cNvPr id="0" name=""/>
        <dsp:cNvSpPr/>
      </dsp:nvSpPr>
      <dsp:spPr>
        <a:xfrm>
          <a:off x="3372712" y="810179"/>
          <a:ext cx="1444419" cy="1080239"/>
        </a:xfrm>
        <a:prstGeom prst="roundRect">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Draft Bill published for comments on 16 September 2022</a:t>
          </a:r>
        </a:p>
      </dsp:txBody>
      <dsp:txXfrm>
        <a:off x="3425445" y="862912"/>
        <a:ext cx="1338953" cy="974773"/>
      </dsp:txXfrm>
    </dsp:sp>
    <dsp:sp modelId="{1229C509-B7FD-408A-91EB-2E6A2C124C17}">
      <dsp:nvSpPr>
        <dsp:cNvPr id="0" name=""/>
        <dsp:cNvSpPr/>
      </dsp:nvSpPr>
      <dsp:spPr>
        <a:xfrm>
          <a:off x="5057868" y="810179"/>
          <a:ext cx="1444419" cy="1080239"/>
        </a:xfrm>
        <a:prstGeom prst="roundRect">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Final Bill submitted to Cabinet for approval for submission to Parliament in early 2023</a:t>
          </a:r>
        </a:p>
      </dsp:txBody>
      <dsp:txXfrm>
        <a:off x="5110601" y="862912"/>
        <a:ext cx="1338953" cy="974773"/>
      </dsp:txXfrm>
    </dsp:sp>
    <dsp:sp modelId="{23ACA4D3-E09C-426A-94BD-98FBAE6C0FE6}">
      <dsp:nvSpPr>
        <dsp:cNvPr id="0" name=""/>
        <dsp:cNvSpPr/>
      </dsp:nvSpPr>
      <dsp:spPr>
        <a:xfrm>
          <a:off x="6619199" y="810179"/>
          <a:ext cx="1444419" cy="1080239"/>
        </a:xfrm>
        <a:prstGeom prst="roundRect">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Bill submitted to Parliament in early 2023</a:t>
          </a:r>
        </a:p>
      </dsp:txBody>
      <dsp:txXfrm>
        <a:off x="6671932" y="862912"/>
        <a:ext cx="1338953" cy="9747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EEC3D0-8A15-4213-83B0-C2CF1B8B7D0D}">
      <dsp:nvSpPr>
        <dsp:cNvPr id="0" name=""/>
        <dsp:cNvSpPr/>
      </dsp:nvSpPr>
      <dsp:spPr>
        <a:xfrm>
          <a:off x="571499" y="0"/>
          <a:ext cx="6476999" cy="244502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11442D-8A94-4674-B79A-86E22A35ACB4}">
      <dsp:nvSpPr>
        <dsp:cNvPr id="0" name=""/>
        <dsp:cNvSpPr/>
      </dsp:nvSpPr>
      <dsp:spPr>
        <a:xfrm>
          <a:off x="3348" y="733507"/>
          <a:ext cx="1464096" cy="978010"/>
        </a:xfrm>
        <a:prstGeom prst="roundRect">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baseline="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Submit Business case to NT end Jan 2023 </a:t>
          </a:r>
        </a:p>
      </dsp:txBody>
      <dsp:txXfrm>
        <a:off x="51091" y="781250"/>
        <a:ext cx="1368610" cy="882524"/>
      </dsp:txXfrm>
    </dsp:sp>
    <dsp:sp modelId="{82EB0E53-0739-4042-BC1C-35FC8860CE7F}">
      <dsp:nvSpPr>
        <dsp:cNvPr id="0" name=""/>
        <dsp:cNvSpPr/>
      </dsp:nvSpPr>
      <dsp:spPr>
        <a:xfrm>
          <a:off x="1540649" y="733507"/>
          <a:ext cx="1464096" cy="978010"/>
        </a:xfrm>
        <a:prstGeom prst="roundRect">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baseline="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Consultations with </a:t>
          </a:r>
          <a:r>
            <a:rPr lang="en-US" sz="1100" kern="1200" baseline="0"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organised</a:t>
          </a:r>
          <a:r>
            <a:rPr lang="en-US" sz="1100" kern="1200" baseline="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r>
            <a:rPr lang="en-US" sz="1100" kern="1200" baseline="0"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labour</a:t>
          </a:r>
          <a:r>
            <a:rPr lang="en-US" sz="1100" kern="1200" baseline="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and commencement  of  change management Nov 2022- March 2023</a:t>
          </a:r>
        </a:p>
      </dsp:txBody>
      <dsp:txXfrm>
        <a:off x="1588392" y="781250"/>
        <a:ext cx="1368610" cy="882524"/>
      </dsp:txXfrm>
    </dsp:sp>
    <dsp:sp modelId="{A9A846D5-407F-4AF1-AB42-A69D4856A95C}">
      <dsp:nvSpPr>
        <dsp:cNvPr id="0" name=""/>
        <dsp:cNvSpPr/>
      </dsp:nvSpPr>
      <dsp:spPr>
        <a:xfrm>
          <a:off x="3077951" y="733507"/>
          <a:ext cx="1464096" cy="978010"/>
        </a:xfrm>
        <a:prstGeom prst="roundRect">
          <a:avLst/>
        </a:prstGeom>
        <a:solidFill>
          <a:schemeClr val="accent3">
            <a:lumMod val="40000"/>
            <a:lumOff val="60000"/>
          </a:schemeClr>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Lenders and investors  to TCTA consulted March Nov 2022-Jan 2023</a:t>
          </a:r>
        </a:p>
      </dsp:txBody>
      <dsp:txXfrm>
        <a:off x="3125694" y="781250"/>
        <a:ext cx="1368610" cy="882524"/>
      </dsp:txXfrm>
    </dsp:sp>
    <dsp:sp modelId="{BA3847BA-92BD-4EA7-9278-33B1ACC320DD}">
      <dsp:nvSpPr>
        <dsp:cNvPr id="0" name=""/>
        <dsp:cNvSpPr/>
      </dsp:nvSpPr>
      <dsp:spPr>
        <a:xfrm>
          <a:off x="4615252" y="733507"/>
          <a:ext cx="1464096" cy="978010"/>
        </a:xfrm>
        <a:prstGeom prst="roundRect">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NWRIA Act passed – dependent on Parliament, early 2023</a:t>
          </a:r>
          <a:endParaRPr lang="en-US" sz="1100" kern="1200" dirty="0"/>
        </a:p>
      </dsp:txBody>
      <dsp:txXfrm>
        <a:off x="4662995" y="781250"/>
        <a:ext cx="1368610" cy="882524"/>
      </dsp:txXfrm>
    </dsp:sp>
    <dsp:sp modelId="{3EBD8677-710F-4872-BB80-C9CAAC6BC2B4}">
      <dsp:nvSpPr>
        <dsp:cNvPr id="0" name=""/>
        <dsp:cNvSpPr/>
      </dsp:nvSpPr>
      <dsp:spPr>
        <a:xfrm>
          <a:off x="6152553" y="733507"/>
          <a:ext cx="1464096" cy="978010"/>
        </a:xfrm>
        <a:prstGeom prst="roundRect">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Board and CEO appointed Oct 2023</a:t>
          </a:r>
        </a:p>
      </dsp:txBody>
      <dsp:txXfrm>
        <a:off x="6200296" y="781250"/>
        <a:ext cx="1368610" cy="88252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1"/>
            <a:ext cx="2945659" cy="496332"/>
          </a:xfrm>
          <a:prstGeom prst="rect">
            <a:avLst/>
          </a:prstGeom>
          <a:noFill/>
          <a:ln w="9525">
            <a:noFill/>
            <a:miter lim="800000"/>
            <a:headEnd/>
            <a:tailEnd/>
          </a:ln>
          <a:effectLst/>
        </p:spPr>
        <p:txBody>
          <a:bodyPr vert="horz" wrap="square" lIns="91429" tIns="45715" rIns="91429" bIns="45715" numCol="1" anchor="t" anchorCtr="0" compatLnSpc="1">
            <a:prstTxWarp prst="textNoShape">
              <a:avLst/>
            </a:prstTxWarp>
          </a:bodyPr>
          <a:lstStyle>
            <a:lvl1pPr>
              <a:defRPr sz="1200">
                <a:latin typeface="Calibri" pitchFamily="34" charset="0"/>
                <a:ea typeface="+mn-ea"/>
                <a:cs typeface="+mn-cs"/>
              </a:defRPr>
            </a:lvl1pPr>
          </a:lstStyle>
          <a:p>
            <a:pPr>
              <a:defRPr/>
            </a:pPr>
            <a:endParaRPr lang="en-US" dirty="0"/>
          </a:p>
        </p:txBody>
      </p:sp>
      <p:sp>
        <p:nvSpPr>
          <p:cNvPr id="30723" name="Rectangle 3"/>
          <p:cNvSpPr>
            <a:spLocks noGrp="1" noChangeArrowheads="1"/>
          </p:cNvSpPr>
          <p:nvPr>
            <p:ph type="dt" idx="1"/>
          </p:nvPr>
        </p:nvSpPr>
        <p:spPr bwMode="auto">
          <a:xfrm>
            <a:off x="3850444" y="1"/>
            <a:ext cx="2945659" cy="496332"/>
          </a:xfrm>
          <a:prstGeom prst="rect">
            <a:avLst/>
          </a:prstGeom>
          <a:noFill/>
          <a:ln w="9525">
            <a:noFill/>
            <a:miter lim="800000"/>
            <a:headEnd/>
            <a:tailEnd/>
          </a:ln>
          <a:effectLst/>
        </p:spPr>
        <p:txBody>
          <a:bodyPr vert="horz" wrap="square" lIns="91429" tIns="45715" rIns="91429" bIns="45715" numCol="1" anchor="t" anchorCtr="0" compatLnSpc="1">
            <a:prstTxWarp prst="textNoShape">
              <a:avLst/>
            </a:prstTxWarp>
          </a:bodyPr>
          <a:lstStyle>
            <a:lvl1pPr algn="r">
              <a:defRPr sz="1200">
                <a:latin typeface="Calibri" pitchFamily="34" charset="0"/>
                <a:ea typeface="ＭＳ Ｐゴシック" pitchFamily="34" charset="-128"/>
              </a:defRPr>
            </a:lvl1pPr>
          </a:lstStyle>
          <a:p>
            <a:pPr>
              <a:defRPr/>
            </a:pPr>
            <a:fld id="{82646ACD-AD40-44AF-95A1-960366F23CC1}" type="datetimeFigureOut">
              <a:rPr lang="en-US"/>
              <a:pPr>
                <a:defRPr/>
              </a:pPr>
              <a:t>12/12/2022</a:t>
            </a:fld>
            <a:endParaRPr lang="en-US" dirty="0"/>
          </a:p>
        </p:txBody>
      </p:sp>
      <p:sp>
        <p:nvSpPr>
          <p:cNvPr id="35844"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679768" y="4715154"/>
            <a:ext cx="5438140" cy="4466987"/>
          </a:xfrm>
          <a:prstGeom prst="rect">
            <a:avLst/>
          </a:prstGeom>
          <a:noFill/>
          <a:ln w="9525">
            <a:noFill/>
            <a:miter lim="800000"/>
            <a:headEnd/>
            <a:tailEnd/>
          </a:ln>
          <a:effectLst/>
        </p:spPr>
        <p:txBody>
          <a:bodyPr vert="horz" wrap="square" lIns="91429" tIns="45715" rIns="91429" bIns="4571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p:cNvSpPr>
            <a:spLocks noGrp="1" noChangeArrowheads="1"/>
          </p:cNvSpPr>
          <p:nvPr>
            <p:ph type="ftr" sz="quarter" idx="4"/>
          </p:nvPr>
        </p:nvSpPr>
        <p:spPr bwMode="auto">
          <a:xfrm>
            <a:off x="0" y="9428584"/>
            <a:ext cx="2945659" cy="496332"/>
          </a:xfrm>
          <a:prstGeom prst="rect">
            <a:avLst/>
          </a:prstGeom>
          <a:noFill/>
          <a:ln w="9525">
            <a:noFill/>
            <a:miter lim="800000"/>
            <a:headEnd/>
            <a:tailEnd/>
          </a:ln>
          <a:effectLst/>
        </p:spPr>
        <p:txBody>
          <a:bodyPr vert="horz" wrap="square" lIns="91429" tIns="45715" rIns="91429" bIns="45715" numCol="1" anchor="b" anchorCtr="0" compatLnSpc="1">
            <a:prstTxWarp prst="textNoShape">
              <a:avLst/>
            </a:prstTxWarp>
          </a:bodyPr>
          <a:lstStyle>
            <a:lvl1pPr>
              <a:defRPr sz="1200">
                <a:latin typeface="Calibri" pitchFamily="34" charset="0"/>
                <a:ea typeface="+mn-ea"/>
                <a:cs typeface="+mn-cs"/>
              </a:defRPr>
            </a:lvl1pPr>
          </a:lstStyle>
          <a:p>
            <a:pPr>
              <a:defRPr/>
            </a:pPr>
            <a:endParaRPr lang="en-US" dirty="0"/>
          </a:p>
        </p:txBody>
      </p:sp>
      <p:sp>
        <p:nvSpPr>
          <p:cNvPr id="30727" name="Rectangle 7"/>
          <p:cNvSpPr>
            <a:spLocks noGrp="1" noChangeArrowheads="1"/>
          </p:cNvSpPr>
          <p:nvPr>
            <p:ph type="sldNum" sz="quarter" idx="5"/>
          </p:nvPr>
        </p:nvSpPr>
        <p:spPr bwMode="auto">
          <a:xfrm>
            <a:off x="3850444" y="9428584"/>
            <a:ext cx="2945659" cy="496332"/>
          </a:xfrm>
          <a:prstGeom prst="rect">
            <a:avLst/>
          </a:prstGeom>
          <a:noFill/>
          <a:ln w="9525">
            <a:noFill/>
            <a:miter lim="800000"/>
            <a:headEnd/>
            <a:tailEnd/>
          </a:ln>
          <a:effectLst/>
        </p:spPr>
        <p:txBody>
          <a:bodyPr vert="horz" wrap="square" lIns="91429" tIns="45715" rIns="91429" bIns="45715" numCol="1" anchor="b" anchorCtr="0" compatLnSpc="1">
            <a:prstTxWarp prst="textNoShape">
              <a:avLst/>
            </a:prstTxWarp>
          </a:bodyPr>
          <a:lstStyle>
            <a:lvl1pPr algn="r">
              <a:defRPr sz="1200">
                <a:latin typeface="Calibri" pitchFamily="34" charset="0"/>
                <a:ea typeface="ＭＳ Ｐゴシック" pitchFamily="34" charset="-128"/>
              </a:defRPr>
            </a:lvl1pPr>
          </a:lstStyle>
          <a:p>
            <a:pPr>
              <a:defRPr/>
            </a:pPr>
            <a:fld id="{85AE99B2-B25F-45CC-848A-C6679DF514A8}" type="slidenum">
              <a:rPr lang="en-US"/>
              <a:pPr>
                <a:defRPr/>
              </a:pPr>
              <a:t>‹#›</a:t>
            </a:fld>
            <a:endParaRPr lang="en-US" dirty="0"/>
          </a:p>
        </p:txBody>
      </p:sp>
    </p:spTree>
    <p:extLst>
      <p:ext uri="{BB962C8B-B14F-4D97-AF65-F5344CB8AC3E}">
        <p14:creationId xmlns:p14="http://schemas.microsoft.com/office/powerpoint/2010/main" val="203973421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1F86FD7D-68AC-4092-8EA2-092D640E8BE0}"/>
              </a:ext>
            </a:extLst>
          </p:cNvPr>
          <p:cNvSpPr>
            <a:spLocks noGrp="1" noRot="1" noChangeAspect="1" noTextEdit="1"/>
          </p:cNvSpPr>
          <p:nvPr>
            <p:ph type="sldImg"/>
          </p:nvPr>
        </p:nvSpPr>
        <p:spPr bwMode="auto">
          <a:xfrm>
            <a:off x="1181100" y="696913"/>
            <a:ext cx="46482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4558B765-FC38-4FD9-8B8E-1E4C7EB80F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ZA" altLang="en-US" dirty="0"/>
          </a:p>
        </p:txBody>
      </p:sp>
      <p:sp>
        <p:nvSpPr>
          <p:cNvPr id="21508" name="Slide Number Placeholder 3">
            <a:extLst>
              <a:ext uri="{FF2B5EF4-FFF2-40B4-BE49-F238E27FC236}">
                <a16:creationId xmlns:a16="http://schemas.microsoft.com/office/drawing/2014/main" id="{FE731111-9A0F-4EBB-933F-CED2E24CBDA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E0CF8D8-FB8F-4E30-978D-FE2CED61A36D}" type="slidenum">
              <a:rPr kumimoji="0" lang="en-US" altLang="en-US" sz="1200" b="0" i="0" u="none" strike="noStrike" kern="1200" cap="none" spc="0" normalizeH="0" baseline="0" noProof="0">
                <a:ln>
                  <a:noFill/>
                </a:ln>
                <a:solidFill>
                  <a:prstClr val="black"/>
                </a:solidFill>
                <a:effectLst/>
                <a:uLnTx/>
                <a:uFillTx/>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altLang="en-US" sz="1200" b="0" i="0" u="none" strike="noStrike" kern="1200" cap="none" spc="0" normalizeH="0" baseline="0" noProof="0" dirty="0">
              <a:ln>
                <a:noFill/>
              </a:ln>
              <a:solidFill>
                <a:prstClr val="black"/>
              </a:solidFill>
              <a:effectLst/>
              <a:uLnTx/>
              <a:uFillTx/>
              <a:ea typeface="ＭＳ Ｐゴシック" panose="020B0600070205080204" pitchFamily="34" charset="-128"/>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5AE99B2-B25F-45CC-848A-C6679DF514A8}" type="slidenum">
              <a:rPr lang="en-US" smtClean="0"/>
              <a:pPr>
                <a:defRPr/>
              </a:pPr>
              <a:t>11</a:t>
            </a:fld>
            <a:endParaRPr lang="en-US" dirty="0"/>
          </a:p>
        </p:txBody>
      </p:sp>
    </p:spTree>
    <p:extLst>
      <p:ext uri="{BB962C8B-B14F-4D97-AF65-F5344CB8AC3E}">
        <p14:creationId xmlns:p14="http://schemas.microsoft.com/office/powerpoint/2010/main" val="2147541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5AE99B2-B25F-45CC-848A-C6679DF514A8}" type="slidenum">
              <a:rPr lang="en-US" smtClean="0"/>
              <a:pPr>
                <a:defRPr/>
              </a:pPr>
              <a:t>12</a:t>
            </a:fld>
            <a:endParaRPr lang="en-US" dirty="0"/>
          </a:p>
        </p:txBody>
      </p:sp>
    </p:spTree>
    <p:extLst>
      <p:ext uri="{BB962C8B-B14F-4D97-AF65-F5344CB8AC3E}">
        <p14:creationId xmlns:p14="http://schemas.microsoft.com/office/powerpoint/2010/main" val="2488069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1" descr="DWS Slide Cover3.pdf"/>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0"/>
            <a:ext cx="9180513"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 descr="DWS Slide Cover pic4.jp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 y="1512890"/>
            <a:ext cx="9180513" cy="503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ctrTitle" hasCustomPrompt="1"/>
          </p:nvPr>
        </p:nvSpPr>
        <p:spPr>
          <a:xfrm>
            <a:off x="1450729" y="2148009"/>
            <a:ext cx="7077807" cy="3030660"/>
          </a:xfrm>
          <a:prstGeom prst="rect">
            <a:avLst/>
          </a:prstGeom>
        </p:spPr>
        <p:txBody>
          <a:bodyPr/>
          <a:lstStyle>
            <a:lvl1pPr algn="l">
              <a:defRPr lang="en-US" sz="2400" kern="1200" dirty="0" smtClean="0">
                <a:solidFill>
                  <a:schemeClr val="bg2">
                    <a:lumMod val="25000"/>
                  </a:schemeClr>
                </a:solidFill>
                <a:latin typeface="Gill Snas" charset="0"/>
                <a:ea typeface="ＭＳ Ｐゴシック" charset="0"/>
                <a:cs typeface="Gill Snas" charset="0"/>
              </a:defRPr>
            </a:lvl1pPr>
          </a:lstStyle>
          <a:p>
            <a:pPr eaLnBrk="1" hangingPunct="1">
              <a:defRPr/>
            </a:pPr>
            <a:r>
              <a:rPr lang="en-US" dirty="0"/>
              <a:t>Click to edit Master title style</a:t>
            </a:r>
            <a:br>
              <a:rPr lang="en-US" dirty="0"/>
            </a:br>
            <a:r>
              <a:rPr lang="en-US" dirty="0">
                <a:solidFill>
                  <a:schemeClr val="bg2">
                    <a:lumMod val="25000"/>
                  </a:schemeClr>
                </a:solidFill>
                <a:latin typeface="Gill Snas" charset="0"/>
                <a:cs typeface="Gill Snas" charset="0"/>
              </a:rPr>
              <a:t>PRESENTATION TITLE</a:t>
            </a:r>
            <a:br>
              <a:rPr lang="en-US" dirty="0">
                <a:solidFill>
                  <a:schemeClr val="bg2">
                    <a:lumMod val="25000"/>
                  </a:schemeClr>
                </a:solidFill>
                <a:latin typeface="Gill Snas" charset="0"/>
                <a:cs typeface="Gill Snas" charset="0"/>
              </a:rPr>
            </a:br>
            <a:br>
              <a:rPr lang="en-US" dirty="0">
                <a:solidFill>
                  <a:schemeClr val="bg2">
                    <a:lumMod val="25000"/>
                  </a:schemeClr>
                </a:solidFill>
                <a:latin typeface="Gill Snas" charset="0"/>
                <a:cs typeface="Gill Snas" charset="0"/>
              </a:rPr>
            </a:br>
            <a:r>
              <a:rPr lang="en-US" sz="1400" dirty="0">
                <a:solidFill>
                  <a:schemeClr val="bg2">
                    <a:lumMod val="25000"/>
                  </a:schemeClr>
                </a:solidFill>
                <a:latin typeface="Gill Snas" charset="0"/>
                <a:cs typeface="Gill Snas" charset="0"/>
              </a:rPr>
              <a:t>Presented by:</a:t>
            </a:r>
            <a:br>
              <a:rPr lang="en-US" sz="1400" dirty="0">
                <a:solidFill>
                  <a:schemeClr val="bg2">
                    <a:lumMod val="25000"/>
                  </a:schemeClr>
                </a:solidFill>
                <a:latin typeface="Gill Snas" charset="0"/>
                <a:cs typeface="Gill Snas" charset="0"/>
              </a:rPr>
            </a:br>
            <a:r>
              <a:rPr lang="en-US" sz="1800" dirty="0">
                <a:solidFill>
                  <a:schemeClr val="bg2">
                    <a:lumMod val="25000"/>
                  </a:schemeClr>
                </a:solidFill>
                <a:latin typeface="Gill Snas" charset="0"/>
                <a:cs typeface="Gill Snas" charset="0"/>
              </a:rPr>
              <a:t>Name Surname</a:t>
            </a:r>
            <a:br>
              <a:rPr lang="en-US" sz="1800" dirty="0">
                <a:solidFill>
                  <a:schemeClr val="bg2">
                    <a:lumMod val="25000"/>
                  </a:schemeClr>
                </a:solidFill>
                <a:latin typeface="Gill Snas" charset="0"/>
                <a:cs typeface="Gill Snas" charset="0"/>
              </a:rPr>
            </a:br>
            <a:r>
              <a:rPr lang="en-US" sz="1800" dirty="0">
                <a:solidFill>
                  <a:schemeClr val="bg2">
                    <a:lumMod val="25000"/>
                  </a:schemeClr>
                </a:solidFill>
                <a:latin typeface="Gill Snas" charset="0"/>
                <a:cs typeface="Gill Snas" charset="0"/>
              </a:rPr>
              <a:t>Designation</a:t>
            </a:r>
            <a:br>
              <a:rPr lang="en-US" sz="1800" dirty="0">
                <a:solidFill>
                  <a:schemeClr val="bg2">
                    <a:lumMod val="25000"/>
                  </a:schemeClr>
                </a:solidFill>
                <a:latin typeface="Gill Snas" charset="0"/>
                <a:cs typeface="Gill Snas" charset="0"/>
              </a:rPr>
            </a:br>
            <a:r>
              <a:rPr lang="en-US" sz="1800" dirty="0">
                <a:solidFill>
                  <a:schemeClr val="bg2">
                    <a:lumMod val="25000"/>
                  </a:schemeClr>
                </a:solidFill>
                <a:latin typeface="Gill Snas" charset="0"/>
                <a:cs typeface="Gill Snas" charset="0"/>
              </a:rPr>
              <a:t>Directorate</a:t>
            </a:r>
            <a:br>
              <a:rPr lang="en-US" sz="1800" dirty="0">
                <a:solidFill>
                  <a:schemeClr val="bg2">
                    <a:lumMod val="25000"/>
                  </a:schemeClr>
                </a:solidFill>
                <a:latin typeface="Gill Snas" charset="0"/>
                <a:cs typeface="Gill Snas" charset="0"/>
              </a:rPr>
            </a:br>
            <a:br>
              <a:rPr lang="en-US" sz="1800" dirty="0">
                <a:solidFill>
                  <a:schemeClr val="bg2">
                    <a:lumMod val="25000"/>
                  </a:schemeClr>
                </a:solidFill>
                <a:latin typeface="Gill Snas" charset="0"/>
                <a:cs typeface="Gill Snas" charset="0"/>
              </a:rPr>
            </a:br>
            <a:r>
              <a:rPr lang="en-US" sz="1400" dirty="0">
                <a:solidFill>
                  <a:schemeClr val="bg2">
                    <a:lumMod val="25000"/>
                  </a:schemeClr>
                </a:solidFill>
                <a:latin typeface="Gill Snas" charset="0"/>
                <a:cs typeface="Gill Snas" charset="0"/>
              </a:rPr>
              <a:t>Date</a:t>
            </a:r>
            <a:br>
              <a:rPr lang="en-US" sz="1400" dirty="0">
                <a:solidFill>
                  <a:schemeClr val="bg2">
                    <a:lumMod val="25000"/>
                  </a:schemeClr>
                </a:solidFill>
                <a:latin typeface="Gill Snas" charset="0"/>
                <a:cs typeface="Gill Snas" charset="0"/>
              </a:rPr>
            </a:br>
            <a:endParaRPr lang="en-US" dirty="0"/>
          </a:p>
        </p:txBody>
      </p:sp>
    </p:spTree>
    <p:extLst>
      <p:ext uri="{BB962C8B-B14F-4D97-AF65-F5344CB8AC3E}">
        <p14:creationId xmlns:p14="http://schemas.microsoft.com/office/powerpoint/2010/main" val="3059917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1846" b="1">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2954">
                <a:latin typeface="Arial" panose="020B0604020202020204" pitchFamily="34" charset="0"/>
                <a:cs typeface="Arial" panose="020B0604020202020204" pitchFamily="34" charset="0"/>
              </a:defRPr>
            </a:lvl1pPr>
            <a:lvl2pPr marL="422041" indent="0">
              <a:buNone/>
              <a:defRPr sz="2585"/>
            </a:lvl2pPr>
            <a:lvl3pPr marL="844083" indent="0">
              <a:buNone/>
              <a:defRPr sz="2215"/>
            </a:lvl3pPr>
            <a:lvl4pPr marL="1266124" indent="0">
              <a:buNone/>
              <a:defRPr sz="1846"/>
            </a:lvl4pPr>
            <a:lvl5pPr marL="1688165" indent="0">
              <a:buNone/>
              <a:defRPr sz="1846"/>
            </a:lvl5pPr>
            <a:lvl6pPr marL="2110207" indent="0">
              <a:buNone/>
              <a:defRPr sz="1846"/>
            </a:lvl6pPr>
            <a:lvl7pPr marL="2532248" indent="0">
              <a:buNone/>
              <a:defRPr sz="1846"/>
            </a:lvl7pPr>
            <a:lvl8pPr marL="2954289" indent="0">
              <a:buNone/>
              <a:defRPr sz="1846"/>
            </a:lvl8pPr>
            <a:lvl9pPr marL="3376331" indent="0">
              <a:buNone/>
              <a:defRPr sz="1846"/>
            </a:lvl9pPr>
          </a:lstStyle>
          <a:p>
            <a:pPr lvl="0"/>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292">
                <a:latin typeface="Arial" panose="020B0604020202020204" pitchFamily="34" charset="0"/>
                <a:cs typeface="Arial" panose="020B0604020202020204" pitchFamily="34" charset="0"/>
              </a:defRPr>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a:t>Click to edit Master text styles</a:t>
            </a:r>
          </a:p>
        </p:txBody>
      </p:sp>
      <p:sp>
        <p:nvSpPr>
          <p:cNvPr id="8"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cs typeface="Arial" panose="020B0604020202020204" pitchFamily="34" charset="0"/>
              </a:defRPr>
            </a:lvl1p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1843833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6"/>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964354-F11D-445C-B1E7-EA27CEAC0B89}"/>
              </a:ext>
            </a:extLst>
          </p:cNvPr>
          <p:cNvSpPr>
            <a:spLocks noGrp="1"/>
          </p:cNvSpPr>
          <p:nvPr>
            <p:ph type="dt" sz="half" idx="10"/>
          </p:nvPr>
        </p:nvSpPr>
        <p:spPr>
          <a:xfrm>
            <a:off x="457200" y="6356353"/>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662">
                <a:latin typeface="Calibri" pitchFamily="34" charset="0"/>
              </a:defRPr>
            </a:lvl1pPr>
          </a:lstStyle>
          <a:p>
            <a:pPr defTabSz="914400" fontAlgn="auto">
              <a:spcBef>
                <a:spcPts val="0"/>
              </a:spcBef>
              <a:spcAft>
                <a:spcPts val="0"/>
              </a:spcAft>
              <a:defRPr/>
            </a:pPr>
            <a:endParaRPr lang="en-US" dirty="0">
              <a:solidFill>
                <a:prstClr val="black"/>
              </a:solidFill>
              <a:ea typeface="+mn-ea"/>
            </a:endParaRPr>
          </a:p>
        </p:txBody>
      </p:sp>
      <p:sp>
        <p:nvSpPr>
          <p:cNvPr id="5" name="Footer Placeholder 4">
            <a:extLst>
              <a:ext uri="{FF2B5EF4-FFF2-40B4-BE49-F238E27FC236}">
                <a16:creationId xmlns:a16="http://schemas.microsoft.com/office/drawing/2014/main" id="{A1F0AEE7-28D7-457D-BC0F-102C13AA6355}"/>
              </a:ext>
            </a:extLst>
          </p:cNvPr>
          <p:cNvSpPr>
            <a:spLocks noGrp="1"/>
          </p:cNvSpPr>
          <p:nvPr>
            <p:ph type="ftr" sz="quarter" idx="11"/>
          </p:nvPr>
        </p:nvSpPr>
        <p:spPr>
          <a:xfrm>
            <a:off x="3124200" y="6356353"/>
            <a:ext cx="2895600" cy="365125"/>
          </a:xfrm>
          <a:prstGeom prst="rect">
            <a:avLst/>
          </a:prstGeom>
        </p:spPr>
        <p:txBody>
          <a:bodyPr/>
          <a:lstStyle>
            <a:lvl1pPr eaLnBrk="1" fontAlgn="auto" hangingPunct="1">
              <a:spcBef>
                <a:spcPts val="0"/>
              </a:spcBef>
              <a:spcAft>
                <a:spcPts val="0"/>
              </a:spcAft>
              <a:defRPr sz="1662">
                <a:latin typeface="+mn-lt"/>
                <a:ea typeface="+mn-ea"/>
                <a:cs typeface="+mn-cs"/>
              </a:defRPr>
            </a:lvl1pPr>
          </a:lstStyle>
          <a:p>
            <a:pPr defTabSz="914400">
              <a:defRPr/>
            </a:pPr>
            <a:endParaRPr lang="en-US" dirty="0">
              <a:solidFill>
                <a:prstClr val="black"/>
              </a:solidFill>
            </a:endParaRPr>
          </a:p>
        </p:txBody>
      </p:sp>
      <p:sp>
        <p:nvSpPr>
          <p:cNvPr id="6" name="Slide Number Placeholder 5">
            <a:extLst>
              <a:ext uri="{FF2B5EF4-FFF2-40B4-BE49-F238E27FC236}">
                <a16:creationId xmlns:a16="http://schemas.microsoft.com/office/drawing/2014/main" id="{E144C0C3-9EA2-4D8A-BA66-AD55BA64F458}"/>
              </a:ext>
            </a:extLst>
          </p:cNvPr>
          <p:cNvSpPr>
            <a:spLocks noGrp="1"/>
          </p:cNvSpPr>
          <p:nvPr>
            <p:ph type="sldNum" sz="quarter" idx="12"/>
          </p:nvPr>
        </p:nvSpPr>
        <p:spPr>
          <a:xfrm>
            <a:off x="6553200" y="6356353"/>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662">
                <a:latin typeface="Calibri" panose="020F0502020204030204" pitchFamily="34" charset="0"/>
              </a:defRPr>
            </a:lvl1pPr>
          </a:lstStyle>
          <a:p>
            <a:pPr defTabSz="914400" fontAlgn="auto">
              <a:spcBef>
                <a:spcPts val="0"/>
              </a:spcBef>
              <a:spcAft>
                <a:spcPts val="0"/>
              </a:spcAft>
              <a:defRPr/>
            </a:pPr>
            <a:fld id="{540752D1-C2C8-4EC9-B572-BE6D944B3108}" type="slidenum">
              <a:rPr lang="en-US" altLang="en-US">
                <a:solidFill>
                  <a:prstClr val="black"/>
                </a:solidFill>
                <a:ea typeface="+mn-ea"/>
              </a:rPr>
              <a:pPr defTabSz="9144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14437354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6"/>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6"/>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A7AE78-081B-48E6-A2BA-C95E8451C002}"/>
              </a:ext>
            </a:extLst>
          </p:cNvPr>
          <p:cNvSpPr>
            <a:spLocks noGrp="1"/>
          </p:cNvSpPr>
          <p:nvPr>
            <p:ph type="dt" sz="half" idx="10"/>
          </p:nvPr>
        </p:nvSpPr>
        <p:spPr>
          <a:xfrm>
            <a:off x="457200" y="6356353"/>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662">
                <a:latin typeface="Calibri" pitchFamily="34" charset="0"/>
              </a:defRPr>
            </a:lvl1pPr>
          </a:lstStyle>
          <a:p>
            <a:pPr defTabSz="914400" fontAlgn="auto">
              <a:spcBef>
                <a:spcPts val="0"/>
              </a:spcBef>
              <a:spcAft>
                <a:spcPts val="0"/>
              </a:spcAft>
              <a:defRPr/>
            </a:pPr>
            <a:endParaRPr lang="en-US" dirty="0">
              <a:solidFill>
                <a:prstClr val="black"/>
              </a:solidFill>
              <a:ea typeface="+mn-ea"/>
            </a:endParaRPr>
          </a:p>
        </p:txBody>
      </p:sp>
      <p:sp>
        <p:nvSpPr>
          <p:cNvPr id="5" name="Footer Placeholder 4">
            <a:extLst>
              <a:ext uri="{FF2B5EF4-FFF2-40B4-BE49-F238E27FC236}">
                <a16:creationId xmlns:a16="http://schemas.microsoft.com/office/drawing/2014/main" id="{F5544B05-DBAF-413D-B5E7-1F6FDBD0C68B}"/>
              </a:ext>
            </a:extLst>
          </p:cNvPr>
          <p:cNvSpPr>
            <a:spLocks noGrp="1"/>
          </p:cNvSpPr>
          <p:nvPr>
            <p:ph type="ftr" sz="quarter" idx="11"/>
          </p:nvPr>
        </p:nvSpPr>
        <p:spPr>
          <a:xfrm>
            <a:off x="3124200" y="6356353"/>
            <a:ext cx="2895600" cy="365125"/>
          </a:xfrm>
          <a:prstGeom prst="rect">
            <a:avLst/>
          </a:prstGeom>
        </p:spPr>
        <p:txBody>
          <a:bodyPr/>
          <a:lstStyle>
            <a:lvl1pPr eaLnBrk="1" fontAlgn="auto" hangingPunct="1">
              <a:spcBef>
                <a:spcPts val="0"/>
              </a:spcBef>
              <a:spcAft>
                <a:spcPts val="0"/>
              </a:spcAft>
              <a:defRPr sz="1662">
                <a:latin typeface="+mn-lt"/>
                <a:ea typeface="+mn-ea"/>
                <a:cs typeface="+mn-cs"/>
              </a:defRPr>
            </a:lvl1pPr>
          </a:lstStyle>
          <a:p>
            <a:pPr defTabSz="914400">
              <a:defRPr/>
            </a:pPr>
            <a:endParaRPr lang="en-US" dirty="0">
              <a:solidFill>
                <a:prstClr val="black"/>
              </a:solidFill>
            </a:endParaRPr>
          </a:p>
        </p:txBody>
      </p:sp>
      <p:sp>
        <p:nvSpPr>
          <p:cNvPr id="6" name="Slide Number Placeholder 5">
            <a:extLst>
              <a:ext uri="{FF2B5EF4-FFF2-40B4-BE49-F238E27FC236}">
                <a16:creationId xmlns:a16="http://schemas.microsoft.com/office/drawing/2014/main" id="{CF9F5C7A-91A6-4B46-8EF4-506397056E61}"/>
              </a:ext>
            </a:extLst>
          </p:cNvPr>
          <p:cNvSpPr>
            <a:spLocks noGrp="1"/>
          </p:cNvSpPr>
          <p:nvPr>
            <p:ph type="sldNum" sz="quarter" idx="12"/>
          </p:nvPr>
        </p:nvSpPr>
        <p:spPr>
          <a:xfrm>
            <a:off x="6553200" y="6356353"/>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662">
                <a:latin typeface="Calibri" panose="020F0502020204030204" pitchFamily="34" charset="0"/>
              </a:defRPr>
            </a:lvl1pPr>
          </a:lstStyle>
          <a:p>
            <a:pPr defTabSz="914400" fontAlgn="auto">
              <a:spcBef>
                <a:spcPts val="0"/>
              </a:spcBef>
              <a:spcAft>
                <a:spcPts val="0"/>
              </a:spcAft>
              <a:defRPr/>
            </a:pPr>
            <a:fld id="{400B1B1E-0A5D-497D-9106-DBC4A1E623CC}" type="slidenum">
              <a:rPr lang="en-US" altLang="en-US">
                <a:solidFill>
                  <a:prstClr val="black"/>
                </a:solidFill>
                <a:ea typeface="+mn-ea"/>
              </a:rPr>
              <a:pPr defTabSz="9144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24037336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7" descr="DWA Slide Master.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7"/>
            <a:ext cx="6248400" cy="1470025"/>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21553691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5_Title Slide">
    <p:spTree>
      <p:nvGrpSpPr>
        <p:cNvPr id="1" name=""/>
        <p:cNvGrpSpPr/>
        <p:nvPr/>
      </p:nvGrpSpPr>
      <p:grpSpPr>
        <a:xfrm>
          <a:off x="0" y="0"/>
          <a:ext cx="0" cy="0"/>
          <a:chOff x="0" y="0"/>
          <a:chExt cx="0" cy="0"/>
        </a:xfrm>
      </p:grpSpPr>
      <p:pic>
        <p:nvPicPr>
          <p:cNvPr id="3" name="Picture 7" descr="DWA Slide Master.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7"/>
            <a:ext cx="6248400" cy="1470025"/>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37813832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pic>
        <p:nvPicPr>
          <p:cNvPr id="3" name="Picture 7" descr="DWA Slide Master.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7"/>
            <a:ext cx="6248400" cy="1470025"/>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34842752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ENTERING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71355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1" descr="DWS Slide Cover3.pdf"/>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0"/>
            <a:ext cx="9180513"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 descr="DWS Slide Cover pic4.jp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 y="1512890"/>
            <a:ext cx="9180513" cy="503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ctrTitle" hasCustomPrompt="1"/>
          </p:nvPr>
        </p:nvSpPr>
        <p:spPr>
          <a:xfrm>
            <a:off x="1450729" y="2148009"/>
            <a:ext cx="7077807" cy="3030660"/>
          </a:xfrm>
          <a:prstGeom prst="rect">
            <a:avLst/>
          </a:prstGeom>
        </p:spPr>
        <p:txBody>
          <a:bodyPr/>
          <a:lstStyle>
            <a:lvl1pPr algn="l">
              <a:defRPr lang="en-US" sz="1800" kern="1200" dirty="0" smtClean="0">
                <a:solidFill>
                  <a:schemeClr val="bg2">
                    <a:lumMod val="25000"/>
                  </a:schemeClr>
                </a:solidFill>
                <a:latin typeface="Gill Snas" charset="0"/>
                <a:ea typeface="ＭＳ Ｐゴシック" charset="0"/>
                <a:cs typeface="Gill Snas" charset="0"/>
              </a:defRPr>
            </a:lvl1pPr>
          </a:lstStyle>
          <a:p>
            <a:pPr eaLnBrk="1" hangingPunct="1">
              <a:defRPr/>
            </a:pPr>
            <a:r>
              <a:rPr lang="en-US" dirty="0"/>
              <a:t>Click to edit Master title style</a:t>
            </a:r>
            <a:br>
              <a:rPr lang="en-US" dirty="0"/>
            </a:br>
            <a:r>
              <a:rPr lang="en-US" dirty="0">
                <a:solidFill>
                  <a:schemeClr val="bg2">
                    <a:lumMod val="25000"/>
                  </a:schemeClr>
                </a:solidFill>
                <a:latin typeface="Gill Snas" charset="0"/>
                <a:cs typeface="Gill Snas" charset="0"/>
              </a:rPr>
              <a:t>PRESENTATION TITLE</a:t>
            </a:r>
            <a:br>
              <a:rPr lang="en-US" dirty="0">
                <a:solidFill>
                  <a:schemeClr val="bg2">
                    <a:lumMod val="25000"/>
                  </a:schemeClr>
                </a:solidFill>
                <a:latin typeface="Gill Snas" charset="0"/>
                <a:cs typeface="Gill Snas" charset="0"/>
              </a:rPr>
            </a:br>
            <a:br>
              <a:rPr lang="en-US" dirty="0">
                <a:solidFill>
                  <a:schemeClr val="bg2">
                    <a:lumMod val="25000"/>
                  </a:schemeClr>
                </a:solidFill>
                <a:latin typeface="Gill Snas" charset="0"/>
                <a:cs typeface="Gill Snas" charset="0"/>
              </a:rPr>
            </a:br>
            <a:r>
              <a:rPr lang="en-US" sz="1050" dirty="0">
                <a:solidFill>
                  <a:schemeClr val="bg2">
                    <a:lumMod val="25000"/>
                  </a:schemeClr>
                </a:solidFill>
                <a:latin typeface="Gill Snas" charset="0"/>
                <a:cs typeface="Gill Snas" charset="0"/>
              </a:rPr>
              <a:t>Presented by:</a:t>
            </a:r>
            <a:br>
              <a:rPr lang="en-US" sz="1050" dirty="0">
                <a:solidFill>
                  <a:schemeClr val="bg2">
                    <a:lumMod val="25000"/>
                  </a:schemeClr>
                </a:solidFill>
                <a:latin typeface="Gill Snas" charset="0"/>
                <a:cs typeface="Gill Snas" charset="0"/>
              </a:rPr>
            </a:br>
            <a:r>
              <a:rPr lang="en-US" sz="1350" dirty="0">
                <a:solidFill>
                  <a:schemeClr val="bg2">
                    <a:lumMod val="25000"/>
                  </a:schemeClr>
                </a:solidFill>
                <a:latin typeface="Gill Snas" charset="0"/>
                <a:cs typeface="Gill Snas" charset="0"/>
              </a:rPr>
              <a:t>Name Surname</a:t>
            </a:r>
            <a:br>
              <a:rPr lang="en-US" sz="1350" dirty="0">
                <a:solidFill>
                  <a:schemeClr val="bg2">
                    <a:lumMod val="25000"/>
                  </a:schemeClr>
                </a:solidFill>
                <a:latin typeface="Gill Snas" charset="0"/>
                <a:cs typeface="Gill Snas" charset="0"/>
              </a:rPr>
            </a:br>
            <a:r>
              <a:rPr lang="en-US" sz="1350" dirty="0">
                <a:solidFill>
                  <a:schemeClr val="bg2">
                    <a:lumMod val="25000"/>
                  </a:schemeClr>
                </a:solidFill>
                <a:latin typeface="Gill Snas" charset="0"/>
                <a:cs typeface="Gill Snas" charset="0"/>
              </a:rPr>
              <a:t>Designation</a:t>
            </a:r>
            <a:br>
              <a:rPr lang="en-US" sz="1350" dirty="0">
                <a:solidFill>
                  <a:schemeClr val="bg2">
                    <a:lumMod val="25000"/>
                  </a:schemeClr>
                </a:solidFill>
                <a:latin typeface="Gill Snas" charset="0"/>
                <a:cs typeface="Gill Snas" charset="0"/>
              </a:rPr>
            </a:br>
            <a:r>
              <a:rPr lang="en-US" sz="1350" dirty="0">
                <a:solidFill>
                  <a:schemeClr val="bg2">
                    <a:lumMod val="25000"/>
                  </a:schemeClr>
                </a:solidFill>
                <a:latin typeface="Gill Snas" charset="0"/>
                <a:cs typeface="Gill Snas" charset="0"/>
              </a:rPr>
              <a:t>Directorate</a:t>
            </a:r>
            <a:br>
              <a:rPr lang="en-US" sz="1350" dirty="0">
                <a:solidFill>
                  <a:schemeClr val="bg2">
                    <a:lumMod val="25000"/>
                  </a:schemeClr>
                </a:solidFill>
                <a:latin typeface="Gill Snas" charset="0"/>
                <a:cs typeface="Gill Snas" charset="0"/>
              </a:rPr>
            </a:br>
            <a:br>
              <a:rPr lang="en-US" sz="1350" dirty="0">
                <a:solidFill>
                  <a:schemeClr val="bg2">
                    <a:lumMod val="25000"/>
                  </a:schemeClr>
                </a:solidFill>
                <a:latin typeface="Gill Snas" charset="0"/>
                <a:cs typeface="Gill Snas" charset="0"/>
              </a:rPr>
            </a:br>
            <a:r>
              <a:rPr lang="en-US" sz="1050" dirty="0">
                <a:solidFill>
                  <a:schemeClr val="bg2">
                    <a:lumMod val="25000"/>
                  </a:schemeClr>
                </a:solidFill>
                <a:latin typeface="Gill Snas" charset="0"/>
                <a:cs typeface="Gill Snas" charset="0"/>
              </a:rPr>
              <a:t>Date</a:t>
            </a:r>
            <a:br>
              <a:rPr lang="en-US" sz="1050" dirty="0">
                <a:solidFill>
                  <a:schemeClr val="bg2">
                    <a:lumMod val="25000"/>
                  </a:schemeClr>
                </a:solidFill>
                <a:latin typeface="Gill Snas" charset="0"/>
                <a:cs typeface="Gill Snas" charset="0"/>
              </a:rPr>
            </a:br>
            <a:endParaRPr lang="en-US" dirty="0"/>
          </a:p>
        </p:txBody>
      </p:sp>
    </p:spTree>
    <p:extLst>
      <p:ext uri="{BB962C8B-B14F-4D97-AF65-F5344CB8AC3E}">
        <p14:creationId xmlns:p14="http://schemas.microsoft.com/office/powerpoint/2010/main" val="1747708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3"/>
            <a:ext cx="7772400" cy="1470025"/>
          </a:xfrm>
          <a:prstGeom prst="rect">
            <a:avLst/>
          </a:prstGeo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316531" indent="0" algn="ctr">
              <a:buNone/>
              <a:defRPr>
                <a:solidFill>
                  <a:schemeClr val="tx1">
                    <a:tint val="75000"/>
                  </a:schemeClr>
                </a:solidFill>
              </a:defRPr>
            </a:lvl2pPr>
            <a:lvl3pPr marL="633062" indent="0" algn="ctr">
              <a:buNone/>
              <a:defRPr>
                <a:solidFill>
                  <a:schemeClr val="tx1">
                    <a:tint val="75000"/>
                  </a:schemeClr>
                </a:solidFill>
              </a:defRPr>
            </a:lvl3pPr>
            <a:lvl4pPr marL="949593" indent="0" algn="ctr">
              <a:buNone/>
              <a:defRPr>
                <a:solidFill>
                  <a:schemeClr val="tx1">
                    <a:tint val="75000"/>
                  </a:schemeClr>
                </a:solidFill>
              </a:defRPr>
            </a:lvl4pPr>
            <a:lvl5pPr marL="1266124" indent="0" algn="ctr">
              <a:buNone/>
              <a:defRPr>
                <a:solidFill>
                  <a:schemeClr val="tx1">
                    <a:tint val="75000"/>
                  </a:schemeClr>
                </a:solidFill>
              </a:defRPr>
            </a:lvl5pPr>
            <a:lvl6pPr marL="1582655" indent="0" algn="ctr">
              <a:buNone/>
              <a:defRPr>
                <a:solidFill>
                  <a:schemeClr val="tx1">
                    <a:tint val="75000"/>
                  </a:schemeClr>
                </a:solidFill>
              </a:defRPr>
            </a:lvl6pPr>
            <a:lvl7pPr marL="1899186" indent="0" algn="ctr">
              <a:buNone/>
              <a:defRPr>
                <a:solidFill>
                  <a:schemeClr val="tx1">
                    <a:tint val="75000"/>
                  </a:schemeClr>
                </a:solidFill>
              </a:defRPr>
            </a:lvl7pPr>
            <a:lvl8pPr marL="2215717" indent="0" algn="ctr">
              <a:buNone/>
              <a:defRPr>
                <a:solidFill>
                  <a:schemeClr val="tx1">
                    <a:tint val="75000"/>
                  </a:schemeClr>
                </a:solidFill>
              </a:defRPr>
            </a:lvl8pPr>
            <a:lvl9pPr marL="2532248" indent="0" algn="ctr">
              <a:buNone/>
              <a:defRPr>
                <a:solidFill>
                  <a:schemeClr val="tx1">
                    <a:tint val="75000"/>
                  </a:schemeClr>
                </a:solidFill>
              </a:defRPr>
            </a:lvl9pPr>
          </a:lstStyle>
          <a:p>
            <a:r>
              <a:rPr lang="en-US"/>
              <a:t>Click to edit Master subtitle style</a:t>
            </a:r>
          </a:p>
        </p:txBody>
      </p:sp>
      <p:sp>
        <p:nvSpPr>
          <p:cNvPr id="6"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50">
                <a:latin typeface="Arial" panose="020B0604020202020204" pitchFamily="34" charset="0"/>
                <a:cs typeface="Arial" panose="020B0604020202020204" pitchFamily="34" charset="0"/>
              </a:defRPr>
            </a:lvl1pPr>
          </a:lstStyle>
          <a:p>
            <a:pPr defTabSz="685800" fontAlgn="auto">
              <a:spcBef>
                <a:spcPts val="0"/>
              </a:spcBef>
              <a:spcAft>
                <a:spcPts val="0"/>
              </a:spcAft>
              <a:defRPr/>
            </a:pPr>
            <a:fld id="{6E6B949B-FF25-4512-A6F3-1B8E765DDD27}" type="slidenum">
              <a:rPr lang="en-US" altLang="en-US" smtClean="0">
                <a:solidFill>
                  <a:prstClr val="black"/>
                </a:solidFill>
                <a:ea typeface="+mn-ea"/>
              </a:rPr>
              <a:pPr defTabSz="6858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2543304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3"/>
            <a:ext cx="7772400" cy="1470025"/>
          </a:xfrm>
          <a:prstGeom prst="rect">
            <a:avLst/>
          </a:prstGeo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22041" indent="0" algn="ctr">
              <a:buNone/>
              <a:defRPr>
                <a:solidFill>
                  <a:schemeClr val="tx1">
                    <a:tint val="75000"/>
                  </a:schemeClr>
                </a:solidFill>
              </a:defRPr>
            </a:lvl2pPr>
            <a:lvl3pPr marL="844083" indent="0" algn="ctr">
              <a:buNone/>
              <a:defRPr>
                <a:solidFill>
                  <a:schemeClr val="tx1">
                    <a:tint val="75000"/>
                  </a:schemeClr>
                </a:solidFill>
              </a:defRPr>
            </a:lvl3pPr>
            <a:lvl4pPr marL="1266124" indent="0" algn="ctr">
              <a:buNone/>
              <a:defRPr>
                <a:solidFill>
                  <a:schemeClr val="tx1">
                    <a:tint val="75000"/>
                  </a:schemeClr>
                </a:solidFill>
              </a:defRPr>
            </a:lvl4pPr>
            <a:lvl5pPr marL="1688165" indent="0" algn="ctr">
              <a:buNone/>
              <a:defRPr>
                <a:solidFill>
                  <a:schemeClr val="tx1">
                    <a:tint val="75000"/>
                  </a:schemeClr>
                </a:solidFill>
              </a:defRPr>
            </a:lvl5pPr>
            <a:lvl6pPr marL="2110207" indent="0" algn="ctr">
              <a:buNone/>
              <a:defRPr>
                <a:solidFill>
                  <a:schemeClr val="tx1">
                    <a:tint val="75000"/>
                  </a:schemeClr>
                </a:solidFill>
              </a:defRPr>
            </a:lvl6pPr>
            <a:lvl7pPr marL="2532248" indent="0" algn="ctr">
              <a:buNone/>
              <a:defRPr>
                <a:solidFill>
                  <a:schemeClr val="tx1">
                    <a:tint val="75000"/>
                  </a:schemeClr>
                </a:solidFill>
              </a:defRPr>
            </a:lvl7pPr>
            <a:lvl8pPr marL="2954289" indent="0" algn="ctr">
              <a:buNone/>
              <a:defRPr>
                <a:solidFill>
                  <a:schemeClr val="tx1">
                    <a:tint val="75000"/>
                  </a:schemeClr>
                </a:solidFill>
              </a:defRPr>
            </a:lvl8pPr>
            <a:lvl9pPr marL="3376331" indent="0" algn="ctr">
              <a:buNone/>
              <a:defRPr>
                <a:solidFill>
                  <a:schemeClr val="tx1">
                    <a:tint val="75000"/>
                  </a:schemeClr>
                </a:solidFill>
              </a:defRPr>
            </a:lvl9pPr>
          </a:lstStyle>
          <a:p>
            <a:r>
              <a:rPr lang="en-US"/>
              <a:t>Click to edit Master subtitle style</a:t>
            </a:r>
          </a:p>
        </p:txBody>
      </p:sp>
      <p:sp>
        <p:nvSpPr>
          <p:cNvPr id="6"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cs typeface="Arial" panose="020B0604020202020204" pitchFamily="34" charset="0"/>
              </a:defRPr>
            </a:lvl1p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2022548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457200" y="1600206"/>
            <a:ext cx="8229600" cy="4525963"/>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50">
                <a:latin typeface="Arial" panose="020B0604020202020204" pitchFamily="34" charset="0"/>
                <a:cs typeface="Arial" panose="020B0604020202020204" pitchFamily="34" charset="0"/>
              </a:defRPr>
            </a:lvl1pPr>
          </a:lstStyle>
          <a:p>
            <a:pPr defTabSz="685800" fontAlgn="auto">
              <a:spcBef>
                <a:spcPts val="0"/>
              </a:spcBef>
              <a:spcAft>
                <a:spcPts val="0"/>
              </a:spcAft>
              <a:defRPr/>
            </a:pPr>
            <a:fld id="{6E6B949B-FF25-4512-A6F3-1B8E765DDD27}" type="slidenum">
              <a:rPr lang="en-US" altLang="en-US" smtClean="0">
                <a:solidFill>
                  <a:prstClr val="black"/>
                </a:solidFill>
                <a:ea typeface="+mn-ea"/>
              </a:rPr>
              <a:pPr defTabSz="6858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609768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a:prstGeom prst="rect">
            <a:avLst/>
          </a:prstGeom>
        </p:spPr>
        <p:txBody>
          <a:bodyPr anchor="t"/>
          <a:lstStyle>
            <a:lvl1pPr algn="l">
              <a:defRPr sz="2769" b="1" cap="a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722313" y="2906721"/>
            <a:ext cx="7772400" cy="1500187"/>
          </a:xfrm>
          <a:prstGeom prst="rect">
            <a:avLst/>
          </a:prstGeom>
        </p:spPr>
        <p:txBody>
          <a:bodyPr anchor="b"/>
          <a:lstStyle>
            <a:lvl1pPr marL="0" indent="0">
              <a:buNone/>
              <a:defRPr sz="1385">
                <a:solidFill>
                  <a:schemeClr val="tx1">
                    <a:tint val="75000"/>
                  </a:schemeClr>
                </a:solidFill>
                <a:latin typeface="Arial" panose="020B0604020202020204" pitchFamily="34" charset="0"/>
                <a:cs typeface="Arial" panose="020B0604020202020204" pitchFamily="34" charset="0"/>
              </a:defRPr>
            </a:lvl1pPr>
            <a:lvl2pPr marL="316531" indent="0">
              <a:buNone/>
              <a:defRPr sz="1247">
                <a:solidFill>
                  <a:schemeClr val="tx1">
                    <a:tint val="75000"/>
                  </a:schemeClr>
                </a:solidFill>
              </a:defRPr>
            </a:lvl2pPr>
            <a:lvl3pPr marL="633062" indent="0">
              <a:buNone/>
              <a:defRPr sz="1108">
                <a:solidFill>
                  <a:schemeClr val="tx1">
                    <a:tint val="75000"/>
                  </a:schemeClr>
                </a:solidFill>
              </a:defRPr>
            </a:lvl3pPr>
            <a:lvl4pPr marL="949593" indent="0">
              <a:buNone/>
              <a:defRPr sz="969">
                <a:solidFill>
                  <a:schemeClr val="tx1">
                    <a:tint val="75000"/>
                  </a:schemeClr>
                </a:solidFill>
              </a:defRPr>
            </a:lvl4pPr>
            <a:lvl5pPr marL="1266124" indent="0">
              <a:buNone/>
              <a:defRPr sz="969">
                <a:solidFill>
                  <a:schemeClr val="tx1">
                    <a:tint val="75000"/>
                  </a:schemeClr>
                </a:solidFill>
              </a:defRPr>
            </a:lvl5pPr>
            <a:lvl6pPr marL="1582655" indent="0">
              <a:buNone/>
              <a:defRPr sz="969">
                <a:solidFill>
                  <a:schemeClr val="tx1">
                    <a:tint val="75000"/>
                  </a:schemeClr>
                </a:solidFill>
              </a:defRPr>
            </a:lvl6pPr>
            <a:lvl7pPr marL="1899186" indent="0">
              <a:buNone/>
              <a:defRPr sz="969">
                <a:solidFill>
                  <a:schemeClr val="tx1">
                    <a:tint val="75000"/>
                  </a:schemeClr>
                </a:solidFill>
              </a:defRPr>
            </a:lvl7pPr>
            <a:lvl8pPr marL="2215717" indent="0">
              <a:buNone/>
              <a:defRPr sz="969">
                <a:solidFill>
                  <a:schemeClr val="tx1">
                    <a:tint val="75000"/>
                  </a:schemeClr>
                </a:solidFill>
              </a:defRPr>
            </a:lvl8pPr>
            <a:lvl9pPr marL="2532248" indent="0">
              <a:buNone/>
              <a:defRPr sz="969">
                <a:solidFill>
                  <a:schemeClr val="tx1">
                    <a:tint val="75000"/>
                  </a:schemeClr>
                </a:solidFill>
              </a:defRPr>
            </a:lvl9pPr>
          </a:lstStyle>
          <a:p>
            <a:pPr lvl="0"/>
            <a:r>
              <a:rPr lang="en-US"/>
              <a:t>Click to edit Master text styles</a:t>
            </a:r>
          </a:p>
        </p:txBody>
      </p:sp>
      <p:sp>
        <p:nvSpPr>
          <p:cNvPr id="7"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50">
                <a:latin typeface="Arial" panose="020B0604020202020204" pitchFamily="34" charset="0"/>
                <a:cs typeface="Arial" panose="020B0604020202020204" pitchFamily="34" charset="0"/>
              </a:defRPr>
            </a:lvl1pPr>
          </a:lstStyle>
          <a:p>
            <a:pPr defTabSz="685800" fontAlgn="auto">
              <a:spcBef>
                <a:spcPts val="0"/>
              </a:spcBef>
              <a:spcAft>
                <a:spcPts val="0"/>
              </a:spcAft>
              <a:defRPr/>
            </a:pPr>
            <a:fld id="{6E6B949B-FF25-4512-A6F3-1B8E765DDD27}" type="slidenum">
              <a:rPr lang="en-US" altLang="en-US" smtClean="0">
                <a:solidFill>
                  <a:prstClr val="black"/>
                </a:solidFill>
                <a:ea typeface="+mn-ea"/>
              </a:rPr>
              <a:pPr defTabSz="6858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35095524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6"/>
            <a:ext cx="4038600" cy="4525963"/>
          </a:xfrm>
          <a:prstGeom prst="rect">
            <a:avLst/>
          </a:prstGeom>
        </p:spPr>
        <p:txBody>
          <a:bodyPr/>
          <a:lstStyle>
            <a:lvl1pPr>
              <a:defRPr sz="1939">
                <a:latin typeface="Arial" panose="020B0604020202020204" pitchFamily="34" charset="0"/>
                <a:cs typeface="Arial" panose="020B0604020202020204" pitchFamily="34" charset="0"/>
              </a:defRPr>
            </a:lvl1pPr>
            <a:lvl2pPr>
              <a:defRPr sz="1661">
                <a:latin typeface="Arial" panose="020B0604020202020204" pitchFamily="34" charset="0"/>
                <a:cs typeface="Arial" panose="020B0604020202020204" pitchFamily="34" charset="0"/>
              </a:defRPr>
            </a:lvl2pPr>
            <a:lvl3pPr>
              <a:defRPr sz="1385">
                <a:latin typeface="Arial" panose="020B0604020202020204" pitchFamily="34" charset="0"/>
                <a:cs typeface="Arial" panose="020B0604020202020204" pitchFamily="34" charset="0"/>
              </a:defRPr>
            </a:lvl3pPr>
            <a:lvl4pPr>
              <a:defRPr sz="1247">
                <a:latin typeface="Arial" panose="020B0604020202020204" pitchFamily="34" charset="0"/>
                <a:cs typeface="Arial" panose="020B0604020202020204" pitchFamily="34" charset="0"/>
              </a:defRPr>
            </a:lvl4pPr>
            <a:lvl5pPr>
              <a:defRPr sz="1247">
                <a:latin typeface="Arial" panose="020B0604020202020204" pitchFamily="34" charset="0"/>
                <a:cs typeface="Arial" panose="020B0604020202020204" pitchFamily="34" charset="0"/>
              </a:defRPr>
            </a:lvl5pPr>
            <a:lvl6pPr>
              <a:defRPr sz="1247"/>
            </a:lvl6pPr>
            <a:lvl7pPr>
              <a:defRPr sz="1247"/>
            </a:lvl7pPr>
            <a:lvl8pPr>
              <a:defRPr sz="1247"/>
            </a:lvl8pPr>
            <a:lvl9pPr>
              <a:defRPr sz="124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a:prstGeom prst="rect">
            <a:avLst/>
          </a:prstGeom>
        </p:spPr>
        <p:txBody>
          <a:bodyPr/>
          <a:lstStyle>
            <a:lvl1pPr>
              <a:defRPr sz="1939">
                <a:latin typeface="Arial" panose="020B0604020202020204" pitchFamily="34" charset="0"/>
                <a:cs typeface="Arial" panose="020B0604020202020204" pitchFamily="34" charset="0"/>
              </a:defRPr>
            </a:lvl1pPr>
            <a:lvl2pPr>
              <a:defRPr sz="1661">
                <a:latin typeface="Arial" panose="020B0604020202020204" pitchFamily="34" charset="0"/>
                <a:cs typeface="Arial" panose="020B0604020202020204" pitchFamily="34" charset="0"/>
              </a:defRPr>
            </a:lvl2pPr>
            <a:lvl3pPr>
              <a:defRPr sz="1385">
                <a:latin typeface="Arial" panose="020B0604020202020204" pitchFamily="34" charset="0"/>
                <a:cs typeface="Arial" panose="020B0604020202020204" pitchFamily="34" charset="0"/>
              </a:defRPr>
            </a:lvl3pPr>
            <a:lvl4pPr>
              <a:defRPr sz="1247">
                <a:latin typeface="Arial" panose="020B0604020202020204" pitchFamily="34" charset="0"/>
                <a:cs typeface="Arial" panose="020B0604020202020204" pitchFamily="34" charset="0"/>
              </a:defRPr>
            </a:lvl4pPr>
            <a:lvl5pPr>
              <a:defRPr sz="1247">
                <a:latin typeface="Arial" panose="020B0604020202020204" pitchFamily="34" charset="0"/>
                <a:cs typeface="Arial" panose="020B0604020202020204" pitchFamily="34" charset="0"/>
              </a:defRPr>
            </a:lvl5pPr>
            <a:lvl6pPr>
              <a:defRPr sz="1247"/>
            </a:lvl6pPr>
            <a:lvl7pPr>
              <a:defRPr sz="1247"/>
            </a:lvl7pPr>
            <a:lvl8pPr>
              <a:defRPr sz="1247"/>
            </a:lvl8pPr>
            <a:lvl9pPr>
              <a:defRPr sz="124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50">
                <a:latin typeface="Arial" panose="020B0604020202020204" pitchFamily="34" charset="0"/>
                <a:cs typeface="Arial" panose="020B0604020202020204" pitchFamily="34" charset="0"/>
              </a:defRPr>
            </a:lvl1pPr>
          </a:lstStyle>
          <a:p>
            <a:pPr defTabSz="685800" fontAlgn="auto">
              <a:spcBef>
                <a:spcPts val="0"/>
              </a:spcBef>
              <a:spcAft>
                <a:spcPts val="0"/>
              </a:spcAft>
              <a:defRPr/>
            </a:pPr>
            <a:fld id="{6E6B949B-FF25-4512-A6F3-1B8E765DDD27}" type="slidenum">
              <a:rPr lang="en-US" altLang="en-US" smtClean="0">
                <a:solidFill>
                  <a:prstClr val="black"/>
                </a:solidFill>
                <a:ea typeface="+mn-ea"/>
              </a:rPr>
              <a:pPr defTabSz="6858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1620996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2" y="1535113"/>
            <a:ext cx="4040188" cy="639762"/>
          </a:xfrm>
          <a:prstGeom prst="rect">
            <a:avLst/>
          </a:prstGeom>
        </p:spPr>
        <p:txBody>
          <a:bodyPr anchor="b"/>
          <a:lstStyle>
            <a:lvl1pPr marL="0" indent="0">
              <a:buNone/>
              <a:defRPr sz="1500" b="1">
                <a:latin typeface="Arial" panose="020B0604020202020204" pitchFamily="34" charset="0"/>
                <a:cs typeface="Arial" panose="020B0604020202020204" pitchFamily="34" charset="0"/>
              </a:defRPr>
            </a:lvl1pPr>
            <a:lvl2pPr marL="316531" indent="0">
              <a:buNone/>
              <a:defRPr sz="1385" b="1"/>
            </a:lvl2pPr>
            <a:lvl3pPr marL="633062" indent="0">
              <a:buNone/>
              <a:defRPr sz="1247" b="1"/>
            </a:lvl3pPr>
            <a:lvl4pPr marL="949593" indent="0">
              <a:buNone/>
              <a:defRPr sz="1108" b="1"/>
            </a:lvl4pPr>
            <a:lvl5pPr marL="1266124" indent="0">
              <a:buNone/>
              <a:defRPr sz="1108" b="1"/>
            </a:lvl5pPr>
            <a:lvl6pPr marL="1582655" indent="0">
              <a:buNone/>
              <a:defRPr sz="1108" b="1"/>
            </a:lvl6pPr>
            <a:lvl7pPr marL="1899186" indent="0">
              <a:buNone/>
              <a:defRPr sz="1108" b="1"/>
            </a:lvl7pPr>
            <a:lvl8pPr marL="2215717" indent="0">
              <a:buNone/>
              <a:defRPr sz="1108" b="1"/>
            </a:lvl8pPr>
            <a:lvl9pPr marL="2532248" indent="0">
              <a:buNone/>
              <a:defRPr sz="1108" b="1"/>
            </a:lvl9pPr>
          </a:lstStyle>
          <a:p>
            <a:pPr lvl="0"/>
            <a:r>
              <a:rPr lang="en-US" dirty="0"/>
              <a:t>Click to edit Master text styles</a:t>
            </a:r>
          </a:p>
        </p:txBody>
      </p:sp>
      <p:sp>
        <p:nvSpPr>
          <p:cNvPr id="4" name="Content Placeholder 3"/>
          <p:cNvSpPr>
            <a:spLocks noGrp="1"/>
          </p:cNvSpPr>
          <p:nvPr>
            <p:ph sz="half" idx="2"/>
          </p:nvPr>
        </p:nvSpPr>
        <p:spPr>
          <a:xfrm>
            <a:off x="457202" y="2174875"/>
            <a:ext cx="4040188" cy="3951288"/>
          </a:xfrm>
          <a:prstGeom prst="rect">
            <a:avLst/>
          </a:prstGeom>
        </p:spPr>
        <p:txBody>
          <a:bodyPr/>
          <a:lstStyle>
            <a:lvl1pPr>
              <a:defRPr sz="1661">
                <a:latin typeface="Arial" panose="020B0604020202020204" pitchFamily="34" charset="0"/>
                <a:cs typeface="Arial" panose="020B0604020202020204" pitchFamily="34" charset="0"/>
              </a:defRPr>
            </a:lvl1pPr>
            <a:lvl2pPr>
              <a:defRPr sz="1385">
                <a:latin typeface="Arial" panose="020B0604020202020204" pitchFamily="34" charset="0"/>
                <a:cs typeface="Arial" panose="020B0604020202020204" pitchFamily="34" charset="0"/>
              </a:defRPr>
            </a:lvl2pPr>
            <a:lvl3pPr>
              <a:defRPr sz="1247">
                <a:latin typeface="Arial" panose="020B0604020202020204" pitchFamily="34" charset="0"/>
                <a:cs typeface="Arial" panose="020B0604020202020204" pitchFamily="34" charset="0"/>
              </a:defRPr>
            </a:lvl3pPr>
            <a:lvl4pPr>
              <a:defRPr sz="1108">
                <a:latin typeface="Arial" panose="020B0604020202020204" pitchFamily="34" charset="0"/>
                <a:cs typeface="Arial" panose="020B0604020202020204" pitchFamily="34" charset="0"/>
              </a:defRPr>
            </a:lvl4pPr>
            <a:lvl5pPr>
              <a:defRPr sz="1108">
                <a:latin typeface="Arial" panose="020B0604020202020204" pitchFamily="34" charset="0"/>
                <a:cs typeface="Arial" panose="020B0604020202020204" pitchFamily="34" charset="0"/>
              </a:defRPr>
            </a:lvl5pPr>
            <a:lvl6pPr>
              <a:defRPr sz="1108"/>
            </a:lvl6pPr>
            <a:lvl7pPr>
              <a:defRPr sz="1108"/>
            </a:lvl7pPr>
            <a:lvl8pPr>
              <a:defRPr sz="1108"/>
            </a:lvl8pPr>
            <a:lvl9pPr>
              <a:defRPr sz="110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4" cy="639762"/>
          </a:xfrm>
          <a:prstGeom prst="rect">
            <a:avLst/>
          </a:prstGeom>
        </p:spPr>
        <p:txBody>
          <a:bodyPr anchor="b"/>
          <a:lstStyle>
            <a:lvl1pPr marL="0" indent="0">
              <a:buNone/>
              <a:defRPr sz="1500" b="1">
                <a:latin typeface="Arial" panose="020B0604020202020204" pitchFamily="34" charset="0"/>
                <a:cs typeface="Arial" panose="020B0604020202020204" pitchFamily="34" charset="0"/>
              </a:defRPr>
            </a:lvl1pPr>
            <a:lvl2pPr marL="316531" indent="0">
              <a:buNone/>
              <a:defRPr sz="1385" b="1"/>
            </a:lvl2pPr>
            <a:lvl3pPr marL="633062" indent="0">
              <a:buNone/>
              <a:defRPr sz="1247" b="1"/>
            </a:lvl3pPr>
            <a:lvl4pPr marL="949593" indent="0">
              <a:buNone/>
              <a:defRPr sz="1108" b="1"/>
            </a:lvl4pPr>
            <a:lvl5pPr marL="1266124" indent="0">
              <a:buNone/>
              <a:defRPr sz="1108" b="1"/>
            </a:lvl5pPr>
            <a:lvl6pPr marL="1582655" indent="0">
              <a:buNone/>
              <a:defRPr sz="1108" b="1"/>
            </a:lvl6pPr>
            <a:lvl7pPr marL="1899186" indent="0">
              <a:buNone/>
              <a:defRPr sz="1108" b="1"/>
            </a:lvl7pPr>
            <a:lvl8pPr marL="2215717" indent="0">
              <a:buNone/>
              <a:defRPr sz="1108" b="1"/>
            </a:lvl8pPr>
            <a:lvl9pPr marL="2532248" indent="0">
              <a:buNone/>
              <a:defRPr sz="1108" b="1"/>
            </a:lvl9pPr>
          </a:lstStyle>
          <a:p>
            <a:pPr lvl="0"/>
            <a:r>
              <a:rPr lang="en-US"/>
              <a:t>Click to edit Master text styles</a:t>
            </a:r>
          </a:p>
        </p:txBody>
      </p:sp>
      <p:sp>
        <p:nvSpPr>
          <p:cNvPr id="6" name="Content Placeholder 5"/>
          <p:cNvSpPr>
            <a:spLocks noGrp="1"/>
          </p:cNvSpPr>
          <p:nvPr>
            <p:ph sz="quarter" idx="4"/>
          </p:nvPr>
        </p:nvSpPr>
        <p:spPr>
          <a:xfrm>
            <a:off x="4645027" y="2174875"/>
            <a:ext cx="4041774" cy="3951288"/>
          </a:xfrm>
          <a:prstGeom prst="rect">
            <a:avLst/>
          </a:prstGeom>
        </p:spPr>
        <p:txBody>
          <a:bodyPr/>
          <a:lstStyle>
            <a:lvl1pPr>
              <a:defRPr sz="1661">
                <a:latin typeface="Arial" panose="020B0604020202020204" pitchFamily="34" charset="0"/>
                <a:cs typeface="Arial" panose="020B0604020202020204" pitchFamily="34" charset="0"/>
              </a:defRPr>
            </a:lvl1pPr>
            <a:lvl2pPr>
              <a:defRPr sz="1385">
                <a:latin typeface="Arial" panose="020B0604020202020204" pitchFamily="34" charset="0"/>
                <a:cs typeface="Arial" panose="020B0604020202020204" pitchFamily="34" charset="0"/>
              </a:defRPr>
            </a:lvl2pPr>
            <a:lvl3pPr>
              <a:defRPr sz="1247">
                <a:latin typeface="Arial" panose="020B0604020202020204" pitchFamily="34" charset="0"/>
                <a:cs typeface="Arial" panose="020B0604020202020204" pitchFamily="34" charset="0"/>
              </a:defRPr>
            </a:lvl3pPr>
            <a:lvl4pPr>
              <a:defRPr sz="1108">
                <a:latin typeface="Arial" panose="020B0604020202020204" pitchFamily="34" charset="0"/>
                <a:cs typeface="Arial" panose="020B0604020202020204" pitchFamily="34" charset="0"/>
              </a:defRPr>
            </a:lvl4pPr>
            <a:lvl5pPr>
              <a:defRPr sz="1108">
                <a:latin typeface="Arial" panose="020B0604020202020204" pitchFamily="34" charset="0"/>
                <a:cs typeface="Arial" panose="020B0604020202020204" pitchFamily="34" charset="0"/>
              </a:defRPr>
            </a:lvl5pPr>
            <a:lvl6pPr>
              <a:defRPr sz="1108"/>
            </a:lvl6pPr>
            <a:lvl7pPr>
              <a:defRPr sz="1108"/>
            </a:lvl7pPr>
            <a:lvl8pPr>
              <a:defRPr sz="1108"/>
            </a:lvl8pPr>
            <a:lvl9pPr>
              <a:defRPr sz="110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50">
                <a:latin typeface="Arial" panose="020B0604020202020204" pitchFamily="34" charset="0"/>
                <a:cs typeface="Arial" panose="020B0604020202020204" pitchFamily="34" charset="0"/>
              </a:defRPr>
            </a:lvl1pPr>
          </a:lstStyle>
          <a:p>
            <a:pPr defTabSz="685800" fontAlgn="auto">
              <a:spcBef>
                <a:spcPts val="0"/>
              </a:spcBef>
              <a:spcAft>
                <a:spcPts val="0"/>
              </a:spcAft>
              <a:defRPr/>
            </a:pPr>
            <a:fld id="{6E6B949B-FF25-4512-A6F3-1B8E765DDD27}" type="slidenum">
              <a:rPr lang="en-US" altLang="en-US" smtClean="0">
                <a:solidFill>
                  <a:prstClr val="black"/>
                </a:solidFill>
                <a:ea typeface="+mn-ea"/>
              </a:rPr>
              <a:pPr defTabSz="6858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26215738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50">
                <a:latin typeface="Arial" panose="020B0604020202020204" pitchFamily="34" charset="0"/>
                <a:cs typeface="Arial" panose="020B0604020202020204" pitchFamily="34" charset="0"/>
              </a:defRPr>
            </a:lvl1pPr>
          </a:lstStyle>
          <a:p>
            <a:pPr defTabSz="685800" fontAlgn="auto">
              <a:spcBef>
                <a:spcPts val="0"/>
              </a:spcBef>
              <a:spcAft>
                <a:spcPts val="0"/>
              </a:spcAft>
              <a:defRPr/>
            </a:pPr>
            <a:fld id="{6E6B949B-FF25-4512-A6F3-1B8E765DDD27}" type="slidenum">
              <a:rPr lang="en-US" altLang="en-US" smtClean="0">
                <a:solidFill>
                  <a:prstClr val="black"/>
                </a:solidFill>
                <a:ea typeface="+mn-ea"/>
              </a:rPr>
              <a:pPr defTabSz="6858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1411452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50">
                <a:latin typeface="Arial" panose="020B0604020202020204" pitchFamily="34" charset="0"/>
                <a:cs typeface="Arial" panose="020B0604020202020204" pitchFamily="34" charset="0"/>
              </a:defRPr>
            </a:lvl1pPr>
          </a:lstStyle>
          <a:p>
            <a:pPr defTabSz="685800" fontAlgn="auto">
              <a:spcBef>
                <a:spcPts val="0"/>
              </a:spcBef>
              <a:spcAft>
                <a:spcPts val="0"/>
              </a:spcAft>
              <a:defRPr/>
            </a:pPr>
            <a:fld id="{6E6B949B-FF25-4512-A6F3-1B8E765DDD27}" type="slidenum">
              <a:rPr lang="en-US" altLang="en-US" smtClean="0">
                <a:solidFill>
                  <a:prstClr val="black"/>
                </a:solidFill>
                <a:ea typeface="+mn-ea"/>
              </a:rPr>
              <a:pPr defTabSz="6858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7652842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a:prstGeom prst="rect">
            <a:avLst/>
          </a:prstGeom>
        </p:spPr>
        <p:txBody>
          <a:bodyPr anchor="b"/>
          <a:lstStyle>
            <a:lvl1pPr algn="l">
              <a:defRPr sz="1385" b="1">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3" y="273058"/>
            <a:ext cx="5111751" cy="5853113"/>
          </a:xfrm>
          <a:prstGeom prst="rect">
            <a:avLst/>
          </a:prstGeom>
        </p:spPr>
        <p:txBody>
          <a:bodyPr/>
          <a:lstStyle>
            <a:lvl1pPr>
              <a:defRPr sz="2216">
                <a:latin typeface="Arial" panose="020B0604020202020204" pitchFamily="34" charset="0"/>
                <a:cs typeface="Arial" panose="020B0604020202020204" pitchFamily="34" charset="0"/>
              </a:defRPr>
            </a:lvl1pPr>
            <a:lvl2pPr>
              <a:defRPr sz="1939">
                <a:latin typeface="Arial" panose="020B0604020202020204" pitchFamily="34" charset="0"/>
                <a:cs typeface="Arial" panose="020B0604020202020204" pitchFamily="34" charset="0"/>
              </a:defRPr>
            </a:lvl2pPr>
            <a:lvl3pPr>
              <a:defRPr sz="1661">
                <a:latin typeface="Arial" panose="020B0604020202020204" pitchFamily="34" charset="0"/>
                <a:cs typeface="Arial" panose="020B0604020202020204" pitchFamily="34" charset="0"/>
              </a:defRPr>
            </a:lvl3pPr>
            <a:lvl4pPr>
              <a:defRPr sz="1385">
                <a:latin typeface="Arial" panose="020B0604020202020204" pitchFamily="34" charset="0"/>
                <a:cs typeface="Arial" panose="020B0604020202020204" pitchFamily="34" charset="0"/>
              </a:defRPr>
            </a:lvl4pPr>
            <a:lvl5pPr>
              <a:defRPr sz="1385">
                <a:latin typeface="Arial" panose="020B0604020202020204" pitchFamily="34" charset="0"/>
                <a:cs typeface="Arial" panose="020B0604020202020204" pitchFamily="34" charset="0"/>
              </a:defRPr>
            </a:lvl5pPr>
            <a:lvl6pPr>
              <a:defRPr sz="1385"/>
            </a:lvl6pPr>
            <a:lvl7pPr>
              <a:defRPr sz="1385"/>
            </a:lvl7pPr>
            <a:lvl8pPr>
              <a:defRPr sz="1385"/>
            </a:lvl8pPr>
            <a:lvl9pPr>
              <a:defRPr sz="138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3"/>
            <a:ext cx="3008313" cy="4691063"/>
          </a:xfrm>
          <a:prstGeom prst="rect">
            <a:avLst/>
          </a:prstGeom>
        </p:spPr>
        <p:txBody>
          <a:bodyPr/>
          <a:lstStyle>
            <a:lvl1pPr marL="0" indent="0">
              <a:buNone/>
              <a:defRPr sz="969">
                <a:latin typeface="Arial" panose="020B0604020202020204" pitchFamily="34" charset="0"/>
                <a:cs typeface="Arial" panose="020B0604020202020204" pitchFamily="34" charset="0"/>
              </a:defRPr>
            </a:lvl1pPr>
            <a:lvl2pPr marL="316531" indent="0">
              <a:buNone/>
              <a:defRPr sz="831"/>
            </a:lvl2pPr>
            <a:lvl3pPr marL="633062" indent="0">
              <a:buNone/>
              <a:defRPr sz="692"/>
            </a:lvl3pPr>
            <a:lvl4pPr marL="949593" indent="0">
              <a:buNone/>
              <a:defRPr sz="623"/>
            </a:lvl4pPr>
            <a:lvl5pPr marL="1266124" indent="0">
              <a:buNone/>
              <a:defRPr sz="623"/>
            </a:lvl5pPr>
            <a:lvl6pPr marL="1582655" indent="0">
              <a:buNone/>
              <a:defRPr sz="623"/>
            </a:lvl6pPr>
            <a:lvl7pPr marL="1899186" indent="0">
              <a:buNone/>
              <a:defRPr sz="623"/>
            </a:lvl7pPr>
            <a:lvl8pPr marL="2215717" indent="0">
              <a:buNone/>
              <a:defRPr sz="623"/>
            </a:lvl8pPr>
            <a:lvl9pPr marL="2532248" indent="0">
              <a:buNone/>
              <a:defRPr sz="623"/>
            </a:lvl9pPr>
          </a:lstStyle>
          <a:p>
            <a:pPr lvl="0"/>
            <a:r>
              <a:rPr lang="en-US"/>
              <a:t>Click to edit Master text styles</a:t>
            </a:r>
          </a:p>
        </p:txBody>
      </p:sp>
      <p:sp>
        <p:nvSpPr>
          <p:cNvPr id="8"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50">
                <a:latin typeface="Arial" panose="020B0604020202020204" pitchFamily="34" charset="0"/>
                <a:cs typeface="Arial" panose="020B0604020202020204" pitchFamily="34" charset="0"/>
              </a:defRPr>
            </a:lvl1pPr>
          </a:lstStyle>
          <a:p>
            <a:pPr defTabSz="685800" fontAlgn="auto">
              <a:spcBef>
                <a:spcPts val="0"/>
              </a:spcBef>
              <a:spcAft>
                <a:spcPts val="0"/>
              </a:spcAft>
              <a:defRPr/>
            </a:pPr>
            <a:fld id="{6E6B949B-FF25-4512-A6F3-1B8E765DDD27}" type="slidenum">
              <a:rPr lang="en-US" altLang="en-US" smtClean="0">
                <a:solidFill>
                  <a:prstClr val="black"/>
                </a:solidFill>
                <a:ea typeface="+mn-ea"/>
              </a:rPr>
              <a:pPr defTabSz="6858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39129255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1385" b="1">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2216">
                <a:latin typeface="Arial" panose="020B0604020202020204" pitchFamily="34" charset="0"/>
                <a:cs typeface="Arial" panose="020B0604020202020204" pitchFamily="34" charset="0"/>
              </a:defRPr>
            </a:lvl1pPr>
            <a:lvl2pPr marL="316531" indent="0">
              <a:buNone/>
              <a:defRPr sz="1939"/>
            </a:lvl2pPr>
            <a:lvl3pPr marL="633062" indent="0">
              <a:buNone/>
              <a:defRPr sz="1661"/>
            </a:lvl3pPr>
            <a:lvl4pPr marL="949593" indent="0">
              <a:buNone/>
              <a:defRPr sz="1385"/>
            </a:lvl4pPr>
            <a:lvl5pPr marL="1266124" indent="0">
              <a:buNone/>
              <a:defRPr sz="1385"/>
            </a:lvl5pPr>
            <a:lvl6pPr marL="1582655" indent="0">
              <a:buNone/>
              <a:defRPr sz="1385"/>
            </a:lvl6pPr>
            <a:lvl7pPr marL="1899186" indent="0">
              <a:buNone/>
              <a:defRPr sz="1385"/>
            </a:lvl7pPr>
            <a:lvl8pPr marL="2215717" indent="0">
              <a:buNone/>
              <a:defRPr sz="1385"/>
            </a:lvl8pPr>
            <a:lvl9pPr marL="2532248" indent="0">
              <a:buNone/>
              <a:defRPr sz="1385"/>
            </a:lvl9pPr>
          </a:lstStyle>
          <a:p>
            <a:pPr lvl="0"/>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969">
                <a:latin typeface="Arial" panose="020B0604020202020204" pitchFamily="34" charset="0"/>
                <a:cs typeface="Arial" panose="020B0604020202020204" pitchFamily="34" charset="0"/>
              </a:defRPr>
            </a:lvl1pPr>
            <a:lvl2pPr marL="316531" indent="0">
              <a:buNone/>
              <a:defRPr sz="831"/>
            </a:lvl2pPr>
            <a:lvl3pPr marL="633062" indent="0">
              <a:buNone/>
              <a:defRPr sz="692"/>
            </a:lvl3pPr>
            <a:lvl4pPr marL="949593" indent="0">
              <a:buNone/>
              <a:defRPr sz="623"/>
            </a:lvl4pPr>
            <a:lvl5pPr marL="1266124" indent="0">
              <a:buNone/>
              <a:defRPr sz="623"/>
            </a:lvl5pPr>
            <a:lvl6pPr marL="1582655" indent="0">
              <a:buNone/>
              <a:defRPr sz="623"/>
            </a:lvl6pPr>
            <a:lvl7pPr marL="1899186" indent="0">
              <a:buNone/>
              <a:defRPr sz="623"/>
            </a:lvl7pPr>
            <a:lvl8pPr marL="2215717" indent="0">
              <a:buNone/>
              <a:defRPr sz="623"/>
            </a:lvl8pPr>
            <a:lvl9pPr marL="2532248" indent="0">
              <a:buNone/>
              <a:defRPr sz="623"/>
            </a:lvl9pPr>
          </a:lstStyle>
          <a:p>
            <a:pPr lvl="0"/>
            <a:r>
              <a:rPr lang="en-US"/>
              <a:t>Click to edit Master text styles</a:t>
            </a:r>
          </a:p>
        </p:txBody>
      </p:sp>
      <p:sp>
        <p:nvSpPr>
          <p:cNvPr id="8"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50">
                <a:latin typeface="Arial" panose="020B0604020202020204" pitchFamily="34" charset="0"/>
                <a:cs typeface="Arial" panose="020B0604020202020204" pitchFamily="34" charset="0"/>
              </a:defRPr>
            </a:lvl1pPr>
          </a:lstStyle>
          <a:p>
            <a:pPr defTabSz="685800" fontAlgn="auto">
              <a:spcBef>
                <a:spcPts val="0"/>
              </a:spcBef>
              <a:spcAft>
                <a:spcPts val="0"/>
              </a:spcAft>
              <a:defRPr/>
            </a:pPr>
            <a:fld id="{6E6B949B-FF25-4512-A6F3-1B8E765DDD27}" type="slidenum">
              <a:rPr lang="en-US" altLang="en-US" smtClean="0">
                <a:solidFill>
                  <a:prstClr val="black"/>
                </a:solidFill>
                <a:ea typeface="+mn-ea"/>
              </a:rPr>
              <a:pPr defTabSz="6858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16709774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6"/>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964354-F11D-445C-B1E7-EA27CEAC0B89}"/>
              </a:ext>
            </a:extLst>
          </p:cNvPr>
          <p:cNvSpPr>
            <a:spLocks noGrp="1"/>
          </p:cNvSpPr>
          <p:nvPr>
            <p:ph type="dt" sz="half" idx="10"/>
          </p:nvPr>
        </p:nvSpPr>
        <p:spPr>
          <a:xfrm>
            <a:off x="457200" y="6356353"/>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247">
                <a:latin typeface="Calibri" pitchFamily="34" charset="0"/>
              </a:defRPr>
            </a:lvl1pPr>
          </a:lstStyle>
          <a:p>
            <a:pPr defTabSz="685800" fontAlgn="auto">
              <a:spcBef>
                <a:spcPts val="0"/>
              </a:spcBef>
              <a:spcAft>
                <a:spcPts val="0"/>
              </a:spcAft>
              <a:defRPr/>
            </a:pPr>
            <a:endParaRPr lang="en-US" dirty="0">
              <a:solidFill>
                <a:prstClr val="black"/>
              </a:solidFill>
              <a:ea typeface="+mn-ea"/>
            </a:endParaRPr>
          </a:p>
        </p:txBody>
      </p:sp>
      <p:sp>
        <p:nvSpPr>
          <p:cNvPr id="5" name="Footer Placeholder 4">
            <a:extLst>
              <a:ext uri="{FF2B5EF4-FFF2-40B4-BE49-F238E27FC236}">
                <a16:creationId xmlns:a16="http://schemas.microsoft.com/office/drawing/2014/main" id="{A1F0AEE7-28D7-457D-BC0F-102C13AA6355}"/>
              </a:ext>
            </a:extLst>
          </p:cNvPr>
          <p:cNvSpPr>
            <a:spLocks noGrp="1"/>
          </p:cNvSpPr>
          <p:nvPr>
            <p:ph type="ftr" sz="quarter" idx="11"/>
          </p:nvPr>
        </p:nvSpPr>
        <p:spPr>
          <a:xfrm>
            <a:off x="3124200" y="6356353"/>
            <a:ext cx="2895600" cy="365125"/>
          </a:xfrm>
          <a:prstGeom prst="rect">
            <a:avLst/>
          </a:prstGeom>
        </p:spPr>
        <p:txBody>
          <a:bodyPr/>
          <a:lstStyle>
            <a:lvl1pPr eaLnBrk="1" fontAlgn="auto" hangingPunct="1">
              <a:spcBef>
                <a:spcPts val="0"/>
              </a:spcBef>
              <a:spcAft>
                <a:spcPts val="0"/>
              </a:spcAft>
              <a:defRPr sz="1247">
                <a:latin typeface="+mn-lt"/>
                <a:ea typeface="+mn-ea"/>
                <a:cs typeface="+mn-cs"/>
              </a:defRPr>
            </a:lvl1pPr>
          </a:lstStyle>
          <a:p>
            <a:pPr defTabSz="685800">
              <a:defRPr/>
            </a:pPr>
            <a:endParaRPr lang="en-US" dirty="0">
              <a:solidFill>
                <a:prstClr val="black"/>
              </a:solidFill>
            </a:endParaRPr>
          </a:p>
        </p:txBody>
      </p:sp>
      <p:sp>
        <p:nvSpPr>
          <p:cNvPr id="6" name="Slide Number Placeholder 5">
            <a:extLst>
              <a:ext uri="{FF2B5EF4-FFF2-40B4-BE49-F238E27FC236}">
                <a16:creationId xmlns:a16="http://schemas.microsoft.com/office/drawing/2014/main" id="{E144C0C3-9EA2-4D8A-BA66-AD55BA64F458}"/>
              </a:ext>
            </a:extLst>
          </p:cNvPr>
          <p:cNvSpPr>
            <a:spLocks noGrp="1"/>
          </p:cNvSpPr>
          <p:nvPr>
            <p:ph type="sldNum" sz="quarter" idx="12"/>
          </p:nvPr>
        </p:nvSpPr>
        <p:spPr>
          <a:xfrm>
            <a:off x="6553200" y="6356353"/>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247">
                <a:latin typeface="Calibri" panose="020F0502020204030204" pitchFamily="34" charset="0"/>
              </a:defRPr>
            </a:lvl1pPr>
          </a:lstStyle>
          <a:p>
            <a:pPr defTabSz="685800" fontAlgn="auto">
              <a:spcBef>
                <a:spcPts val="0"/>
              </a:spcBef>
              <a:spcAft>
                <a:spcPts val="0"/>
              </a:spcAft>
              <a:defRPr/>
            </a:pPr>
            <a:fld id="{540752D1-C2C8-4EC9-B572-BE6D944B3108}" type="slidenum">
              <a:rPr lang="en-US" altLang="en-US" smtClean="0">
                <a:solidFill>
                  <a:prstClr val="black"/>
                </a:solidFill>
                <a:ea typeface="+mn-ea"/>
              </a:rPr>
              <a:pPr defTabSz="6858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16437377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6"/>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6"/>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A7AE78-081B-48E6-A2BA-C95E8451C002}"/>
              </a:ext>
            </a:extLst>
          </p:cNvPr>
          <p:cNvSpPr>
            <a:spLocks noGrp="1"/>
          </p:cNvSpPr>
          <p:nvPr>
            <p:ph type="dt" sz="half" idx="10"/>
          </p:nvPr>
        </p:nvSpPr>
        <p:spPr>
          <a:xfrm>
            <a:off x="457200" y="6356353"/>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247">
                <a:latin typeface="Calibri" pitchFamily="34" charset="0"/>
              </a:defRPr>
            </a:lvl1pPr>
          </a:lstStyle>
          <a:p>
            <a:pPr defTabSz="685800" fontAlgn="auto">
              <a:spcBef>
                <a:spcPts val="0"/>
              </a:spcBef>
              <a:spcAft>
                <a:spcPts val="0"/>
              </a:spcAft>
              <a:defRPr/>
            </a:pPr>
            <a:endParaRPr lang="en-US" dirty="0">
              <a:solidFill>
                <a:prstClr val="black"/>
              </a:solidFill>
              <a:ea typeface="+mn-ea"/>
            </a:endParaRPr>
          </a:p>
        </p:txBody>
      </p:sp>
      <p:sp>
        <p:nvSpPr>
          <p:cNvPr id="5" name="Footer Placeholder 4">
            <a:extLst>
              <a:ext uri="{FF2B5EF4-FFF2-40B4-BE49-F238E27FC236}">
                <a16:creationId xmlns:a16="http://schemas.microsoft.com/office/drawing/2014/main" id="{F5544B05-DBAF-413D-B5E7-1F6FDBD0C68B}"/>
              </a:ext>
            </a:extLst>
          </p:cNvPr>
          <p:cNvSpPr>
            <a:spLocks noGrp="1"/>
          </p:cNvSpPr>
          <p:nvPr>
            <p:ph type="ftr" sz="quarter" idx="11"/>
          </p:nvPr>
        </p:nvSpPr>
        <p:spPr>
          <a:xfrm>
            <a:off x="3124200" y="6356353"/>
            <a:ext cx="2895600" cy="365125"/>
          </a:xfrm>
          <a:prstGeom prst="rect">
            <a:avLst/>
          </a:prstGeom>
        </p:spPr>
        <p:txBody>
          <a:bodyPr/>
          <a:lstStyle>
            <a:lvl1pPr eaLnBrk="1" fontAlgn="auto" hangingPunct="1">
              <a:spcBef>
                <a:spcPts val="0"/>
              </a:spcBef>
              <a:spcAft>
                <a:spcPts val="0"/>
              </a:spcAft>
              <a:defRPr sz="1247">
                <a:latin typeface="+mn-lt"/>
                <a:ea typeface="+mn-ea"/>
                <a:cs typeface="+mn-cs"/>
              </a:defRPr>
            </a:lvl1pPr>
          </a:lstStyle>
          <a:p>
            <a:pPr defTabSz="685800">
              <a:defRPr/>
            </a:pPr>
            <a:endParaRPr lang="en-US" dirty="0">
              <a:solidFill>
                <a:prstClr val="black"/>
              </a:solidFill>
            </a:endParaRPr>
          </a:p>
        </p:txBody>
      </p:sp>
      <p:sp>
        <p:nvSpPr>
          <p:cNvPr id="6" name="Slide Number Placeholder 5">
            <a:extLst>
              <a:ext uri="{FF2B5EF4-FFF2-40B4-BE49-F238E27FC236}">
                <a16:creationId xmlns:a16="http://schemas.microsoft.com/office/drawing/2014/main" id="{CF9F5C7A-91A6-4B46-8EF4-506397056E61}"/>
              </a:ext>
            </a:extLst>
          </p:cNvPr>
          <p:cNvSpPr>
            <a:spLocks noGrp="1"/>
          </p:cNvSpPr>
          <p:nvPr>
            <p:ph type="sldNum" sz="quarter" idx="12"/>
          </p:nvPr>
        </p:nvSpPr>
        <p:spPr>
          <a:xfrm>
            <a:off x="6553200" y="6356353"/>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247">
                <a:latin typeface="Calibri" panose="020F0502020204030204" pitchFamily="34" charset="0"/>
              </a:defRPr>
            </a:lvl1pPr>
          </a:lstStyle>
          <a:p>
            <a:pPr defTabSz="685800" fontAlgn="auto">
              <a:spcBef>
                <a:spcPts val="0"/>
              </a:spcBef>
              <a:spcAft>
                <a:spcPts val="0"/>
              </a:spcAft>
              <a:defRPr/>
            </a:pPr>
            <a:fld id="{400B1B1E-0A5D-497D-9106-DBC4A1E623CC}" type="slidenum">
              <a:rPr lang="en-US" altLang="en-US" smtClean="0">
                <a:solidFill>
                  <a:prstClr val="black"/>
                </a:solidFill>
                <a:ea typeface="+mn-ea"/>
              </a:rPr>
              <a:pPr defTabSz="6858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2334967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457200" y="1600206"/>
            <a:ext cx="8229600" cy="4525963"/>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cs typeface="Arial" panose="020B0604020202020204" pitchFamily="34" charset="0"/>
              </a:defRPr>
            </a:lvl1p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21502121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p:nvPr>
        </p:nvSpPr>
        <p:spPr>
          <a:xfrm>
            <a:off x="396000" y="651600"/>
            <a:ext cx="8352000" cy="757255"/>
          </a:xfrm>
          <a:prstGeom prst="rect">
            <a:avLst/>
          </a:prstGeom>
        </p:spPr>
        <p:txBody>
          <a:bodyPr lIns="0" tIns="0" rIns="0" bIns="0">
            <a:noAutofit/>
          </a:bodyPr>
          <a:lstStyle>
            <a:lvl1pPr marL="0" indent="0">
              <a:buNone/>
              <a:defRPr sz="1500" b="0">
                <a:solidFill>
                  <a:srgbClr val="575757"/>
                </a:solidFill>
              </a:defRPr>
            </a:lvl1pPr>
          </a:lstStyle>
          <a:p>
            <a:pPr lvl="0"/>
            <a:r>
              <a:rPr lang="en-US"/>
              <a:t>Edit Master text styles</a:t>
            </a:r>
          </a:p>
        </p:txBody>
      </p:sp>
      <p:sp>
        <p:nvSpPr>
          <p:cNvPr id="11" name="Title Placeholder 1"/>
          <p:cNvSpPr>
            <a:spLocks noGrp="1"/>
          </p:cNvSpPr>
          <p:nvPr>
            <p:ph type="title"/>
          </p:nvPr>
        </p:nvSpPr>
        <p:spPr>
          <a:xfrm>
            <a:off x="396000" y="295683"/>
            <a:ext cx="8352000" cy="469492"/>
          </a:xfrm>
          <a:prstGeom prst="rect">
            <a:avLst/>
          </a:prstGeom>
        </p:spPr>
        <p:txBody>
          <a:bodyPr vert="horz" lIns="0" tIns="0" rIns="0" bIns="0" rtlCol="0" anchor="t" anchorCtr="0">
            <a:noAutofit/>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3673301924"/>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183130" y="349886"/>
            <a:ext cx="6332220" cy="934550"/>
          </a:xfrm>
          <a:prstGeom prst="rect">
            <a:avLst/>
          </a:prstGeom>
        </p:spPr>
        <p:txBody>
          <a:bodyPr/>
          <a:lstStyle/>
          <a:p>
            <a:r>
              <a:rPr lang="en-US"/>
              <a:t>Click to edit Master title style</a:t>
            </a:r>
            <a:endParaRPr lang="en-ZA"/>
          </a:p>
        </p:txBody>
      </p:sp>
      <p:sp>
        <p:nvSpPr>
          <p:cNvPr id="3" name="Slide Number Placeholder 2"/>
          <p:cNvSpPr>
            <a:spLocks noGrp="1"/>
          </p:cNvSpPr>
          <p:nvPr>
            <p:ph type="sldNum" sz="quarter" idx="10"/>
          </p:nvPr>
        </p:nvSpPr>
        <p:spPr>
          <a:xfrm>
            <a:off x="72440" y="6429785"/>
            <a:ext cx="762000" cy="365125"/>
          </a:xfrm>
          <a:prstGeom prst="rect">
            <a:avLst/>
          </a:prstGeom>
        </p:spPr>
        <p:txBody>
          <a:bodyPr/>
          <a:lstStyle/>
          <a:p>
            <a:pPr defTabSz="685800" fontAlgn="auto">
              <a:spcBef>
                <a:spcPts val="0"/>
              </a:spcBef>
              <a:spcAft>
                <a:spcPts val="0"/>
              </a:spcAft>
            </a:pPr>
            <a:fld id="{17215C9A-8712-4889-842C-FC9D552D7C51}" type="slidenum">
              <a:rPr lang="en-ZA" sz="1350" smtClean="0">
                <a:solidFill>
                  <a:prstClr val="black"/>
                </a:solidFill>
                <a:latin typeface="Calibri"/>
                <a:ea typeface="+mn-ea"/>
              </a:rPr>
              <a:pPr defTabSz="685800" fontAlgn="auto">
                <a:spcBef>
                  <a:spcPts val="0"/>
                </a:spcBef>
                <a:spcAft>
                  <a:spcPts val="0"/>
                </a:spcAft>
              </a:pPr>
              <a:t>‹#›</a:t>
            </a:fld>
            <a:endParaRPr lang="en-ZA" sz="1350" dirty="0">
              <a:solidFill>
                <a:prstClr val="black"/>
              </a:solidFill>
              <a:latin typeface="Calibri"/>
              <a:ea typeface="+mn-ea"/>
            </a:endParaRPr>
          </a:p>
        </p:txBody>
      </p:sp>
    </p:spTree>
    <p:extLst>
      <p:ext uri="{BB962C8B-B14F-4D97-AF65-F5344CB8AC3E}">
        <p14:creationId xmlns:p14="http://schemas.microsoft.com/office/powerpoint/2010/main" val="27871258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1" descr="DWS Slide Cover3.pdf"/>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0"/>
            <a:ext cx="9180513"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 descr="DWS Slide Cover pic4.jp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 y="1512890"/>
            <a:ext cx="9180513" cy="503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ctrTitle" hasCustomPrompt="1"/>
          </p:nvPr>
        </p:nvSpPr>
        <p:spPr>
          <a:xfrm>
            <a:off x="1450729" y="2148009"/>
            <a:ext cx="7077807" cy="3030660"/>
          </a:xfrm>
          <a:prstGeom prst="rect">
            <a:avLst/>
          </a:prstGeom>
        </p:spPr>
        <p:txBody>
          <a:bodyPr/>
          <a:lstStyle>
            <a:lvl1pPr algn="l">
              <a:defRPr lang="en-US" sz="2400" kern="1200" dirty="0" smtClean="0">
                <a:solidFill>
                  <a:schemeClr val="bg2">
                    <a:lumMod val="25000"/>
                  </a:schemeClr>
                </a:solidFill>
                <a:latin typeface="Gill Snas" charset="0"/>
                <a:ea typeface="ＭＳ Ｐゴシック" charset="0"/>
                <a:cs typeface="Gill Snas" charset="0"/>
              </a:defRPr>
            </a:lvl1pPr>
          </a:lstStyle>
          <a:p>
            <a:pPr eaLnBrk="1" hangingPunct="1">
              <a:defRPr/>
            </a:pPr>
            <a:r>
              <a:rPr lang="en-US" dirty="0"/>
              <a:t>Click to edit Master title style</a:t>
            </a:r>
            <a:br>
              <a:rPr lang="en-US" dirty="0"/>
            </a:br>
            <a:r>
              <a:rPr lang="en-US" dirty="0">
                <a:solidFill>
                  <a:schemeClr val="bg2">
                    <a:lumMod val="25000"/>
                  </a:schemeClr>
                </a:solidFill>
                <a:latin typeface="Gill Snas" charset="0"/>
                <a:cs typeface="Gill Snas" charset="0"/>
              </a:rPr>
              <a:t>PRESENTATION TITLE</a:t>
            </a:r>
            <a:br>
              <a:rPr lang="en-US" dirty="0">
                <a:solidFill>
                  <a:schemeClr val="bg2">
                    <a:lumMod val="25000"/>
                  </a:schemeClr>
                </a:solidFill>
                <a:latin typeface="Gill Snas" charset="0"/>
                <a:cs typeface="Gill Snas" charset="0"/>
              </a:rPr>
            </a:br>
            <a:br>
              <a:rPr lang="en-US" dirty="0">
                <a:solidFill>
                  <a:schemeClr val="bg2">
                    <a:lumMod val="25000"/>
                  </a:schemeClr>
                </a:solidFill>
                <a:latin typeface="Gill Snas" charset="0"/>
                <a:cs typeface="Gill Snas" charset="0"/>
              </a:rPr>
            </a:br>
            <a:r>
              <a:rPr lang="en-US" sz="1400" dirty="0">
                <a:solidFill>
                  <a:schemeClr val="bg2">
                    <a:lumMod val="25000"/>
                  </a:schemeClr>
                </a:solidFill>
                <a:latin typeface="Gill Snas" charset="0"/>
                <a:cs typeface="Gill Snas" charset="0"/>
              </a:rPr>
              <a:t>Presented by:</a:t>
            </a:r>
            <a:br>
              <a:rPr lang="en-US" sz="1400" dirty="0">
                <a:solidFill>
                  <a:schemeClr val="bg2">
                    <a:lumMod val="25000"/>
                  </a:schemeClr>
                </a:solidFill>
                <a:latin typeface="Gill Snas" charset="0"/>
                <a:cs typeface="Gill Snas" charset="0"/>
              </a:rPr>
            </a:br>
            <a:r>
              <a:rPr lang="en-US" sz="1800" dirty="0">
                <a:solidFill>
                  <a:schemeClr val="bg2">
                    <a:lumMod val="25000"/>
                  </a:schemeClr>
                </a:solidFill>
                <a:latin typeface="Gill Snas" charset="0"/>
                <a:cs typeface="Gill Snas" charset="0"/>
              </a:rPr>
              <a:t>Name Surname</a:t>
            </a:r>
            <a:br>
              <a:rPr lang="en-US" sz="1800" dirty="0">
                <a:solidFill>
                  <a:schemeClr val="bg2">
                    <a:lumMod val="25000"/>
                  </a:schemeClr>
                </a:solidFill>
                <a:latin typeface="Gill Snas" charset="0"/>
                <a:cs typeface="Gill Snas" charset="0"/>
              </a:rPr>
            </a:br>
            <a:r>
              <a:rPr lang="en-US" sz="1800" dirty="0">
                <a:solidFill>
                  <a:schemeClr val="bg2">
                    <a:lumMod val="25000"/>
                  </a:schemeClr>
                </a:solidFill>
                <a:latin typeface="Gill Snas" charset="0"/>
                <a:cs typeface="Gill Snas" charset="0"/>
              </a:rPr>
              <a:t>Designation</a:t>
            </a:r>
            <a:br>
              <a:rPr lang="en-US" sz="1800" dirty="0">
                <a:solidFill>
                  <a:schemeClr val="bg2">
                    <a:lumMod val="25000"/>
                  </a:schemeClr>
                </a:solidFill>
                <a:latin typeface="Gill Snas" charset="0"/>
                <a:cs typeface="Gill Snas" charset="0"/>
              </a:rPr>
            </a:br>
            <a:r>
              <a:rPr lang="en-US" sz="1800" dirty="0">
                <a:solidFill>
                  <a:schemeClr val="bg2">
                    <a:lumMod val="25000"/>
                  </a:schemeClr>
                </a:solidFill>
                <a:latin typeface="Gill Snas" charset="0"/>
                <a:cs typeface="Gill Snas" charset="0"/>
              </a:rPr>
              <a:t>Directorate</a:t>
            </a:r>
            <a:br>
              <a:rPr lang="en-US" sz="1800" dirty="0">
                <a:solidFill>
                  <a:schemeClr val="bg2">
                    <a:lumMod val="25000"/>
                  </a:schemeClr>
                </a:solidFill>
                <a:latin typeface="Gill Snas" charset="0"/>
                <a:cs typeface="Gill Snas" charset="0"/>
              </a:rPr>
            </a:br>
            <a:br>
              <a:rPr lang="en-US" sz="1800" dirty="0">
                <a:solidFill>
                  <a:schemeClr val="bg2">
                    <a:lumMod val="25000"/>
                  </a:schemeClr>
                </a:solidFill>
                <a:latin typeface="Gill Snas" charset="0"/>
                <a:cs typeface="Gill Snas" charset="0"/>
              </a:rPr>
            </a:br>
            <a:r>
              <a:rPr lang="en-US" sz="1400" dirty="0">
                <a:solidFill>
                  <a:schemeClr val="bg2">
                    <a:lumMod val="25000"/>
                  </a:schemeClr>
                </a:solidFill>
                <a:latin typeface="Gill Snas" charset="0"/>
                <a:cs typeface="Gill Snas" charset="0"/>
              </a:rPr>
              <a:t>Date</a:t>
            </a:r>
            <a:br>
              <a:rPr lang="en-US" sz="1400" dirty="0">
                <a:solidFill>
                  <a:schemeClr val="bg2">
                    <a:lumMod val="25000"/>
                  </a:schemeClr>
                </a:solidFill>
                <a:latin typeface="Gill Snas" charset="0"/>
                <a:cs typeface="Gill Snas" charset="0"/>
              </a:rPr>
            </a:br>
            <a:endParaRPr lang="en-US" dirty="0"/>
          </a:p>
        </p:txBody>
      </p:sp>
    </p:spTree>
    <p:extLst>
      <p:ext uri="{BB962C8B-B14F-4D97-AF65-F5344CB8AC3E}">
        <p14:creationId xmlns:p14="http://schemas.microsoft.com/office/powerpoint/2010/main" val="18046889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3"/>
            <a:ext cx="7772400" cy="1470025"/>
          </a:xfrm>
          <a:prstGeom prst="rect">
            <a:avLst/>
          </a:prstGeo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22041" indent="0" algn="ctr">
              <a:buNone/>
              <a:defRPr>
                <a:solidFill>
                  <a:schemeClr val="tx1">
                    <a:tint val="75000"/>
                  </a:schemeClr>
                </a:solidFill>
              </a:defRPr>
            </a:lvl2pPr>
            <a:lvl3pPr marL="844083" indent="0" algn="ctr">
              <a:buNone/>
              <a:defRPr>
                <a:solidFill>
                  <a:schemeClr val="tx1">
                    <a:tint val="75000"/>
                  </a:schemeClr>
                </a:solidFill>
              </a:defRPr>
            </a:lvl3pPr>
            <a:lvl4pPr marL="1266124" indent="0" algn="ctr">
              <a:buNone/>
              <a:defRPr>
                <a:solidFill>
                  <a:schemeClr val="tx1">
                    <a:tint val="75000"/>
                  </a:schemeClr>
                </a:solidFill>
              </a:defRPr>
            </a:lvl4pPr>
            <a:lvl5pPr marL="1688165" indent="0" algn="ctr">
              <a:buNone/>
              <a:defRPr>
                <a:solidFill>
                  <a:schemeClr val="tx1">
                    <a:tint val="75000"/>
                  </a:schemeClr>
                </a:solidFill>
              </a:defRPr>
            </a:lvl5pPr>
            <a:lvl6pPr marL="2110207" indent="0" algn="ctr">
              <a:buNone/>
              <a:defRPr>
                <a:solidFill>
                  <a:schemeClr val="tx1">
                    <a:tint val="75000"/>
                  </a:schemeClr>
                </a:solidFill>
              </a:defRPr>
            </a:lvl6pPr>
            <a:lvl7pPr marL="2532248" indent="0" algn="ctr">
              <a:buNone/>
              <a:defRPr>
                <a:solidFill>
                  <a:schemeClr val="tx1">
                    <a:tint val="75000"/>
                  </a:schemeClr>
                </a:solidFill>
              </a:defRPr>
            </a:lvl7pPr>
            <a:lvl8pPr marL="2954289" indent="0" algn="ctr">
              <a:buNone/>
              <a:defRPr>
                <a:solidFill>
                  <a:schemeClr val="tx1">
                    <a:tint val="75000"/>
                  </a:schemeClr>
                </a:solidFill>
              </a:defRPr>
            </a:lvl8pPr>
            <a:lvl9pPr marL="3376331" indent="0" algn="ctr">
              <a:buNone/>
              <a:defRPr>
                <a:solidFill>
                  <a:schemeClr val="tx1">
                    <a:tint val="75000"/>
                  </a:schemeClr>
                </a:solidFill>
              </a:defRPr>
            </a:lvl9pPr>
          </a:lstStyle>
          <a:p>
            <a:r>
              <a:rPr lang="en-US"/>
              <a:t>Click to edit Master subtitle style</a:t>
            </a:r>
          </a:p>
        </p:txBody>
      </p:sp>
      <p:sp>
        <p:nvSpPr>
          <p:cNvPr id="6"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cs typeface="Arial" panose="020B0604020202020204" pitchFamily="34" charset="0"/>
              </a:defRPr>
            </a:lvl1p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30518406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457200" y="1600206"/>
            <a:ext cx="8229600" cy="4525963"/>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cs typeface="Arial" panose="020B0604020202020204" pitchFamily="34" charset="0"/>
              </a:defRPr>
            </a:lvl1p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24916072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a:prstGeom prst="rect">
            <a:avLst/>
          </a:prstGeom>
        </p:spPr>
        <p:txBody>
          <a:bodyPr anchor="t"/>
          <a:lstStyle>
            <a:lvl1pPr algn="l">
              <a:defRPr sz="3692" b="1" cap="a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722313" y="2906721"/>
            <a:ext cx="7772400" cy="1500187"/>
          </a:xfrm>
          <a:prstGeom prst="rect">
            <a:avLst/>
          </a:prstGeom>
        </p:spPr>
        <p:txBody>
          <a:bodyPr anchor="b"/>
          <a:lstStyle>
            <a:lvl1pPr marL="0" indent="0">
              <a:buNone/>
              <a:defRPr sz="1846">
                <a:solidFill>
                  <a:schemeClr val="tx1">
                    <a:tint val="75000"/>
                  </a:schemeClr>
                </a:solidFill>
                <a:latin typeface="Arial" panose="020B0604020202020204" pitchFamily="34" charset="0"/>
                <a:cs typeface="Arial" panose="020B0604020202020204" pitchFamily="34" charset="0"/>
              </a:defRPr>
            </a:lvl1pPr>
            <a:lvl2pPr marL="422041" indent="0">
              <a:buNone/>
              <a:defRPr sz="1662">
                <a:solidFill>
                  <a:schemeClr val="tx1">
                    <a:tint val="75000"/>
                  </a:schemeClr>
                </a:solidFill>
              </a:defRPr>
            </a:lvl2pPr>
            <a:lvl3pPr marL="844083" indent="0">
              <a:buNone/>
              <a:defRPr sz="1477">
                <a:solidFill>
                  <a:schemeClr val="tx1">
                    <a:tint val="75000"/>
                  </a:schemeClr>
                </a:solidFill>
              </a:defRPr>
            </a:lvl3pPr>
            <a:lvl4pPr marL="1266124" indent="0">
              <a:buNone/>
              <a:defRPr sz="1292">
                <a:solidFill>
                  <a:schemeClr val="tx1">
                    <a:tint val="75000"/>
                  </a:schemeClr>
                </a:solidFill>
              </a:defRPr>
            </a:lvl4pPr>
            <a:lvl5pPr marL="1688165" indent="0">
              <a:buNone/>
              <a:defRPr sz="1292">
                <a:solidFill>
                  <a:schemeClr val="tx1">
                    <a:tint val="75000"/>
                  </a:schemeClr>
                </a:solidFill>
              </a:defRPr>
            </a:lvl5pPr>
            <a:lvl6pPr marL="2110207" indent="0">
              <a:buNone/>
              <a:defRPr sz="1292">
                <a:solidFill>
                  <a:schemeClr val="tx1">
                    <a:tint val="75000"/>
                  </a:schemeClr>
                </a:solidFill>
              </a:defRPr>
            </a:lvl6pPr>
            <a:lvl7pPr marL="2532248" indent="0">
              <a:buNone/>
              <a:defRPr sz="1292">
                <a:solidFill>
                  <a:schemeClr val="tx1">
                    <a:tint val="75000"/>
                  </a:schemeClr>
                </a:solidFill>
              </a:defRPr>
            </a:lvl7pPr>
            <a:lvl8pPr marL="2954289" indent="0">
              <a:buNone/>
              <a:defRPr sz="1292">
                <a:solidFill>
                  <a:schemeClr val="tx1">
                    <a:tint val="75000"/>
                  </a:schemeClr>
                </a:solidFill>
              </a:defRPr>
            </a:lvl8pPr>
            <a:lvl9pPr marL="3376331" indent="0">
              <a:buNone/>
              <a:defRPr sz="1292">
                <a:solidFill>
                  <a:schemeClr val="tx1">
                    <a:tint val="75000"/>
                  </a:schemeClr>
                </a:solidFill>
              </a:defRPr>
            </a:lvl9pPr>
          </a:lstStyle>
          <a:p>
            <a:pPr lvl="0"/>
            <a:r>
              <a:rPr lang="en-US"/>
              <a:t>Click to edit Master text styles</a:t>
            </a:r>
          </a:p>
        </p:txBody>
      </p:sp>
      <p:sp>
        <p:nvSpPr>
          <p:cNvPr id="7"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cs typeface="Arial" panose="020B0604020202020204" pitchFamily="34" charset="0"/>
              </a:defRPr>
            </a:lvl1p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14226889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6"/>
            <a:ext cx="4038600" cy="4525963"/>
          </a:xfrm>
          <a:prstGeom prst="rect">
            <a:avLst/>
          </a:prstGeom>
        </p:spPr>
        <p:txBody>
          <a:bodyPr/>
          <a:lstStyle>
            <a:lvl1pPr>
              <a:defRPr sz="2585">
                <a:latin typeface="Arial" panose="020B0604020202020204" pitchFamily="34" charset="0"/>
                <a:cs typeface="Arial" panose="020B0604020202020204" pitchFamily="34" charset="0"/>
              </a:defRPr>
            </a:lvl1pPr>
            <a:lvl2pPr>
              <a:defRPr sz="2215">
                <a:latin typeface="Arial" panose="020B0604020202020204" pitchFamily="34" charset="0"/>
                <a:cs typeface="Arial" panose="020B0604020202020204" pitchFamily="34" charset="0"/>
              </a:defRPr>
            </a:lvl2pPr>
            <a:lvl3pPr>
              <a:defRPr sz="1846">
                <a:latin typeface="Arial" panose="020B0604020202020204" pitchFamily="34" charset="0"/>
                <a:cs typeface="Arial" panose="020B0604020202020204" pitchFamily="34" charset="0"/>
              </a:defRPr>
            </a:lvl3pPr>
            <a:lvl4pPr>
              <a:defRPr sz="1662">
                <a:latin typeface="Arial" panose="020B0604020202020204" pitchFamily="34" charset="0"/>
                <a:cs typeface="Arial" panose="020B0604020202020204" pitchFamily="34" charset="0"/>
              </a:defRPr>
            </a:lvl4pPr>
            <a:lvl5pPr>
              <a:defRPr sz="1662">
                <a:latin typeface="Arial" panose="020B0604020202020204" pitchFamily="34" charset="0"/>
                <a:cs typeface="Arial" panose="020B0604020202020204" pitchFamily="34" charset="0"/>
              </a:defRPr>
            </a:lvl5pPr>
            <a:lvl6pPr>
              <a:defRPr sz="1662"/>
            </a:lvl6pPr>
            <a:lvl7pPr>
              <a:defRPr sz="1662"/>
            </a:lvl7pPr>
            <a:lvl8pPr>
              <a:defRPr sz="1662"/>
            </a:lvl8pPr>
            <a:lvl9pPr>
              <a:defRPr sz="166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a:prstGeom prst="rect">
            <a:avLst/>
          </a:prstGeom>
        </p:spPr>
        <p:txBody>
          <a:bodyPr/>
          <a:lstStyle>
            <a:lvl1pPr>
              <a:defRPr sz="2585">
                <a:latin typeface="Arial" panose="020B0604020202020204" pitchFamily="34" charset="0"/>
                <a:cs typeface="Arial" panose="020B0604020202020204" pitchFamily="34" charset="0"/>
              </a:defRPr>
            </a:lvl1pPr>
            <a:lvl2pPr>
              <a:defRPr sz="2215">
                <a:latin typeface="Arial" panose="020B0604020202020204" pitchFamily="34" charset="0"/>
                <a:cs typeface="Arial" panose="020B0604020202020204" pitchFamily="34" charset="0"/>
              </a:defRPr>
            </a:lvl2pPr>
            <a:lvl3pPr>
              <a:defRPr sz="1846">
                <a:latin typeface="Arial" panose="020B0604020202020204" pitchFamily="34" charset="0"/>
                <a:cs typeface="Arial" panose="020B0604020202020204" pitchFamily="34" charset="0"/>
              </a:defRPr>
            </a:lvl3pPr>
            <a:lvl4pPr>
              <a:defRPr sz="1662">
                <a:latin typeface="Arial" panose="020B0604020202020204" pitchFamily="34" charset="0"/>
                <a:cs typeface="Arial" panose="020B0604020202020204" pitchFamily="34" charset="0"/>
              </a:defRPr>
            </a:lvl4pPr>
            <a:lvl5pPr>
              <a:defRPr sz="1662">
                <a:latin typeface="Arial" panose="020B0604020202020204" pitchFamily="34" charset="0"/>
                <a:cs typeface="Arial" panose="020B0604020202020204" pitchFamily="34" charset="0"/>
              </a:defRPr>
            </a:lvl5pPr>
            <a:lvl6pPr>
              <a:defRPr sz="1662"/>
            </a:lvl6pPr>
            <a:lvl7pPr>
              <a:defRPr sz="1662"/>
            </a:lvl7pPr>
            <a:lvl8pPr>
              <a:defRPr sz="1662"/>
            </a:lvl8pPr>
            <a:lvl9pPr>
              <a:defRPr sz="166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cs typeface="Arial" panose="020B0604020202020204" pitchFamily="34" charset="0"/>
              </a:defRPr>
            </a:lvl1p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40847994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2" y="1535113"/>
            <a:ext cx="4040188" cy="639762"/>
          </a:xfrm>
          <a:prstGeom prst="rect">
            <a:avLst/>
          </a:prstGeom>
        </p:spPr>
        <p:txBody>
          <a:bodyPr anchor="b"/>
          <a:lstStyle>
            <a:lvl1pPr marL="0" indent="0">
              <a:buNone/>
              <a:defRPr sz="2000" b="1">
                <a:latin typeface="Arial" panose="020B0604020202020204" pitchFamily="34" charset="0"/>
                <a:cs typeface="Arial" panose="020B0604020202020204" pitchFamily="34" charset="0"/>
              </a:defRPr>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dirty="0"/>
              <a:t>Click to edit Master text styles</a:t>
            </a:r>
          </a:p>
        </p:txBody>
      </p:sp>
      <p:sp>
        <p:nvSpPr>
          <p:cNvPr id="4" name="Content Placeholder 3"/>
          <p:cNvSpPr>
            <a:spLocks noGrp="1"/>
          </p:cNvSpPr>
          <p:nvPr>
            <p:ph sz="half" idx="2"/>
          </p:nvPr>
        </p:nvSpPr>
        <p:spPr>
          <a:xfrm>
            <a:off x="457202" y="2174875"/>
            <a:ext cx="4040188" cy="3951288"/>
          </a:xfrm>
          <a:prstGeom prst="rect">
            <a:avLst/>
          </a:prstGeom>
        </p:spPr>
        <p:txBody>
          <a:bodyPr/>
          <a:lstStyle>
            <a:lvl1pPr>
              <a:defRPr sz="2215">
                <a:latin typeface="Arial" panose="020B0604020202020204" pitchFamily="34" charset="0"/>
                <a:cs typeface="Arial" panose="020B0604020202020204" pitchFamily="34" charset="0"/>
              </a:defRPr>
            </a:lvl1pPr>
            <a:lvl2pPr>
              <a:defRPr sz="1846">
                <a:latin typeface="Arial" panose="020B0604020202020204" pitchFamily="34" charset="0"/>
                <a:cs typeface="Arial" panose="020B0604020202020204" pitchFamily="34" charset="0"/>
              </a:defRPr>
            </a:lvl2pPr>
            <a:lvl3pPr>
              <a:defRPr sz="1662">
                <a:latin typeface="Arial" panose="020B0604020202020204" pitchFamily="34" charset="0"/>
                <a:cs typeface="Arial" panose="020B0604020202020204" pitchFamily="34" charset="0"/>
              </a:defRPr>
            </a:lvl3pPr>
            <a:lvl4pPr>
              <a:defRPr sz="1477">
                <a:latin typeface="Arial" panose="020B0604020202020204" pitchFamily="34" charset="0"/>
                <a:cs typeface="Arial" panose="020B0604020202020204" pitchFamily="34" charset="0"/>
              </a:defRPr>
            </a:lvl4pPr>
            <a:lvl5pPr>
              <a:defRPr sz="1477">
                <a:latin typeface="Arial" panose="020B0604020202020204" pitchFamily="34" charset="0"/>
                <a:cs typeface="Arial" panose="020B0604020202020204" pitchFamily="34" charset="0"/>
              </a:defRPr>
            </a:lvl5pPr>
            <a:lvl6pPr>
              <a:defRPr sz="1477"/>
            </a:lvl6pPr>
            <a:lvl7pPr>
              <a:defRPr sz="1477"/>
            </a:lvl7pPr>
            <a:lvl8pPr>
              <a:defRPr sz="1477"/>
            </a:lvl8pPr>
            <a:lvl9pPr>
              <a:defRPr sz="14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4" cy="639762"/>
          </a:xfrm>
          <a:prstGeom prst="rect">
            <a:avLst/>
          </a:prstGeom>
        </p:spPr>
        <p:txBody>
          <a:bodyPr anchor="b"/>
          <a:lstStyle>
            <a:lvl1pPr marL="0" indent="0">
              <a:buNone/>
              <a:defRPr sz="2000" b="1">
                <a:latin typeface="Arial" panose="020B0604020202020204" pitchFamily="34" charset="0"/>
                <a:cs typeface="Arial" panose="020B0604020202020204" pitchFamily="34" charset="0"/>
              </a:defRPr>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a:t>Click to edit Master text styles</a:t>
            </a:r>
          </a:p>
        </p:txBody>
      </p:sp>
      <p:sp>
        <p:nvSpPr>
          <p:cNvPr id="6" name="Content Placeholder 5"/>
          <p:cNvSpPr>
            <a:spLocks noGrp="1"/>
          </p:cNvSpPr>
          <p:nvPr>
            <p:ph sz="quarter" idx="4"/>
          </p:nvPr>
        </p:nvSpPr>
        <p:spPr>
          <a:xfrm>
            <a:off x="4645027" y="2174875"/>
            <a:ext cx="4041774" cy="3951288"/>
          </a:xfrm>
          <a:prstGeom prst="rect">
            <a:avLst/>
          </a:prstGeom>
        </p:spPr>
        <p:txBody>
          <a:bodyPr/>
          <a:lstStyle>
            <a:lvl1pPr>
              <a:defRPr sz="2215">
                <a:latin typeface="Arial" panose="020B0604020202020204" pitchFamily="34" charset="0"/>
                <a:cs typeface="Arial" panose="020B0604020202020204" pitchFamily="34" charset="0"/>
              </a:defRPr>
            </a:lvl1pPr>
            <a:lvl2pPr>
              <a:defRPr sz="1846">
                <a:latin typeface="Arial" panose="020B0604020202020204" pitchFamily="34" charset="0"/>
                <a:cs typeface="Arial" panose="020B0604020202020204" pitchFamily="34" charset="0"/>
              </a:defRPr>
            </a:lvl2pPr>
            <a:lvl3pPr>
              <a:defRPr sz="1662">
                <a:latin typeface="Arial" panose="020B0604020202020204" pitchFamily="34" charset="0"/>
                <a:cs typeface="Arial" panose="020B0604020202020204" pitchFamily="34" charset="0"/>
              </a:defRPr>
            </a:lvl3pPr>
            <a:lvl4pPr>
              <a:defRPr sz="1477">
                <a:latin typeface="Arial" panose="020B0604020202020204" pitchFamily="34" charset="0"/>
                <a:cs typeface="Arial" panose="020B0604020202020204" pitchFamily="34" charset="0"/>
              </a:defRPr>
            </a:lvl4pPr>
            <a:lvl5pPr>
              <a:defRPr sz="1477">
                <a:latin typeface="Arial" panose="020B0604020202020204" pitchFamily="34" charset="0"/>
                <a:cs typeface="Arial" panose="020B0604020202020204" pitchFamily="34" charset="0"/>
              </a:defRPr>
            </a:lvl5pPr>
            <a:lvl6pPr>
              <a:defRPr sz="1477"/>
            </a:lvl6pPr>
            <a:lvl7pPr>
              <a:defRPr sz="1477"/>
            </a:lvl7pPr>
            <a:lvl8pPr>
              <a:defRPr sz="1477"/>
            </a:lvl8pPr>
            <a:lvl9pPr>
              <a:defRPr sz="14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cs typeface="Arial" panose="020B0604020202020204" pitchFamily="34" charset="0"/>
              </a:defRPr>
            </a:lvl1p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3007930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cs typeface="Arial" panose="020B0604020202020204" pitchFamily="34" charset="0"/>
              </a:defRPr>
            </a:lvl1p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23590047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cs typeface="Arial" panose="020B0604020202020204" pitchFamily="34" charset="0"/>
              </a:defRPr>
            </a:lvl1p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2618304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a:prstGeom prst="rect">
            <a:avLst/>
          </a:prstGeom>
        </p:spPr>
        <p:txBody>
          <a:bodyPr anchor="t"/>
          <a:lstStyle>
            <a:lvl1pPr algn="l">
              <a:defRPr sz="3692" b="1" cap="a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722313" y="2906721"/>
            <a:ext cx="7772400" cy="1500187"/>
          </a:xfrm>
          <a:prstGeom prst="rect">
            <a:avLst/>
          </a:prstGeom>
        </p:spPr>
        <p:txBody>
          <a:bodyPr anchor="b"/>
          <a:lstStyle>
            <a:lvl1pPr marL="0" indent="0">
              <a:buNone/>
              <a:defRPr sz="1846">
                <a:solidFill>
                  <a:schemeClr val="tx1">
                    <a:tint val="75000"/>
                  </a:schemeClr>
                </a:solidFill>
                <a:latin typeface="Arial" panose="020B0604020202020204" pitchFamily="34" charset="0"/>
                <a:cs typeface="Arial" panose="020B0604020202020204" pitchFamily="34" charset="0"/>
              </a:defRPr>
            </a:lvl1pPr>
            <a:lvl2pPr marL="422041" indent="0">
              <a:buNone/>
              <a:defRPr sz="1662">
                <a:solidFill>
                  <a:schemeClr val="tx1">
                    <a:tint val="75000"/>
                  </a:schemeClr>
                </a:solidFill>
              </a:defRPr>
            </a:lvl2pPr>
            <a:lvl3pPr marL="844083" indent="0">
              <a:buNone/>
              <a:defRPr sz="1477">
                <a:solidFill>
                  <a:schemeClr val="tx1">
                    <a:tint val="75000"/>
                  </a:schemeClr>
                </a:solidFill>
              </a:defRPr>
            </a:lvl3pPr>
            <a:lvl4pPr marL="1266124" indent="0">
              <a:buNone/>
              <a:defRPr sz="1292">
                <a:solidFill>
                  <a:schemeClr val="tx1">
                    <a:tint val="75000"/>
                  </a:schemeClr>
                </a:solidFill>
              </a:defRPr>
            </a:lvl4pPr>
            <a:lvl5pPr marL="1688165" indent="0">
              <a:buNone/>
              <a:defRPr sz="1292">
                <a:solidFill>
                  <a:schemeClr val="tx1">
                    <a:tint val="75000"/>
                  </a:schemeClr>
                </a:solidFill>
              </a:defRPr>
            </a:lvl5pPr>
            <a:lvl6pPr marL="2110207" indent="0">
              <a:buNone/>
              <a:defRPr sz="1292">
                <a:solidFill>
                  <a:schemeClr val="tx1">
                    <a:tint val="75000"/>
                  </a:schemeClr>
                </a:solidFill>
              </a:defRPr>
            </a:lvl6pPr>
            <a:lvl7pPr marL="2532248" indent="0">
              <a:buNone/>
              <a:defRPr sz="1292">
                <a:solidFill>
                  <a:schemeClr val="tx1">
                    <a:tint val="75000"/>
                  </a:schemeClr>
                </a:solidFill>
              </a:defRPr>
            </a:lvl7pPr>
            <a:lvl8pPr marL="2954289" indent="0">
              <a:buNone/>
              <a:defRPr sz="1292">
                <a:solidFill>
                  <a:schemeClr val="tx1">
                    <a:tint val="75000"/>
                  </a:schemeClr>
                </a:solidFill>
              </a:defRPr>
            </a:lvl8pPr>
            <a:lvl9pPr marL="3376331" indent="0">
              <a:buNone/>
              <a:defRPr sz="1292">
                <a:solidFill>
                  <a:schemeClr val="tx1">
                    <a:tint val="75000"/>
                  </a:schemeClr>
                </a:solidFill>
              </a:defRPr>
            </a:lvl9pPr>
          </a:lstStyle>
          <a:p>
            <a:pPr lvl="0"/>
            <a:r>
              <a:rPr lang="en-US"/>
              <a:t>Click to edit Master text styles</a:t>
            </a:r>
          </a:p>
        </p:txBody>
      </p:sp>
      <p:sp>
        <p:nvSpPr>
          <p:cNvPr id="7"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cs typeface="Arial" panose="020B0604020202020204" pitchFamily="34" charset="0"/>
              </a:defRPr>
            </a:lvl1p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10151439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a:prstGeom prst="rect">
            <a:avLst/>
          </a:prstGeom>
        </p:spPr>
        <p:txBody>
          <a:bodyPr anchor="b"/>
          <a:lstStyle>
            <a:lvl1pPr algn="l">
              <a:defRPr sz="1846" b="1">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3" y="273058"/>
            <a:ext cx="5111751" cy="5853113"/>
          </a:xfrm>
          <a:prstGeom prst="rect">
            <a:avLst/>
          </a:prstGeom>
        </p:spPr>
        <p:txBody>
          <a:bodyPr/>
          <a:lstStyle>
            <a:lvl1pPr>
              <a:defRPr sz="2954">
                <a:latin typeface="Arial" panose="020B0604020202020204" pitchFamily="34" charset="0"/>
                <a:cs typeface="Arial" panose="020B0604020202020204" pitchFamily="34" charset="0"/>
              </a:defRPr>
            </a:lvl1pPr>
            <a:lvl2pPr>
              <a:defRPr sz="2585">
                <a:latin typeface="Arial" panose="020B0604020202020204" pitchFamily="34" charset="0"/>
                <a:cs typeface="Arial" panose="020B0604020202020204" pitchFamily="34" charset="0"/>
              </a:defRPr>
            </a:lvl2pPr>
            <a:lvl3pPr>
              <a:defRPr sz="2215">
                <a:latin typeface="Arial" panose="020B0604020202020204" pitchFamily="34" charset="0"/>
                <a:cs typeface="Arial" panose="020B0604020202020204" pitchFamily="34" charset="0"/>
              </a:defRPr>
            </a:lvl3pPr>
            <a:lvl4pPr>
              <a:defRPr sz="1846">
                <a:latin typeface="Arial" panose="020B0604020202020204" pitchFamily="34" charset="0"/>
                <a:cs typeface="Arial" panose="020B0604020202020204" pitchFamily="34" charset="0"/>
              </a:defRPr>
            </a:lvl4pPr>
            <a:lvl5pPr>
              <a:defRPr sz="1846">
                <a:latin typeface="Arial" panose="020B0604020202020204" pitchFamily="34" charset="0"/>
                <a:cs typeface="Arial" panose="020B0604020202020204" pitchFamily="34" charset="0"/>
              </a:defRPr>
            </a:lvl5pPr>
            <a:lvl6pPr>
              <a:defRPr sz="1846"/>
            </a:lvl6pPr>
            <a:lvl7pPr>
              <a:defRPr sz="1846"/>
            </a:lvl7pPr>
            <a:lvl8pPr>
              <a:defRPr sz="1846"/>
            </a:lvl8pPr>
            <a:lvl9pPr>
              <a:defRPr sz="184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3"/>
            <a:ext cx="3008313" cy="4691063"/>
          </a:xfrm>
          <a:prstGeom prst="rect">
            <a:avLst/>
          </a:prstGeom>
        </p:spPr>
        <p:txBody>
          <a:bodyPr/>
          <a:lstStyle>
            <a:lvl1pPr marL="0" indent="0">
              <a:buNone/>
              <a:defRPr sz="1292">
                <a:latin typeface="Arial" panose="020B0604020202020204" pitchFamily="34" charset="0"/>
                <a:cs typeface="Arial" panose="020B0604020202020204" pitchFamily="34" charset="0"/>
              </a:defRPr>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a:t>Click to edit Master text styles</a:t>
            </a:r>
          </a:p>
        </p:txBody>
      </p:sp>
      <p:sp>
        <p:nvSpPr>
          <p:cNvPr id="8"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cs typeface="Arial" panose="020B0604020202020204" pitchFamily="34" charset="0"/>
              </a:defRPr>
            </a:lvl1p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19597243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1846" b="1">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2954">
                <a:latin typeface="Arial" panose="020B0604020202020204" pitchFamily="34" charset="0"/>
                <a:cs typeface="Arial" panose="020B0604020202020204" pitchFamily="34" charset="0"/>
              </a:defRPr>
            </a:lvl1pPr>
            <a:lvl2pPr marL="422041" indent="0">
              <a:buNone/>
              <a:defRPr sz="2585"/>
            </a:lvl2pPr>
            <a:lvl3pPr marL="844083" indent="0">
              <a:buNone/>
              <a:defRPr sz="2215"/>
            </a:lvl3pPr>
            <a:lvl4pPr marL="1266124" indent="0">
              <a:buNone/>
              <a:defRPr sz="1846"/>
            </a:lvl4pPr>
            <a:lvl5pPr marL="1688165" indent="0">
              <a:buNone/>
              <a:defRPr sz="1846"/>
            </a:lvl5pPr>
            <a:lvl6pPr marL="2110207" indent="0">
              <a:buNone/>
              <a:defRPr sz="1846"/>
            </a:lvl6pPr>
            <a:lvl7pPr marL="2532248" indent="0">
              <a:buNone/>
              <a:defRPr sz="1846"/>
            </a:lvl7pPr>
            <a:lvl8pPr marL="2954289" indent="0">
              <a:buNone/>
              <a:defRPr sz="1846"/>
            </a:lvl8pPr>
            <a:lvl9pPr marL="3376331" indent="0">
              <a:buNone/>
              <a:defRPr sz="1846"/>
            </a:lvl9pPr>
          </a:lstStyle>
          <a:p>
            <a:pPr lvl="0"/>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292">
                <a:latin typeface="Arial" panose="020B0604020202020204" pitchFamily="34" charset="0"/>
                <a:cs typeface="Arial" panose="020B0604020202020204" pitchFamily="34" charset="0"/>
              </a:defRPr>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a:t>Click to edit Master text styles</a:t>
            </a:r>
          </a:p>
        </p:txBody>
      </p:sp>
      <p:sp>
        <p:nvSpPr>
          <p:cNvPr id="8"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cs typeface="Arial" panose="020B0604020202020204" pitchFamily="34" charset="0"/>
              </a:defRPr>
            </a:lvl1p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31154548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6"/>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964354-F11D-445C-B1E7-EA27CEAC0B89}"/>
              </a:ext>
            </a:extLst>
          </p:cNvPr>
          <p:cNvSpPr>
            <a:spLocks noGrp="1"/>
          </p:cNvSpPr>
          <p:nvPr>
            <p:ph type="dt" sz="half" idx="10"/>
          </p:nvPr>
        </p:nvSpPr>
        <p:spPr>
          <a:xfrm>
            <a:off x="457200" y="6356353"/>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662">
                <a:latin typeface="Calibri" pitchFamily="34" charset="0"/>
              </a:defRPr>
            </a:lvl1pPr>
          </a:lstStyle>
          <a:p>
            <a:pPr defTabSz="914400" fontAlgn="auto">
              <a:spcBef>
                <a:spcPts val="0"/>
              </a:spcBef>
              <a:spcAft>
                <a:spcPts val="0"/>
              </a:spcAft>
              <a:defRPr/>
            </a:pPr>
            <a:endParaRPr lang="en-US" dirty="0">
              <a:solidFill>
                <a:prstClr val="black"/>
              </a:solidFill>
              <a:ea typeface="+mn-ea"/>
            </a:endParaRPr>
          </a:p>
        </p:txBody>
      </p:sp>
      <p:sp>
        <p:nvSpPr>
          <p:cNvPr id="5" name="Footer Placeholder 4">
            <a:extLst>
              <a:ext uri="{FF2B5EF4-FFF2-40B4-BE49-F238E27FC236}">
                <a16:creationId xmlns:a16="http://schemas.microsoft.com/office/drawing/2014/main" id="{A1F0AEE7-28D7-457D-BC0F-102C13AA6355}"/>
              </a:ext>
            </a:extLst>
          </p:cNvPr>
          <p:cNvSpPr>
            <a:spLocks noGrp="1"/>
          </p:cNvSpPr>
          <p:nvPr>
            <p:ph type="ftr" sz="quarter" idx="11"/>
          </p:nvPr>
        </p:nvSpPr>
        <p:spPr>
          <a:xfrm>
            <a:off x="3124200" y="6356353"/>
            <a:ext cx="2895600" cy="365125"/>
          </a:xfrm>
          <a:prstGeom prst="rect">
            <a:avLst/>
          </a:prstGeom>
        </p:spPr>
        <p:txBody>
          <a:bodyPr/>
          <a:lstStyle>
            <a:lvl1pPr eaLnBrk="1" fontAlgn="auto" hangingPunct="1">
              <a:spcBef>
                <a:spcPts val="0"/>
              </a:spcBef>
              <a:spcAft>
                <a:spcPts val="0"/>
              </a:spcAft>
              <a:defRPr sz="1662">
                <a:latin typeface="+mn-lt"/>
                <a:ea typeface="+mn-ea"/>
                <a:cs typeface="+mn-cs"/>
              </a:defRPr>
            </a:lvl1pPr>
          </a:lstStyle>
          <a:p>
            <a:pPr defTabSz="914400">
              <a:defRPr/>
            </a:pPr>
            <a:endParaRPr lang="en-US" dirty="0">
              <a:solidFill>
                <a:prstClr val="black"/>
              </a:solidFill>
            </a:endParaRPr>
          </a:p>
        </p:txBody>
      </p:sp>
      <p:sp>
        <p:nvSpPr>
          <p:cNvPr id="6" name="Slide Number Placeholder 5">
            <a:extLst>
              <a:ext uri="{FF2B5EF4-FFF2-40B4-BE49-F238E27FC236}">
                <a16:creationId xmlns:a16="http://schemas.microsoft.com/office/drawing/2014/main" id="{E144C0C3-9EA2-4D8A-BA66-AD55BA64F458}"/>
              </a:ext>
            </a:extLst>
          </p:cNvPr>
          <p:cNvSpPr>
            <a:spLocks noGrp="1"/>
          </p:cNvSpPr>
          <p:nvPr>
            <p:ph type="sldNum" sz="quarter" idx="12"/>
          </p:nvPr>
        </p:nvSpPr>
        <p:spPr>
          <a:xfrm>
            <a:off x="6553200" y="6356353"/>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662">
                <a:latin typeface="Calibri" panose="020F0502020204030204" pitchFamily="34" charset="0"/>
              </a:defRPr>
            </a:lvl1pPr>
          </a:lstStyle>
          <a:p>
            <a:pPr defTabSz="914400" fontAlgn="auto">
              <a:spcBef>
                <a:spcPts val="0"/>
              </a:spcBef>
              <a:spcAft>
                <a:spcPts val="0"/>
              </a:spcAft>
              <a:defRPr/>
            </a:pPr>
            <a:fld id="{540752D1-C2C8-4EC9-B572-BE6D944B3108}" type="slidenum">
              <a:rPr lang="en-US" altLang="en-US">
                <a:solidFill>
                  <a:prstClr val="black"/>
                </a:solidFill>
                <a:ea typeface="+mn-ea"/>
              </a:rPr>
              <a:pPr defTabSz="9144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42668669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6"/>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6"/>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A7AE78-081B-48E6-A2BA-C95E8451C002}"/>
              </a:ext>
            </a:extLst>
          </p:cNvPr>
          <p:cNvSpPr>
            <a:spLocks noGrp="1"/>
          </p:cNvSpPr>
          <p:nvPr>
            <p:ph type="dt" sz="half" idx="10"/>
          </p:nvPr>
        </p:nvSpPr>
        <p:spPr>
          <a:xfrm>
            <a:off x="457200" y="6356353"/>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662">
                <a:latin typeface="Calibri" pitchFamily="34" charset="0"/>
              </a:defRPr>
            </a:lvl1pPr>
          </a:lstStyle>
          <a:p>
            <a:pPr defTabSz="914400" fontAlgn="auto">
              <a:spcBef>
                <a:spcPts val="0"/>
              </a:spcBef>
              <a:spcAft>
                <a:spcPts val="0"/>
              </a:spcAft>
              <a:defRPr/>
            </a:pPr>
            <a:endParaRPr lang="en-US" dirty="0">
              <a:solidFill>
                <a:prstClr val="black"/>
              </a:solidFill>
              <a:ea typeface="+mn-ea"/>
            </a:endParaRPr>
          </a:p>
        </p:txBody>
      </p:sp>
      <p:sp>
        <p:nvSpPr>
          <p:cNvPr id="5" name="Footer Placeholder 4">
            <a:extLst>
              <a:ext uri="{FF2B5EF4-FFF2-40B4-BE49-F238E27FC236}">
                <a16:creationId xmlns:a16="http://schemas.microsoft.com/office/drawing/2014/main" id="{F5544B05-DBAF-413D-B5E7-1F6FDBD0C68B}"/>
              </a:ext>
            </a:extLst>
          </p:cNvPr>
          <p:cNvSpPr>
            <a:spLocks noGrp="1"/>
          </p:cNvSpPr>
          <p:nvPr>
            <p:ph type="ftr" sz="quarter" idx="11"/>
          </p:nvPr>
        </p:nvSpPr>
        <p:spPr>
          <a:xfrm>
            <a:off x="3124200" y="6356353"/>
            <a:ext cx="2895600" cy="365125"/>
          </a:xfrm>
          <a:prstGeom prst="rect">
            <a:avLst/>
          </a:prstGeom>
        </p:spPr>
        <p:txBody>
          <a:bodyPr/>
          <a:lstStyle>
            <a:lvl1pPr eaLnBrk="1" fontAlgn="auto" hangingPunct="1">
              <a:spcBef>
                <a:spcPts val="0"/>
              </a:spcBef>
              <a:spcAft>
                <a:spcPts val="0"/>
              </a:spcAft>
              <a:defRPr sz="1662">
                <a:latin typeface="+mn-lt"/>
                <a:ea typeface="+mn-ea"/>
                <a:cs typeface="+mn-cs"/>
              </a:defRPr>
            </a:lvl1pPr>
          </a:lstStyle>
          <a:p>
            <a:pPr defTabSz="914400">
              <a:defRPr/>
            </a:pPr>
            <a:endParaRPr lang="en-US" dirty="0">
              <a:solidFill>
                <a:prstClr val="black"/>
              </a:solidFill>
            </a:endParaRPr>
          </a:p>
        </p:txBody>
      </p:sp>
      <p:sp>
        <p:nvSpPr>
          <p:cNvPr id="6" name="Slide Number Placeholder 5">
            <a:extLst>
              <a:ext uri="{FF2B5EF4-FFF2-40B4-BE49-F238E27FC236}">
                <a16:creationId xmlns:a16="http://schemas.microsoft.com/office/drawing/2014/main" id="{CF9F5C7A-91A6-4B46-8EF4-506397056E61}"/>
              </a:ext>
            </a:extLst>
          </p:cNvPr>
          <p:cNvSpPr>
            <a:spLocks noGrp="1"/>
          </p:cNvSpPr>
          <p:nvPr>
            <p:ph type="sldNum" sz="quarter" idx="12"/>
          </p:nvPr>
        </p:nvSpPr>
        <p:spPr>
          <a:xfrm>
            <a:off x="6553200" y="6356353"/>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662">
                <a:latin typeface="Calibri" panose="020F0502020204030204" pitchFamily="34" charset="0"/>
              </a:defRPr>
            </a:lvl1pPr>
          </a:lstStyle>
          <a:p>
            <a:pPr defTabSz="914400" fontAlgn="auto">
              <a:spcBef>
                <a:spcPts val="0"/>
              </a:spcBef>
              <a:spcAft>
                <a:spcPts val="0"/>
              </a:spcAft>
              <a:defRPr/>
            </a:pPr>
            <a:fld id="{400B1B1E-0A5D-497D-9106-DBC4A1E623CC}" type="slidenum">
              <a:rPr lang="en-US" altLang="en-US">
                <a:solidFill>
                  <a:prstClr val="black"/>
                </a:solidFill>
                <a:ea typeface="+mn-ea"/>
              </a:rPr>
              <a:pPr defTabSz="9144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27537248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7" descr="DWA Slide Master.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7"/>
            <a:ext cx="6248400" cy="1470025"/>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18321636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5_Title Slide">
    <p:spTree>
      <p:nvGrpSpPr>
        <p:cNvPr id="1" name=""/>
        <p:cNvGrpSpPr/>
        <p:nvPr/>
      </p:nvGrpSpPr>
      <p:grpSpPr>
        <a:xfrm>
          <a:off x="0" y="0"/>
          <a:ext cx="0" cy="0"/>
          <a:chOff x="0" y="0"/>
          <a:chExt cx="0" cy="0"/>
        </a:xfrm>
      </p:grpSpPr>
      <p:pic>
        <p:nvPicPr>
          <p:cNvPr id="3" name="Picture 7" descr="DWA Slide Master.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7"/>
            <a:ext cx="6248400" cy="1470025"/>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26089066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pic>
        <p:nvPicPr>
          <p:cNvPr id="3" name="Picture 7" descr="DWA Slide Master.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7"/>
            <a:ext cx="6248400" cy="1470025"/>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30746057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805092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7" name="Picture 1" descr="DWS Slide Cover3.pdf"/>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2" y="0"/>
            <a:ext cx="9180513"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 descr="DWS Slide Cover pic4.jp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2" y="1512892"/>
            <a:ext cx="9180513" cy="503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ctrTitle" hasCustomPrompt="1"/>
          </p:nvPr>
        </p:nvSpPr>
        <p:spPr>
          <a:xfrm>
            <a:off x="1450730" y="2148009"/>
            <a:ext cx="7077807" cy="3030660"/>
          </a:xfrm>
          <a:prstGeom prst="rect">
            <a:avLst/>
          </a:prstGeom>
        </p:spPr>
        <p:txBody>
          <a:bodyPr/>
          <a:lstStyle>
            <a:lvl1pPr algn="l">
              <a:defRPr lang="en-US" sz="1800" kern="1200" dirty="0" smtClean="0">
                <a:solidFill>
                  <a:schemeClr val="bg2">
                    <a:lumMod val="25000"/>
                  </a:schemeClr>
                </a:solidFill>
                <a:latin typeface="Gill Snas" charset="0"/>
                <a:ea typeface="ＭＳ Ｐゴシック" charset="0"/>
                <a:cs typeface="Gill Snas" charset="0"/>
              </a:defRPr>
            </a:lvl1pPr>
          </a:lstStyle>
          <a:p>
            <a:pPr eaLnBrk="1" hangingPunct="1">
              <a:defRPr/>
            </a:pPr>
            <a:r>
              <a:rPr lang="en-US" dirty="0"/>
              <a:t>Click to edit Master title style</a:t>
            </a:r>
            <a:br>
              <a:rPr lang="en-US" dirty="0"/>
            </a:br>
            <a:r>
              <a:rPr lang="en-US" dirty="0">
                <a:solidFill>
                  <a:schemeClr val="bg2">
                    <a:lumMod val="25000"/>
                  </a:schemeClr>
                </a:solidFill>
                <a:latin typeface="Gill Snas" charset="0"/>
                <a:cs typeface="Gill Snas" charset="0"/>
              </a:rPr>
              <a:t>PRESENTATION TITLE</a:t>
            </a:r>
            <a:br>
              <a:rPr lang="en-US" dirty="0">
                <a:solidFill>
                  <a:schemeClr val="bg2">
                    <a:lumMod val="25000"/>
                  </a:schemeClr>
                </a:solidFill>
                <a:latin typeface="Gill Snas" charset="0"/>
                <a:cs typeface="Gill Snas" charset="0"/>
              </a:rPr>
            </a:br>
            <a:br>
              <a:rPr lang="en-US" dirty="0">
                <a:solidFill>
                  <a:schemeClr val="bg2">
                    <a:lumMod val="25000"/>
                  </a:schemeClr>
                </a:solidFill>
                <a:latin typeface="Gill Snas" charset="0"/>
                <a:cs typeface="Gill Snas" charset="0"/>
              </a:rPr>
            </a:br>
            <a:r>
              <a:rPr lang="en-US" sz="1050" dirty="0">
                <a:solidFill>
                  <a:schemeClr val="bg2">
                    <a:lumMod val="25000"/>
                  </a:schemeClr>
                </a:solidFill>
                <a:latin typeface="Gill Snas" charset="0"/>
                <a:cs typeface="Gill Snas" charset="0"/>
              </a:rPr>
              <a:t>Presented by:</a:t>
            </a:r>
            <a:br>
              <a:rPr lang="en-US" sz="1050" dirty="0">
                <a:solidFill>
                  <a:schemeClr val="bg2">
                    <a:lumMod val="25000"/>
                  </a:schemeClr>
                </a:solidFill>
                <a:latin typeface="Gill Snas" charset="0"/>
                <a:cs typeface="Gill Snas" charset="0"/>
              </a:rPr>
            </a:br>
            <a:r>
              <a:rPr lang="en-US" sz="1350" dirty="0">
                <a:solidFill>
                  <a:schemeClr val="bg2">
                    <a:lumMod val="25000"/>
                  </a:schemeClr>
                </a:solidFill>
                <a:latin typeface="Gill Snas" charset="0"/>
                <a:cs typeface="Gill Snas" charset="0"/>
              </a:rPr>
              <a:t>Name Surname</a:t>
            </a:r>
            <a:br>
              <a:rPr lang="en-US" sz="1350" dirty="0">
                <a:solidFill>
                  <a:schemeClr val="bg2">
                    <a:lumMod val="25000"/>
                  </a:schemeClr>
                </a:solidFill>
                <a:latin typeface="Gill Snas" charset="0"/>
                <a:cs typeface="Gill Snas" charset="0"/>
              </a:rPr>
            </a:br>
            <a:r>
              <a:rPr lang="en-US" sz="1350" dirty="0">
                <a:solidFill>
                  <a:schemeClr val="bg2">
                    <a:lumMod val="25000"/>
                  </a:schemeClr>
                </a:solidFill>
                <a:latin typeface="Gill Snas" charset="0"/>
                <a:cs typeface="Gill Snas" charset="0"/>
              </a:rPr>
              <a:t>Designation</a:t>
            </a:r>
            <a:br>
              <a:rPr lang="en-US" sz="1350" dirty="0">
                <a:solidFill>
                  <a:schemeClr val="bg2">
                    <a:lumMod val="25000"/>
                  </a:schemeClr>
                </a:solidFill>
                <a:latin typeface="Gill Snas" charset="0"/>
                <a:cs typeface="Gill Snas" charset="0"/>
              </a:rPr>
            </a:br>
            <a:r>
              <a:rPr lang="en-US" sz="1350" dirty="0">
                <a:solidFill>
                  <a:schemeClr val="bg2">
                    <a:lumMod val="25000"/>
                  </a:schemeClr>
                </a:solidFill>
                <a:latin typeface="Gill Snas" charset="0"/>
                <a:cs typeface="Gill Snas" charset="0"/>
              </a:rPr>
              <a:t>Directorate</a:t>
            </a:r>
            <a:br>
              <a:rPr lang="en-US" sz="1350" dirty="0">
                <a:solidFill>
                  <a:schemeClr val="bg2">
                    <a:lumMod val="25000"/>
                  </a:schemeClr>
                </a:solidFill>
                <a:latin typeface="Gill Snas" charset="0"/>
                <a:cs typeface="Gill Snas" charset="0"/>
              </a:rPr>
            </a:br>
            <a:br>
              <a:rPr lang="en-US" sz="1350" dirty="0">
                <a:solidFill>
                  <a:schemeClr val="bg2">
                    <a:lumMod val="25000"/>
                  </a:schemeClr>
                </a:solidFill>
                <a:latin typeface="Gill Snas" charset="0"/>
                <a:cs typeface="Gill Snas" charset="0"/>
              </a:rPr>
            </a:br>
            <a:r>
              <a:rPr lang="en-US" sz="1050" dirty="0">
                <a:solidFill>
                  <a:schemeClr val="bg2">
                    <a:lumMod val="25000"/>
                  </a:schemeClr>
                </a:solidFill>
                <a:latin typeface="Gill Snas" charset="0"/>
                <a:cs typeface="Gill Snas" charset="0"/>
              </a:rPr>
              <a:t>Date</a:t>
            </a:r>
            <a:br>
              <a:rPr lang="en-US" sz="1050" dirty="0">
                <a:solidFill>
                  <a:schemeClr val="bg2">
                    <a:lumMod val="25000"/>
                  </a:schemeClr>
                </a:solidFill>
                <a:latin typeface="Gill Snas" charset="0"/>
                <a:cs typeface="Gill Snas" charset="0"/>
              </a:rPr>
            </a:br>
            <a:endParaRPr lang="en-US" dirty="0"/>
          </a:p>
        </p:txBody>
      </p:sp>
    </p:spTree>
    <p:extLst>
      <p:ext uri="{BB962C8B-B14F-4D97-AF65-F5344CB8AC3E}">
        <p14:creationId xmlns:p14="http://schemas.microsoft.com/office/powerpoint/2010/main" val="8674112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5"/>
            <a:ext cx="7772400" cy="1470025"/>
          </a:xfrm>
          <a:prstGeom prst="rect">
            <a:avLst/>
          </a:prstGeo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316531" indent="0" algn="ctr">
              <a:buNone/>
              <a:defRPr>
                <a:solidFill>
                  <a:schemeClr val="tx1">
                    <a:tint val="75000"/>
                  </a:schemeClr>
                </a:solidFill>
              </a:defRPr>
            </a:lvl2pPr>
            <a:lvl3pPr marL="633062" indent="0" algn="ctr">
              <a:buNone/>
              <a:defRPr>
                <a:solidFill>
                  <a:schemeClr val="tx1">
                    <a:tint val="75000"/>
                  </a:schemeClr>
                </a:solidFill>
              </a:defRPr>
            </a:lvl3pPr>
            <a:lvl4pPr marL="949593" indent="0" algn="ctr">
              <a:buNone/>
              <a:defRPr>
                <a:solidFill>
                  <a:schemeClr val="tx1">
                    <a:tint val="75000"/>
                  </a:schemeClr>
                </a:solidFill>
              </a:defRPr>
            </a:lvl4pPr>
            <a:lvl5pPr marL="1266124" indent="0" algn="ctr">
              <a:buNone/>
              <a:defRPr>
                <a:solidFill>
                  <a:schemeClr val="tx1">
                    <a:tint val="75000"/>
                  </a:schemeClr>
                </a:solidFill>
              </a:defRPr>
            </a:lvl5pPr>
            <a:lvl6pPr marL="1582655" indent="0" algn="ctr">
              <a:buNone/>
              <a:defRPr>
                <a:solidFill>
                  <a:schemeClr val="tx1">
                    <a:tint val="75000"/>
                  </a:schemeClr>
                </a:solidFill>
              </a:defRPr>
            </a:lvl6pPr>
            <a:lvl7pPr marL="1899186" indent="0" algn="ctr">
              <a:buNone/>
              <a:defRPr>
                <a:solidFill>
                  <a:schemeClr val="tx1">
                    <a:tint val="75000"/>
                  </a:schemeClr>
                </a:solidFill>
              </a:defRPr>
            </a:lvl7pPr>
            <a:lvl8pPr marL="2215717" indent="0" algn="ctr">
              <a:buNone/>
              <a:defRPr>
                <a:solidFill>
                  <a:schemeClr val="tx1">
                    <a:tint val="75000"/>
                  </a:schemeClr>
                </a:solidFill>
              </a:defRPr>
            </a:lvl8pPr>
            <a:lvl9pPr marL="2532248" indent="0" algn="ctr">
              <a:buNone/>
              <a:defRPr>
                <a:solidFill>
                  <a:schemeClr val="tx1">
                    <a:tint val="75000"/>
                  </a:schemeClr>
                </a:solidFill>
              </a:defRPr>
            </a:lvl9pPr>
          </a:lstStyle>
          <a:p>
            <a:r>
              <a:rPr lang="en-US"/>
              <a:t>Click to edit Master subtitle style</a:t>
            </a:r>
          </a:p>
        </p:txBody>
      </p:sp>
      <p:sp>
        <p:nvSpPr>
          <p:cNvPr id="6"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7"/>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50">
                <a:latin typeface="Arial" panose="020B0604020202020204" pitchFamily="34" charset="0"/>
                <a:cs typeface="Arial" panose="020B0604020202020204" pitchFamily="34" charset="0"/>
              </a:defRPr>
            </a:lvl1pPr>
          </a:lstStyle>
          <a:p>
            <a:pPr defTabSz="685800" fontAlgn="auto">
              <a:spcBef>
                <a:spcPts val="0"/>
              </a:spcBef>
              <a:spcAft>
                <a:spcPts val="0"/>
              </a:spcAft>
              <a:defRPr/>
            </a:pPr>
            <a:fld id="{6E6B949B-FF25-4512-A6F3-1B8E765DDD27}" type="slidenum">
              <a:rPr lang="en-US" altLang="en-US" smtClean="0">
                <a:solidFill>
                  <a:prstClr val="black"/>
                </a:solidFill>
                <a:ea typeface="+mn-ea"/>
              </a:rPr>
              <a:pPr defTabSz="6858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1788693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6"/>
            <a:ext cx="4038600" cy="4525963"/>
          </a:xfrm>
          <a:prstGeom prst="rect">
            <a:avLst/>
          </a:prstGeom>
        </p:spPr>
        <p:txBody>
          <a:bodyPr/>
          <a:lstStyle>
            <a:lvl1pPr>
              <a:defRPr sz="2585">
                <a:latin typeface="Arial" panose="020B0604020202020204" pitchFamily="34" charset="0"/>
                <a:cs typeface="Arial" panose="020B0604020202020204" pitchFamily="34" charset="0"/>
              </a:defRPr>
            </a:lvl1pPr>
            <a:lvl2pPr>
              <a:defRPr sz="2215">
                <a:latin typeface="Arial" panose="020B0604020202020204" pitchFamily="34" charset="0"/>
                <a:cs typeface="Arial" panose="020B0604020202020204" pitchFamily="34" charset="0"/>
              </a:defRPr>
            </a:lvl2pPr>
            <a:lvl3pPr>
              <a:defRPr sz="1846">
                <a:latin typeface="Arial" panose="020B0604020202020204" pitchFamily="34" charset="0"/>
                <a:cs typeface="Arial" panose="020B0604020202020204" pitchFamily="34" charset="0"/>
              </a:defRPr>
            </a:lvl3pPr>
            <a:lvl4pPr>
              <a:defRPr sz="1662">
                <a:latin typeface="Arial" panose="020B0604020202020204" pitchFamily="34" charset="0"/>
                <a:cs typeface="Arial" panose="020B0604020202020204" pitchFamily="34" charset="0"/>
              </a:defRPr>
            </a:lvl4pPr>
            <a:lvl5pPr>
              <a:defRPr sz="1662">
                <a:latin typeface="Arial" panose="020B0604020202020204" pitchFamily="34" charset="0"/>
                <a:cs typeface="Arial" panose="020B0604020202020204" pitchFamily="34" charset="0"/>
              </a:defRPr>
            </a:lvl5pPr>
            <a:lvl6pPr>
              <a:defRPr sz="1662"/>
            </a:lvl6pPr>
            <a:lvl7pPr>
              <a:defRPr sz="1662"/>
            </a:lvl7pPr>
            <a:lvl8pPr>
              <a:defRPr sz="1662"/>
            </a:lvl8pPr>
            <a:lvl9pPr>
              <a:defRPr sz="166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a:prstGeom prst="rect">
            <a:avLst/>
          </a:prstGeom>
        </p:spPr>
        <p:txBody>
          <a:bodyPr/>
          <a:lstStyle>
            <a:lvl1pPr>
              <a:defRPr sz="2585">
                <a:latin typeface="Arial" panose="020B0604020202020204" pitchFamily="34" charset="0"/>
                <a:cs typeface="Arial" panose="020B0604020202020204" pitchFamily="34" charset="0"/>
              </a:defRPr>
            </a:lvl1pPr>
            <a:lvl2pPr>
              <a:defRPr sz="2215">
                <a:latin typeface="Arial" panose="020B0604020202020204" pitchFamily="34" charset="0"/>
                <a:cs typeface="Arial" panose="020B0604020202020204" pitchFamily="34" charset="0"/>
              </a:defRPr>
            </a:lvl2pPr>
            <a:lvl3pPr>
              <a:defRPr sz="1846">
                <a:latin typeface="Arial" panose="020B0604020202020204" pitchFamily="34" charset="0"/>
                <a:cs typeface="Arial" panose="020B0604020202020204" pitchFamily="34" charset="0"/>
              </a:defRPr>
            </a:lvl3pPr>
            <a:lvl4pPr>
              <a:defRPr sz="1662">
                <a:latin typeface="Arial" panose="020B0604020202020204" pitchFamily="34" charset="0"/>
                <a:cs typeface="Arial" panose="020B0604020202020204" pitchFamily="34" charset="0"/>
              </a:defRPr>
            </a:lvl4pPr>
            <a:lvl5pPr>
              <a:defRPr sz="1662">
                <a:latin typeface="Arial" panose="020B0604020202020204" pitchFamily="34" charset="0"/>
                <a:cs typeface="Arial" panose="020B0604020202020204" pitchFamily="34" charset="0"/>
              </a:defRPr>
            </a:lvl5pPr>
            <a:lvl6pPr>
              <a:defRPr sz="1662"/>
            </a:lvl6pPr>
            <a:lvl7pPr>
              <a:defRPr sz="1662"/>
            </a:lvl7pPr>
            <a:lvl8pPr>
              <a:defRPr sz="1662"/>
            </a:lvl8pPr>
            <a:lvl9pPr>
              <a:defRPr sz="166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cs typeface="Arial" panose="020B0604020202020204" pitchFamily="34" charset="0"/>
              </a:defRPr>
            </a:lvl1p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112674920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457200" y="1600206"/>
            <a:ext cx="8229600" cy="4525963"/>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7"/>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50">
                <a:latin typeface="Arial" panose="020B0604020202020204" pitchFamily="34" charset="0"/>
                <a:cs typeface="Arial" panose="020B0604020202020204" pitchFamily="34" charset="0"/>
              </a:defRPr>
            </a:lvl1pPr>
          </a:lstStyle>
          <a:p>
            <a:pPr defTabSz="685800" fontAlgn="auto">
              <a:spcBef>
                <a:spcPts val="0"/>
              </a:spcBef>
              <a:spcAft>
                <a:spcPts val="0"/>
              </a:spcAft>
              <a:defRPr/>
            </a:pPr>
            <a:fld id="{6E6B949B-FF25-4512-A6F3-1B8E765DDD27}" type="slidenum">
              <a:rPr lang="en-US" altLang="en-US" smtClean="0">
                <a:solidFill>
                  <a:prstClr val="black"/>
                </a:solidFill>
                <a:ea typeface="+mn-ea"/>
              </a:rPr>
              <a:pPr defTabSz="6858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9059423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0"/>
            <a:ext cx="7772400" cy="1362075"/>
          </a:xfrm>
          <a:prstGeom prst="rect">
            <a:avLst/>
          </a:prstGeom>
        </p:spPr>
        <p:txBody>
          <a:bodyPr anchor="t"/>
          <a:lstStyle>
            <a:lvl1pPr algn="l">
              <a:defRPr sz="2769" b="1" cap="a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722313" y="2906722"/>
            <a:ext cx="7772400" cy="1500187"/>
          </a:xfrm>
          <a:prstGeom prst="rect">
            <a:avLst/>
          </a:prstGeom>
        </p:spPr>
        <p:txBody>
          <a:bodyPr anchor="b"/>
          <a:lstStyle>
            <a:lvl1pPr marL="0" indent="0">
              <a:buNone/>
              <a:defRPr sz="1385">
                <a:solidFill>
                  <a:schemeClr val="tx1">
                    <a:tint val="75000"/>
                  </a:schemeClr>
                </a:solidFill>
                <a:latin typeface="Arial" panose="020B0604020202020204" pitchFamily="34" charset="0"/>
                <a:cs typeface="Arial" panose="020B0604020202020204" pitchFamily="34" charset="0"/>
              </a:defRPr>
            </a:lvl1pPr>
            <a:lvl2pPr marL="316531" indent="0">
              <a:buNone/>
              <a:defRPr sz="1247">
                <a:solidFill>
                  <a:schemeClr val="tx1">
                    <a:tint val="75000"/>
                  </a:schemeClr>
                </a:solidFill>
              </a:defRPr>
            </a:lvl2pPr>
            <a:lvl3pPr marL="633062" indent="0">
              <a:buNone/>
              <a:defRPr sz="1108">
                <a:solidFill>
                  <a:schemeClr val="tx1">
                    <a:tint val="75000"/>
                  </a:schemeClr>
                </a:solidFill>
              </a:defRPr>
            </a:lvl3pPr>
            <a:lvl4pPr marL="949593" indent="0">
              <a:buNone/>
              <a:defRPr sz="969">
                <a:solidFill>
                  <a:schemeClr val="tx1">
                    <a:tint val="75000"/>
                  </a:schemeClr>
                </a:solidFill>
              </a:defRPr>
            </a:lvl4pPr>
            <a:lvl5pPr marL="1266124" indent="0">
              <a:buNone/>
              <a:defRPr sz="969">
                <a:solidFill>
                  <a:schemeClr val="tx1">
                    <a:tint val="75000"/>
                  </a:schemeClr>
                </a:solidFill>
              </a:defRPr>
            </a:lvl5pPr>
            <a:lvl6pPr marL="1582655" indent="0">
              <a:buNone/>
              <a:defRPr sz="969">
                <a:solidFill>
                  <a:schemeClr val="tx1">
                    <a:tint val="75000"/>
                  </a:schemeClr>
                </a:solidFill>
              </a:defRPr>
            </a:lvl6pPr>
            <a:lvl7pPr marL="1899186" indent="0">
              <a:buNone/>
              <a:defRPr sz="969">
                <a:solidFill>
                  <a:schemeClr val="tx1">
                    <a:tint val="75000"/>
                  </a:schemeClr>
                </a:solidFill>
              </a:defRPr>
            </a:lvl7pPr>
            <a:lvl8pPr marL="2215717" indent="0">
              <a:buNone/>
              <a:defRPr sz="969">
                <a:solidFill>
                  <a:schemeClr val="tx1">
                    <a:tint val="75000"/>
                  </a:schemeClr>
                </a:solidFill>
              </a:defRPr>
            </a:lvl8pPr>
            <a:lvl9pPr marL="2532248" indent="0">
              <a:buNone/>
              <a:defRPr sz="969">
                <a:solidFill>
                  <a:schemeClr val="tx1">
                    <a:tint val="75000"/>
                  </a:schemeClr>
                </a:solidFill>
              </a:defRPr>
            </a:lvl9pPr>
          </a:lstStyle>
          <a:p>
            <a:pPr lvl="0"/>
            <a:r>
              <a:rPr lang="en-US"/>
              <a:t>Click to edit Master text styles</a:t>
            </a:r>
          </a:p>
        </p:txBody>
      </p:sp>
      <p:sp>
        <p:nvSpPr>
          <p:cNvPr id="7"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7"/>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50">
                <a:latin typeface="Arial" panose="020B0604020202020204" pitchFamily="34" charset="0"/>
                <a:cs typeface="Arial" panose="020B0604020202020204" pitchFamily="34" charset="0"/>
              </a:defRPr>
            </a:lvl1pPr>
          </a:lstStyle>
          <a:p>
            <a:pPr defTabSz="685800" fontAlgn="auto">
              <a:spcBef>
                <a:spcPts val="0"/>
              </a:spcBef>
              <a:spcAft>
                <a:spcPts val="0"/>
              </a:spcAft>
              <a:defRPr/>
            </a:pPr>
            <a:fld id="{6E6B949B-FF25-4512-A6F3-1B8E765DDD27}" type="slidenum">
              <a:rPr lang="en-US" altLang="en-US" smtClean="0">
                <a:solidFill>
                  <a:prstClr val="black"/>
                </a:solidFill>
                <a:ea typeface="+mn-ea"/>
              </a:rPr>
              <a:pPr defTabSz="6858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33147942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6"/>
            <a:ext cx="4038600" cy="4525963"/>
          </a:xfrm>
          <a:prstGeom prst="rect">
            <a:avLst/>
          </a:prstGeom>
        </p:spPr>
        <p:txBody>
          <a:bodyPr/>
          <a:lstStyle>
            <a:lvl1pPr>
              <a:defRPr sz="1939">
                <a:latin typeface="Arial" panose="020B0604020202020204" pitchFamily="34" charset="0"/>
                <a:cs typeface="Arial" panose="020B0604020202020204" pitchFamily="34" charset="0"/>
              </a:defRPr>
            </a:lvl1pPr>
            <a:lvl2pPr>
              <a:defRPr sz="1661">
                <a:latin typeface="Arial" panose="020B0604020202020204" pitchFamily="34" charset="0"/>
                <a:cs typeface="Arial" panose="020B0604020202020204" pitchFamily="34" charset="0"/>
              </a:defRPr>
            </a:lvl2pPr>
            <a:lvl3pPr>
              <a:defRPr sz="1385">
                <a:latin typeface="Arial" panose="020B0604020202020204" pitchFamily="34" charset="0"/>
                <a:cs typeface="Arial" panose="020B0604020202020204" pitchFamily="34" charset="0"/>
              </a:defRPr>
            </a:lvl3pPr>
            <a:lvl4pPr>
              <a:defRPr sz="1247">
                <a:latin typeface="Arial" panose="020B0604020202020204" pitchFamily="34" charset="0"/>
                <a:cs typeface="Arial" panose="020B0604020202020204" pitchFamily="34" charset="0"/>
              </a:defRPr>
            </a:lvl4pPr>
            <a:lvl5pPr>
              <a:defRPr sz="1247">
                <a:latin typeface="Arial" panose="020B0604020202020204" pitchFamily="34" charset="0"/>
                <a:cs typeface="Arial" panose="020B0604020202020204" pitchFamily="34" charset="0"/>
              </a:defRPr>
            </a:lvl5pPr>
            <a:lvl6pPr>
              <a:defRPr sz="1247"/>
            </a:lvl6pPr>
            <a:lvl7pPr>
              <a:defRPr sz="1247"/>
            </a:lvl7pPr>
            <a:lvl8pPr>
              <a:defRPr sz="1247"/>
            </a:lvl8pPr>
            <a:lvl9pPr>
              <a:defRPr sz="124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a:prstGeom prst="rect">
            <a:avLst/>
          </a:prstGeom>
        </p:spPr>
        <p:txBody>
          <a:bodyPr/>
          <a:lstStyle>
            <a:lvl1pPr>
              <a:defRPr sz="1939">
                <a:latin typeface="Arial" panose="020B0604020202020204" pitchFamily="34" charset="0"/>
                <a:cs typeface="Arial" panose="020B0604020202020204" pitchFamily="34" charset="0"/>
              </a:defRPr>
            </a:lvl1pPr>
            <a:lvl2pPr>
              <a:defRPr sz="1661">
                <a:latin typeface="Arial" panose="020B0604020202020204" pitchFamily="34" charset="0"/>
                <a:cs typeface="Arial" panose="020B0604020202020204" pitchFamily="34" charset="0"/>
              </a:defRPr>
            </a:lvl2pPr>
            <a:lvl3pPr>
              <a:defRPr sz="1385">
                <a:latin typeface="Arial" panose="020B0604020202020204" pitchFamily="34" charset="0"/>
                <a:cs typeface="Arial" panose="020B0604020202020204" pitchFamily="34" charset="0"/>
              </a:defRPr>
            </a:lvl3pPr>
            <a:lvl4pPr>
              <a:defRPr sz="1247">
                <a:latin typeface="Arial" panose="020B0604020202020204" pitchFamily="34" charset="0"/>
                <a:cs typeface="Arial" panose="020B0604020202020204" pitchFamily="34" charset="0"/>
              </a:defRPr>
            </a:lvl4pPr>
            <a:lvl5pPr>
              <a:defRPr sz="1247">
                <a:latin typeface="Arial" panose="020B0604020202020204" pitchFamily="34" charset="0"/>
                <a:cs typeface="Arial" panose="020B0604020202020204" pitchFamily="34" charset="0"/>
              </a:defRPr>
            </a:lvl5pPr>
            <a:lvl6pPr>
              <a:defRPr sz="1247"/>
            </a:lvl6pPr>
            <a:lvl7pPr>
              <a:defRPr sz="1247"/>
            </a:lvl7pPr>
            <a:lvl8pPr>
              <a:defRPr sz="1247"/>
            </a:lvl8pPr>
            <a:lvl9pPr>
              <a:defRPr sz="124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7"/>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50">
                <a:latin typeface="Arial" panose="020B0604020202020204" pitchFamily="34" charset="0"/>
                <a:cs typeface="Arial" panose="020B0604020202020204" pitchFamily="34" charset="0"/>
              </a:defRPr>
            </a:lvl1pPr>
          </a:lstStyle>
          <a:p>
            <a:pPr defTabSz="685800" fontAlgn="auto">
              <a:spcBef>
                <a:spcPts val="0"/>
              </a:spcBef>
              <a:spcAft>
                <a:spcPts val="0"/>
              </a:spcAft>
              <a:defRPr/>
            </a:pPr>
            <a:fld id="{6E6B949B-FF25-4512-A6F3-1B8E765DDD27}" type="slidenum">
              <a:rPr lang="en-US" altLang="en-US" smtClean="0">
                <a:solidFill>
                  <a:prstClr val="black"/>
                </a:solidFill>
                <a:ea typeface="+mn-ea"/>
              </a:rPr>
              <a:pPr defTabSz="6858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31651111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3" y="1535113"/>
            <a:ext cx="4040188" cy="639762"/>
          </a:xfrm>
          <a:prstGeom prst="rect">
            <a:avLst/>
          </a:prstGeom>
        </p:spPr>
        <p:txBody>
          <a:bodyPr anchor="b"/>
          <a:lstStyle>
            <a:lvl1pPr marL="0" indent="0">
              <a:buNone/>
              <a:defRPr sz="1500" b="1">
                <a:latin typeface="Arial" panose="020B0604020202020204" pitchFamily="34" charset="0"/>
                <a:cs typeface="Arial" panose="020B0604020202020204" pitchFamily="34" charset="0"/>
              </a:defRPr>
            </a:lvl1pPr>
            <a:lvl2pPr marL="316531" indent="0">
              <a:buNone/>
              <a:defRPr sz="1385" b="1"/>
            </a:lvl2pPr>
            <a:lvl3pPr marL="633062" indent="0">
              <a:buNone/>
              <a:defRPr sz="1247" b="1"/>
            </a:lvl3pPr>
            <a:lvl4pPr marL="949593" indent="0">
              <a:buNone/>
              <a:defRPr sz="1108" b="1"/>
            </a:lvl4pPr>
            <a:lvl5pPr marL="1266124" indent="0">
              <a:buNone/>
              <a:defRPr sz="1108" b="1"/>
            </a:lvl5pPr>
            <a:lvl6pPr marL="1582655" indent="0">
              <a:buNone/>
              <a:defRPr sz="1108" b="1"/>
            </a:lvl6pPr>
            <a:lvl7pPr marL="1899186" indent="0">
              <a:buNone/>
              <a:defRPr sz="1108" b="1"/>
            </a:lvl7pPr>
            <a:lvl8pPr marL="2215717" indent="0">
              <a:buNone/>
              <a:defRPr sz="1108" b="1"/>
            </a:lvl8pPr>
            <a:lvl9pPr marL="2532248" indent="0">
              <a:buNone/>
              <a:defRPr sz="1108" b="1"/>
            </a:lvl9pPr>
          </a:lstStyle>
          <a:p>
            <a:pPr lvl="0"/>
            <a:r>
              <a:rPr lang="en-US" dirty="0"/>
              <a:t>Click to edit Master text styles</a:t>
            </a:r>
          </a:p>
        </p:txBody>
      </p:sp>
      <p:sp>
        <p:nvSpPr>
          <p:cNvPr id="4" name="Content Placeholder 3"/>
          <p:cNvSpPr>
            <a:spLocks noGrp="1"/>
          </p:cNvSpPr>
          <p:nvPr>
            <p:ph sz="half" idx="2"/>
          </p:nvPr>
        </p:nvSpPr>
        <p:spPr>
          <a:xfrm>
            <a:off x="457203" y="2174875"/>
            <a:ext cx="4040188" cy="3951288"/>
          </a:xfrm>
          <a:prstGeom prst="rect">
            <a:avLst/>
          </a:prstGeom>
        </p:spPr>
        <p:txBody>
          <a:bodyPr/>
          <a:lstStyle>
            <a:lvl1pPr>
              <a:defRPr sz="1661">
                <a:latin typeface="Arial" panose="020B0604020202020204" pitchFamily="34" charset="0"/>
                <a:cs typeface="Arial" panose="020B0604020202020204" pitchFamily="34" charset="0"/>
              </a:defRPr>
            </a:lvl1pPr>
            <a:lvl2pPr>
              <a:defRPr sz="1385">
                <a:latin typeface="Arial" panose="020B0604020202020204" pitchFamily="34" charset="0"/>
                <a:cs typeface="Arial" panose="020B0604020202020204" pitchFamily="34" charset="0"/>
              </a:defRPr>
            </a:lvl2pPr>
            <a:lvl3pPr>
              <a:defRPr sz="1247">
                <a:latin typeface="Arial" panose="020B0604020202020204" pitchFamily="34" charset="0"/>
                <a:cs typeface="Arial" panose="020B0604020202020204" pitchFamily="34" charset="0"/>
              </a:defRPr>
            </a:lvl3pPr>
            <a:lvl4pPr>
              <a:defRPr sz="1108">
                <a:latin typeface="Arial" panose="020B0604020202020204" pitchFamily="34" charset="0"/>
                <a:cs typeface="Arial" panose="020B0604020202020204" pitchFamily="34" charset="0"/>
              </a:defRPr>
            </a:lvl4pPr>
            <a:lvl5pPr>
              <a:defRPr sz="1108">
                <a:latin typeface="Arial" panose="020B0604020202020204" pitchFamily="34" charset="0"/>
                <a:cs typeface="Arial" panose="020B0604020202020204" pitchFamily="34" charset="0"/>
              </a:defRPr>
            </a:lvl5pPr>
            <a:lvl6pPr>
              <a:defRPr sz="1108"/>
            </a:lvl6pPr>
            <a:lvl7pPr>
              <a:defRPr sz="1108"/>
            </a:lvl7pPr>
            <a:lvl8pPr>
              <a:defRPr sz="1108"/>
            </a:lvl8pPr>
            <a:lvl9pPr>
              <a:defRPr sz="110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4" cy="639762"/>
          </a:xfrm>
          <a:prstGeom prst="rect">
            <a:avLst/>
          </a:prstGeom>
        </p:spPr>
        <p:txBody>
          <a:bodyPr anchor="b"/>
          <a:lstStyle>
            <a:lvl1pPr marL="0" indent="0">
              <a:buNone/>
              <a:defRPr sz="1500" b="1">
                <a:latin typeface="Arial" panose="020B0604020202020204" pitchFamily="34" charset="0"/>
                <a:cs typeface="Arial" panose="020B0604020202020204" pitchFamily="34" charset="0"/>
              </a:defRPr>
            </a:lvl1pPr>
            <a:lvl2pPr marL="316531" indent="0">
              <a:buNone/>
              <a:defRPr sz="1385" b="1"/>
            </a:lvl2pPr>
            <a:lvl3pPr marL="633062" indent="0">
              <a:buNone/>
              <a:defRPr sz="1247" b="1"/>
            </a:lvl3pPr>
            <a:lvl4pPr marL="949593" indent="0">
              <a:buNone/>
              <a:defRPr sz="1108" b="1"/>
            </a:lvl4pPr>
            <a:lvl5pPr marL="1266124" indent="0">
              <a:buNone/>
              <a:defRPr sz="1108" b="1"/>
            </a:lvl5pPr>
            <a:lvl6pPr marL="1582655" indent="0">
              <a:buNone/>
              <a:defRPr sz="1108" b="1"/>
            </a:lvl6pPr>
            <a:lvl7pPr marL="1899186" indent="0">
              <a:buNone/>
              <a:defRPr sz="1108" b="1"/>
            </a:lvl7pPr>
            <a:lvl8pPr marL="2215717" indent="0">
              <a:buNone/>
              <a:defRPr sz="1108" b="1"/>
            </a:lvl8pPr>
            <a:lvl9pPr marL="2532248" indent="0">
              <a:buNone/>
              <a:defRPr sz="1108" b="1"/>
            </a:lvl9pPr>
          </a:lstStyle>
          <a:p>
            <a:pPr lvl="0"/>
            <a:r>
              <a:rPr lang="en-US"/>
              <a:t>Click to edit Master text styles</a:t>
            </a:r>
          </a:p>
        </p:txBody>
      </p:sp>
      <p:sp>
        <p:nvSpPr>
          <p:cNvPr id="6" name="Content Placeholder 5"/>
          <p:cNvSpPr>
            <a:spLocks noGrp="1"/>
          </p:cNvSpPr>
          <p:nvPr>
            <p:ph sz="quarter" idx="4"/>
          </p:nvPr>
        </p:nvSpPr>
        <p:spPr>
          <a:xfrm>
            <a:off x="4645027" y="2174875"/>
            <a:ext cx="4041774" cy="3951288"/>
          </a:xfrm>
          <a:prstGeom prst="rect">
            <a:avLst/>
          </a:prstGeom>
        </p:spPr>
        <p:txBody>
          <a:bodyPr/>
          <a:lstStyle>
            <a:lvl1pPr>
              <a:defRPr sz="1661">
                <a:latin typeface="Arial" panose="020B0604020202020204" pitchFamily="34" charset="0"/>
                <a:cs typeface="Arial" panose="020B0604020202020204" pitchFamily="34" charset="0"/>
              </a:defRPr>
            </a:lvl1pPr>
            <a:lvl2pPr>
              <a:defRPr sz="1385">
                <a:latin typeface="Arial" panose="020B0604020202020204" pitchFamily="34" charset="0"/>
                <a:cs typeface="Arial" panose="020B0604020202020204" pitchFamily="34" charset="0"/>
              </a:defRPr>
            </a:lvl2pPr>
            <a:lvl3pPr>
              <a:defRPr sz="1247">
                <a:latin typeface="Arial" panose="020B0604020202020204" pitchFamily="34" charset="0"/>
                <a:cs typeface="Arial" panose="020B0604020202020204" pitchFamily="34" charset="0"/>
              </a:defRPr>
            </a:lvl3pPr>
            <a:lvl4pPr>
              <a:defRPr sz="1108">
                <a:latin typeface="Arial" panose="020B0604020202020204" pitchFamily="34" charset="0"/>
                <a:cs typeface="Arial" panose="020B0604020202020204" pitchFamily="34" charset="0"/>
              </a:defRPr>
            </a:lvl4pPr>
            <a:lvl5pPr>
              <a:defRPr sz="1108">
                <a:latin typeface="Arial" panose="020B0604020202020204" pitchFamily="34" charset="0"/>
                <a:cs typeface="Arial" panose="020B0604020202020204" pitchFamily="34" charset="0"/>
              </a:defRPr>
            </a:lvl5pPr>
            <a:lvl6pPr>
              <a:defRPr sz="1108"/>
            </a:lvl6pPr>
            <a:lvl7pPr>
              <a:defRPr sz="1108"/>
            </a:lvl7pPr>
            <a:lvl8pPr>
              <a:defRPr sz="1108"/>
            </a:lvl8pPr>
            <a:lvl9pPr>
              <a:defRPr sz="110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7"/>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50">
                <a:latin typeface="Arial" panose="020B0604020202020204" pitchFamily="34" charset="0"/>
                <a:cs typeface="Arial" panose="020B0604020202020204" pitchFamily="34" charset="0"/>
              </a:defRPr>
            </a:lvl1pPr>
          </a:lstStyle>
          <a:p>
            <a:pPr defTabSz="685800" fontAlgn="auto">
              <a:spcBef>
                <a:spcPts val="0"/>
              </a:spcBef>
              <a:spcAft>
                <a:spcPts val="0"/>
              </a:spcAft>
              <a:defRPr/>
            </a:pPr>
            <a:fld id="{6E6B949B-FF25-4512-A6F3-1B8E765DDD27}" type="slidenum">
              <a:rPr lang="en-US" altLang="en-US" smtClean="0">
                <a:solidFill>
                  <a:prstClr val="black"/>
                </a:solidFill>
                <a:ea typeface="+mn-ea"/>
              </a:rPr>
              <a:pPr defTabSz="6858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26971305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7"/>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50">
                <a:latin typeface="Arial" panose="020B0604020202020204" pitchFamily="34" charset="0"/>
                <a:cs typeface="Arial" panose="020B0604020202020204" pitchFamily="34" charset="0"/>
              </a:defRPr>
            </a:lvl1pPr>
          </a:lstStyle>
          <a:p>
            <a:pPr defTabSz="685800" fontAlgn="auto">
              <a:spcBef>
                <a:spcPts val="0"/>
              </a:spcBef>
              <a:spcAft>
                <a:spcPts val="0"/>
              </a:spcAft>
              <a:defRPr/>
            </a:pPr>
            <a:fld id="{6E6B949B-FF25-4512-A6F3-1B8E765DDD27}" type="slidenum">
              <a:rPr lang="en-US" altLang="en-US" smtClean="0">
                <a:solidFill>
                  <a:prstClr val="black"/>
                </a:solidFill>
                <a:ea typeface="+mn-ea"/>
              </a:rPr>
              <a:pPr defTabSz="6858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69692728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7"/>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50">
                <a:latin typeface="Arial" panose="020B0604020202020204" pitchFamily="34" charset="0"/>
                <a:cs typeface="Arial" panose="020B0604020202020204" pitchFamily="34" charset="0"/>
              </a:defRPr>
            </a:lvl1pPr>
          </a:lstStyle>
          <a:p>
            <a:pPr defTabSz="685800" fontAlgn="auto">
              <a:spcBef>
                <a:spcPts val="0"/>
              </a:spcBef>
              <a:spcAft>
                <a:spcPts val="0"/>
              </a:spcAft>
              <a:defRPr/>
            </a:pPr>
            <a:fld id="{6E6B949B-FF25-4512-A6F3-1B8E765DDD27}" type="slidenum">
              <a:rPr lang="en-US" altLang="en-US" smtClean="0">
                <a:solidFill>
                  <a:prstClr val="black"/>
                </a:solidFill>
                <a:ea typeface="+mn-ea"/>
              </a:rPr>
              <a:pPr defTabSz="6858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22162452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73050"/>
            <a:ext cx="3008313" cy="1162050"/>
          </a:xfrm>
          <a:prstGeom prst="rect">
            <a:avLst/>
          </a:prstGeom>
        </p:spPr>
        <p:txBody>
          <a:bodyPr anchor="b"/>
          <a:lstStyle>
            <a:lvl1pPr algn="l">
              <a:defRPr sz="1385" b="1">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4" y="273060"/>
            <a:ext cx="5111751" cy="5853113"/>
          </a:xfrm>
          <a:prstGeom prst="rect">
            <a:avLst/>
          </a:prstGeom>
        </p:spPr>
        <p:txBody>
          <a:bodyPr/>
          <a:lstStyle>
            <a:lvl1pPr>
              <a:defRPr sz="2216">
                <a:latin typeface="Arial" panose="020B0604020202020204" pitchFamily="34" charset="0"/>
                <a:cs typeface="Arial" panose="020B0604020202020204" pitchFamily="34" charset="0"/>
              </a:defRPr>
            </a:lvl1pPr>
            <a:lvl2pPr>
              <a:defRPr sz="1939">
                <a:latin typeface="Arial" panose="020B0604020202020204" pitchFamily="34" charset="0"/>
                <a:cs typeface="Arial" panose="020B0604020202020204" pitchFamily="34" charset="0"/>
              </a:defRPr>
            </a:lvl2pPr>
            <a:lvl3pPr>
              <a:defRPr sz="1661">
                <a:latin typeface="Arial" panose="020B0604020202020204" pitchFamily="34" charset="0"/>
                <a:cs typeface="Arial" panose="020B0604020202020204" pitchFamily="34" charset="0"/>
              </a:defRPr>
            </a:lvl3pPr>
            <a:lvl4pPr>
              <a:defRPr sz="1385">
                <a:latin typeface="Arial" panose="020B0604020202020204" pitchFamily="34" charset="0"/>
                <a:cs typeface="Arial" panose="020B0604020202020204" pitchFamily="34" charset="0"/>
              </a:defRPr>
            </a:lvl4pPr>
            <a:lvl5pPr>
              <a:defRPr sz="1385">
                <a:latin typeface="Arial" panose="020B0604020202020204" pitchFamily="34" charset="0"/>
                <a:cs typeface="Arial" panose="020B0604020202020204" pitchFamily="34" charset="0"/>
              </a:defRPr>
            </a:lvl5pPr>
            <a:lvl6pPr>
              <a:defRPr sz="1385"/>
            </a:lvl6pPr>
            <a:lvl7pPr>
              <a:defRPr sz="1385"/>
            </a:lvl7pPr>
            <a:lvl8pPr>
              <a:defRPr sz="1385"/>
            </a:lvl8pPr>
            <a:lvl9pPr>
              <a:defRPr sz="138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5" y="1435103"/>
            <a:ext cx="3008313" cy="4691063"/>
          </a:xfrm>
          <a:prstGeom prst="rect">
            <a:avLst/>
          </a:prstGeom>
        </p:spPr>
        <p:txBody>
          <a:bodyPr/>
          <a:lstStyle>
            <a:lvl1pPr marL="0" indent="0">
              <a:buNone/>
              <a:defRPr sz="969">
                <a:latin typeface="Arial" panose="020B0604020202020204" pitchFamily="34" charset="0"/>
                <a:cs typeface="Arial" panose="020B0604020202020204" pitchFamily="34" charset="0"/>
              </a:defRPr>
            </a:lvl1pPr>
            <a:lvl2pPr marL="316531" indent="0">
              <a:buNone/>
              <a:defRPr sz="831"/>
            </a:lvl2pPr>
            <a:lvl3pPr marL="633062" indent="0">
              <a:buNone/>
              <a:defRPr sz="692"/>
            </a:lvl3pPr>
            <a:lvl4pPr marL="949593" indent="0">
              <a:buNone/>
              <a:defRPr sz="623"/>
            </a:lvl4pPr>
            <a:lvl5pPr marL="1266124" indent="0">
              <a:buNone/>
              <a:defRPr sz="623"/>
            </a:lvl5pPr>
            <a:lvl6pPr marL="1582655" indent="0">
              <a:buNone/>
              <a:defRPr sz="623"/>
            </a:lvl6pPr>
            <a:lvl7pPr marL="1899186" indent="0">
              <a:buNone/>
              <a:defRPr sz="623"/>
            </a:lvl7pPr>
            <a:lvl8pPr marL="2215717" indent="0">
              <a:buNone/>
              <a:defRPr sz="623"/>
            </a:lvl8pPr>
            <a:lvl9pPr marL="2532248" indent="0">
              <a:buNone/>
              <a:defRPr sz="623"/>
            </a:lvl9pPr>
          </a:lstStyle>
          <a:p>
            <a:pPr lvl="0"/>
            <a:r>
              <a:rPr lang="en-US"/>
              <a:t>Click to edit Master text styles</a:t>
            </a:r>
          </a:p>
        </p:txBody>
      </p:sp>
      <p:sp>
        <p:nvSpPr>
          <p:cNvPr id="8"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7"/>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50">
                <a:latin typeface="Arial" panose="020B0604020202020204" pitchFamily="34" charset="0"/>
                <a:cs typeface="Arial" panose="020B0604020202020204" pitchFamily="34" charset="0"/>
              </a:defRPr>
            </a:lvl1pPr>
          </a:lstStyle>
          <a:p>
            <a:pPr defTabSz="685800" fontAlgn="auto">
              <a:spcBef>
                <a:spcPts val="0"/>
              </a:spcBef>
              <a:spcAft>
                <a:spcPts val="0"/>
              </a:spcAft>
              <a:defRPr/>
            </a:pPr>
            <a:fld id="{6E6B949B-FF25-4512-A6F3-1B8E765DDD27}" type="slidenum">
              <a:rPr lang="en-US" altLang="en-US" smtClean="0">
                <a:solidFill>
                  <a:prstClr val="black"/>
                </a:solidFill>
                <a:ea typeface="+mn-ea"/>
              </a:rPr>
              <a:pPr defTabSz="6858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281393100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1385" b="1">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2216">
                <a:latin typeface="Arial" panose="020B0604020202020204" pitchFamily="34" charset="0"/>
                <a:cs typeface="Arial" panose="020B0604020202020204" pitchFamily="34" charset="0"/>
              </a:defRPr>
            </a:lvl1pPr>
            <a:lvl2pPr marL="316531" indent="0">
              <a:buNone/>
              <a:defRPr sz="1939"/>
            </a:lvl2pPr>
            <a:lvl3pPr marL="633062" indent="0">
              <a:buNone/>
              <a:defRPr sz="1661"/>
            </a:lvl3pPr>
            <a:lvl4pPr marL="949593" indent="0">
              <a:buNone/>
              <a:defRPr sz="1385"/>
            </a:lvl4pPr>
            <a:lvl5pPr marL="1266124" indent="0">
              <a:buNone/>
              <a:defRPr sz="1385"/>
            </a:lvl5pPr>
            <a:lvl6pPr marL="1582655" indent="0">
              <a:buNone/>
              <a:defRPr sz="1385"/>
            </a:lvl6pPr>
            <a:lvl7pPr marL="1899186" indent="0">
              <a:buNone/>
              <a:defRPr sz="1385"/>
            </a:lvl7pPr>
            <a:lvl8pPr marL="2215717" indent="0">
              <a:buNone/>
              <a:defRPr sz="1385"/>
            </a:lvl8pPr>
            <a:lvl9pPr marL="2532248" indent="0">
              <a:buNone/>
              <a:defRPr sz="1385"/>
            </a:lvl9pPr>
          </a:lstStyle>
          <a:p>
            <a:pPr lvl="0"/>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969">
                <a:latin typeface="Arial" panose="020B0604020202020204" pitchFamily="34" charset="0"/>
                <a:cs typeface="Arial" panose="020B0604020202020204" pitchFamily="34" charset="0"/>
              </a:defRPr>
            </a:lvl1pPr>
            <a:lvl2pPr marL="316531" indent="0">
              <a:buNone/>
              <a:defRPr sz="831"/>
            </a:lvl2pPr>
            <a:lvl3pPr marL="633062" indent="0">
              <a:buNone/>
              <a:defRPr sz="692"/>
            </a:lvl3pPr>
            <a:lvl4pPr marL="949593" indent="0">
              <a:buNone/>
              <a:defRPr sz="623"/>
            </a:lvl4pPr>
            <a:lvl5pPr marL="1266124" indent="0">
              <a:buNone/>
              <a:defRPr sz="623"/>
            </a:lvl5pPr>
            <a:lvl6pPr marL="1582655" indent="0">
              <a:buNone/>
              <a:defRPr sz="623"/>
            </a:lvl6pPr>
            <a:lvl7pPr marL="1899186" indent="0">
              <a:buNone/>
              <a:defRPr sz="623"/>
            </a:lvl7pPr>
            <a:lvl8pPr marL="2215717" indent="0">
              <a:buNone/>
              <a:defRPr sz="623"/>
            </a:lvl8pPr>
            <a:lvl9pPr marL="2532248" indent="0">
              <a:buNone/>
              <a:defRPr sz="623"/>
            </a:lvl9pPr>
          </a:lstStyle>
          <a:p>
            <a:pPr lvl="0"/>
            <a:r>
              <a:rPr lang="en-US"/>
              <a:t>Click to edit Master text styles</a:t>
            </a:r>
          </a:p>
        </p:txBody>
      </p:sp>
      <p:sp>
        <p:nvSpPr>
          <p:cNvPr id="8"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7"/>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50">
                <a:latin typeface="Arial" panose="020B0604020202020204" pitchFamily="34" charset="0"/>
                <a:cs typeface="Arial" panose="020B0604020202020204" pitchFamily="34" charset="0"/>
              </a:defRPr>
            </a:lvl1pPr>
          </a:lstStyle>
          <a:p>
            <a:pPr defTabSz="685800" fontAlgn="auto">
              <a:spcBef>
                <a:spcPts val="0"/>
              </a:spcBef>
              <a:spcAft>
                <a:spcPts val="0"/>
              </a:spcAft>
              <a:defRPr/>
            </a:pPr>
            <a:fld id="{6E6B949B-FF25-4512-A6F3-1B8E765DDD27}" type="slidenum">
              <a:rPr lang="en-US" altLang="en-US" smtClean="0">
                <a:solidFill>
                  <a:prstClr val="black"/>
                </a:solidFill>
                <a:ea typeface="+mn-ea"/>
              </a:rPr>
              <a:pPr defTabSz="6858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89196056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6"/>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964354-F11D-445C-B1E7-EA27CEAC0B89}"/>
              </a:ext>
            </a:extLst>
          </p:cNvPr>
          <p:cNvSpPr>
            <a:spLocks noGrp="1"/>
          </p:cNvSpPr>
          <p:nvPr>
            <p:ph type="dt" sz="half" idx="10"/>
          </p:nvPr>
        </p:nvSpPr>
        <p:spPr>
          <a:xfrm>
            <a:off x="457200" y="6356355"/>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247">
                <a:latin typeface="Calibri" pitchFamily="34" charset="0"/>
              </a:defRPr>
            </a:lvl1pPr>
          </a:lstStyle>
          <a:p>
            <a:pPr defTabSz="685800" fontAlgn="auto">
              <a:spcBef>
                <a:spcPts val="0"/>
              </a:spcBef>
              <a:spcAft>
                <a:spcPts val="0"/>
              </a:spcAft>
              <a:defRPr/>
            </a:pPr>
            <a:endParaRPr lang="en-US" dirty="0">
              <a:solidFill>
                <a:prstClr val="black"/>
              </a:solidFill>
              <a:ea typeface="+mn-ea"/>
            </a:endParaRPr>
          </a:p>
        </p:txBody>
      </p:sp>
      <p:sp>
        <p:nvSpPr>
          <p:cNvPr id="5" name="Footer Placeholder 4">
            <a:extLst>
              <a:ext uri="{FF2B5EF4-FFF2-40B4-BE49-F238E27FC236}">
                <a16:creationId xmlns:a16="http://schemas.microsoft.com/office/drawing/2014/main" id="{A1F0AEE7-28D7-457D-BC0F-102C13AA6355}"/>
              </a:ext>
            </a:extLst>
          </p:cNvPr>
          <p:cNvSpPr>
            <a:spLocks noGrp="1"/>
          </p:cNvSpPr>
          <p:nvPr>
            <p:ph type="ftr" sz="quarter" idx="11"/>
          </p:nvPr>
        </p:nvSpPr>
        <p:spPr>
          <a:xfrm>
            <a:off x="3124200" y="6356355"/>
            <a:ext cx="2895600" cy="365125"/>
          </a:xfrm>
          <a:prstGeom prst="rect">
            <a:avLst/>
          </a:prstGeom>
        </p:spPr>
        <p:txBody>
          <a:bodyPr/>
          <a:lstStyle>
            <a:lvl1pPr eaLnBrk="1" fontAlgn="auto" hangingPunct="1">
              <a:spcBef>
                <a:spcPts val="0"/>
              </a:spcBef>
              <a:spcAft>
                <a:spcPts val="0"/>
              </a:spcAft>
              <a:defRPr sz="1247">
                <a:latin typeface="+mn-lt"/>
                <a:ea typeface="+mn-ea"/>
                <a:cs typeface="+mn-cs"/>
              </a:defRPr>
            </a:lvl1pPr>
          </a:lstStyle>
          <a:p>
            <a:pPr defTabSz="685800">
              <a:defRPr/>
            </a:pPr>
            <a:endParaRPr lang="en-US" dirty="0">
              <a:solidFill>
                <a:prstClr val="black"/>
              </a:solidFill>
            </a:endParaRPr>
          </a:p>
        </p:txBody>
      </p:sp>
      <p:sp>
        <p:nvSpPr>
          <p:cNvPr id="6" name="Slide Number Placeholder 5">
            <a:extLst>
              <a:ext uri="{FF2B5EF4-FFF2-40B4-BE49-F238E27FC236}">
                <a16:creationId xmlns:a16="http://schemas.microsoft.com/office/drawing/2014/main" id="{E144C0C3-9EA2-4D8A-BA66-AD55BA64F458}"/>
              </a:ext>
            </a:extLst>
          </p:cNvPr>
          <p:cNvSpPr>
            <a:spLocks noGrp="1"/>
          </p:cNvSpPr>
          <p:nvPr>
            <p:ph type="sldNum" sz="quarter" idx="12"/>
          </p:nvPr>
        </p:nvSpPr>
        <p:spPr>
          <a:xfrm>
            <a:off x="6553200" y="6356355"/>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247">
                <a:latin typeface="Calibri" panose="020F0502020204030204" pitchFamily="34" charset="0"/>
              </a:defRPr>
            </a:lvl1pPr>
          </a:lstStyle>
          <a:p>
            <a:pPr defTabSz="685800" fontAlgn="auto">
              <a:spcBef>
                <a:spcPts val="0"/>
              </a:spcBef>
              <a:spcAft>
                <a:spcPts val="0"/>
              </a:spcAft>
              <a:defRPr/>
            </a:pPr>
            <a:fld id="{540752D1-C2C8-4EC9-B572-BE6D944B3108}" type="slidenum">
              <a:rPr lang="en-US" altLang="en-US" smtClean="0">
                <a:solidFill>
                  <a:prstClr val="black"/>
                </a:solidFill>
                <a:ea typeface="+mn-ea"/>
              </a:rPr>
              <a:pPr defTabSz="6858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7796810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A7AE78-081B-48E6-A2BA-C95E8451C002}"/>
              </a:ext>
            </a:extLst>
          </p:cNvPr>
          <p:cNvSpPr>
            <a:spLocks noGrp="1"/>
          </p:cNvSpPr>
          <p:nvPr>
            <p:ph type="dt" sz="half" idx="10"/>
          </p:nvPr>
        </p:nvSpPr>
        <p:spPr>
          <a:xfrm>
            <a:off x="457200" y="6356355"/>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247">
                <a:latin typeface="Calibri" pitchFamily="34" charset="0"/>
              </a:defRPr>
            </a:lvl1pPr>
          </a:lstStyle>
          <a:p>
            <a:pPr defTabSz="685800" fontAlgn="auto">
              <a:spcBef>
                <a:spcPts val="0"/>
              </a:spcBef>
              <a:spcAft>
                <a:spcPts val="0"/>
              </a:spcAft>
              <a:defRPr/>
            </a:pPr>
            <a:endParaRPr lang="en-US" dirty="0">
              <a:solidFill>
                <a:prstClr val="black"/>
              </a:solidFill>
              <a:ea typeface="+mn-ea"/>
            </a:endParaRPr>
          </a:p>
        </p:txBody>
      </p:sp>
      <p:sp>
        <p:nvSpPr>
          <p:cNvPr id="5" name="Footer Placeholder 4">
            <a:extLst>
              <a:ext uri="{FF2B5EF4-FFF2-40B4-BE49-F238E27FC236}">
                <a16:creationId xmlns:a16="http://schemas.microsoft.com/office/drawing/2014/main" id="{F5544B05-DBAF-413D-B5E7-1F6FDBD0C68B}"/>
              </a:ext>
            </a:extLst>
          </p:cNvPr>
          <p:cNvSpPr>
            <a:spLocks noGrp="1"/>
          </p:cNvSpPr>
          <p:nvPr>
            <p:ph type="ftr" sz="quarter" idx="11"/>
          </p:nvPr>
        </p:nvSpPr>
        <p:spPr>
          <a:xfrm>
            <a:off x="3124200" y="6356355"/>
            <a:ext cx="2895600" cy="365125"/>
          </a:xfrm>
          <a:prstGeom prst="rect">
            <a:avLst/>
          </a:prstGeom>
        </p:spPr>
        <p:txBody>
          <a:bodyPr/>
          <a:lstStyle>
            <a:lvl1pPr eaLnBrk="1" fontAlgn="auto" hangingPunct="1">
              <a:spcBef>
                <a:spcPts val="0"/>
              </a:spcBef>
              <a:spcAft>
                <a:spcPts val="0"/>
              </a:spcAft>
              <a:defRPr sz="1247">
                <a:latin typeface="+mn-lt"/>
                <a:ea typeface="+mn-ea"/>
                <a:cs typeface="+mn-cs"/>
              </a:defRPr>
            </a:lvl1pPr>
          </a:lstStyle>
          <a:p>
            <a:pPr defTabSz="685800">
              <a:defRPr/>
            </a:pPr>
            <a:endParaRPr lang="en-US" dirty="0">
              <a:solidFill>
                <a:prstClr val="black"/>
              </a:solidFill>
            </a:endParaRPr>
          </a:p>
        </p:txBody>
      </p:sp>
      <p:sp>
        <p:nvSpPr>
          <p:cNvPr id="6" name="Slide Number Placeholder 5">
            <a:extLst>
              <a:ext uri="{FF2B5EF4-FFF2-40B4-BE49-F238E27FC236}">
                <a16:creationId xmlns:a16="http://schemas.microsoft.com/office/drawing/2014/main" id="{CF9F5C7A-91A6-4B46-8EF4-506397056E61}"/>
              </a:ext>
            </a:extLst>
          </p:cNvPr>
          <p:cNvSpPr>
            <a:spLocks noGrp="1"/>
          </p:cNvSpPr>
          <p:nvPr>
            <p:ph type="sldNum" sz="quarter" idx="12"/>
          </p:nvPr>
        </p:nvSpPr>
        <p:spPr>
          <a:xfrm>
            <a:off x="6553200" y="6356355"/>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247">
                <a:latin typeface="Calibri" panose="020F0502020204030204" pitchFamily="34" charset="0"/>
              </a:defRPr>
            </a:lvl1pPr>
          </a:lstStyle>
          <a:p>
            <a:pPr defTabSz="685800" fontAlgn="auto">
              <a:spcBef>
                <a:spcPts val="0"/>
              </a:spcBef>
              <a:spcAft>
                <a:spcPts val="0"/>
              </a:spcAft>
              <a:defRPr/>
            </a:pPr>
            <a:fld id="{400B1B1E-0A5D-497D-9106-DBC4A1E623CC}" type="slidenum">
              <a:rPr lang="en-US" altLang="en-US" smtClean="0">
                <a:solidFill>
                  <a:prstClr val="black"/>
                </a:solidFill>
                <a:ea typeface="+mn-ea"/>
              </a:rPr>
              <a:pPr defTabSz="6858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1465496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2" y="1535113"/>
            <a:ext cx="4040188" cy="639762"/>
          </a:xfrm>
          <a:prstGeom prst="rect">
            <a:avLst/>
          </a:prstGeom>
        </p:spPr>
        <p:txBody>
          <a:bodyPr anchor="b"/>
          <a:lstStyle>
            <a:lvl1pPr marL="0" indent="0">
              <a:buNone/>
              <a:defRPr sz="2000" b="1">
                <a:latin typeface="Arial" panose="020B0604020202020204" pitchFamily="34" charset="0"/>
                <a:cs typeface="Arial" panose="020B0604020202020204" pitchFamily="34" charset="0"/>
              </a:defRPr>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dirty="0"/>
              <a:t>Click to edit Master text styles</a:t>
            </a:r>
          </a:p>
        </p:txBody>
      </p:sp>
      <p:sp>
        <p:nvSpPr>
          <p:cNvPr id="4" name="Content Placeholder 3"/>
          <p:cNvSpPr>
            <a:spLocks noGrp="1"/>
          </p:cNvSpPr>
          <p:nvPr>
            <p:ph sz="half" idx="2"/>
          </p:nvPr>
        </p:nvSpPr>
        <p:spPr>
          <a:xfrm>
            <a:off x="457202" y="2174875"/>
            <a:ext cx="4040188" cy="3951288"/>
          </a:xfrm>
          <a:prstGeom prst="rect">
            <a:avLst/>
          </a:prstGeom>
        </p:spPr>
        <p:txBody>
          <a:bodyPr/>
          <a:lstStyle>
            <a:lvl1pPr>
              <a:defRPr sz="2215">
                <a:latin typeface="Arial" panose="020B0604020202020204" pitchFamily="34" charset="0"/>
                <a:cs typeface="Arial" panose="020B0604020202020204" pitchFamily="34" charset="0"/>
              </a:defRPr>
            </a:lvl1pPr>
            <a:lvl2pPr>
              <a:defRPr sz="1846">
                <a:latin typeface="Arial" panose="020B0604020202020204" pitchFamily="34" charset="0"/>
                <a:cs typeface="Arial" panose="020B0604020202020204" pitchFamily="34" charset="0"/>
              </a:defRPr>
            </a:lvl2pPr>
            <a:lvl3pPr>
              <a:defRPr sz="1662">
                <a:latin typeface="Arial" panose="020B0604020202020204" pitchFamily="34" charset="0"/>
                <a:cs typeface="Arial" panose="020B0604020202020204" pitchFamily="34" charset="0"/>
              </a:defRPr>
            </a:lvl3pPr>
            <a:lvl4pPr>
              <a:defRPr sz="1477">
                <a:latin typeface="Arial" panose="020B0604020202020204" pitchFamily="34" charset="0"/>
                <a:cs typeface="Arial" panose="020B0604020202020204" pitchFamily="34" charset="0"/>
              </a:defRPr>
            </a:lvl4pPr>
            <a:lvl5pPr>
              <a:defRPr sz="1477">
                <a:latin typeface="Arial" panose="020B0604020202020204" pitchFamily="34" charset="0"/>
                <a:cs typeface="Arial" panose="020B0604020202020204" pitchFamily="34" charset="0"/>
              </a:defRPr>
            </a:lvl5pPr>
            <a:lvl6pPr>
              <a:defRPr sz="1477"/>
            </a:lvl6pPr>
            <a:lvl7pPr>
              <a:defRPr sz="1477"/>
            </a:lvl7pPr>
            <a:lvl8pPr>
              <a:defRPr sz="1477"/>
            </a:lvl8pPr>
            <a:lvl9pPr>
              <a:defRPr sz="14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4" cy="639762"/>
          </a:xfrm>
          <a:prstGeom prst="rect">
            <a:avLst/>
          </a:prstGeom>
        </p:spPr>
        <p:txBody>
          <a:bodyPr anchor="b"/>
          <a:lstStyle>
            <a:lvl1pPr marL="0" indent="0">
              <a:buNone/>
              <a:defRPr sz="2000" b="1">
                <a:latin typeface="Arial" panose="020B0604020202020204" pitchFamily="34" charset="0"/>
                <a:cs typeface="Arial" panose="020B0604020202020204" pitchFamily="34" charset="0"/>
              </a:defRPr>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a:t>Click to edit Master text styles</a:t>
            </a:r>
          </a:p>
        </p:txBody>
      </p:sp>
      <p:sp>
        <p:nvSpPr>
          <p:cNvPr id="6" name="Content Placeholder 5"/>
          <p:cNvSpPr>
            <a:spLocks noGrp="1"/>
          </p:cNvSpPr>
          <p:nvPr>
            <p:ph sz="quarter" idx="4"/>
          </p:nvPr>
        </p:nvSpPr>
        <p:spPr>
          <a:xfrm>
            <a:off x="4645027" y="2174875"/>
            <a:ext cx="4041774" cy="3951288"/>
          </a:xfrm>
          <a:prstGeom prst="rect">
            <a:avLst/>
          </a:prstGeom>
        </p:spPr>
        <p:txBody>
          <a:bodyPr/>
          <a:lstStyle>
            <a:lvl1pPr>
              <a:defRPr sz="2215">
                <a:latin typeface="Arial" panose="020B0604020202020204" pitchFamily="34" charset="0"/>
                <a:cs typeface="Arial" panose="020B0604020202020204" pitchFamily="34" charset="0"/>
              </a:defRPr>
            </a:lvl1pPr>
            <a:lvl2pPr>
              <a:defRPr sz="1846">
                <a:latin typeface="Arial" panose="020B0604020202020204" pitchFamily="34" charset="0"/>
                <a:cs typeface="Arial" panose="020B0604020202020204" pitchFamily="34" charset="0"/>
              </a:defRPr>
            </a:lvl2pPr>
            <a:lvl3pPr>
              <a:defRPr sz="1662">
                <a:latin typeface="Arial" panose="020B0604020202020204" pitchFamily="34" charset="0"/>
                <a:cs typeface="Arial" panose="020B0604020202020204" pitchFamily="34" charset="0"/>
              </a:defRPr>
            </a:lvl3pPr>
            <a:lvl4pPr>
              <a:defRPr sz="1477">
                <a:latin typeface="Arial" panose="020B0604020202020204" pitchFamily="34" charset="0"/>
                <a:cs typeface="Arial" panose="020B0604020202020204" pitchFamily="34" charset="0"/>
              </a:defRPr>
            </a:lvl4pPr>
            <a:lvl5pPr>
              <a:defRPr sz="1477">
                <a:latin typeface="Arial" panose="020B0604020202020204" pitchFamily="34" charset="0"/>
                <a:cs typeface="Arial" panose="020B0604020202020204" pitchFamily="34" charset="0"/>
              </a:defRPr>
            </a:lvl5pPr>
            <a:lvl6pPr>
              <a:defRPr sz="1477"/>
            </a:lvl6pPr>
            <a:lvl7pPr>
              <a:defRPr sz="1477"/>
            </a:lvl7pPr>
            <a:lvl8pPr>
              <a:defRPr sz="1477"/>
            </a:lvl8pPr>
            <a:lvl9pPr>
              <a:defRPr sz="14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cs typeface="Arial" panose="020B0604020202020204" pitchFamily="34" charset="0"/>
              </a:defRPr>
            </a:lvl1p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37442272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3" name="Picture 7" descr="DWA Slide Master.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9"/>
            <a:ext cx="6248400" cy="1470025"/>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34944187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userDrawn="1">
  <p:cSld name="25_Title Slide">
    <p:spTree>
      <p:nvGrpSpPr>
        <p:cNvPr id="1" name=""/>
        <p:cNvGrpSpPr/>
        <p:nvPr/>
      </p:nvGrpSpPr>
      <p:grpSpPr>
        <a:xfrm>
          <a:off x="0" y="0"/>
          <a:ext cx="0" cy="0"/>
          <a:chOff x="0" y="0"/>
          <a:chExt cx="0" cy="0"/>
        </a:xfrm>
      </p:grpSpPr>
      <p:pic>
        <p:nvPicPr>
          <p:cNvPr id="3" name="Picture 7" descr="DWA Slide Master.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9"/>
            <a:ext cx="6248400" cy="1470025"/>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358339710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userDrawn="1">
  <p:cSld name="9_Title Slide">
    <p:spTree>
      <p:nvGrpSpPr>
        <p:cNvPr id="1" name=""/>
        <p:cNvGrpSpPr/>
        <p:nvPr/>
      </p:nvGrpSpPr>
      <p:grpSpPr>
        <a:xfrm>
          <a:off x="0" y="0"/>
          <a:ext cx="0" cy="0"/>
          <a:chOff x="0" y="0"/>
          <a:chExt cx="0" cy="0"/>
        </a:xfrm>
      </p:grpSpPr>
      <p:pic>
        <p:nvPicPr>
          <p:cNvPr id="3" name="Picture 7" descr="DWA Slide Master.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9"/>
            <a:ext cx="6248400" cy="1470025"/>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10520727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userDrawn="1">
  <p:cSld name="7_Title Slide">
    <p:spTree>
      <p:nvGrpSpPr>
        <p:cNvPr id="1" name=""/>
        <p:cNvGrpSpPr/>
        <p:nvPr/>
      </p:nvGrpSpPr>
      <p:grpSpPr>
        <a:xfrm>
          <a:off x="0" y="0"/>
          <a:ext cx="0" cy="0"/>
          <a:chOff x="0" y="0"/>
          <a:chExt cx="0" cy="0"/>
        </a:xfrm>
      </p:grpSpPr>
      <p:pic>
        <p:nvPicPr>
          <p:cNvPr id="3" name="Picture 7" descr="DWA Slide Master.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9"/>
            <a:ext cx="6248400" cy="1470025"/>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536014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cs typeface="Arial" panose="020B0604020202020204" pitchFamily="34" charset="0"/>
              </a:defRPr>
            </a:lvl1p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3957557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cs typeface="Arial" panose="020B0604020202020204" pitchFamily="34" charset="0"/>
              </a:defRPr>
            </a:lvl1p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2389347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a:prstGeom prst="rect">
            <a:avLst/>
          </a:prstGeom>
        </p:spPr>
        <p:txBody>
          <a:bodyPr anchor="b"/>
          <a:lstStyle>
            <a:lvl1pPr algn="l">
              <a:defRPr sz="1846" b="1">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3" y="273058"/>
            <a:ext cx="5111751" cy="5853113"/>
          </a:xfrm>
          <a:prstGeom prst="rect">
            <a:avLst/>
          </a:prstGeom>
        </p:spPr>
        <p:txBody>
          <a:bodyPr/>
          <a:lstStyle>
            <a:lvl1pPr>
              <a:defRPr sz="2954">
                <a:latin typeface="Arial" panose="020B0604020202020204" pitchFamily="34" charset="0"/>
                <a:cs typeface="Arial" panose="020B0604020202020204" pitchFamily="34" charset="0"/>
              </a:defRPr>
            </a:lvl1pPr>
            <a:lvl2pPr>
              <a:defRPr sz="2585">
                <a:latin typeface="Arial" panose="020B0604020202020204" pitchFamily="34" charset="0"/>
                <a:cs typeface="Arial" panose="020B0604020202020204" pitchFamily="34" charset="0"/>
              </a:defRPr>
            </a:lvl2pPr>
            <a:lvl3pPr>
              <a:defRPr sz="2215">
                <a:latin typeface="Arial" panose="020B0604020202020204" pitchFamily="34" charset="0"/>
                <a:cs typeface="Arial" panose="020B0604020202020204" pitchFamily="34" charset="0"/>
              </a:defRPr>
            </a:lvl3pPr>
            <a:lvl4pPr>
              <a:defRPr sz="1846">
                <a:latin typeface="Arial" panose="020B0604020202020204" pitchFamily="34" charset="0"/>
                <a:cs typeface="Arial" panose="020B0604020202020204" pitchFamily="34" charset="0"/>
              </a:defRPr>
            </a:lvl4pPr>
            <a:lvl5pPr>
              <a:defRPr sz="1846">
                <a:latin typeface="Arial" panose="020B0604020202020204" pitchFamily="34" charset="0"/>
                <a:cs typeface="Arial" panose="020B0604020202020204" pitchFamily="34" charset="0"/>
              </a:defRPr>
            </a:lvl5pPr>
            <a:lvl6pPr>
              <a:defRPr sz="1846"/>
            </a:lvl6pPr>
            <a:lvl7pPr>
              <a:defRPr sz="1846"/>
            </a:lvl7pPr>
            <a:lvl8pPr>
              <a:defRPr sz="1846"/>
            </a:lvl8pPr>
            <a:lvl9pPr>
              <a:defRPr sz="184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3"/>
            <a:ext cx="3008313" cy="4691063"/>
          </a:xfrm>
          <a:prstGeom prst="rect">
            <a:avLst/>
          </a:prstGeom>
        </p:spPr>
        <p:txBody>
          <a:bodyPr/>
          <a:lstStyle>
            <a:lvl1pPr marL="0" indent="0">
              <a:buNone/>
              <a:defRPr sz="1292">
                <a:latin typeface="Arial" panose="020B0604020202020204" pitchFamily="34" charset="0"/>
                <a:cs typeface="Arial" panose="020B0604020202020204" pitchFamily="34" charset="0"/>
              </a:defRPr>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a:t>Click to edit Master text styles</a:t>
            </a:r>
          </a:p>
        </p:txBody>
      </p:sp>
      <p:sp>
        <p:nvSpPr>
          <p:cNvPr id="8" name="Slide Number Placeholder 5">
            <a:extLst>
              <a:ext uri="{FF2B5EF4-FFF2-40B4-BE49-F238E27FC236}">
                <a16:creationId xmlns:a16="http://schemas.microsoft.com/office/drawing/2014/main" id="{E66588C1-9077-48FD-99DF-89535B58B221}"/>
              </a:ext>
            </a:extLst>
          </p:cNvPr>
          <p:cNvSpPr>
            <a:spLocks noGrp="1"/>
          </p:cNvSpPr>
          <p:nvPr>
            <p:ph type="sldNum" sz="quarter" idx="12"/>
          </p:nvPr>
        </p:nvSpPr>
        <p:spPr>
          <a:xfrm>
            <a:off x="3724846" y="6352245"/>
            <a:ext cx="21336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cs typeface="Arial" panose="020B0604020202020204" pitchFamily="34" charset="0"/>
              </a:defRPr>
            </a:lvl1p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a:t>
            </a:fld>
            <a:endParaRPr lang="en-US" altLang="en-US" dirty="0">
              <a:solidFill>
                <a:prstClr val="black"/>
              </a:solidFill>
              <a:ea typeface="+mn-ea"/>
            </a:endParaRPr>
          </a:p>
        </p:txBody>
      </p:sp>
    </p:spTree>
    <p:extLst>
      <p:ext uri="{BB962C8B-B14F-4D97-AF65-F5344CB8AC3E}">
        <p14:creationId xmlns:p14="http://schemas.microsoft.com/office/powerpoint/2010/main" val="1184062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6" Type="http://schemas.openxmlformats.org/officeDocument/2006/relationships/image" Target="../media/image7.jpe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theme" Target="../theme/theme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image" Target="../media/image1.jpe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theme" Target="../theme/theme3.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image" Target="../media/image1.jpe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theme" Target="../theme/theme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a:extLst>
              <a:ext uri="{FF2B5EF4-FFF2-40B4-BE49-F238E27FC236}">
                <a16:creationId xmlns:a16="http://schemas.microsoft.com/office/drawing/2014/main" id="{C34AC8D4-0DC5-4C56-97A6-7CB3254E2D72}"/>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t="78636" r="-257"/>
          <a:stretch/>
        </p:blipFill>
        <p:spPr bwMode="auto">
          <a:xfrm>
            <a:off x="3448" y="6172200"/>
            <a:ext cx="91674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2771012"/>
      </p:ext>
    </p:extLst>
  </p:cSld>
  <p:clrMap bg1="lt1" tx1="dk1" bg2="lt2" tx2="dk2" accent1="accent1" accent2="accent2" accent3="accent3" accent4="accent4" accent5="accent5" accent6="accent6" hlink="hlink" folHlink="folHlink"/>
  <p:sldLayoutIdLst>
    <p:sldLayoutId id="2147484639" r:id="rId1"/>
    <p:sldLayoutId id="2147484640" r:id="rId2"/>
    <p:sldLayoutId id="2147484641" r:id="rId3"/>
    <p:sldLayoutId id="2147484642" r:id="rId4"/>
    <p:sldLayoutId id="2147484643" r:id="rId5"/>
    <p:sldLayoutId id="2147484644" r:id="rId6"/>
    <p:sldLayoutId id="2147484645" r:id="rId7"/>
    <p:sldLayoutId id="2147484646" r:id="rId8"/>
    <p:sldLayoutId id="2147484647" r:id="rId9"/>
    <p:sldLayoutId id="2147484648" r:id="rId10"/>
    <p:sldLayoutId id="2147484649" r:id="rId11"/>
    <p:sldLayoutId id="2147484650" r:id="rId12"/>
    <p:sldLayoutId id="2147484675" r:id="rId13"/>
    <p:sldLayoutId id="2147484694" r:id="rId14"/>
    <p:sldLayoutId id="2147484697" r:id="rId15"/>
    <p:sldLayoutId id="2147484698" r:id="rId16"/>
    <p:sldLayoutId id="2147484715" r:id="rId17"/>
  </p:sldLayoutIdLst>
  <p:hf hdr="0" dt="0"/>
  <p:txStyles>
    <p:titleStyle>
      <a:lvl1pPr algn="ctr" defTabSz="422041" rtl="0" eaLnBrk="0" fontAlgn="base" hangingPunct="0">
        <a:spcBef>
          <a:spcPct val="0"/>
        </a:spcBef>
        <a:spcAft>
          <a:spcPct val="0"/>
        </a:spcAft>
        <a:defRPr sz="4062" kern="1200">
          <a:solidFill>
            <a:schemeClr val="tx1"/>
          </a:solidFill>
          <a:latin typeface="+mj-lt"/>
          <a:ea typeface="MS PGothic" pitchFamily="34" charset="-128"/>
          <a:cs typeface="MS PGothic" charset="0"/>
        </a:defRPr>
      </a:lvl1pPr>
      <a:lvl2pPr algn="ctr" defTabSz="422041" rtl="0" eaLnBrk="0" fontAlgn="base" hangingPunct="0">
        <a:spcBef>
          <a:spcPct val="0"/>
        </a:spcBef>
        <a:spcAft>
          <a:spcPct val="0"/>
        </a:spcAft>
        <a:defRPr sz="4062">
          <a:solidFill>
            <a:schemeClr val="tx1"/>
          </a:solidFill>
          <a:latin typeface="Calibri" pitchFamily="34" charset="0"/>
          <a:ea typeface="MS PGothic" pitchFamily="34" charset="-128"/>
          <a:cs typeface="MS PGothic" charset="0"/>
        </a:defRPr>
      </a:lvl2pPr>
      <a:lvl3pPr algn="ctr" defTabSz="422041" rtl="0" eaLnBrk="0" fontAlgn="base" hangingPunct="0">
        <a:spcBef>
          <a:spcPct val="0"/>
        </a:spcBef>
        <a:spcAft>
          <a:spcPct val="0"/>
        </a:spcAft>
        <a:defRPr sz="4062">
          <a:solidFill>
            <a:schemeClr val="tx1"/>
          </a:solidFill>
          <a:latin typeface="Calibri" pitchFamily="34" charset="0"/>
          <a:ea typeface="MS PGothic" pitchFamily="34" charset="-128"/>
          <a:cs typeface="MS PGothic" charset="0"/>
        </a:defRPr>
      </a:lvl3pPr>
      <a:lvl4pPr algn="ctr" defTabSz="422041" rtl="0" eaLnBrk="0" fontAlgn="base" hangingPunct="0">
        <a:spcBef>
          <a:spcPct val="0"/>
        </a:spcBef>
        <a:spcAft>
          <a:spcPct val="0"/>
        </a:spcAft>
        <a:defRPr sz="4062">
          <a:solidFill>
            <a:schemeClr val="tx1"/>
          </a:solidFill>
          <a:latin typeface="Calibri" pitchFamily="34" charset="0"/>
          <a:ea typeface="MS PGothic" pitchFamily="34" charset="-128"/>
          <a:cs typeface="MS PGothic" charset="0"/>
        </a:defRPr>
      </a:lvl4pPr>
      <a:lvl5pPr algn="ctr" defTabSz="422041" rtl="0" eaLnBrk="0" fontAlgn="base" hangingPunct="0">
        <a:spcBef>
          <a:spcPct val="0"/>
        </a:spcBef>
        <a:spcAft>
          <a:spcPct val="0"/>
        </a:spcAft>
        <a:defRPr sz="4062">
          <a:solidFill>
            <a:schemeClr val="tx1"/>
          </a:solidFill>
          <a:latin typeface="Calibri" pitchFamily="34" charset="0"/>
          <a:ea typeface="MS PGothic" pitchFamily="34" charset="-128"/>
          <a:cs typeface="MS PGothic" charset="0"/>
        </a:defRPr>
      </a:lvl5pPr>
      <a:lvl6pPr marL="422041" algn="ctr" defTabSz="422041" rtl="0" fontAlgn="base">
        <a:spcBef>
          <a:spcPct val="0"/>
        </a:spcBef>
        <a:spcAft>
          <a:spcPct val="0"/>
        </a:spcAft>
        <a:defRPr sz="4062">
          <a:solidFill>
            <a:schemeClr val="tx1"/>
          </a:solidFill>
          <a:latin typeface="Calibri" pitchFamily="34" charset="0"/>
        </a:defRPr>
      </a:lvl6pPr>
      <a:lvl7pPr marL="844083" algn="ctr" defTabSz="422041" rtl="0" fontAlgn="base">
        <a:spcBef>
          <a:spcPct val="0"/>
        </a:spcBef>
        <a:spcAft>
          <a:spcPct val="0"/>
        </a:spcAft>
        <a:defRPr sz="4062">
          <a:solidFill>
            <a:schemeClr val="tx1"/>
          </a:solidFill>
          <a:latin typeface="Calibri" pitchFamily="34" charset="0"/>
        </a:defRPr>
      </a:lvl7pPr>
      <a:lvl8pPr marL="1266124" algn="ctr" defTabSz="422041" rtl="0" fontAlgn="base">
        <a:spcBef>
          <a:spcPct val="0"/>
        </a:spcBef>
        <a:spcAft>
          <a:spcPct val="0"/>
        </a:spcAft>
        <a:defRPr sz="4062">
          <a:solidFill>
            <a:schemeClr val="tx1"/>
          </a:solidFill>
          <a:latin typeface="Calibri" pitchFamily="34" charset="0"/>
        </a:defRPr>
      </a:lvl8pPr>
      <a:lvl9pPr marL="1688165" algn="ctr" defTabSz="422041" rtl="0" fontAlgn="base">
        <a:spcBef>
          <a:spcPct val="0"/>
        </a:spcBef>
        <a:spcAft>
          <a:spcPct val="0"/>
        </a:spcAft>
        <a:defRPr sz="4062">
          <a:solidFill>
            <a:schemeClr val="tx1"/>
          </a:solidFill>
          <a:latin typeface="Calibri" pitchFamily="34" charset="0"/>
        </a:defRPr>
      </a:lvl9pPr>
    </p:titleStyle>
    <p:bodyStyle>
      <a:lvl1pPr marL="316531" indent="-316531" algn="l" defTabSz="422041" rtl="0" eaLnBrk="0" fontAlgn="base" hangingPunct="0">
        <a:spcBef>
          <a:spcPct val="20000"/>
        </a:spcBef>
        <a:spcAft>
          <a:spcPct val="0"/>
        </a:spcAft>
        <a:buFont typeface="Arial" panose="020B0604020202020204" pitchFamily="34" charset="0"/>
        <a:buChar char="•"/>
        <a:defRPr sz="2954" kern="1200">
          <a:solidFill>
            <a:schemeClr val="tx1"/>
          </a:solidFill>
          <a:latin typeface="+mn-lt"/>
          <a:ea typeface="MS PGothic" pitchFamily="34" charset="-128"/>
          <a:cs typeface="MS PGothic" charset="0"/>
        </a:defRPr>
      </a:lvl1pPr>
      <a:lvl2pPr marL="685817" indent="-263776" algn="l" defTabSz="422041" rtl="0" eaLnBrk="0" fontAlgn="base" hangingPunct="0">
        <a:spcBef>
          <a:spcPct val="20000"/>
        </a:spcBef>
        <a:spcAft>
          <a:spcPct val="0"/>
        </a:spcAft>
        <a:buFont typeface="Arial" panose="020B0604020202020204" pitchFamily="34" charset="0"/>
        <a:buChar char="–"/>
        <a:defRPr sz="2585" kern="1200">
          <a:solidFill>
            <a:schemeClr val="tx1"/>
          </a:solidFill>
          <a:latin typeface="+mn-lt"/>
          <a:ea typeface="MS PGothic" pitchFamily="34" charset="-128"/>
          <a:cs typeface="MS PGothic" charset="0"/>
        </a:defRPr>
      </a:lvl2pPr>
      <a:lvl3pPr marL="1055103" indent="-211021" algn="l" defTabSz="422041" rtl="0" eaLnBrk="0" fontAlgn="base" hangingPunct="0">
        <a:spcBef>
          <a:spcPct val="20000"/>
        </a:spcBef>
        <a:spcAft>
          <a:spcPct val="0"/>
        </a:spcAft>
        <a:buFont typeface="Arial" panose="020B0604020202020204" pitchFamily="34" charset="0"/>
        <a:buChar char="•"/>
        <a:defRPr sz="2215" kern="1200">
          <a:solidFill>
            <a:schemeClr val="tx1"/>
          </a:solidFill>
          <a:latin typeface="+mn-lt"/>
          <a:ea typeface="MS PGothic" pitchFamily="34" charset="-128"/>
          <a:cs typeface="MS PGothic" charset="0"/>
        </a:defRPr>
      </a:lvl3pPr>
      <a:lvl4pPr marL="1477145" indent="-211021" algn="l" defTabSz="422041" rtl="0" eaLnBrk="0" fontAlgn="base" hangingPunct="0">
        <a:spcBef>
          <a:spcPct val="20000"/>
        </a:spcBef>
        <a:spcAft>
          <a:spcPct val="0"/>
        </a:spcAft>
        <a:buFont typeface="Arial" panose="020B0604020202020204" pitchFamily="34" charset="0"/>
        <a:buChar char="–"/>
        <a:defRPr sz="1846" kern="1200">
          <a:solidFill>
            <a:schemeClr val="tx1"/>
          </a:solidFill>
          <a:latin typeface="+mn-lt"/>
          <a:ea typeface="MS PGothic" pitchFamily="34" charset="-128"/>
          <a:cs typeface="MS PGothic" charset="0"/>
        </a:defRPr>
      </a:lvl4pPr>
      <a:lvl5pPr marL="1899186" indent="-211021" algn="l" defTabSz="422041" rtl="0" eaLnBrk="0" fontAlgn="base" hangingPunct="0">
        <a:spcBef>
          <a:spcPct val="20000"/>
        </a:spcBef>
        <a:spcAft>
          <a:spcPct val="0"/>
        </a:spcAft>
        <a:buFont typeface="Arial" panose="020B0604020202020204" pitchFamily="34" charset="0"/>
        <a:buChar char="»"/>
        <a:defRPr sz="1846" kern="1200">
          <a:solidFill>
            <a:schemeClr val="tx1"/>
          </a:solidFill>
          <a:latin typeface="+mn-lt"/>
          <a:ea typeface="MS PGothic" pitchFamily="34" charset="-128"/>
          <a:cs typeface="MS PGothic" charset="0"/>
        </a:defRPr>
      </a:lvl5pPr>
      <a:lvl6pPr marL="2321227" indent="-211021" algn="l" defTabSz="422041" rtl="0" eaLnBrk="1" latinLnBrk="0" hangingPunct="1">
        <a:spcBef>
          <a:spcPct val="20000"/>
        </a:spcBef>
        <a:buFont typeface="Arial"/>
        <a:buChar char="•"/>
        <a:defRPr sz="1846" kern="1200">
          <a:solidFill>
            <a:schemeClr val="tx1"/>
          </a:solidFill>
          <a:latin typeface="+mn-lt"/>
          <a:ea typeface="+mn-ea"/>
          <a:cs typeface="+mn-cs"/>
        </a:defRPr>
      </a:lvl6pPr>
      <a:lvl7pPr marL="2743269" indent="-211021" algn="l" defTabSz="422041" rtl="0" eaLnBrk="1" latinLnBrk="0" hangingPunct="1">
        <a:spcBef>
          <a:spcPct val="20000"/>
        </a:spcBef>
        <a:buFont typeface="Arial"/>
        <a:buChar char="•"/>
        <a:defRPr sz="1846" kern="1200">
          <a:solidFill>
            <a:schemeClr val="tx1"/>
          </a:solidFill>
          <a:latin typeface="+mn-lt"/>
          <a:ea typeface="+mn-ea"/>
          <a:cs typeface="+mn-cs"/>
        </a:defRPr>
      </a:lvl7pPr>
      <a:lvl8pPr marL="3165310" indent="-211021" algn="l" defTabSz="422041" rtl="0" eaLnBrk="1" latinLnBrk="0" hangingPunct="1">
        <a:spcBef>
          <a:spcPct val="20000"/>
        </a:spcBef>
        <a:buFont typeface="Arial"/>
        <a:buChar char="•"/>
        <a:defRPr sz="1846" kern="1200">
          <a:solidFill>
            <a:schemeClr val="tx1"/>
          </a:solidFill>
          <a:latin typeface="+mn-lt"/>
          <a:ea typeface="+mn-ea"/>
          <a:cs typeface="+mn-cs"/>
        </a:defRPr>
      </a:lvl8pPr>
      <a:lvl9pPr marL="3587351" indent="-211021" algn="l" defTabSz="422041" rtl="0" eaLnBrk="1" latinLnBrk="0" hangingPunct="1">
        <a:spcBef>
          <a:spcPct val="20000"/>
        </a:spcBef>
        <a:buFont typeface="Arial"/>
        <a:buChar char="•"/>
        <a:defRPr sz="1846" kern="1200">
          <a:solidFill>
            <a:schemeClr val="tx1"/>
          </a:solidFill>
          <a:latin typeface="+mn-lt"/>
          <a:ea typeface="+mn-ea"/>
          <a:cs typeface="+mn-cs"/>
        </a:defRPr>
      </a:lvl9pPr>
    </p:bodyStyle>
    <p:otherStyle>
      <a:defPPr>
        <a:defRPr lang="en-US"/>
      </a:defPPr>
      <a:lvl1pPr marL="0" algn="l" defTabSz="422041" rtl="0" eaLnBrk="1" latinLnBrk="0" hangingPunct="1">
        <a:defRPr sz="1662" kern="1200">
          <a:solidFill>
            <a:schemeClr val="tx1"/>
          </a:solidFill>
          <a:latin typeface="+mn-lt"/>
          <a:ea typeface="+mn-ea"/>
          <a:cs typeface="+mn-cs"/>
        </a:defRPr>
      </a:lvl1pPr>
      <a:lvl2pPr marL="422041" algn="l" defTabSz="422041" rtl="0" eaLnBrk="1" latinLnBrk="0" hangingPunct="1">
        <a:defRPr sz="1662" kern="1200">
          <a:solidFill>
            <a:schemeClr val="tx1"/>
          </a:solidFill>
          <a:latin typeface="+mn-lt"/>
          <a:ea typeface="+mn-ea"/>
          <a:cs typeface="+mn-cs"/>
        </a:defRPr>
      </a:lvl2pPr>
      <a:lvl3pPr marL="844083" algn="l" defTabSz="422041" rtl="0" eaLnBrk="1" latinLnBrk="0" hangingPunct="1">
        <a:defRPr sz="1662" kern="1200">
          <a:solidFill>
            <a:schemeClr val="tx1"/>
          </a:solidFill>
          <a:latin typeface="+mn-lt"/>
          <a:ea typeface="+mn-ea"/>
          <a:cs typeface="+mn-cs"/>
        </a:defRPr>
      </a:lvl3pPr>
      <a:lvl4pPr marL="1266124" algn="l" defTabSz="422041" rtl="0" eaLnBrk="1" latinLnBrk="0" hangingPunct="1">
        <a:defRPr sz="1662" kern="1200">
          <a:solidFill>
            <a:schemeClr val="tx1"/>
          </a:solidFill>
          <a:latin typeface="+mn-lt"/>
          <a:ea typeface="+mn-ea"/>
          <a:cs typeface="+mn-cs"/>
        </a:defRPr>
      </a:lvl4pPr>
      <a:lvl5pPr marL="1688165" algn="l" defTabSz="422041" rtl="0" eaLnBrk="1" latinLnBrk="0" hangingPunct="1">
        <a:defRPr sz="1662" kern="1200">
          <a:solidFill>
            <a:schemeClr val="tx1"/>
          </a:solidFill>
          <a:latin typeface="+mn-lt"/>
          <a:ea typeface="+mn-ea"/>
          <a:cs typeface="+mn-cs"/>
        </a:defRPr>
      </a:lvl5pPr>
      <a:lvl6pPr marL="2110207" algn="l" defTabSz="422041" rtl="0" eaLnBrk="1" latinLnBrk="0" hangingPunct="1">
        <a:defRPr sz="1662" kern="1200">
          <a:solidFill>
            <a:schemeClr val="tx1"/>
          </a:solidFill>
          <a:latin typeface="+mn-lt"/>
          <a:ea typeface="+mn-ea"/>
          <a:cs typeface="+mn-cs"/>
        </a:defRPr>
      </a:lvl6pPr>
      <a:lvl7pPr marL="2532248" algn="l" defTabSz="422041" rtl="0" eaLnBrk="1" latinLnBrk="0" hangingPunct="1">
        <a:defRPr sz="1662" kern="1200">
          <a:solidFill>
            <a:schemeClr val="tx1"/>
          </a:solidFill>
          <a:latin typeface="+mn-lt"/>
          <a:ea typeface="+mn-ea"/>
          <a:cs typeface="+mn-cs"/>
        </a:defRPr>
      </a:lvl7pPr>
      <a:lvl8pPr marL="2954289" algn="l" defTabSz="422041" rtl="0" eaLnBrk="1" latinLnBrk="0" hangingPunct="1">
        <a:defRPr sz="1662" kern="1200">
          <a:solidFill>
            <a:schemeClr val="tx1"/>
          </a:solidFill>
          <a:latin typeface="+mn-lt"/>
          <a:ea typeface="+mn-ea"/>
          <a:cs typeface="+mn-cs"/>
        </a:defRPr>
      </a:lvl8pPr>
      <a:lvl9pPr marL="3376331" algn="l" defTabSz="422041" rtl="0" eaLnBrk="1" latinLnBrk="0" hangingPunct="1">
        <a:defRPr sz="1662"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a:extLst>
              <a:ext uri="{FF2B5EF4-FFF2-40B4-BE49-F238E27FC236}">
                <a16:creationId xmlns:a16="http://schemas.microsoft.com/office/drawing/2014/main" id="{C34AC8D4-0DC5-4C56-97A6-7CB3254E2D72}"/>
              </a:ext>
            </a:extLst>
          </p:cNvPr>
          <p:cNvPicPr>
            <a:picLocks noChangeAspect="1"/>
          </p:cNvPicPr>
          <p:nvPr userDrawn="1"/>
        </p:nvPicPr>
        <p:blipFill rotWithShape="1">
          <a:blip r:embed="rId16" cstate="email">
            <a:extLst>
              <a:ext uri="{28A0092B-C50C-407E-A947-70E740481C1C}">
                <a14:useLocalDpi xmlns:a14="http://schemas.microsoft.com/office/drawing/2010/main"/>
              </a:ext>
            </a:extLst>
          </a:blip>
          <a:srcRect r="-257"/>
          <a:stretch/>
        </p:blipFill>
        <p:spPr bwMode="auto">
          <a:xfrm>
            <a:off x="3448" y="6172200"/>
            <a:ext cx="91674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8350225"/>
      </p:ext>
    </p:extLst>
  </p:cSld>
  <p:clrMap bg1="lt1" tx1="dk1" bg2="lt2" tx2="dk2" accent1="accent1" accent2="accent2" accent3="accent3" accent4="accent4" accent5="accent5" accent6="accent6" hlink="hlink" folHlink="folHlink"/>
  <p:sldLayoutIdLst>
    <p:sldLayoutId id="2147484700" r:id="rId1"/>
    <p:sldLayoutId id="2147484701" r:id="rId2"/>
    <p:sldLayoutId id="2147484702" r:id="rId3"/>
    <p:sldLayoutId id="2147484703" r:id="rId4"/>
    <p:sldLayoutId id="2147484704" r:id="rId5"/>
    <p:sldLayoutId id="2147484705" r:id="rId6"/>
    <p:sldLayoutId id="2147484706" r:id="rId7"/>
    <p:sldLayoutId id="2147484707" r:id="rId8"/>
    <p:sldLayoutId id="2147484708" r:id="rId9"/>
    <p:sldLayoutId id="2147484709" r:id="rId10"/>
    <p:sldLayoutId id="2147484710" r:id="rId11"/>
    <p:sldLayoutId id="2147484711" r:id="rId12"/>
    <p:sldLayoutId id="2147484712" r:id="rId13"/>
    <p:sldLayoutId id="2147484713" r:id="rId14"/>
  </p:sldLayoutIdLst>
  <p:hf hdr="0" dt="0"/>
  <p:txStyles>
    <p:titleStyle>
      <a:lvl1pPr algn="ctr" defTabSz="316531" rtl="0" eaLnBrk="0" fontAlgn="base" hangingPunct="0">
        <a:spcBef>
          <a:spcPct val="0"/>
        </a:spcBef>
        <a:spcAft>
          <a:spcPct val="0"/>
        </a:spcAft>
        <a:defRPr sz="3047" kern="1200">
          <a:solidFill>
            <a:schemeClr val="tx1"/>
          </a:solidFill>
          <a:latin typeface="+mj-lt"/>
          <a:ea typeface="MS PGothic" pitchFamily="34" charset="-128"/>
          <a:cs typeface="MS PGothic" charset="0"/>
        </a:defRPr>
      </a:lvl1pPr>
      <a:lvl2pPr algn="ctr" defTabSz="316531" rtl="0" eaLnBrk="0" fontAlgn="base" hangingPunct="0">
        <a:spcBef>
          <a:spcPct val="0"/>
        </a:spcBef>
        <a:spcAft>
          <a:spcPct val="0"/>
        </a:spcAft>
        <a:defRPr sz="3047">
          <a:solidFill>
            <a:schemeClr val="tx1"/>
          </a:solidFill>
          <a:latin typeface="Calibri" pitchFamily="34" charset="0"/>
          <a:ea typeface="MS PGothic" pitchFamily="34" charset="-128"/>
          <a:cs typeface="MS PGothic" charset="0"/>
        </a:defRPr>
      </a:lvl2pPr>
      <a:lvl3pPr algn="ctr" defTabSz="316531" rtl="0" eaLnBrk="0" fontAlgn="base" hangingPunct="0">
        <a:spcBef>
          <a:spcPct val="0"/>
        </a:spcBef>
        <a:spcAft>
          <a:spcPct val="0"/>
        </a:spcAft>
        <a:defRPr sz="3047">
          <a:solidFill>
            <a:schemeClr val="tx1"/>
          </a:solidFill>
          <a:latin typeface="Calibri" pitchFamily="34" charset="0"/>
          <a:ea typeface="MS PGothic" pitchFamily="34" charset="-128"/>
          <a:cs typeface="MS PGothic" charset="0"/>
        </a:defRPr>
      </a:lvl3pPr>
      <a:lvl4pPr algn="ctr" defTabSz="316531" rtl="0" eaLnBrk="0" fontAlgn="base" hangingPunct="0">
        <a:spcBef>
          <a:spcPct val="0"/>
        </a:spcBef>
        <a:spcAft>
          <a:spcPct val="0"/>
        </a:spcAft>
        <a:defRPr sz="3047">
          <a:solidFill>
            <a:schemeClr val="tx1"/>
          </a:solidFill>
          <a:latin typeface="Calibri" pitchFamily="34" charset="0"/>
          <a:ea typeface="MS PGothic" pitchFamily="34" charset="-128"/>
          <a:cs typeface="MS PGothic" charset="0"/>
        </a:defRPr>
      </a:lvl4pPr>
      <a:lvl5pPr algn="ctr" defTabSz="316531" rtl="0" eaLnBrk="0" fontAlgn="base" hangingPunct="0">
        <a:spcBef>
          <a:spcPct val="0"/>
        </a:spcBef>
        <a:spcAft>
          <a:spcPct val="0"/>
        </a:spcAft>
        <a:defRPr sz="3047">
          <a:solidFill>
            <a:schemeClr val="tx1"/>
          </a:solidFill>
          <a:latin typeface="Calibri" pitchFamily="34" charset="0"/>
          <a:ea typeface="MS PGothic" pitchFamily="34" charset="-128"/>
          <a:cs typeface="MS PGothic" charset="0"/>
        </a:defRPr>
      </a:lvl5pPr>
      <a:lvl6pPr marL="316531" algn="ctr" defTabSz="316531" rtl="0" fontAlgn="base">
        <a:spcBef>
          <a:spcPct val="0"/>
        </a:spcBef>
        <a:spcAft>
          <a:spcPct val="0"/>
        </a:spcAft>
        <a:defRPr sz="3047">
          <a:solidFill>
            <a:schemeClr val="tx1"/>
          </a:solidFill>
          <a:latin typeface="Calibri" pitchFamily="34" charset="0"/>
        </a:defRPr>
      </a:lvl6pPr>
      <a:lvl7pPr marL="633062" algn="ctr" defTabSz="316531" rtl="0" fontAlgn="base">
        <a:spcBef>
          <a:spcPct val="0"/>
        </a:spcBef>
        <a:spcAft>
          <a:spcPct val="0"/>
        </a:spcAft>
        <a:defRPr sz="3047">
          <a:solidFill>
            <a:schemeClr val="tx1"/>
          </a:solidFill>
          <a:latin typeface="Calibri" pitchFamily="34" charset="0"/>
        </a:defRPr>
      </a:lvl7pPr>
      <a:lvl8pPr marL="949593" algn="ctr" defTabSz="316531" rtl="0" fontAlgn="base">
        <a:spcBef>
          <a:spcPct val="0"/>
        </a:spcBef>
        <a:spcAft>
          <a:spcPct val="0"/>
        </a:spcAft>
        <a:defRPr sz="3047">
          <a:solidFill>
            <a:schemeClr val="tx1"/>
          </a:solidFill>
          <a:latin typeface="Calibri" pitchFamily="34" charset="0"/>
        </a:defRPr>
      </a:lvl8pPr>
      <a:lvl9pPr marL="1266124" algn="ctr" defTabSz="316531" rtl="0" fontAlgn="base">
        <a:spcBef>
          <a:spcPct val="0"/>
        </a:spcBef>
        <a:spcAft>
          <a:spcPct val="0"/>
        </a:spcAft>
        <a:defRPr sz="3047">
          <a:solidFill>
            <a:schemeClr val="tx1"/>
          </a:solidFill>
          <a:latin typeface="Calibri" pitchFamily="34" charset="0"/>
        </a:defRPr>
      </a:lvl9pPr>
    </p:titleStyle>
    <p:bodyStyle>
      <a:lvl1pPr marL="237398" indent="-237398" algn="l" defTabSz="316531" rtl="0" eaLnBrk="0" fontAlgn="base" hangingPunct="0">
        <a:spcBef>
          <a:spcPct val="20000"/>
        </a:spcBef>
        <a:spcAft>
          <a:spcPct val="0"/>
        </a:spcAft>
        <a:buFont typeface="Arial" panose="020B0604020202020204" pitchFamily="34" charset="0"/>
        <a:buChar char="•"/>
        <a:defRPr sz="2216" kern="1200">
          <a:solidFill>
            <a:schemeClr val="tx1"/>
          </a:solidFill>
          <a:latin typeface="+mn-lt"/>
          <a:ea typeface="MS PGothic" pitchFamily="34" charset="-128"/>
          <a:cs typeface="MS PGothic" charset="0"/>
        </a:defRPr>
      </a:lvl1pPr>
      <a:lvl2pPr marL="514363" indent="-197832" algn="l" defTabSz="316531" rtl="0" eaLnBrk="0" fontAlgn="base" hangingPunct="0">
        <a:spcBef>
          <a:spcPct val="20000"/>
        </a:spcBef>
        <a:spcAft>
          <a:spcPct val="0"/>
        </a:spcAft>
        <a:buFont typeface="Arial" panose="020B0604020202020204" pitchFamily="34" charset="0"/>
        <a:buChar char="–"/>
        <a:defRPr sz="1939" kern="1200">
          <a:solidFill>
            <a:schemeClr val="tx1"/>
          </a:solidFill>
          <a:latin typeface="+mn-lt"/>
          <a:ea typeface="MS PGothic" pitchFamily="34" charset="-128"/>
          <a:cs typeface="MS PGothic" charset="0"/>
        </a:defRPr>
      </a:lvl2pPr>
      <a:lvl3pPr marL="791327" indent="-158266" algn="l" defTabSz="316531" rtl="0" eaLnBrk="0" fontAlgn="base" hangingPunct="0">
        <a:spcBef>
          <a:spcPct val="20000"/>
        </a:spcBef>
        <a:spcAft>
          <a:spcPct val="0"/>
        </a:spcAft>
        <a:buFont typeface="Arial" panose="020B0604020202020204" pitchFamily="34" charset="0"/>
        <a:buChar char="•"/>
        <a:defRPr sz="1661" kern="1200">
          <a:solidFill>
            <a:schemeClr val="tx1"/>
          </a:solidFill>
          <a:latin typeface="+mn-lt"/>
          <a:ea typeface="MS PGothic" pitchFamily="34" charset="-128"/>
          <a:cs typeface="MS PGothic" charset="0"/>
        </a:defRPr>
      </a:lvl3pPr>
      <a:lvl4pPr marL="1107859" indent="-158266" algn="l" defTabSz="316531" rtl="0" eaLnBrk="0" fontAlgn="base" hangingPunct="0">
        <a:spcBef>
          <a:spcPct val="20000"/>
        </a:spcBef>
        <a:spcAft>
          <a:spcPct val="0"/>
        </a:spcAft>
        <a:buFont typeface="Arial" panose="020B0604020202020204" pitchFamily="34" charset="0"/>
        <a:buChar char="–"/>
        <a:defRPr sz="1385" kern="1200">
          <a:solidFill>
            <a:schemeClr val="tx1"/>
          </a:solidFill>
          <a:latin typeface="+mn-lt"/>
          <a:ea typeface="MS PGothic" pitchFamily="34" charset="-128"/>
          <a:cs typeface="MS PGothic" charset="0"/>
        </a:defRPr>
      </a:lvl4pPr>
      <a:lvl5pPr marL="1424390" indent="-158266" algn="l" defTabSz="316531" rtl="0" eaLnBrk="0" fontAlgn="base" hangingPunct="0">
        <a:spcBef>
          <a:spcPct val="20000"/>
        </a:spcBef>
        <a:spcAft>
          <a:spcPct val="0"/>
        </a:spcAft>
        <a:buFont typeface="Arial" panose="020B0604020202020204" pitchFamily="34" charset="0"/>
        <a:buChar char="»"/>
        <a:defRPr sz="1385" kern="1200">
          <a:solidFill>
            <a:schemeClr val="tx1"/>
          </a:solidFill>
          <a:latin typeface="+mn-lt"/>
          <a:ea typeface="MS PGothic" pitchFamily="34" charset="-128"/>
          <a:cs typeface="MS PGothic" charset="0"/>
        </a:defRPr>
      </a:lvl5pPr>
      <a:lvl6pPr marL="1740920" indent="-158266" algn="l" defTabSz="316531" rtl="0" eaLnBrk="1" latinLnBrk="0" hangingPunct="1">
        <a:spcBef>
          <a:spcPct val="20000"/>
        </a:spcBef>
        <a:buFont typeface="Arial"/>
        <a:buChar char="•"/>
        <a:defRPr sz="1385" kern="1200">
          <a:solidFill>
            <a:schemeClr val="tx1"/>
          </a:solidFill>
          <a:latin typeface="+mn-lt"/>
          <a:ea typeface="+mn-ea"/>
          <a:cs typeface="+mn-cs"/>
        </a:defRPr>
      </a:lvl6pPr>
      <a:lvl7pPr marL="2057452" indent="-158266" algn="l" defTabSz="316531" rtl="0" eaLnBrk="1" latinLnBrk="0" hangingPunct="1">
        <a:spcBef>
          <a:spcPct val="20000"/>
        </a:spcBef>
        <a:buFont typeface="Arial"/>
        <a:buChar char="•"/>
        <a:defRPr sz="1385" kern="1200">
          <a:solidFill>
            <a:schemeClr val="tx1"/>
          </a:solidFill>
          <a:latin typeface="+mn-lt"/>
          <a:ea typeface="+mn-ea"/>
          <a:cs typeface="+mn-cs"/>
        </a:defRPr>
      </a:lvl7pPr>
      <a:lvl8pPr marL="2373983" indent="-158266" algn="l" defTabSz="316531" rtl="0" eaLnBrk="1" latinLnBrk="0" hangingPunct="1">
        <a:spcBef>
          <a:spcPct val="20000"/>
        </a:spcBef>
        <a:buFont typeface="Arial"/>
        <a:buChar char="•"/>
        <a:defRPr sz="1385" kern="1200">
          <a:solidFill>
            <a:schemeClr val="tx1"/>
          </a:solidFill>
          <a:latin typeface="+mn-lt"/>
          <a:ea typeface="+mn-ea"/>
          <a:cs typeface="+mn-cs"/>
        </a:defRPr>
      </a:lvl8pPr>
      <a:lvl9pPr marL="2690513" indent="-158266" algn="l" defTabSz="316531" rtl="0" eaLnBrk="1" latinLnBrk="0" hangingPunct="1">
        <a:spcBef>
          <a:spcPct val="20000"/>
        </a:spcBef>
        <a:buFont typeface="Arial"/>
        <a:buChar char="•"/>
        <a:defRPr sz="1385" kern="1200">
          <a:solidFill>
            <a:schemeClr val="tx1"/>
          </a:solidFill>
          <a:latin typeface="+mn-lt"/>
          <a:ea typeface="+mn-ea"/>
          <a:cs typeface="+mn-cs"/>
        </a:defRPr>
      </a:lvl9pPr>
    </p:bodyStyle>
    <p:otherStyle>
      <a:defPPr>
        <a:defRPr lang="en-US"/>
      </a:defPPr>
      <a:lvl1pPr marL="0" algn="l" defTabSz="316531" rtl="0" eaLnBrk="1" latinLnBrk="0" hangingPunct="1">
        <a:defRPr sz="1247" kern="1200">
          <a:solidFill>
            <a:schemeClr val="tx1"/>
          </a:solidFill>
          <a:latin typeface="+mn-lt"/>
          <a:ea typeface="+mn-ea"/>
          <a:cs typeface="+mn-cs"/>
        </a:defRPr>
      </a:lvl1pPr>
      <a:lvl2pPr marL="316531" algn="l" defTabSz="316531" rtl="0" eaLnBrk="1" latinLnBrk="0" hangingPunct="1">
        <a:defRPr sz="1247" kern="1200">
          <a:solidFill>
            <a:schemeClr val="tx1"/>
          </a:solidFill>
          <a:latin typeface="+mn-lt"/>
          <a:ea typeface="+mn-ea"/>
          <a:cs typeface="+mn-cs"/>
        </a:defRPr>
      </a:lvl2pPr>
      <a:lvl3pPr marL="633062" algn="l" defTabSz="316531" rtl="0" eaLnBrk="1" latinLnBrk="0" hangingPunct="1">
        <a:defRPr sz="1247" kern="1200">
          <a:solidFill>
            <a:schemeClr val="tx1"/>
          </a:solidFill>
          <a:latin typeface="+mn-lt"/>
          <a:ea typeface="+mn-ea"/>
          <a:cs typeface="+mn-cs"/>
        </a:defRPr>
      </a:lvl3pPr>
      <a:lvl4pPr marL="949593" algn="l" defTabSz="316531" rtl="0" eaLnBrk="1" latinLnBrk="0" hangingPunct="1">
        <a:defRPr sz="1247" kern="1200">
          <a:solidFill>
            <a:schemeClr val="tx1"/>
          </a:solidFill>
          <a:latin typeface="+mn-lt"/>
          <a:ea typeface="+mn-ea"/>
          <a:cs typeface="+mn-cs"/>
        </a:defRPr>
      </a:lvl4pPr>
      <a:lvl5pPr marL="1266124" algn="l" defTabSz="316531" rtl="0" eaLnBrk="1" latinLnBrk="0" hangingPunct="1">
        <a:defRPr sz="1247" kern="1200">
          <a:solidFill>
            <a:schemeClr val="tx1"/>
          </a:solidFill>
          <a:latin typeface="+mn-lt"/>
          <a:ea typeface="+mn-ea"/>
          <a:cs typeface="+mn-cs"/>
        </a:defRPr>
      </a:lvl5pPr>
      <a:lvl6pPr marL="1582655" algn="l" defTabSz="316531" rtl="0" eaLnBrk="1" latinLnBrk="0" hangingPunct="1">
        <a:defRPr sz="1247" kern="1200">
          <a:solidFill>
            <a:schemeClr val="tx1"/>
          </a:solidFill>
          <a:latin typeface="+mn-lt"/>
          <a:ea typeface="+mn-ea"/>
          <a:cs typeface="+mn-cs"/>
        </a:defRPr>
      </a:lvl6pPr>
      <a:lvl7pPr marL="1899186" algn="l" defTabSz="316531" rtl="0" eaLnBrk="1" latinLnBrk="0" hangingPunct="1">
        <a:defRPr sz="1247" kern="1200">
          <a:solidFill>
            <a:schemeClr val="tx1"/>
          </a:solidFill>
          <a:latin typeface="+mn-lt"/>
          <a:ea typeface="+mn-ea"/>
          <a:cs typeface="+mn-cs"/>
        </a:defRPr>
      </a:lvl7pPr>
      <a:lvl8pPr marL="2215717" algn="l" defTabSz="316531" rtl="0" eaLnBrk="1" latinLnBrk="0" hangingPunct="1">
        <a:defRPr sz="1247" kern="1200">
          <a:solidFill>
            <a:schemeClr val="tx1"/>
          </a:solidFill>
          <a:latin typeface="+mn-lt"/>
          <a:ea typeface="+mn-ea"/>
          <a:cs typeface="+mn-cs"/>
        </a:defRPr>
      </a:lvl8pPr>
      <a:lvl9pPr marL="2532248" algn="l" defTabSz="316531" rtl="0" eaLnBrk="1" latinLnBrk="0" hangingPunct="1">
        <a:defRPr sz="124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a:extLst>
              <a:ext uri="{FF2B5EF4-FFF2-40B4-BE49-F238E27FC236}">
                <a16:creationId xmlns:a16="http://schemas.microsoft.com/office/drawing/2014/main" id="{C34AC8D4-0DC5-4C56-97A6-7CB3254E2D72}"/>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t="78636" r="-257"/>
          <a:stretch/>
        </p:blipFill>
        <p:spPr bwMode="auto">
          <a:xfrm>
            <a:off x="3448" y="6172200"/>
            <a:ext cx="91674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3609098"/>
      </p:ext>
    </p:extLst>
  </p:cSld>
  <p:clrMap bg1="lt1" tx1="dk1" bg2="lt2" tx2="dk2" accent1="accent1" accent2="accent2" accent3="accent3" accent4="accent4" accent5="accent5" accent6="accent6" hlink="hlink" folHlink="folHlink"/>
  <p:sldLayoutIdLst>
    <p:sldLayoutId id="2147484717" r:id="rId1"/>
    <p:sldLayoutId id="2147484718" r:id="rId2"/>
    <p:sldLayoutId id="2147484719" r:id="rId3"/>
    <p:sldLayoutId id="2147484720" r:id="rId4"/>
    <p:sldLayoutId id="2147484721" r:id="rId5"/>
    <p:sldLayoutId id="2147484722" r:id="rId6"/>
    <p:sldLayoutId id="2147484723" r:id="rId7"/>
    <p:sldLayoutId id="2147484724" r:id="rId8"/>
    <p:sldLayoutId id="2147484725" r:id="rId9"/>
    <p:sldLayoutId id="2147484726" r:id="rId10"/>
    <p:sldLayoutId id="2147484727" r:id="rId11"/>
    <p:sldLayoutId id="2147484728" r:id="rId12"/>
    <p:sldLayoutId id="2147484729" r:id="rId13"/>
    <p:sldLayoutId id="2147484748" r:id="rId14"/>
    <p:sldLayoutId id="2147484751" r:id="rId15"/>
    <p:sldLayoutId id="2147484752" r:id="rId16"/>
  </p:sldLayoutIdLst>
  <p:hf hdr="0" ftr="0" dt="0"/>
  <p:txStyles>
    <p:titleStyle>
      <a:lvl1pPr algn="ctr" defTabSz="422041" rtl="0" eaLnBrk="0" fontAlgn="base" hangingPunct="0">
        <a:spcBef>
          <a:spcPct val="0"/>
        </a:spcBef>
        <a:spcAft>
          <a:spcPct val="0"/>
        </a:spcAft>
        <a:defRPr sz="4062" kern="1200">
          <a:solidFill>
            <a:schemeClr val="tx1"/>
          </a:solidFill>
          <a:latin typeface="+mj-lt"/>
          <a:ea typeface="MS PGothic" pitchFamily="34" charset="-128"/>
          <a:cs typeface="MS PGothic" charset="0"/>
        </a:defRPr>
      </a:lvl1pPr>
      <a:lvl2pPr algn="ctr" defTabSz="422041" rtl="0" eaLnBrk="0" fontAlgn="base" hangingPunct="0">
        <a:spcBef>
          <a:spcPct val="0"/>
        </a:spcBef>
        <a:spcAft>
          <a:spcPct val="0"/>
        </a:spcAft>
        <a:defRPr sz="4062">
          <a:solidFill>
            <a:schemeClr val="tx1"/>
          </a:solidFill>
          <a:latin typeface="Calibri" pitchFamily="34" charset="0"/>
          <a:ea typeface="MS PGothic" pitchFamily="34" charset="-128"/>
          <a:cs typeface="MS PGothic" charset="0"/>
        </a:defRPr>
      </a:lvl2pPr>
      <a:lvl3pPr algn="ctr" defTabSz="422041" rtl="0" eaLnBrk="0" fontAlgn="base" hangingPunct="0">
        <a:spcBef>
          <a:spcPct val="0"/>
        </a:spcBef>
        <a:spcAft>
          <a:spcPct val="0"/>
        </a:spcAft>
        <a:defRPr sz="4062">
          <a:solidFill>
            <a:schemeClr val="tx1"/>
          </a:solidFill>
          <a:latin typeface="Calibri" pitchFamily="34" charset="0"/>
          <a:ea typeface="MS PGothic" pitchFamily="34" charset="-128"/>
          <a:cs typeface="MS PGothic" charset="0"/>
        </a:defRPr>
      </a:lvl3pPr>
      <a:lvl4pPr algn="ctr" defTabSz="422041" rtl="0" eaLnBrk="0" fontAlgn="base" hangingPunct="0">
        <a:spcBef>
          <a:spcPct val="0"/>
        </a:spcBef>
        <a:spcAft>
          <a:spcPct val="0"/>
        </a:spcAft>
        <a:defRPr sz="4062">
          <a:solidFill>
            <a:schemeClr val="tx1"/>
          </a:solidFill>
          <a:latin typeface="Calibri" pitchFamily="34" charset="0"/>
          <a:ea typeface="MS PGothic" pitchFamily="34" charset="-128"/>
          <a:cs typeface="MS PGothic" charset="0"/>
        </a:defRPr>
      </a:lvl4pPr>
      <a:lvl5pPr algn="ctr" defTabSz="422041" rtl="0" eaLnBrk="0" fontAlgn="base" hangingPunct="0">
        <a:spcBef>
          <a:spcPct val="0"/>
        </a:spcBef>
        <a:spcAft>
          <a:spcPct val="0"/>
        </a:spcAft>
        <a:defRPr sz="4062">
          <a:solidFill>
            <a:schemeClr val="tx1"/>
          </a:solidFill>
          <a:latin typeface="Calibri" pitchFamily="34" charset="0"/>
          <a:ea typeface="MS PGothic" pitchFamily="34" charset="-128"/>
          <a:cs typeface="MS PGothic" charset="0"/>
        </a:defRPr>
      </a:lvl5pPr>
      <a:lvl6pPr marL="422041" algn="ctr" defTabSz="422041" rtl="0" fontAlgn="base">
        <a:spcBef>
          <a:spcPct val="0"/>
        </a:spcBef>
        <a:spcAft>
          <a:spcPct val="0"/>
        </a:spcAft>
        <a:defRPr sz="4062">
          <a:solidFill>
            <a:schemeClr val="tx1"/>
          </a:solidFill>
          <a:latin typeface="Calibri" pitchFamily="34" charset="0"/>
        </a:defRPr>
      </a:lvl6pPr>
      <a:lvl7pPr marL="844083" algn="ctr" defTabSz="422041" rtl="0" fontAlgn="base">
        <a:spcBef>
          <a:spcPct val="0"/>
        </a:spcBef>
        <a:spcAft>
          <a:spcPct val="0"/>
        </a:spcAft>
        <a:defRPr sz="4062">
          <a:solidFill>
            <a:schemeClr val="tx1"/>
          </a:solidFill>
          <a:latin typeface="Calibri" pitchFamily="34" charset="0"/>
        </a:defRPr>
      </a:lvl7pPr>
      <a:lvl8pPr marL="1266124" algn="ctr" defTabSz="422041" rtl="0" fontAlgn="base">
        <a:spcBef>
          <a:spcPct val="0"/>
        </a:spcBef>
        <a:spcAft>
          <a:spcPct val="0"/>
        </a:spcAft>
        <a:defRPr sz="4062">
          <a:solidFill>
            <a:schemeClr val="tx1"/>
          </a:solidFill>
          <a:latin typeface="Calibri" pitchFamily="34" charset="0"/>
        </a:defRPr>
      </a:lvl8pPr>
      <a:lvl9pPr marL="1688165" algn="ctr" defTabSz="422041" rtl="0" fontAlgn="base">
        <a:spcBef>
          <a:spcPct val="0"/>
        </a:spcBef>
        <a:spcAft>
          <a:spcPct val="0"/>
        </a:spcAft>
        <a:defRPr sz="4062">
          <a:solidFill>
            <a:schemeClr val="tx1"/>
          </a:solidFill>
          <a:latin typeface="Calibri" pitchFamily="34" charset="0"/>
        </a:defRPr>
      </a:lvl9pPr>
    </p:titleStyle>
    <p:bodyStyle>
      <a:lvl1pPr marL="316531" indent="-316531" algn="l" defTabSz="422041" rtl="0" eaLnBrk="0" fontAlgn="base" hangingPunct="0">
        <a:spcBef>
          <a:spcPct val="20000"/>
        </a:spcBef>
        <a:spcAft>
          <a:spcPct val="0"/>
        </a:spcAft>
        <a:buFont typeface="Arial" panose="020B0604020202020204" pitchFamily="34" charset="0"/>
        <a:buChar char="•"/>
        <a:defRPr sz="2954" kern="1200">
          <a:solidFill>
            <a:schemeClr val="tx1"/>
          </a:solidFill>
          <a:latin typeface="+mn-lt"/>
          <a:ea typeface="MS PGothic" pitchFamily="34" charset="-128"/>
          <a:cs typeface="MS PGothic" charset="0"/>
        </a:defRPr>
      </a:lvl1pPr>
      <a:lvl2pPr marL="685817" indent="-263776" algn="l" defTabSz="422041" rtl="0" eaLnBrk="0" fontAlgn="base" hangingPunct="0">
        <a:spcBef>
          <a:spcPct val="20000"/>
        </a:spcBef>
        <a:spcAft>
          <a:spcPct val="0"/>
        </a:spcAft>
        <a:buFont typeface="Arial" panose="020B0604020202020204" pitchFamily="34" charset="0"/>
        <a:buChar char="–"/>
        <a:defRPr sz="2585" kern="1200">
          <a:solidFill>
            <a:schemeClr val="tx1"/>
          </a:solidFill>
          <a:latin typeface="+mn-lt"/>
          <a:ea typeface="MS PGothic" pitchFamily="34" charset="-128"/>
          <a:cs typeface="MS PGothic" charset="0"/>
        </a:defRPr>
      </a:lvl2pPr>
      <a:lvl3pPr marL="1055103" indent="-211021" algn="l" defTabSz="422041" rtl="0" eaLnBrk="0" fontAlgn="base" hangingPunct="0">
        <a:spcBef>
          <a:spcPct val="20000"/>
        </a:spcBef>
        <a:spcAft>
          <a:spcPct val="0"/>
        </a:spcAft>
        <a:buFont typeface="Arial" panose="020B0604020202020204" pitchFamily="34" charset="0"/>
        <a:buChar char="•"/>
        <a:defRPr sz="2215" kern="1200">
          <a:solidFill>
            <a:schemeClr val="tx1"/>
          </a:solidFill>
          <a:latin typeface="+mn-lt"/>
          <a:ea typeface="MS PGothic" pitchFamily="34" charset="-128"/>
          <a:cs typeface="MS PGothic" charset="0"/>
        </a:defRPr>
      </a:lvl3pPr>
      <a:lvl4pPr marL="1477145" indent="-211021" algn="l" defTabSz="422041" rtl="0" eaLnBrk="0" fontAlgn="base" hangingPunct="0">
        <a:spcBef>
          <a:spcPct val="20000"/>
        </a:spcBef>
        <a:spcAft>
          <a:spcPct val="0"/>
        </a:spcAft>
        <a:buFont typeface="Arial" panose="020B0604020202020204" pitchFamily="34" charset="0"/>
        <a:buChar char="–"/>
        <a:defRPr sz="1846" kern="1200">
          <a:solidFill>
            <a:schemeClr val="tx1"/>
          </a:solidFill>
          <a:latin typeface="+mn-lt"/>
          <a:ea typeface="MS PGothic" pitchFamily="34" charset="-128"/>
          <a:cs typeface="MS PGothic" charset="0"/>
        </a:defRPr>
      </a:lvl4pPr>
      <a:lvl5pPr marL="1899186" indent="-211021" algn="l" defTabSz="422041" rtl="0" eaLnBrk="0" fontAlgn="base" hangingPunct="0">
        <a:spcBef>
          <a:spcPct val="20000"/>
        </a:spcBef>
        <a:spcAft>
          <a:spcPct val="0"/>
        </a:spcAft>
        <a:buFont typeface="Arial" panose="020B0604020202020204" pitchFamily="34" charset="0"/>
        <a:buChar char="»"/>
        <a:defRPr sz="1846" kern="1200">
          <a:solidFill>
            <a:schemeClr val="tx1"/>
          </a:solidFill>
          <a:latin typeface="+mn-lt"/>
          <a:ea typeface="MS PGothic" pitchFamily="34" charset="-128"/>
          <a:cs typeface="MS PGothic" charset="0"/>
        </a:defRPr>
      </a:lvl5pPr>
      <a:lvl6pPr marL="2321227" indent="-211021" algn="l" defTabSz="422041" rtl="0" eaLnBrk="1" latinLnBrk="0" hangingPunct="1">
        <a:spcBef>
          <a:spcPct val="20000"/>
        </a:spcBef>
        <a:buFont typeface="Arial"/>
        <a:buChar char="•"/>
        <a:defRPr sz="1846" kern="1200">
          <a:solidFill>
            <a:schemeClr val="tx1"/>
          </a:solidFill>
          <a:latin typeface="+mn-lt"/>
          <a:ea typeface="+mn-ea"/>
          <a:cs typeface="+mn-cs"/>
        </a:defRPr>
      </a:lvl6pPr>
      <a:lvl7pPr marL="2743269" indent="-211021" algn="l" defTabSz="422041" rtl="0" eaLnBrk="1" latinLnBrk="0" hangingPunct="1">
        <a:spcBef>
          <a:spcPct val="20000"/>
        </a:spcBef>
        <a:buFont typeface="Arial"/>
        <a:buChar char="•"/>
        <a:defRPr sz="1846" kern="1200">
          <a:solidFill>
            <a:schemeClr val="tx1"/>
          </a:solidFill>
          <a:latin typeface="+mn-lt"/>
          <a:ea typeface="+mn-ea"/>
          <a:cs typeface="+mn-cs"/>
        </a:defRPr>
      </a:lvl7pPr>
      <a:lvl8pPr marL="3165310" indent="-211021" algn="l" defTabSz="422041" rtl="0" eaLnBrk="1" latinLnBrk="0" hangingPunct="1">
        <a:spcBef>
          <a:spcPct val="20000"/>
        </a:spcBef>
        <a:buFont typeface="Arial"/>
        <a:buChar char="•"/>
        <a:defRPr sz="1846" kern="1200">
          <a:solidFill>
            <a:schemeClr val="tx1"/>
          </a:solidFill>
          <a:latin typeface="+mn-lt"/>
          <a:ea typeface="+mn-ea"/>
          <a:cs typeface="+mn-cs"/>
        </a:defRPr>
      </a:lvl8pPr>
      <a:lvl9pPr marL="3587351" indent="-211021" algn="l" defTabSz="422041" rtl="0" eaLnBrk="1" latinLnBrk="0" hangingPunct="1">
        <a:spcBef>
          <a:spcPct val="20000"/>
        </a:spcBef>
        <a:buFont typeface="Arial"/>
        <a:buChar char="•"/>
        <a:defRPr sz="1846" kern="1200">
          <a:solidFill>
            <a:schemeClr val="tx1"/>
          </a:solidFill>
          <a:latin typeface="+mn-lt"/>
          <a:ea typeface="+mn-ea"/>
          <a:cs typeface="+mn-cs"/>
        </a:defRPr>
      </a:lvl9pPr>
    </p:bodyStyle>
    <p:otherStyle>
      <a:defPPr>
        <a:defRPr lang="en-US"/>
      </a:defPPr>
      <a:lvl1pPr marL="0" algn="l" defTabSz="422041" rtl="0" eaLnBrk="1" latinLnBrk="0" hangingPunct="1">
        <a:defRPr sz="1662" kern="1200">
          <a:solidFill>
            <a:schemeClr val="tx1"/>
          </a:solidFill>
          <a:latin typeface="+mn-lt"/>
          <a:ea typeface="+mn-ea"/>
          <a:cs typeface="+mn-cs"/>
        </a:defRPr>
      </a:lvl1pPr>
      <a:lvl2pPr marL="422041" algn="l" defTabSz="422041" rtl="0" eaLnBrk="1" latinLnBrk="0" hangingPunct="1">
        <a:defRPr sz="1662" kern="1200">
          <a:solidFill>
            <a:schemeClr val="tx1"/>
          </a:solidFill>
          <a:latin typeface="+mn-lt"/>
          <a:ea typeface="+mn-ea"/>
          <a:cs typeface="+mn-cs"/>
        </a:defRPr>
      </a:lvl2pPr>
      <a:lvl3pPr marL="844083" algn="l" defTabSz="422041" rtl="0" eaLnBrk="1" latinLnBrk="0" hangingPunct="1">
        <a:defRPr sz="1662" kern="1200">
          <a:solidFill>
            <a:schemeClr val="tx1"/>
          </a:solidFill>
          <a:latin typeface="+mn-lt"/>
          <a:ea typeface="+mn-ea"/>
          <a:cs typeface="+mn-cs"/>
        </a:defRPr>
      </a:lvl3pPr>
      <a:lvl4pPr marL="1266124" algn="l" defTabSz="422041" rtl="0" eaLnBrk="1" latinLnBrk="0" hangingPunct="1">
        <a:defRPr sz="1662" kern="1200">
          <a:solidFill>
            <a:schemeClr val="tx1"/>
          </a:solidFill>
          <a:latin typeface="+mn-lt"/>
          <a:ea typeface="+mn-ea"/>
          <a:cs typeface="+mn-cs"/>
        </a:defRPr>
      </a:lvl4pPr>
      <a:lvl5pPr marL="1688165" algn="l" defTabSz="422041" rtl="0" eaLnBrk="1" latinLnBrk="0" hangingPunct="1">
        <a:defRPr sz="1662" kern="1200">
          <a:solidFill>
            <a:schemeClr val="tx1"/>
          </a:solidFill>
          <a:latin typeface="+mn-lt"/>
          <a:ea typeface="+mn-ea"/>
          <a:cs typeface="+mn-cs"/>
        </a:defRPr>
      </a:lvl5pPr>
      <a:lvl6pPr marL="2110207" algn="l" defTabSz="422041" rtl="0" eaLnBrk="1" latinLnBrk="0" hangingPunct="1">
        <a:defRPr sz="1662" kern="1200">
          <a:solidFill>
            <a:schemeClr val="tx1"/>
          </a:solidFill>
          <a:latin typeface="+mn-lt"/>
          <a:ea typeface="+mn-ea"/>
          <a:cs typeface="+mn-cs"/>
        </a:defRPr>
      </a:lvl6pPr>
      <a:lvl7pPr marL="2532248" algn="l" defTabSz="422041" rtl="0" eaLnBrk="1" latinLnBrk="0" hangingPunct="1">
        <a:defRPr sz="1662" kern="1200">
          <a:solidFill>
            <a:schemeClr val="tx1"/>
          </a:solidFill>
          <a:latin typeface="+mn-lt"/>
          <a:ea typeface="+mn-ea"/>
          <a:cs typeface="+mn-cs"/>
        </a:defRPr>
      </a:lvl7pPr>
      <a:lvl8pPr marL="2954289" algn="l" defTabSz="422041" rtl="0" eaLnBrk="1" latinLnBrk="0" hangingPunct="1">
        <a:defRPr sz="1662" kern="1200">
          <a:solidFill>
            <a:schemeClr val="tx1"/>
          </a:solidFill>
          <a:latin typeface="+mn-lt"/>
          <a:ea typeface="+mn-ea"/>
          <a:cs typeface="+mn-cs"/>
        </a:defRPr>
      </a:lvl8pPr>
      <a:lvl9pPr marL="3376331" algn="l" defTabSz="422041" rtl="0" eaLnBrk="1" latinLnBrk="0" hangingPunct="1">
        <a:defRPr sz="1662"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a:extLst>
              <a:ext uri="{FF2B5EF4-FFF2-40B4-BE49-F238E27FC236}">
                <a16:creationId xmlns:a16="http://schemas.microsoft.com/office/drawing/2014/main" id="{C34AC8D4-0DC5-4C56-97A6-7CB3254E2D72}"/>
              </a:ext>
            </a:extLst>
          </p:cNvPr>
          <p:cNvPicPr>
            <a:picLocks noChangeAspect="1"/>
          </p:cNvPicPr>
          <p:nvPr userDrawn="1"/>
        </p:nvPicPr>
        <p:blipFill rotWithShape="1">
          <a:blip r:embed="rId18" cstate="print">
            <a:extLst>
              <a:ext uri="{28A0092B-C50C-407E-A947-70E740481C1C}">
                <a14:useLocalDpi xmlns:a14="http://schemas.microsoft.com/office/drawing/2010/main" val="0"/>
              </a:ext>
            </a:extLst>
          </a:blip>
          <a:srcRect t="78636" r="-257"/>
          <a:stretch/>
        </p:blipFill>
        <p:spPr bwMode="auto">
          <a:xfrm>
            <a:off x="3449" y="6172200"/>
            <a:ext cx="916744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0440142"/>
      </p:ext>
    </p:extLst>
  </p:cSld>
  <p:clrMap bg1="lt1" tx1="dk1" bg2="lt2" tx2="dk2" accent1="accent1" accent2="accent2" accent3="accent3" accent4="accent4" accent5="accent5" accent6="accent6" hlink="hlink" folHlink="folHlink"/>
  <p:sldLayoutIdLst>
    <p:sldLayoutId id="2147484754" r:id="rId1"/>
    <p:sldLayoutId id="2147484755" r:id="rId2"/>
    <p:sldLayoutId id="2147484756" r:id="rId3"/>
    <p:sldLayoutId id="2147484757" r:id="rId4"/>
    <p:sldLayoutId id="2147484758" r:id="rId5"/>
    <p:sldLayoutId id="2147484759" r:id="rId6"/>
    <p:sldLayoutId id="2147484760" r:id="rId7"/>
    <p:sldLayoutId id="2147484761" r:id="rId8"/>
    <p:sldLayoutId id="2147484762" r:id="rId9"/>
    <p:sldLayoutId id="2147484763" r:id="rId10"/>
    <p:sldLayoutId id="2147484764" r:id="rId11"/>
    <p:sldLayoutId id="2147484765" r:id="rId12"/>
    <p:sldLayoutId id="2147484766" r:id="rId13"/>
    <p:sldLayoutId id="2147484767" r:id="rId14"/>
    <p:sldLayoutId id="2147484768" r:id="rId15"/>
    <p:sldLayoutId id="2147484769" r:id="rId16"/>
  </p:sldLayoutIdLst>
  <p:hf hdr="0" ftr="0" dt="0"/>
  <p:txStyles>
    <p:titleStyle>
      <a:lvl1pPr algn="ctr" defTabSz="316531" rtl="0" eaLnBrk="0" fontAlgn="base" hangingPunct="0">
        <a:spcBef>
          <a:spcPct val="0"/>
        </a:spcBef>
        <a:spcAft>
          <a:spcPct val="0"/>
        </a:spcAft>
        <a:defRPr sz="3047" kern="1200">
          <a:solidFill>
            <a:schemeClr val="tx1"/>
          </a:solidFill>
          <a:latin typeface="+mj-lt"/>
          <a:ea typeface="MS PGothic" pitchFamily="34" charset="-128"/>
          <a:cs typeface="MS PGothic" charset="0"/>
        </a:defRPr>
      </a:lvl1pPr>
      <a:lvl2pPr algn="ctr" defTabSz="316531" rtl="0" eaLnBrk="0" fontAlgn="base" hangingPunct="0">
        <a:spcBef>
          <a:spcPct val="0"/>
        </a:spcBef>
        <a:spcAft>
          <a:spcPct val="0"/>
        </a:spcAft>
        <a:defRPr sz="3047">
          <a:solidFill>
            <a:schemeClr val="tx1"/>
          </a:solidFill>
          <a:latin typeface="Calibri" pitchFamily="34" charset="0"/>
          <a:ea typeface="MS PGothic" pitchFamily="34" charset="-128"/>
          <a:cs typeface="MS PGothic" charset="0"/>
        </a:defRPr>
      </a:lvl2pPr>
      <a:lvl3pPr algn="ctr" defTabSz="316531" rtl="0" eaLnBrk="0" fontAlgn="base" hangingPunct="0">
        <a:spcBef>
          <a:spcPct val="0"/>
        </a:spcBef>
        <a:spcAft>
          <a:spcPct val="0"/>
        </a:spcAft>
        <a:defRPr sz="3047">
          <a:solidFill>
            <a:schemeClr val="tx1"/>
          </a:solidFill>
          <a:latin typeface="Calibri" pitchFamily="34" charset="0"/>
          <a:ea typeface="MS PGothic" pitchFamily="34" charset="-128"/>
          <a:cs typeface="MS PGothic" charset="0"/>
        </a:defRPr>
      </a:lvl3pPr>
      <a:lvl4pPr algn="ctr" defTabSz="316531" rtl="0" eaLnBrk="0" fontAlgn="base" hangingPunct="0">
        <a:spcBef>
          <a:spcPct val="0"/>
        </a:spcBef>
        <a:spcAft>
          <a:spcPct val="0"/>
        </a:spcAft>
        <a:defRPr sz="3047">
          <a:solidFill>
            <a:schemeClr val="tx1"/>
          </a:solidFill>
          <a:latin typeface="Calibri" pitchFamily="34" charset="0"/>
          <a:ea typeface="MS PGothic" pitchFamily="34" charset="-128"/>
          <a:cs typeface="MS PGothic" charset="0"/>
        </a:defRPr>
      </a:lvl4pPr>
      <a:lvl5pPr algn="ctr" defTabSz="316531" rtl="0" eaLnBrk="0" fontAlgn="base" hangingPunct="0">
        <a:spcBef>
          <a:spcPct val="0"/>
        </a:spcBef>
        <a:spcAft>
          <a:spcPct val="0"/>
        </a:spcAft>
        <a:defRPr sz="3047">
          <a:solidFill>
            <a:schemeClr val="tx1"/>
          </a:solidFill>
          <a:latin typeface="Calibri" pitchFamily="34" charset="0"/>
          <a:ea typeface="MS PGothic" pitchFamily="34" charset="-128"/>
          <a:cs typeface="MS PGothic" charset="0"/>
        </a:defRPr>
      </a:lvl5pPr>
      <a:lvl6pPr marL="316531" algn="ctr" defTabSz="316531" rtl="0" fontAlgn="base">
        <a:spcBef>
          <a:spcPct val="0"/>
        </a:spcBef>
        <a:spcAft>
          <a:spcPct val="0"/>
        </a:spcAft>
        <a:defRPr sz="3047">
          <a:solidFill>
            <a:schemeClr val="tx1"/>
          </a:solidFill>
          <a:latin typeface="Calibri" pitchFamily="34" charset="0"/>
        </a:defRPr>
      </a:lvl6pPr>
      <a:lvl7pPr marL="633062" algn="ctr" defTabSz="316531" rtl="0" fontAlgn="base">
        <a:spcBef>
          <a:spcPct val="0"/>
        </a:spcBef>
        <a:spcAft>
          <a:spcPct val="0"/>
        </a:spcAft>
        <a:defRPr sz="3047">
          <a:solidFill>
            <a:schemeClr val="tx1"/>
          </a:solidFill>
          <a:latin typeface="Calibri" pitchFamily="34" charset="0"/>
        </a:defRPr>
      </a:lvl7pPr>
      <a:lvl8pPr marL="949593" algn="ctr" defTabSz="316531" rtl="0" fontAlgn="base">
        <a:spcBef>
          <a:spcPct val="0"/>
        </a:spcBef>
        <a:spcAft>
          <a:spcPct val="0"/>
        </a:spcAft>
        <a:defRPr sz="3047">
          <a:solidFill>
            <a:schemeClr val="tx1"/>
          </a:solidFill>
          <a:latin typeface="Calibri" pitchFamily="34" charset="0"/>
        </a:defRPr>
      </a:lvl8pPr>
      <a:lvl9pPr marL="1266124" algn="ctr" defTabSz="316531" rtl="0" fontAlgn="base">
        <a:spcBef>
          <a:spcPct val="0"/>
        </a:spcBef>
        <a:spcAft>
          <a:spcPct val="0"/>
        </a:spcAft>
        <a:defRPr sz="3047">
          <a:solidFill>
            <a:schemeClr val="tx1"/>
          </a:solidFill>
          <a:latin typeface="Calibri" pitchFamily="34" charset="0"/>
        </a:defRPr>
      </a:lvl9pPr>
    </p:titleStyle>
    <p:bodyStyle>
      <a:lvl1pPr marL="237398" indent="-237398" algn="l" defTabSz="316531" rtl="0" eaLnBrk="0" fontAlgn="base" hangingPunct="0">
        <a:spcBef>
          <a:spcPct val="20000"/>
        </a:spcBef>
        <a:spcAft>
          <a:spcPct val="0"/>
        </a:spcAft>
        <a:buFont typeface="Arial" panose="020B0604020202020204" pitchFamily="34" charset="0"/>
        <a:buChar char="•"/>
        <a:defRPr sz="2216" kern="1200">
          <a:solidFill>
            <a:schemeClr val="tx1"/>
          </a:solidFill>
          <a:latin typeface="+mn-lt"/>
          <a:ea typeface="MS PGothic" pitchFamily="34" charset="-128"/>
          <a:cs typeface="MS PGothic" charset="0"/>
        </a:defRPr>
      </a:lvl1pPr>
      <a:lvl2pPr marL="514363" indent="-197832" algn="l" defTabSz="316531" rtl="0" eaLnBrk="0" fontAlgn="base" hangingPunct="0">
        <a:spcBef>
          <a:spcPct val="20000"/>
        </a:spcBef>
        <a:spcAft>
          <a:spcPct val="0"/>
        </a:spcAft>
        <a:buFont typeface="Arial" panose="020B0604020202020204" pitchFamily="34" charset="0"/>
        <a:buChar char="–"/>
        <a:defRPr sz="1939" kern="1200">
          <a:solidFill>
            <a:schemeClr val="tx1"/>
          </a:solidFill>
          <a:latin typeface="+mn-lt"/>
          <a:ea typeface="MS PGothic" pitchFamily="34" charset="-128"/>
          <a:cs typeface="MS PGothic" charset="0"/>
        </a:defRPr>
      </a:lvl2pPr>
      <a:lvl3pPr marL="791327" indent="-158266" algn="l" defTabSz="316531" rtl="0" eaLnBrk="0" fontAlgn="base" hangingPunct="0">
        <a:spcBef>
          <a:spcPct val="20000"/>
        </a:spcBef>
        <a:spcAft>
          <a:spcPct val="0"/>
        </a:spcAft>
        <a:buFont typeface="Arial" panose="020B0604020202020204" pitchFamily="34" charset="0"/>
        <a:buChar char="•"/>
        <a:defRPr sz="1661" kern="1200">
          <a:solidFill>
            <a:schemeClr val="tx1"/>
          </a:solidFill>
          <a:latin typeface="+mn-lt"/>
          <a:ea typeface="MS PGothic" pitchFamily="34" charset="-128"/>
          <a:cs typeface="MS PGothic" charset="0"/>
        </a:defRPr>
      </a:lvl3pPr>
      <a:lvl4pPr marL="1107859" indent="-158266" algn="l" defTabSz="316531" rtl="0" eaLnBrk="0" fontAlgn="base" hangingPunct="0">
        <a:spcBef>
          <a:spcPct val="20000"/>
        </a:spcBef>
        <a:spcAft>
          <a:spcPct val="0"/>
        </a:spcAft>
        <a:buFont typeface="Arial" panose="020B0604020202020204" pitchFamily="34" charset="0"/>
        <a:buChar char="–"/>
        <a:defRPr sz="1385" kern="1200">
          <a:solidFill>
            <a:schemeClr val="tx1"/>
          </a:solidFill>
          <a:latin typeface="+mn-lt"/>
          <a:ea typeface="MS PGothic" pitchFamily="34" charset="-128"/>
          <a:cs typeface="MS PGothic" charset="0"/>
        </a:defRPr>
      </a:lvl4pPr>
      <a:lvl5pPr marL="1424390" indent="-158266" algn="l" defTabSz="316531" rtl="0" eaLnBrk="0" fontAlgn="base" hangingPunct="0">
        <a:spcBef>
          <a:spcPct val="20000"/>
        </a:spcBef>
        <a:spcAft>
          <a:spcPct val="0"/>
        </a:spcAft>
        <a:buFont typeface="Arial" panose="020B0604020202020204" pitchFamily="34" charset="0"/>
        <a:buChar char="»"/>
        <a:defRPr sz="1385" kern="1200">
          <a:solidFill>
            <a:schemeClr val="tx1"/>
          </a:solidFill>
          <a:latin typeface="+mn-lt"/>
          <a:ea typeface="MS PGothic" pitchFamily="34" charset="-128"/>
          <a:cs typeface="MS PGothic" charset="0"/>
        </a:defRPr>
      </a:lvl5pPr>
      <a:lvl6pPr marL="1740920" indent="-158266" algn="l" defTabSz="316531" rtl="0" eaLnBrk="1" latinLnBrk="0" hangingPunct="1">
        <a:spcBef>
          <a:spcPct val="20000"/>
        </a:spcBef>
        <a:buFont typeface="Arial"/>
        <a:buChar char="•"/>
        <a:defRPr sz="1385" kern="1200">
          <a:solidFill>
            <a:schemeClr val="tx1"/>
          </a:solidFill>
          <a:latin typeface="+mn-lt"/>
          <a:ea typeface="+mn-ea"/>
          <a:cs typeface="+mn-cs"/>
        </a:defRPr>
      </a:lvl6pPr>
      <a:lvl7pPr marL="2057452" indent="-158266" algn="l" defTabSz="316531" rtl="0" eaLnBrk="1" latinLnBrk="0" hangingPunct="1">
        <a:spcBef>
          <a:spcPct val="20000"/>
        </a:spcBef>
        <a:buFont typeface="Arial"/>
        <a:buChar char="•"/>
        <a:defRPr sz="1385" kern="1200">
          <a:solidFill>
            <a:schemeClr val="tx1"/>
          </a:solidFill>
          <a:latin typeface="+mn-lt"/>
          <a:ea typeface="+mn-ea"/>
          <a:cs typeface="+mn-cs"/>
        </a:defRPr>
      </a:lvl7pPr>
      <a:lvl8pPr marL="2373983" indent="-158266" algn="l" defTabSz="316531" rtl="0" eaLnBrk="1" latinLnBrk="0" hangingPunct="1">
        <a:spcBef>
          <a:spcPct val="20000"/>
        </a:spcBef>
        <a:buFont typeface="Arial"/>
        <a:buChar char="•"/>
        <a:defRPr sz="1385" kern="1200">
          <a:solidFill>
            <a:schemeClr val="tx1"/>
          </a:solidFill>
          <a:latin typeface="+mn-lt"/>
          <a:ea typeface="+mn-ea"/>
          <a:cs typeface="+mn-cs"/>
        </a:defRPr>
      </a:lvl8pPr>
      <a:lvl9pPr marL="2690513" indent="-158266" algn="l" defTabSz="316531" rtl="0" eaLnBrk="1" latinLnBrk="0" hangingPunct="1">
        <a:spcBef>
          <a:spcPct val="20000"/>
        </a:spcBef>
        <a:buFont typeface="Arial"/>
        <a:buChar char="•"/>
        <a:defRPr sz="1385" kern="1200">
          <a:solidFill>
            <a:schemeClr val="tx1"/>
          </a:solidFill>
          <a:latin typeface="+mn-lt"/>
          <a:ea typeface="+mn-ea"/>
          <a:cs typeface="+mn-cs"/>
        </a:defRPr>
      </a:lvl9pPr>
    </p:bodyStyle>
    <p:otherStyle>
      <a:defPPr>
        <a:defRPr lang="en-US"/>
      </a:defPPr>
      <a:lvl1pPr marL="0" algn="l" defTabSz="316531" rtl="0" eaLnBrk="1" latinLnBrk="0" hangingPunct="1">
        <a:defRPr sz="1247" kern="1200">
          <a:solidFill>
            <a:schemeClr val="tx1"/>
          </a:solidFill>
          <a:latin typeface="+mn-lt"/>
          <a:ea typeface="+mn-ea"/>
          <a:cs typeface="+mn-cs"/>
        </a:defRPr>
      </a:lvl1pPr>
      <a:lvl2pPr marL="316531" algn="l" defTabSz="316531" rtl="0" eaLnBrk="1" latinLnBrk="0" hangingPunct="1">
        <a:defRPr sz="1247" kern="1200">
          <a:solidFill>
            <a:schemeClr val="tx1"/>
          </a:solidFill>
          <a:latin typeface="+mn-lt"/>
          <a:ea typeface="+mn-ea"/>
          <a:cs typeface="+mn-cs"/>
        </a:defRPr>
      </a:lvl2pPr>
      <a:lvl3pPr marL="633062" algn="l" defTabSz="316531" rtl="0" eaLnBrk="1" latinLnBrk="0" hangingPunct="1">
        <a:defRPr sz="1247" kern="1200">
          <a:solidFill>
            <a:schemeClr val="tx1"/>
          </a:solidFill>
          <a:latin typeface="+mn-lt"/>
          <a:ea typeface="+mn-ea"/>
          <a:cs typeface="+mn-cs"/>
        </a:defRPr>
      </a:lvl3pPr>
      <a:lvl4pPr marL="949593" algn="l" defTabSz="316531" rtl="0" eaLnBrk="1" latinLnBrk="0" hangingPunct="1">
        <a:defRPr sz="1247" kern="1200">
          <a:solidFill>
            <a:schemeClr val="tx1"/>
          </a:solidFill>
          <a:latin typeface="+mn-lt"/>
          <a:ea typeface="+mn-ea"/>
          <a:cs typeface="+mn-cs"/>
        </a:defRPr>
      </a:lvl4pPr>
      <a:lvl5pPr marL="1266124" algn="l" defTabSz="316531" rtl="0" eaLnBrk="1" latinLnBrk="0" hangingPunct="1">
        <a:defRPr sz="1247" kern="1200">
          <a:solidFill>
            <a:schemeClr val="tx1"/>
          </a:solidFill>
          <a:latin typeface="+mn-lt"/>
          <a:ea typeface="+mn-ea"/>
          <a:cs typeface="+mn-cs"/>
        </a:defRPr>
      </a:lvl5pPr>
      <a:lvl6pPr marL="1582655" algn="l" defTabSz="316531" rtl="0" eaLnBrk="1" latinLnBrk="0" hangingPunct="1">
        <a:defRPr sz="1247" kern="1200">
          <a:solidFill>
            <a:schemeClr val="tx1"/>
          </a:solidFill>
          <a:latin typeface="+mn-lt"/>
          <a:ea typeface="+mn-ea"/>
          <a:cs typeface="+mn-cs"/>
        </a:defRPr>
      </a:lvl6pPr>
      <a:lvl7pPr marL="1899186" algn="l" defTabSz="316531" rtl="0" eaLnBrk="1" latinLnBrk="0" hangingPunct="1">
        <a:defRPr sz="1247" kern="1200">
          <a:solidFill>
            <a:schemeClr val="tx1"/>
          </a:solidFill>
          <a:latin typeface="+mn-lt"/>
          <a:ea typeface="+mn-ea"/>
          <a:cs typeface="+mn-cs"/>
        </a:defRPr>
      </a:lvl7pPr>
      <a:lvl8pPr marL="2215717" algn="l" defTabSz="316531" rtl="0" eaLnBrk="1" latinLnBrk="0" hangingPunct="1">
        <a:defRPr sz="1247" kern="1200">
          <a:solidFill>
            <a:schemeClr val="tx1"/>
          </a:solidFill>
          <a:latin typeface="+mn-lt"/>
          <a:ea typeface="+mn-ea"/>
          <a:cs typeface="+mn-cs"/>
        </a:defRPr>
      </a:lvl8pPr>
      <a:lvl9pPr marL="2532248" algn="l" defTabSz="316531" rtl="0" eaLnBrk="1" latinLnBrk="0" hangingPunct="1">
        <a:defRPr sz="12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3">
            <a:extLst>
              <a:ext uri="{FF2B5EF4-FFF2-40B4-BE49-F238E27FC236}">
                <a16:creationId xmlns:a16="http://schemas.microsoft.com/office/drawing/2014/main" id="{934D7390-AE39-4BF9-8DB0-5EB7E2F9ADBA}"/>
              </a:ext>
            </a:extLst>
          </p:cNvPr>
          <p:cNvSpPr txBox="1">
            <a:spLocks noChangeArrowheads="1"/>
          </p:cNvSpPr>
          <p:nvPr/>
        </p:nvSpPr>
        <p:spPr bwMode="auto">
          <a:xfrm>
            <a:off x="2203849" y="2990553"/>
            <a:ext cx="184731" cy="248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514350" fontAlgn="auto">
              <a:spcBef>
                <a:spcPts val="0"/>
              </a:spcBef>
              <a:spcAft>
                <a:spcPts val="0"/>
              </a:spcAft>
            </a:pPr>
            <a:endParaRPr lang="en-US" altLang="en-US" sz="1013" dirty="0">
              <a:solidFill>
                <a:prstClr val="black"/>
              </a:solidFill>
            </a:endParaRPr>
          </a:p>
        </p:txBody>
      </p:sp>
      <p:pic>
        <p:nvPicPr>
          <p:cNvPr id="20483" name="Picture 7">
            <a:extLst>
              <a:ext uri="{FF2B5EF4-FFF2-40B4-BE49-F238E27FC236}">
                <a16:creationId xmlns:a16="http://schemas.microsoft.com/office/drawing/2014/main" id="{7D2000AC-E4AD-4543-A64A-F3FCFD5E80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395" y="857251"/>
            <a:ext cx="8707211" cy="4975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Rectangle 1">
            <a:extLst>
              <a:ext uri="{FF2B5EF4-FFF2-40B4-BE49-F238E27FC236}">
                <a16:creationId xmlns:a16="http://schemas.microsoft.com/office/drawing/2014/main" id="{34F0D027-D284-40AC-8B0A-242550E8EE12}"/>
              </a:ext>
            </a:extLst>
          </p:cNvPr>
          <p:cNvSpPr>
            <a:spLocks noChangeArrowheads="1"/>
          </p:cNvSpPr>
          <p:nvPr/>
        </p:nvSpPr>
        <p:spPr bwMode="auto">
          <a:xfrm>
            <a:off x="744793" y="3238762"/>
            <a:ext cx="692209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defRPr/>
            </a:pPr>
            <a:endParaRPr lang="en-US" altLang="en-US" sz="1800" b="1" dirty="0">
              <a:cs typeface="Arial" panose="020B0604020202020204" pitchFamily="34" charset="0"/>
            </a:endParaRPr>
          </a:p>
          <a:p>
            <a:pPr algn="ctr">
              <a:defRPr/>
            </a:pPr>
            <a:r>
              <a:rPr lang="en-US" altLang="en-US" sz="1800" b="1" dirty="0">
                <a:cs typeface="Arial" panose="020B0604020202020204" pitchFamily="34" charset="0"/>
              </a:rPr>
              <a:t> DECEMBER 2022</a:t>
            </a:r>
          </a:p>
        </p:txBody>
      </p:sp>
      <p:sp>
        <p:nvSpPr>
          <p:cNvPr id="6" name="Rectangle 5">
            <a:extLst>
              <a:ext uri="{FF2B5EF4-FFF2-40B4-BE49-F238E27FC236}">
                <a16:creationId xmlns:a16="http://schemas.microsoft.com/office/drawing/2014/main" id="{1A212EAE-CE6C-4265-A3A1-F9AEBD40E38D}"/>
              </a:ext>
            </a:extLst>
          </p:cNvPr>
          <p:cNvSpPr/>
          <p:nvPr/>
        </p:nvSpPr>
        <p:spPr>
          <a:xfrm>
            <a:off x="494414" y="2105059"/>
            <a:ext cx="8155173" cy="1477328"/>
          </a:xfrm>
          <a:prstGeom prst="rect">
            <a:avLst/>
          </a:prstGeom>
        </p:spPr>
        <p:txBody>
          <a:bodyPr wrap="square">
            <a:spAutoFit/>
          </a:bodyPr>
          <a:lstStyle/>
          <a:p>
            <a:pPr algn="ctr"/>
            <a:r>
              <a:rPr lang="en-US" sz="1800" b="1" dirty="0"/>
              <a:t>ESTABLISHMENT OF THE NATIONAL WATER RESOURCE INFRASTRUCTURE AGENCY AND CATCHMENT MANAGEMENT AGENCIES</a:t>
            </a:r>
          </a:p>
          <a:p>
            <a:pPr algn="ctr"/>
            <a:endParaRPr lang="en-US" altLang="en-US" sz="1800" b="1" dirty="0">
              <a:cs typeface="Arial" panose="020B0604020202020204" pitchFamily="34" charset="0"/>
            </a:endParaRPr>
          </a:p>
          <a:p>
            <a:pPr algn="ctr"/>
            <a:endParaRPr lang="en-ZA" sz="18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788BFA-06FA-4885-B6D2-91CAA7608974}"/>
              </a:ext>
            </a:extLst>
          </p:cNvPr>
          <p:cNvSpPr>
            <a:spLocks noGrp="1"/>
          </p:cNvSpPr>
          <p:nvPr>
            <p:ph idx="1"/>
          </p:nvPr>
        </p:nvSpPr>
        <p:spPr>
          <a:xfrm>
            <a:off x="1994094" y="1223010"/>
            <a:ext cx="6692705" cy="4691201"/>
          </a:xfrm>
        </p:spPr>
        <p:style>
          <a:lnRef idx="2">
            <a:schemeClr val="accent3">
              <a:shade val="50000"/>
            </a:schemeClr>
          </a:lnRef>
          <a:fillRef idx="1">
            <a:schemeClr val="accent3"/>
          </a:fillRef>
          <a:effectRef idx="0">
            <a:schemeClr val="accent3"/>
          </a:effectRef>
          <a:fontRef idx="minor">
            <a:schemeClr val="lt1"/>
          </a:fontRef>
        </p:style>
        <p:txBody>
          <a:bodyPr/>
          <a:lstStyle/>
          <a:p>
            <a:r>
              <a:rPr lang="en-US" sz="2000" b="1" i="1" dirty="0">
                <a:solidFill>
                  <a:schemeClr val="tx1"/>
                </a:solidFill>
                <a:effectLst>
                  <a:outerShdw blurRad="38100" dist="38100" dir="2700000" algn="tl">
                    <a:srgbClr val="000000">
                      <a:alpha val="43137"/>
                    </a:srgbClr>
                  </a:outerShdw>
                </a:effectLst>
              </a:rPr>
              <a:t>Operational Integration</a:t>
            </a:r>
          </a:p>
          <a:p>
            <a:pPr lvl="1"/>
            <a:r>
              <a:rPr lang="en-US" sz="2000" dirty="0">
                <a:solidFill>
                  <a:schemeClr val="tx1"/>
                </a:solidFill>
              </a:rPr>
              <a:t>Connected and integrated water systems</a:t>
            </a:r>
          </a:p>
          <a:p>
            <a:pPr lvl="1"/>
            <a:r>
              <a:rPr lang="en-US" sz="2000" dirty="0">
                <a:solidFill>
                  <a:schemeClr val="tx1"/>
                </a:solidFill>
              </a:rPr>
              <a:t>Easy coordination and monitoring of agreements </a:t>
            </a:r>
          </a:p>
          <a:p>
            <a:pPr lvl="1"/>
            <a:r>
              <a:rPr lang="en-US" sz="2000" dirty="0">
                <a:solidFill>
                  <a:schemeClr val="tx1"/>
                </a:solidFill>
              </a:rPr>
              <a:t>Improved capacity-pooled technical skills</a:t>
            </a:r>
          </a:p>
          <a:p>
            <a:r>
              <a:rPr lang="en-GB" sz="2000" b="1" i="1" dirty="0">
                <a:solidFill>
                  <a:schemeClr val="tx1"/>
                </a:solidFill>
                <a:effectLst>
                  <a:outerShdw blurRad="38100" dist="38100" dir="2700000" algn="tl">
                    <a:srgbClr val="000000">
                      <a:alpha val="43137"/>
                    </a:srgbClr>
                  </a:outerShdw>
                </a:effectLst>
                <a:ea typeface="MS PGothic" pitchFamily="34" charset="-128"/>
              </a:rPr>
              <a:t>Integrated water resource planning </a:t>
            </a:r>
          </a:p>
          <a:p>
            <a:pPr lvl="1"/>
            <a:r>
              <a:rPr lang="en-US" sz="2000" dirty="0">
                <a:solidFill>
                  <a:schemeClr val="tx1"/>
                </a:solidFill>
              </a:rPr>
              <a:t>The river basins fall within the same water system</a:t>
            </a:r>
          </a:p>
          <a:p>
            <a:pPr lvl="1"/>
            <a:r>
              <a:rPr lang="en-US" sz="2000" dirty="0">
                <a:solidFill>
                  <a:schemeClr val="tx1"/>
                </a:solidFill>
              </a:rPr>
              <a:t>Improved resource planning</a:t>
            </a:r>
          </a:p>
          <a:p>
            <a:pPr lvl="1"/>
            <a:r>
              <a:rPr lang="en-US" sz="2000" dirty="0">
                <a:solidFill>
                  <a:schemeClr val="tx1"/>
                </a:solidFill>
              </a:rPr>
              <a:t>Transboundary systems managed by same conventions</a:t>
            </a:r>
          </a:p>
          <a:p>
            <a:r>
              <a:rPr lang="en-GB" sz="2000" b="1" i="1" dirty="0">
                <a:solidFill>
                  <a:schemeClr val="tx1"/>
                </a:solidFill>
                <a:effectLst>
                  <a:outerShdw blurRad="38100" dist="38100" dir="2700000" algn="tl">
                    <a:srgbClr val="000000">
                      <a:alpha val="43137"/>
                    </a:srgbClr>
                  </a:outerShdw>
                </a:effectLst>
                <a:ea typeface="MS PGothic" pitchFamily="34" charset="-128"/>
              </a:rPr>
              <a:t>Economies of scale </a:t>
            </a:r>
          </a:p>
          <a:p>
            <a:pPr lvl="1"/>
            <a:r>
              <a:rPr lang="en-US" sz="2000" dirty="0">
                <a:solidFill>
                  <a:schemeClr val="tx1"/>
                </a:solidFill>
              </a:rPr>
              <a:t>Enhance revenue and hence sustainability</a:t>
            </a:r>
          </a:p>
          <a:p>
            <a:pPr lvl="1"/>
            <a:r>
              <a:rPr lang="en-US" sz="2000" dirty="0">
                <a:solidFill>
                  <a:schemeClr val="tx1"/>
                </a:solidFill>
              </a:rPr>
              <a:t>Cost – effectiveness</a:t>
            </a:r>
          </a:p>
          <a:p>
            <a:pPr lvl="1"/>
            <a:r>
              <a:rPr lang="en-US" sz="2000" dirty="0">
                <a:solidFill>
                  <a:schemeClr val="tx1"/>
                </a:solidFill>
              </a:rPr>
              <a:t>Consolidate management structures</a:t>
            </a:r>
          </a:p>
        </p:txBody>
      </p:sp>
      <p:sp>
        <p:nvSpPr>
          <p:cNvPr id="5" name="TextBox 4">
            <a:extLst>
              <a:ext uri="{FF2B5EF4-FFF2-40B4-BE49-F238E27FC236}">
                <a16:creationId xmlns:a16="http://schemas.microsoft.com/office/drawing/2014/main" id="{D2908A32-361A-4EDB-B997-E83E8D3CAEBA}"/>
              </a:ext>
            </a:extLst>
          </p:cNvPr>
          <p:cNvSpPr txBox="1"/>
          <p:nvPr/>
        </p:nvSpPr>
        <p:spPr>
          <a:xfrm>
            <a:off x="188844" y="279414"/>
            <a:ext cx="8229599" cy="707886"/>
          </a:xfrm>
          <a:prstGeom prst="rect">
            <a:avLst/>
          </a:prstGeom>
          <a:noFill/>
        </p:spPr>
        <p:txBody>
          <a:bodyPr wrap="square">
            <a:spAutoFit/>
          </a:bodyPr>
          <a:lstStyle/>
          <a:p>
            <a:pPr algn="ctr" defTabSz="342900"/>
            <a:r>
              <a:rPr lang="en-ZA" sz="2000" b="1" dirty="0">
                <a:cs typeface="Arial" panose="020B0604020202020204" pitchFamily="34" charset="0"/>
              </a:rPr>
              <a:t>MAIN PRINCIPLES IN REALIGNING THE WMA AND RESPECTIVELY THE CMAS FROM 9 TO 6 ARE:</a:t>
            </a:r>
            <a:endParaRPr lang="en-GB" sz="2000" b="1" dirty="0">
              <a:solidFill>
                <a:prstClr val="black"/>
              </a:solidFill>
              <a:highlight>
                <a:srgbClr val="FFFF00"/>
              </a:highlight>
              <a:cs typeface="Arial" panose="020B0604020202020204" pitchFamily="34" charset="0"/>
            </a:endParaRPr>
          </a:p>
        </p:txBody>
      </p:sp>
      <p:pic>
        <p:nvPicPr>
          <p:cNvPr id="8196" name="Picture 4" descr="Grunge Rubber Stamp With Word Principles,vector Illustration Royalty Free  Cliparts, Vectors, And Stock Illustration. Image 25803582.">
            <a:extLst>
              <a:ext uri="{FF2B5EF4-FFF2-40B4-BE49-F238E27FC236}">
                <a16:creationId xmlns:a16="http://schemas.microsoft.com/office/drawing/2014/main" id="{299D495A-215E-4363-BF1E-603BD4C802A5}"/>
              </a:ext>
            </a:extLst>
          </p:cNvPr>
          <p:cNvPicPr>
            <a:picLocks noChangeAspect="1" noChangeArrowheads="1"/>
          </p:cNvPicPr>
          <p:nvPr/>
        </p:nvPicPr>
        <p:blipFill rotWithShape="1">
          <a:blip r:embed="rId2">
            <a:duotone>
              <a:schemeClr val="accent3">
                <a:shade val="45000"/>
                <a:satMod val="135000"/>
              </a:schemeClr>
              <a:prstClr val="white"/>
            </a:duotone>
            <a:extLst>
              <a:ext uri="{28A0092B-C50C-407E-A947-70E740481C1C}">
                <a14:useLocalDpi xmlns:a14="http://schemas.microsoft.com/office/drawing/2010/main" val="0"/>
              </a:ext>
            </a:extLst>
          </a:blip>
          <a:srcRect l="3641" t="29539" r="2410" b="36821"/>
          <a:stretch/>
        </p:blipFill>
        <p:spPr bwMode="auto">
          <a:xfrm rot="5400000">
            <a:off x="-1169040" y="2920966"/>
            <a:ext cx="4797028" cy="1401115"/>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0"/>
          </p:nvPr>
        </p:nvSpPr>
        <p:spPr>
          <a:xfrm>
            <a:off x="3724275" y="6351590"/>
            <a:ext cx="2133600" cy="365125"/>
          </a:xfrm>
          <a:prstGeom prst="rect">
            <a:avLst/>
          </a:prstGeom>
        </p:spPr>
        <p:txBody>
          <a:bodyPr vert="horz" wrap="square" lIns="91440" tIns="45720" rIns="91440" bIns="45720" numCol="1" anchor="t" anchorCtr="0" compatLnSpc="1">
            <a:prstTxWarp prst="textNoShape">
              <a:avLst/>
            </a:prstTxWarp>
          </a:bodyPr>
          <a:lstStyle>
            <a:defPPr>
              <a:defRPr lang="en-US"/>
            </a:defPPr>
            <a:lvl1pPr algn="ctr" defTabSz="685800" rtl="0" eaLnBrk="1" fontAlgn="base" hangingPunct="1">
              <a:spcBef>
                <a:spcPct val="0"/>
              </a:spcBef>
              <a:spcAft>
                <a:spcPct val="0"/>
              </a:spcAft>
              <a:defRPr sz="1050" kern="1200" smtClean="0">
                <a:solidFill>
                  <a:srgbClr val="000000"/>
                </a:solidFill>
                <a:latin typeface="Arial"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Arial"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Arial"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Arial"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Arial" pitchFamily="34" charset="0"/>
                <a:ea typeface="MS PGothic" pitchFamily="34" charset="-128"/>
                <a:cs typeface="+mn-cs"/>
              </a:defRPr>
            </a:lvl5pPr>
            <a:lvl6pPr marL="2286000" algn="l" defTabSz="914400" rtl="0" eaLnBrk="1" latinLnBrk="0" hangingPunct="1">
              <a:defRPr sz="2400" kern="1200">
                <a:solidFill>
                  <a:schemeClr val="tx1"/>
                </a:solidFill>
                <a:latin typeface="Arial" pitchFamily="34" charset="0"/>
                <a:ea typeface="MS PGothic" pitchFamily="34" charset="-128"/>
                <a:cs typeface="+mn-cs"/>
              </a:defRPr>
            </a:lvl6pPr>
            <a:lvl7pPr marL="2743200" algn="l" defTabSz="914400" rtl="0" eaLnBrk="1" latinLnBrk="0" hangingPunct="1">
              <a:defRPr sz="2400" kern="1200">
                <a:solidFill>
                  <a:schemeClr val="tx1"/>
                </a:solidFill>
                <a:latin typeface="Arial" pitchFamily="34" charset="0"/>
                <a:ea typeface="MS PGothic" pitchFamily="34" charset="-128"/>
                <a:cs typeface="+mn-cs"/>
              </a:defRPr>
            </a:lvl7pPr>
            <a:lvl8pPr marL="3200400" algn="l" defTabSz="914400" rtl="0" eaLnBrk="1" latinLnBrk="0" hangingPunct="1">
              <a:defRPr sz="2400" kern="1200">
                <a:solidFill>
                  <a:schemeClr val="tx1"/>
                </a:solidFill>
                <a:latin typeface="Arial" pitchFamily="34" charset="0"/>
                <a:ea typeface="MS PGothic" pitchFamily="34" charset="-128"/>
                <a:cs typeface="+mn-cs"/>
              </a:defRPr>
            </a:lvl8pPr>
            <a:lvl9pPr marL="3657600" algn="l" defTabSz="914400" rtl="0" eaLnBrk="1" latinLnBrk="0" hangingPunct="1">
              <a:defRPr sz="2400" kern="1200">
                <a:solidFill>
                  <a:schemeClr val="tx1"/>
                </a:solidFill>
                <a:latin typeface="Arial" pitchFamily="34" charset="0"/>
                <a:ea typeface="MS PGothic" pitchFamily="34" charset="-128"/>
                <a:cs typeface="+mn-cs"/>
              </a:defRPr>
            </a:lvl9pPr>
          </a:lstStyle>
          <a:p>
            <a:pPr>
              <a:defRPr/>
            </a:pPr>
            <a:fld id="{86A9870A-26E1-4CED-8D78-8F53E77DC4E3}" type="slidenum">
              <a:rPr lang="en-US" altLang="en-US" smtClean="0">
                <a:ea typeface="ＭＳ Ｐゴシック" panose="020B0600070205080204" pitchFamily="34" charset="-128"/>
              </a:rPr>
              <a:pPr>
                <a:defRPr/>
              </a:pPr>
              <a:t>10</a:t>
            </a:fld>
            <a:endParaRPr lang="en-US" altLang="en-US">
              <a:ea typeface="ＭＳ Ｐゴシック" panose="020B0600070205080204" pitchFamily="34" charset="-128"/>
            </a:endParaRPr>
          </a:p>
        </p:txBody>
      </p:sp>
    </p:spTree>
    <p:extLst>
      <p:ext uri="{BB962C8B-B14F-4D97-AF65-F5344CB8AC3E}">
        <p14:creationId xmlns:p14="http://schemas.microsoft.com/office/powerpoint/2010/main" val="3582502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B7047-FC34-4AE6-AB22-2B3809F4C39D}"/>
              </a:ext>
            </a:extLst>
          </p:cNvPr>
          <p:cNvSpPr>
            <a:spLocks noGrp="1"/>
          </p:cNvSpPr>
          <p:nvPr>
            <p:ph type="title"/>
          </p:nvPr>
        </p:nvSpPr>
        <p:spPr>
          <a:xfrm>
            <a:off x="208722" y="76200"/>
            <a:ext cx="8607286" cy="1416975"/>
          </a:xfrm>
        </p:spPr>
        <p:txBody>
          <a:bodyPr/>
          <a:lstStyle/>
          <a:p>
            <a:r>
              <a:rPr lang="en-ZA" sz="2000" b="1" dirty="0"/>
              <a:t>	CMA IMPLEMENTATION PROGRESS TO DATE</a:t>
            </a:r>
            <a:endParaRPr lang="en-ZA" sz="2000" dirty="0"/>
          </a:p>
        </p:txBody>
      </p:sp>
      <p:graphicFrame>
        <p:nvGraphicFramePr>
          <p:cNvPr id="5" name="Content Placeholder 4">
            <a:extLst>
              <a:ext uri="{FF2B5EF4-FFF2-40B4-BE49-F238E27FC236}">
                <a16:creationId xmlns:a16="http://schemas.microsoft.com/office/drawing/2014/main" id="{6BC0E620-D002-47AA-955E-987138ED65A5}"/>
              </a:ext>
            </a:extLst>
          </p:cNvPr>
          <p:cNvGraphicFramePr>
            <a:graphicFrameLocks noGrp="1"/>
          </p:cNvGraphicFramePr>
          <p:nvPr>
            <p:ph idx="1"/>
            <p:extLst>
              <p:ext uri="{D42A27DB-BD31-4B8C-83A1-F6EECF244321}">
                <p14:modId xmlns:p14="http://schemas.microsoft.com/office/powerpoint/2010/main" val="3256252924"/>
              </p:ext>
            </p:extLst>
          </p:nvPr>
        </p:nvGraphicFramePr>
        <p:xfrm>
          <a:off x="139655" y="970767"/>
          <a:ext cx="8457693" cy="5619592"/>
        </p:xfrm>
        <a:graphic>
          <a:graphicData uri="http://schemas.openxmlformats.org/drawingml/2006/table">
            <a:tbl>
              <a:tblPr firstRow="1" firstCol="1" bandRow="1">
                <a:tableStyleId>{1FECB4D8-DB02-4DC6-A0A2-4F2EBAE1DC90}</a:tableStyleId>
              </a:tblPr>
              <a:tblGrid>
                <a:gridCol w="1007125">
                  <a:extLst>
                    <a:ext uri="{9D8B030D-6E8A-4147-A177-3AD203B41FA5}">
                      <a16:colId xmlns:a16="http://schemas.microsoft.com/office/drawing/2014/main" val="3811714062"/>
                    </a:ext>
                  </a:extLst>
                </a:gridCol>
                <a:gridCol w="3923901">
                  <a:extLst>
                    <a:ext uri="{9D8B030D-6E8A-4147-A177-3AD203B41FA5}">
                      <a16:colId xmlns:a16="http://schemas.microsoft.com/office/drawing/2014/main" val="3134544035"/>
                    </a:ext>
                  </a:extLst>
                </a:gridCol>
                <a:gridCol w="3526667">
                  <a:extLst>
                    <a:ext uri="{9D8B030D-6E8A-4147-A177-3AD203B41FA5}">
                      <a16:colId xmlns:a16="http://schemas.microsoft.com/office/drawing/2014/main" val="3337920355"/>
                    </a:ext>
                  </a:extLst>
                </a:gridCol>
              </a:tblGrid>
              <a:tr h="557502">
                <a:tc>
                  <a:txBody>
                    <a:bodyPr/>
                    <a:lstStyle/>
                    <a:p>
                      <a:pPr algn="just">
                        <a:lnSpc>
                          <a:spcPct val="115000"/>
                        </a:lnSpc>
                      </a:pPr>
                      <a:r>
                        <a:rPr lang="en-GB" sz="1800" dirty="0">
                          <a:solidFill>
                            <a:schemeClr val="tx1"/>
                          </a:solidFill>
                          <a:effectLst/>
                          <a:latin typeface="Arial" panose="020B0604020202020204" pitchFamily="34" charset="0"/>
                          <a:cs typeface="Arial" panose="020B0604020202020204" pitchFamily="34" charset="0"/>
                        </a:rPr>
                        <a:t>NAME</a:t>
                      </a:r>
                      <a:endParaRPr lang="en-ZA"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0006" marR="50006" marT="5239" marB="0">
                    <a:lnB w="12700" cap="flat" cmpd="sng" algn="ctr">
                      <a:solidFill>
                        <a:schemeClr val="tx1"/>
                      </a:solidFill>
                      <a:prstDash val="solid"/>
                      <a:round/>
                      <a:headEnd type="none" w="med" len="med"/>
                      <a:tailEnd type="none" w="med" len="med"/>
                    </a:lnB>
                  </a:tcPr>
                </a:tc>
                <a:tc>
                  <a:txBody>
                    <a:bodyPr/>
                    <a:lstStyle/>
                    <a:p>
                      <a:pPr marL="23495" algn="just">
                        <a:lnSpc>
                          <a:spcPct val="115000"/>
                        </a:lnSpc>
                      </a:pPr>
                      <a:r>
                        <a:rPr lang="en-GB" sz="1800" dirty="0">
                          <a:solidFill>
                            <a:schemeClr val="tx1"/>
                          </a:solidFill>
                          <a:effectLst/>
                          <a:latin typeface="Arial" panose="020B0604020202020204" pitchFamily="34" charset="0"/>
                          <a:cs typeface="Arial" panose="020B0604020202020204" pitchFamily="34" charset="0"/>
                        </a:rPr>
                        <a:t>STATUS OF CMA ESTABLISHMENT</a:t>
                      </a:r>
                      <a:endParaRPr lang="en-ZA"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0006" marR="50006" marT="5239" marB="0">
                    <a:lnB w="12700" cap="flat" cmpd="sng" algn="ctr">
                      <a:solidFill>
                        <a:schemeClr val="tx1"/>
                      </a:solidFill>
                      <a:prstDash val="solid"/>
                      <a:round/>
                      <a:headEnd type="none" w="med" len="med"/>
                      <a:tailEnd type="none" w="med" len="med"/>
                    </a:lnB>
                  </a:tcPr>
                </a:tc>
                <a:tc>
                  <a:txBody>
                    <a:bodyPr/>
                    <a:lstStyle/>
                    <a:p>
                      <a:pPr marL="23495" algn="just">
                        <a:lnSpc>
                          <a:spcPct val="115000"/>
                        </a:lnSpc>
                      </a:pPr>
                      <a:r>
                        <a:rPr lang="en-US" sz="1800" dirty="0">
                          <a:solidFill>
                            <a:schemeClr val="tx1"/>
                          </a:solidFill>
                          <a:effectLst/>
                          <a:latin typeface="Arial" panose="020B0604020202020204" pitchFamily="34" charset="0"/>
                          <a:cs typeface="Arial" panose="020B0604020202020204" pitchFamily="34" charset="0"/>
                        </a:rPr>
                        <a:t>NEXT STEPS </a:t>
                      </a:r>
                      <a:endParaRPr lang="en-ZA"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0006" marR="50006" marT="5239"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23896189"/>
                  </a:ext>
                </a:extLst>
              </a:tr>
              <a:tr h="2548393">
                <a:tc>
                  <a:txBody>
                    <a:bodyPr/>
                    <a:lstStyle/>
                    <a:p>
                      <a:pPr algn="just">
                        <a:lnSpc>
                          <a:spcPct val="115000"/>
                        </a:lnSpc>
                      </a:pPr>
                      <a:r>
                        <a:rPr lang="en-US" sz="1600" dirty="0" err="1">
                          <a:solidFill>
                            <a:schemeClr val="tx1"/>
                          </a:solidFill>
                          <a:effectLst/>
                          <a:latin typeface="Arial" panose="020B0604020202020204" pitchFamily="34" charset="0"/>
                          <a:cs typeface="Arial" panose="020B0604020202020204" pitchFamily="34" charset="0"/>
                        </a:rPr>
                        <a:t>Breede-Olifants</a:t>
                      </a:r>
                      <a:endParaRPr lang="en-ZA"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0006" marR="50006" marT="523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just">
                        <a:lnSpc>
                          <a:spcPct val="115000"/>
                        </a:lnSpc>
                        <a:buFont typeface="Symbol" panose="05050102010706020507" pitchFamily="18" charset="2"/>
                        <a:buChar char=""/>
                      </a:pPr>
                      <a:r>
                        <a:rPr lang="en-GB" sz="1600" dirty="0">
                          <a:effectLst/>
                          <a:latin typeface="Arial" panose="020B0604020202020204" pitchFamily="34" charset="0"/>
                          <a:cs typeface="Arial" panose="020B0604020202020204" pitchFamily="34" charset="0"/>
                        </a:rPr>
                        <a:t>Business case is completed</a:t>
                      </a:r>
                    </a:p>
                    <a:p>
                      <a:pPr marL="342900" lvl="0" indent="-342900" algn="just">
                        <a:lnSpc>
                          <a:spcPct val="115000"/>
                        </a:lnSpc>
                        <a:buFont typeface="Symbol" panose="05050102010706020507" pitchFamily="18" charset="2"/>
                        <a:buChar char=""/>
                      </a:pPr>
                      <a:r>
                        <a:rPr lang="en-GB" sz="1600" dirty="0">
                          <a:effectLst/>
                          <a:latin typeface="Arial" panose="020B0604020202020204" pitchFamily="34" charset="0"/>
                          <a:cs typeface="Arial" panose="020B0604020202020204" pitchFamily="34" charset="0"/>
                        </a:rPr>
                        <a:t>The Minister has signed the Gazette notice for the establishment of the </a:t>
                      </a:r>
                      <a:r>
                        <a:rPr lang="en-GB" sz="1600" dirty="0" err="1">
                          <a:effectLst/>
                          <a:latin typeface="Arial" panose="020B0604020202020204" pitchFamily="34" charset="0"/>
                          <a:cs typeface="Arial" panose="020B0604020202020204" pitchFamily="34" charset="0"/>
                        </a:rPr>
                        <a:t>Breede</a:t>
                      </a:r>
                      <a:r>
                        <a:rPr lang="en-GB" sz="1600" dirty="0">
                          <a:effectLst/>
                          <a:latin typeface="Arial" panose="020B0604020202020204" pitchFamily="34" charset="0"/>
                          <a:cs typeface="Arial" panose="020B0604020202020204" pitchFamily="34" charset="0"/>
                        </a:rPr>
                        <a:t> –Olifants  CMA</a:t>
                      </a:r>
                    </a:p>
                    <a:p>
                      <a:pPr marL="342900" marR="0" lvl="0" indent="-342900" algn="just" defTabSz="316531"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en-ZA" sz="1600" kern="1200" dirty="0">
                          <a:solidFill>
                            <a:schemeClr val="dk1"/>
                          </a:solidFill>
                          <a:effectLst/>
                          <a:latin typeface="Arial" panose="020B0604020202020204" pitchFamily="34" charset="0"/>
                          <a:ea typeface="+mn-ea"/>
                          <a:cs typeface="Arial" panose="020B0604020202020204" pitchFamily="34" charset="0"/>
                        </a:rPr>
                        <a:t>The </a:t>
                      </a:r>
                      <a:r>
                        <a:rPr lang="en-ZA" sz="1600" kern="1200" dirty="0" err="1">
                          <a:solidFill>
                            <a:schemeClr val="dk1"/>
                          </a:solidFill>
                          <a:effectLst/>
                          <a:latin typeface="Arial" panose="020B0604020202020204" pitchFamily="34" charset="0"/>
                          <a:ea typeface="+mn-ea"/>
                          <a:cs typeface="Arial" panose="020B0604020202020204" pitchFamily="34" charset="0"/>
                        </a:rPr>
                        <a:t>Breede</a:t>
                      </a:r>
                      <a:r>
                        <a:rPr lang="en-ZA" sz="1600" kern="1200" dirty="0">
                          <a:solidFill>
                            <a:schemeClr val="dk1"/>
                          </a:solidFill>
                          <a:effectLst/>
                          <a:latin typeface="Arial" panose="020B0604020202020204" pitchFamily="34" charset="0"/>
                          <a:ea typeface="+mn-ea"/>
                          <a:cs typeface="Arial" panose="020B0604020202020204" pitchFamily="34" charset="0"/>
                        </a:rPr>
                        <a:t>–</a:t>
                      </a:r>
                      <a:r>
                        <a:rPr lang="en-ZA" sz="1600" kern="1200" dirty="0" err="1">
                          <a:solidFill>
                            <a:schemeClr val="dk1"/>
                          </a:solidFill>
                          <a:effectLst/>
                          <a:latin typeface="Arial" panose="020B0604020202020204" pitchFamily="34" charset="0"/>
                          <a:ea typeface="+mn-ea"/>
                          <a:cs typeface="Arial" panose="020B0604020202020204" pitchFamily="34" charset="0"/>
                        </a:rPr>
                        <a:t>Gouritz</a:t>
                      </a:r>
                      <a:r>
                        <a:rPr lang="en-ZA" sz="1600" kern="1200" dirty="0">
                          <a:solidFill>
                            <a:schemeClr val="dk1"/>
                          </a:solidFill>
                          <a:effectLst/>
                          <a:latin typeface="Arial" panose="020B0604020202020204" pitchFamily="34" charset="0"/>
                          <a:ea typeface="+mn-ea"/>
                          <a:cs typeface="Arial" panose="020B0604020202020204" pitchFamily="34" charset="0"/>
                        </a:rPr>
                        <a:t> CMAs boundaries have been extended to include Berg-Olifants water management area  </a:t>
                      </a:r>
                    </a:p>
                    <a:p>
                      <a:pPr marL="342900" lvl="0" indent="-342900" algn="just">
                        <a:lnSpc>
                          <a:spcPct val="115000"/>
                        </a:lnSpc>
                        <a:buFont typeface="Symbol" panose="05050102010706020507" pitchFamily="18" charset="2"/>
                        <a:buChar char=""/>
                      </a:pPr>
                      <a:r>
                        <a:rPr lang="en-GB" sz="1600" dirty="0">
                          <a:effectLst/>
                          <a:latin typeface="Arial" panose="020B0604020202020204" pitchFamily="34" charset="0"/>
                          <a:cs typeface="Arial" panose="020B0604020202020204" pitchFamily="34" charset="0"/>
                        </a:rPr>
                        <a:t>Minister has approved the mandate to discuss with Labour </a:t>
                      </a:r>
                    </a:p>
                  </a:txBody>
                  <a:tcPr marL="50006" marR="50006" marT="523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marR="0" lvl="0" indent="-342900" algn="just" defTabSz="422041"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en-GB" sz="1600" dirty="0">
                          <a:effectLst/>
                          <a:latin typeface="Arial" panose="020B0604020202020204" pitchFamily="34" charset="0"/>
                          <a:cs typeface="Arial" panose="020B0604020202020204" pitchFamily="34" charset="0"/>
                        </a:rPr>
                        <a:t>Gazette notice for the establishment of </a:t>
                      </a:r>
                      <a:r>
                        <a:rPr lang="en-GB" sz="1600" dirty="0" err="1">
                          <a:effectLst/>
                          <a:latin typeface="Arial" panose="020B0604020202020204" pitchFamily="34" charset="0"/>
                          <a:cs typeface="Arial" panose="020B0604020202020204" pitchFamily="34" charset="0"/>
                        </a:rPr>
                        <a:t>Breede-Olifants</a:t>
                      </a:r>
                      <a:r>
                        <a:rPr lang="en-GB" sz="1600" dirty="0">
                          <a:effectLst/>
                          <a:latin typeface="Arial" panose="020B0604020202020204" pitchFamily="34" charset="0"/>
                          <a:cs typeface="Arial" panose="020B0604020202020204" pitchFamily="34" charset="0"/>
                        </a:rPr>
                        <a:t> was published on 25 November 2022. </a:t>
                      </a:r>
                    </a:p>
                    <a:p>
                      <a:pPr marL="342900" marR="0" lvl="0" indent="-342900" algn="just" defTabSz="422041"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en-GB" sz="1600" b="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The Board appointment process to be  initiated and should be finalised by April 2023</a:t>
                      </a:r>
                      <a:endParaRPr lang="en-GB" sz="1600" dirty="0">
                        <a:solidFill>
                          <a:schemeClr val="tx1"/>
                        </a:solidFill>
                        <a:effectLst/>
                        <a:latin typeface="Arial" panose="020B0604020202020204" pitchFamily="34" charset="0"/>
                        <a:cs typeface="Arial" panose="020B0604020202020204" pitchFamily="34" charset="0"/>
                      </a:endParaRPr>
                    </a:p>
                    <a:p>
                      <a:pPr marL="342900" lvl="0" indent="-342900" algn="just">
                        <a:lnSpc>
                          <a:spcPct val="115000"/>
                        </a:lnSpc>
                        <a:buFont typeface="Symbol" panose="05050102010706020507" pitchFamily="18" charset="2"/>
                        <a:buChar char=""/>
                      </a:pPr>
                      <a:r>
                        <a:rPr lang="en-GB" sz="1600" dirty="0">
                          <a:effectLst/>
                          <a:latin typeface="Arial" panose="020B0604020202020204" pitchFamily="34" charset="0"/>
                          <a:cs typeface="Arial" panose="020B0604020202020204" pitchFamily="34" charset="0"/>
                        </a:rPr>
                        <a:t>Minister to meet with organised labour</a:t>
                      </a:r>
                    </a:p>
                  </a:txBody>
                  <a:tcPr marL="50006" marR="50006" marT="523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3625278"/>
                  </a:ext>
                </a:extLst>
              </a:tr>
              <a:tr h="1522216">
                <a:tc>
                  <a:txBody>
                    <a:bodyPr/>
                    <a:lstStyle/>
                    <a:p>
                      <a:pPr algn="just">
                        <a:lnSpc>
                          <a:spcPct val="115000"/>
                        </a:lnSpc>
                      </a:pPr>
                      <a:r>
                        <a:rPr lang="en-AU" sz="1600" dirty="0">
                          <a:solidFill>
                            <a:schemeClr val="tx1"/>
                          </a:solidFill>
                          <a:effectLst/>
                          <a:latin typeface="Arial" panose="020B0604020202020204" pitchFamily="34" charset="0"/>
                          <a:cs typeface="Arial" panose="020B0604020202020204" pitchFamily="34" charset="0"/>
                        </a:rPr>
                        <a:t>Vaal-Orange</a:t>
                      </a:r>
                      <a:endParaRPr lang="en-ZA"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0006" marR="50006" marT="523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just">
                        <a:lnSpc>
                          <a:spcPct val="115000"/>
                        </a:lnSpc>
                        <a:buFont typeface="Symbol" panose="05050102010706020507" pitchFamily="18" charset="2"/>
                        <a:buChar char=""/>
                      </a:pPr>
                      <a:r>
                        <a:rPr lang="en-GB" sz="1600" dirty="0">
                          <a:effectLst/>
                          <a:latin typeface="Arial" panose="020B0604020202020204" pitchFamily="34" charset="0"/>
                          <a:cs typeface="Arial" panose="020B0604020202020204" pitchFamily="34" charset="0"/>
                        </a:rPr>
                        <a:t>CMA was gazetted for public consultation in May 2022</a:t>
                      </a:r>
                      <a:endParaRPr lang="en-ZA" sz="1600" dirty="0">
                        <a:effectLst/>
                        <a:latin typeface="Arial" panose="020B0604020202020204" pitchFamily="34" charset="0"/>
                        <a:cs typeface="Arial" panose="020B0604020202020204" pitchFamily="34" charset="0"/>
                      </a:endParaRPr>
                    </a:p>
                    <a:p>
                      <a:pPr marL="342900" lvl="0" indent="-342900" algn="just">
                        <a:lnSpc>
                          <a:spcPct val="115000"/>
                        </a:lnSpc>
                        <a:buFont typeface="Symbol" panose="05050102010706020507" pitchFamily="18" charset="2"/>
                        <a:buChar char=""/>
                      </a:pPr>
                      <a:r>
                        <a:rPr lang="en-GB" sz="1600" dirty="0">
                          <a:effectLst/>
                          <a:latin typeface="Arial" panose="020B0604020202020204" pitchFamily="34" charset="0"/>
                          <a:cs typeface="Arial" panose="020B0604020202020204" pitchFamily="34" charset="0"/>
                        </a:rPr>
                        <a:t>Business case is finalised</a:t>
                      </a:r>
                    </a:p>
                    <a:p>
                      <a:pPr marL="342900" lvl="0" indent="-342900" algn="just">
                        <a:lnSpc>
                          <a:spcPct val="115000"/>
                        </a:lnSpc>
                        <a:buFont typeface="Symbol" panose="05050102010706020507" pitchFamily="18" charset="2"/>
                        <a:buChar char=""/>
                      </a:pPr>
                      <a:r>
                        <a:rPr lang="en-GB" sz="1600" dirty="0">
                          <a:effectLst/>
                          <a:latin typeface="Arial" panose="020B0604020202020204" pitchFamily="34" charset="0"/>
                          <a:cs typeface="Arial" panose="020B0604020202020204" pitchFamily="34" charset="0"/>
                        </a:rPr>
                        <a:t>Consultation with stakeholders is underway</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50006" marR="50006" marT="523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marR="0" lvl="0" indent="-342900" algn="just" defTabSz="422041"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en-ZA" sz="1600" dirty="0">
                          <a:effectLst/>
                          <a:latin typeface="Arial" panose="020B0604020202020204" pitchFamily="34" charset="0"/>
                          <a:ea typeface="Times New Roman" panose="02020603050405020304" pitchFamily="18" charset="0"/>
                          <a:cs typeface="Arial" panose="020B0604020202020204" pitchFamily="34" charset="0"/>
                        </a:rPr>
                        <a:t>Minister has signed the </a:t>
                      </a:r>
                      <a:r>
                        <a:rPr lang="en-GB" sz="1600" dirty="0">
                          <a:effectLst/>
                          <a:latin typeface="Arial" panose="020B0604020202020204" pitchFamily="34" charset="0"/>
                          <a:cs typeface="Arial" panose="020B0604020202020204" pitchFamily="34" charset="0"/>
                        </a:rPr>
                        <a:t>Gazette notice for the establishment of Vaal-Orange was published in 25 November 2022. </a:t>
                      </a:r>
                    </a:p>
                    <a:p>
                      <a:pPr marL="342900" marR="0" lvl="0" indent="-342900" algn="just" defTabSz="422041"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en-GB" sz="1600" dirty="0">
                          <a:effectLst/>
                          <a:latin typeface="Arial" panose="020B0604020202020204" pitchFamily="34" charset="0"/>
                          <a:cs typeface="Arial" panose="020B0604020202020204" pitchFamily="34" charset="0"/>
                        </a:rPr>
                        <a:t>Minister to meet with organised labour</a:t>
                      </a:r>
                    </a:p>
                    <a:p>
                      <a:pPr marL="342900" lvl="0" indent="-342900" algn="just">
                        <a:lnSpc>
                          <a:spcPct val="115000"/>
                        </a:lnSpc>
                        <a:buFont typeface="Symbol" panose="05050102010706020507" pitchFamily="18" charset="2"/>
                        <a:buChar char=""/>
                      </a:pPr>
                      <a:r>
                        <a:rPr lang="en-GB" sz="1600" dirty="0" err="1">
                          <a:effectLst/>
                          <a:latin typeface="Arial" panose="020B0604020202020204" pitchFamily="34" charset="0"/>
                          <a:cs typeface="Arial" panose="020B0604020202020204" pitchFamily="34" charset="0"/>
                        </a:rPr>
                        <a:t>Sele</a:t>
                      </a:r>
                      <a:r>
                        <a:rPr lang="en-ZA" sz="1600" dirty="0" err="1">
                          <a:effectLst/>
                          <a:latin typeface="Arial" panose="020B0604020202020204" pitchFamily="34" charset="0"/>
                          <a:ea typeface="Times New Roman" panose="02020603050405020304" pitchFamily="18" charset="0"/>
                          <a:cs typeface="Arial" panose="020B0604020202020204" pitchFamily="34" charset="0"/>
                        </a:rPr>
                        <a:t>ction</a:t>
                      </a:r>
                      <a:r>
                        <a:rPr lang="en-ZA" sz="1600" dirty="0">
                          <a:effectLst/>
                          <a:latin typeface="Arial" panose="020B0604020202020204" pitchFamily="34" charset="0"/>
                          <a:ea typeface="Times New Roman" panose="02020603050405020304" pitchFamily="18" charset="0"/>
                          <a:cs typeface="Arial" panose="020B0604020202020204" pitchFamily="34" charset="0"/>
                        </a:rPr>
                        <a:t> Panel to start with the appointment process.</a:t>
                      </a:r>
                    </a:p>
                  </a:txBody>
                  <a:tcPr marL="50006" marR="50006" marT="523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9738448"/>
                  </a:ext>
                </a:extLst>
              </a:tr>
            </a:tbl>
          </a:graphicData>
        </a:graphic>
      </p:graphicFrame>
      <p:sp>
        <p:nvSpPr>
          <p:cNvPr id="4" name="Slide Number Placeholder 3">
            <a:extLst>
              <a:ext uri="{FF2B5EF4-FFF2-40B4-BE49-F238E27FC236}">
                <a16:creationId xmlns:a16="http://schemas.microsoft.com/office/drawing/2014/main" id="{0BF36A65-D811-46D7-BD13-88EB5D896874}"/>
              </a:ext>
            </a:extLst>
          </p:cNvPr>
          <p:cNvSpPr>
            <a:spLocks noGrp="1"/>
          </p:cNvSpPr>
          <p:nvPr>
            <p:ph type="sldNum" sz="quarter" idx="10"/>
          </p:nvPr>
        </p:nvSpPr>
        <p:spPr>
          <a:xfrm>
            <a:off x="3936206" y="6448168"/>
            <a:ext cx="1600200" cy="333632"/>
          </a:xfrm>
          <a:prstGeom prst="rect">
            <a:avLst/>
          </a:prstGeom>
        </p:spPr>
        <p:txBody>
          <a:bodyPr vert="horz" wrap="square" lIns="68580" tIns="34290" rIns="68580" bIns="34290" numCol="1" anchor="t" anchorCtr="0" compatLnSpc="1">
            <a:prstTxWarp prst="textNoShape">
              <a:avLst/>
            </a:prstTxWarp>
          </a:bodyPr>
          <a:lstStyle>
            <a:defPPr>
              <a:defRPr lang="en-US"/>
            </a:defPPr>
            <a:lvl1pPr algn="ctr" defTabSz="514350" rtl="0" eaLnBrk="1" fontAlgn="base" hangingPunct="1">
              <a:spcBef>
                <a:spcPct val="0"/>
              </a:spcBef>
              <a:spcAft>
                <a:spcPct val="0"/>
              </a:spcAft>
              <a:defRPr sz="788" kern="1200" smtClean="0">
                <a:solidFill>
                  <a:srgbClr val="000000"/>
                </a:solidFill>
                <a:latin typeface="Arial" pitchFamily="34" charset="0"/>
                <a:ea typeface="MS PGothic" pitchFamily="34" charset="-128"/>
                <a:cs typeface="+mn-cs"/>
              </a:defRPr>
            </a:lvl1pPr>
            <a:lvl2pPr marL="342900" algn="l" defTabSz="342900" rtl="0" fontAlgn="base">
              <a:spcBef>
                <a:spcPct val="0"/>
              </a:spcBef>
              <a:spcAft>
                <a:spcPct val="0"/>
              </a:spcAft>
              <a:defRPr sz="1800" kern="1200">
                <a:solidFill>
                  <a:schemeClr val="tx1"/>
                </a:solidFill>
                <a:latin typeface="Arial" pitchFamily="34" charset="0"/>
                <a:ea typeface="MS PGothic" pitchFamily="34" charset="-128"/>
                <a:cs typeface="+mn-cs"/>
              </a:defRPr>
            </a:lvl2pPr>
            <a:lvl3pPr marL="685800" algn="l" defTabSz="342900" rtl="0" fontAlgn="base">
              <a:spcBef>
                <a:spcPct val="0"/>
              </a:spcBef>
              <a:spcAft>
                <a:spcPct val="0"/>
              </a:spcAft>
              <a:defRPr sz="1800" kern="1200">
                <a:solidFill>
                  <a:schemeClr val="tx1"/>
                </a:solidFill>
                <a:latin typeface="Arial" pitchFamily="34" charset="0"/>
                <a:ea typeface="MS PGothic" pitchFamily="34" charset="-128"/>
                <a:cs typeface="+mn-cs"/>
              </a:defRPr>
            </a:lvl3pPr>
            <a:lvl4pPr marL="1028700" algn="l" defTabSz="342900" rtl="0" fontAlgn="base">
              <a:spcBef>
                <a:spcPct val="0"/>
              </a:spcBef>
              <a:spcAft>
                <a:spcPct val="0"/>
              </a:spcAft>
              <a:defRPr sz="1800" kern="1200">
                <a:solidFill>
                  <a:schemeClr val="tx1"/>
                </a:solidFill>
                <a:latin typeface="Arial" pitchFamily="34" charset="0"/>
                <a:ea typeface="MS PGothic" pitchFamily="34" charset="-128"/>
                <a:cs typeface="+mn-cs"/>
              </a:defRPr>
            </a:lvl4pPr>
            <a:lvl5pPr marL="1371600" algn="l" defTabSz="342900" rtl="0" fontAlgn="base">
              <a:spcBef>
                <a:spcPct val="0"/>
              </a:spcBef>
              <a:spcAft>
                <a:spcPct val="0"/>
              </a:spcAft>
              <a:defRPr sz="1800" kern="1200">
                <a:solidFill>
                  <a:schemeClr val="tx1"/>
                </a:solidFill>
                <a:latin typeface="Arial" pitchFamily="34" charset="0"/>
                <a:ea typeface="MS PGothic" pitchFamily="34" charset="-128"/>
                <a:cs typeface="+mn-cs"/>
              </a:defRPr>
            </a:lvl5pPr>
            <a:lvl6pPr marL="1714500" algn="l" defTabSz="685800" rtl="0" eaLnBrk="1" latinLnBrk="0" hangingPunct="1">
              <a:defRPr sz="1800" kern="1200">
                <a:solidFill>
                  <a:schemeClr val="tx1"/>
                </a:solidFill>
                <a:latin typeface="Arial" pitchFamily="34" charset="0"/>
                <a:ea typeface="MS PGothic" pitchFamily="34" charset="-128"/>
                <a:cs typeface="+mn-cs"/>
              </a:defRPr>
            </a:lvl6pPr>
            <a:lvl7pPr marL="2057400" algn="l" defTabSz="685800" rtl="0" eaLnBrk="1" latinLnBrk="0" hangingPunct="1">
              <a:defRPr sz="1800" kern="1200">
                <a:solidFill>
                  <a:schemeClr val="tx1"/>
                </a:solidFill>
                <a:latin typeface="Arial" pitchFamily="34" charset="0"/>
                <a:ea typeface="MS PGothic" pitchFamily="34" charset="-128"/>
                <a:cs typeface="+mn-cs"/>
              </a:defRPr>
            </a:lvl7pPr>
            <a:lvl8pPr marL="2400300" algn="l" defTabSz="685800" rtl="0" eaLnBrk="1" latinLnBrk="0" hangingPunct="1">
              <a:defRPr sz="1800" kern="1200">
                <a:solidFill>
                  <a:schemeClr val="tx1"/>
                </a:solidFill>
                <a:latin typeface="Arial" pitchFamily="34" charset="0"/>
                <a:ea typeface="MS PGothic" pitchFamily="34" charset="-128"/>
                <a:cs typeface="+mn-cs"/>
              </a:defRPr>
            </a:lvl8pPr>
            <a:lvl9pPr marL="2743200" algn="l" defTabSz="685800" rtl="0" eaLnBrk="1" latinLnBrk="0" hangingPunct="1">
              <a:defRPr sz="1800" kern="1200">
                <a:solidFill>
                  <a:schemeClr val="tx1"/>
                </a:solidFill>
                <a:latin typeface="Arial" pitchFamily="34" charset="0"/>
                <a:ea typeface="MS PGothic" pitchFamily="34" charset="-128"/>
                <a:cs typeface="+mn-cs"/>
              </a:defRPr>
            </a:lvl9pPr>
          </a:lstStyle>
          <a:p>
            <a:pPr>
              <a:defRPr/>
            </a:pPr>
            <a:fld id="{E056AF32-880D-4633-9C16-EF91AE5EFF0D}" type="slidenum">
              <a:rPr lang="en-US" sz="1050"/>
              <a:pPr>
                <a:defRPr/>
              </a:pPr>
              <a:t>11</a:t>
            </a:fld>
            <a:endParaRPr lang="en-US" sz="1050" dirty="0"/>
          </a:p>
        </p:txBody>
      </p:sp>
      <p:sp>
        <p:nvSpPr>
          <p:cNvPr id="3" name="TextBox 2">
            <a:extLst>
              <a:ext uri="{FF2B5EF4-FFF2-40B4-BE49-F238E27FC236}">
                <a16:creationId xmlns:a16="http://schemas.microsoft.com/office/drawing/2014/main" id="{808F6BE0-E0AB-4909-8517-47E6CCCEBA51}"/>
              </a:ext>
            </a:extLst>
          </p:cNvPr>
          <p:cNvSpPr txBox="1"/>
          <p:nvPr/>
        </p:nvSpPr>
        <p:spPr>
          <a:xfrm>
            <a:off x="0" y="412048"/>
            <a:ext cx="9004345" cy="1169551"/>
          </a:xfrm>
          <a:prstGeom prst="rect">
            <a:avLst/>
          </a:prstGeom>
          <a:noFill/>
        </p:spPr>
        <p:txBody>
          <a:bodyPr wrap="square" rtlCol="0">
            <a:spAutoFit/>
          </a:bodyPr>
          <a:lstStyle/>
          <a:p>
            <a:r>
              <a:rPr lang="en-ZA" sz="1800" b="1" dirty="0"/>
              <a:t>To date there are two CMAs that are operational, the </a:t>
            </a:r>
            <a:r>
              <a:rPr lang="en-ZA" sz="1800" b="1" dirty="0" err="1"/>
              <a:t>Breede-Gouritz</a:t>
            </a:r>
            <a:r>
              <a:rPr lang="en-ZA" sz="1800" b="1" dirty="0"/>
              <a:t> and the </a:t>
            </a:r>
            <a:r>
              <a:rPr lang="en-ZA" sz="1800" b="1" dirty="0" err="1"/>
              <a:t>Inkomati-Usuthu</a:t>
            </a:r>
            <a:r>
              <a:rPr lang="en-ZA" sz="1800" b="1" dirty="0"/>
              <a:t>. </a:t>
            </a:r>
          </a:p>
          <a:p>
            <a:endParaRPr lang="en-ZA" sz="1800" b="1" dirty="0"/>
          </a:p>
          <a:p>
            <a:endParaRPr lang="en-US" sz="1600" b="1" i="1" dirty="0"/>
          </a:p>
        </p:txBody>
      </p:sp>
    </p:spTree>
    <p:extLst>
      <p:ext uri="{BB962C8B-B14F-4D97-AF65-F5344CB8AC3E}">
        <p14:creationId xmlns:p14="http://schemas.microsoft.com/office/powerpoint/2010/main" val="639791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B7047-FC34-4AE6-AB22-2B3809F4C39D}"/>
              </a:ext>
            </a:extLst>
          </p:cNvPr>
          <p:cNvSpPr>
            <a:spLocks noGrp="1"/>
          </p:cNvSpPr>
          <p:nvPr>
            <p:ph type="title"/>
          </p:nvPr>
        </p:nvSpPr>
        <p:spPr>
          <a:xfrm>
            <a:off x="208722" y="0"/>
            <a:ext cx="8607286" cy="1416975"/>
          </a:xfrm>
        </p:spPr>
        <p:txBody>
          <a:bodyPr/>
          <a:lstStyle/>
          <a:p>
            <a:r>
              <a:rPr lang="en-ZA" sz="2000" b="1" dirty="0"/>
              <a:t>	CMA IMPLEMENTATION PROGRESS TO DATE (2)</a:t>
            </a:r>
            <a:endParaRPr lang="en-ZA" sz="2000" dirty="0"/>
          </a:p>
        </p:txBody>
      </p:sp>
      <p:graphicFrame>
        <p:nvGraphicFramePr>
          <p:cNvPr id="5" name="Content Placeholder 4">
            <a:extLst>
              <a:ext uri="{FF2B5EF4-FFF2-40B4-BE49-F238E27FC236}">
                <a16:creationId xmlns:a16="http://schemas.microsoft.com/office/drawing/2014/main" id="{6BC0E620-D002-47AA-955E-987138ED65A5}"/>
              </a:ext>
            </a:extLst>
          </p:cNvPr>
          <p:cNvGraphicFramePr>
            <a:graphicFrameLocks noGrp="1"/>
          </p:cNvGraphicFramePr>
          <p:nvPr>
            <p:ph idx="1"/>
            <p:extLst>
              <p:ext uri="{D42A27DB-BD31-4B8C-83A1-F6EECF244321}">
                <p14:modId xmlns:p14="http://schemas.microsoft.com/office/powerpoint/2010/main" val="1743119428"/>
              </p:ext>
            </p:extLst>
          </p:nvPr>
        </p:nvGraphicFramePr>
        <p:xfrm>
          <a:off x="258925" y="562066"/>
          <a:ext cx="8676353" cy="4931190"/>
        </p:xfrm>
        <a:graphic>
          <a:graphicData uri="http://schemas.openxmlformats.org/drawingml/2006/table">
            <a:tbl>
              <a:tblPr firstRow="1" firstCol="1" bandRow="1">
                <a:tableStyleId>{1FECB4D8-DB02-4DC6-A0A2-4F2EBAE1DC90}</a:tableStyleId>
              </a:tblPr>
              <a:tblGrid>
                <a:gridCol w="1727499">
                  <a:extLst>
                    <a:ext uri="{9D8B030D-6E8A-4147-A177-3AD203B41FA5}">
                      <a16:colId xmlns:a16="http://schemas.microsoft.com/office/drawing/2014/main" val="3811714062"/>
                    </a:ext>
                  </a:extLst>
                </a:gridCol>
                <a:gridCol w="3563120">
                  <a:extLst>
                    <a:ext uri="{9D8B030D-6E8A-4147-A177-3AD203B41FA5}">
                      <a16:colId xmlns:a16="http://schemas.microsoft.com/office/drawing/2014/main" val="3134544035"/>
                    </a:ext>
                  </a:extLst>
                </a:gridCol>
                <a:gridCol w="3385734">
                  <a:extLst>
                    <a:ext uri="{9D8B030D-6E8A-4147-A177-3AD203B41FA5}">
                      <a16:colId xmlns:a16="http://schemas.microsoft.com/office/drawing/2014/main" val="3337920355"/>
                    </a:ext>
                  </a:extLst>
                </a:gridCol>
              </a:tblGrid>
              <a:tr h="341425">
                <a:tc>
                  <a:txBody>
                    <a:bodyPr/>
                    <a:lstStyle/>
                    <a:p>
                      <a:pPr algn="just">
                        <a:lnSpc>
                          <a:spcPct val="115000"/>
                        </a:lnSpc>
                      </a:pPr>
                      <a:r>
                        <a:rPr lang="en-GB" sz="1800" dirty="0">
                          <a:solidFill>
                            <a:schemeClr val="tx1"/>
                          </a:solidFill>
                          <a:effectLst/>
                          <a:latin typeface="Arial" panose="020B0604020202020204" pitchFamily="34" charset="0"/>
                          <a:cs typeface="Arial" panose="020B0604020202020204" pitchFamily="34" charset="0"/>
                        </a:rPr>
                        <a:t>NAME</a:t>
                      </a:r>
                      <a:endParaRPr lang="en-ZA"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0006" marR="50006" marT="5239" marB="0">
                    <a:lnB w="12700" cap="flat" cmpd="sng" algn="ctr">
                      <a:solidFill>
                        <a:schemeClr val="tx1"/>
                      </a:solidFill>
                      <a:prstDash val="solid"/>
                      <a:round/>
                      <a:headEnd type="none" w="med" len="med"/>
                      <a:tailEnd type="none" w="med" len="med"/>
                    </a:lnB>
                  </a:tcPr>
                </a:tc>
                <a:tc>
                  <a:txBody>
                    <a:bodyPr/>
                    <a:lstStyle/>
                    <a:p>
                      <a:pPr marL="23495" algn="just">
                        <a:lnSpc>
                          <a:spcPct val="115000"/>
                        </a:lnSpc>
                      </a:pPr>
                      <a:r>
                        <a:rPr lang="en-GB" sz="1800" dirty="0">
                          <a:solidFill>
                            <a:schemeClr val="tx1"/>
                          </a:solidFill>
                          <a:effectLst/>
                          <a:latin typeface="Arial" panose="020B0604020202020204" pitchFamily="34" charset="0"/>
                          <a:cs typeface="Arial" panose="020B0604020202020204" pitchFamily="34" charset="0"/>
                        </a:rPr>
                        <a:t>STATUS OF CMA ESTABLISHMENT</a:t>
                      </a:r>
                      <a:endParaRPr lang="en-ZA"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0006" marR="50006" marT="5239" marB="0">
                    <a:lnB w="12700" cap="flat" cmpd="sng" algn="ctr">
                      <a:solidFill>
                        <a:schemeClr val="tx1"/>
                      </a:solidFill>
                      <a:prstDash val="solid"/>
                      <a:round/>
                      <a:headEnd type="none" w="med" len="med"/>
                      <a:tailEnd type="none" w="med" len="med"/>
                    </a:lnB>
                  </a:tcPr>
                </a:tc>
                <a:tc>
                  <a:txBody>
                    <a:bodyPr/>
                    <a:lstStyle/>
                    <a:p>
                      <a:pPr marL="23495" algn="just">
                        <a:lnSpc>
                          <a:spcPct val="115000"/>
                        </a:lnSpc>
                      </a:pPr>
                      <a:r>
                        <a:rPr lang="en-US" sz="1800" dirty="0">
                          <a:solidFill>
                            <a:schemeClr val="tx1"/>
                          </a:solidFill>
                          <a:effectLst/>
                          <a:latin typeface="Arial" panose="020B0604020202020204" pitchFamily="34" charset="0"/>
                          <a:cs typeface="Arial" panose="020B0604020202020204" pitchFamily="34" charset="0"/>
                        </a:rPr>
                        <a:t>NEXT STEPS </a:t>
                      </a:r>
                      <a:endParaRPr lang="en-ZA"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0006" marR="50006" marT="5239"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23896189"/>
                  </a:ext>
                </a:extLst>
              </a:tr>
              <a:tr h="388986">
                <a:tc>
                  <a:txBody>
                    <a:bodyPr/>
                    <a:lstStyle/>
                    <a:p>
                      <a:pPr algn="just">
                        <a:lnSpc>
                          <a:spcPct val="115000"/>
                        </a:lnSpc>
                      </a:pPr>
                      <a:r>
                        <a:rPr lang="en-ZA" sz="1600" dirty="0">
                          <a:solidFill>
                            <a:schemeClr val="tx1"/>
                          </a:solidFill>
                          <a:effectLst/>
                          <a:latin typeface="Arial" panose="020B0604020202020204" pitchFamily="34" charset="0"/>
                          <a:cs typeface="Arial" panose="020B0604020202020204" pitchFamily="34" charset="0"/>
                        </a:rPr>
                        <a:t>Pongola-</a:t>
                      </a:r>
                      <a:r>
                        <a:rPr lang="en-ZA" sz="1600" dirty="0" err="1">
                          <a:solidFill>
                            <a:schemeClr val="tx1"/>
                          </a:solidFill>
                          <a:effectLst/>
                          <a:latin typeface="Arial" panose="020B0604020202020204" pitchFamily="34" charset="0"/>
                          <a:cs typeface="Arial" panose="020B0604020202020204" pitchFamily="34" charset="0"/>
                        </a:rPr>
                        <a:t>Umzimkulu</a:t>
                      </a:r>
                      <a:endParaRPr lang="en-ZA"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0006" marR="50006" marT="523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marR="0" lvl="0" indent="-342900" algn="just" defTabSz="422041"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en-GB" sz="1600" dirty="0">
                          <a:effectLst/>
                          <a:latin typeface="Arial" panose="020B0604020202020204" pitchFamily="34" charset="0"/>
                          <a:cs typeface="Arial" panose="020B0604020202020204" pitchFamily="34" charset="0"/>
                        </a:rPr>
                        <a:t>CMA was gazetted for establishment in 2014</a:t>
                      </a:r>
                      <a:endParaRPr lang="en-ZA" sz="1600" dirty="0">
                        <a:effectLst/>
                        <a:latin typeface="Arial" panose="020B0604020202020204" pitchFamily="34" charset="0"/>
                        <a:cs typeface="Arial" panose="020B0604020202020204" pitchFamily="34" charset="0"/>
                      </a:endParaRPr>
                    </a:p>
                  </a:txBody>
                  <a:tcPr marL="50006" marR="50006" marT="523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marR="0" lvl="0" indent="-342900" algn="just" defTabSz="422041"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en-GB" sz="1600" b="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Board appointment process has been initiated and the selection panel  will commence its work at the 13 Dec 2022.</a:t>
                      </a:r>
                      <a:endParaRPr lang="en-GB" sz="1600" dirty="0">
                        <a:effectLst/>
                        <a:latin typeface="Arial" panose="020B0604020202020204" pitchFamily="34" charset="0"/>
                        <a:cs typeface="Arial" panose="020B0604020202020204" pitchFamily="34" charset="0"/>
                      </a:endParaRPr>
                    </a:p>
                  </a:txBody>
                  <a:tcPr marL="50006" marR="50006" marT="523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8202004"/>
                  </a:ext>
                </a:extLst>
              </a:tr>
              <a:tr h="388986">
                <a:tc>
                  <a:txBody>
                    <a:bodyPr/>
                    <a:lstStyle/>
                    <a:p>
                      <a:pPr algn="just">
                        <a:lnSpc>
                          <a:spcPct val="115000"/>
                        </a:lnSpc>
                      </a:pPr>
                      <a:r>
                        <a:rPr lang="en-GB" sz="1600" dirty="0">
                          <a:solidFill>
                            <a:schemeClr val="tx1"/>
                          </a:solidFill>
                          <a:effectLst/>
                          <a:latin typeface="Arial" panose="020B0604020202020204" pitchFamily="34" charset="0"/>
                          <a:cs typeface="Arial" panose="020B0604020202020204" pitchFamily="34" charset="0"/>
                        </a:rPr>
                        <a:t>Limpopo-</a:t>
                      </a:r>
                      <a:r>
                        <a:rPr lang="en-GB" sz="1600" dirty="0" err="1">
                          <a:solidFill>
                            <a:schemeClr val="tx1"/>
                          </a:solidFill>
                          <a:effectLst/>
                          <a:latin typeface="Arial" panose="020B0604020202020204" pitchFamily="34" charset="0"/>
                          <a:cs typeface="Arial" panose="020B0604020202020204" pitchFamily="34" charset="0"/>
                        </a:rPr>
                        <a:t>Olifants</a:t>
                      </a:r>
                      <a:endParaRPr lang="en-ZA"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50006" marR="50006" marT="523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just">
                        <a:lnSpc>
                          <a:spcPct val="115000"/>
                        </a:lnSpc>
                        <a:buFont typeface="Symbol" panose="05050102010706020507" pitchFamily="18" charset="2"/>
                        <a:buChar char=""/>
                      </a:pPr>
                      <a:r>
                        <a:rPr lang="en-GB" sz="1600" dirty="0">
                          <a:effectLst/>
                          <a:latin typeface="Arial" panose="020B0604020202020204" pitchFamily="34" charset="0"/>
                          <a:cs typeface="Arial" panose="020B0604020202020204" pitchFamily="34" charset="0"/>
                        </a:rPr>
                        <a:t>Business case development is completed</a:t>
                      </a:r>
                    </a:p>
                    <a:p>
                      <a:pPr marL="342900" lvl="0" indent="-342900" algn="just">
                        <a:lnSpc>
                          <a:spcPct val="115000"/>
                        </a:lnSpc>
                        <a:buFont typeface="Symbol" panose="05050102010706020507" pitchFamily="18" charset="2"/>
                        <a:buChar char=""/>
                      </a:pPr>
                      <a:r>
                        <a:rPr lang="en-GB" sz="1600" dirty="0">
                          <a:effectLst/>
                          <a:latin typeface="Arial" panose="020B0604020202020204" pitchFamily="34" charset="0"/>
                          <a:cs typeface="Arial" panose="020B0604020202020204" pitchFamily="34" charset="0"/>
                        </a:rPr>
                        <a:t>Consultation with provincial offices is ongoing</a:t>
                      </a:r>
                    </a:p>
                  </a:txBody>
                  <a:tcPr marL="50006" marR="50006" marT="523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marR="0" lvl="0" indent="-342900" algn="just" defTabSz="316531"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en-GB" sz="1600" dirty="0">
                          <a:effectLst/>
                          <a:latin typeface="Arial" panose="020B0604020202020204" pitchFamily="34" charset="0"/>
                          <a:cs typeface="Arial" panose="020B0604020202020204" pitchFamily="34" charset="0"/>
                        </a:rPr>
                        <a:t>Will be gazetted for public consultation January 2023</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50006" marR="50006" marT="523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0056282"/>
                  </a:ext>
                </a:extLst>
              </a:tr>
              <a:tr h="755380">
                <a:tc>
                  <a:txBody>
                    <a:bodyPr/>
                    <a:lstStyle/>
                    <a:p>
                      <a:pPr algn="just">
                        <a:lnSpc>
                          <a:spcPct val="115000"/>
                        </a:lnSpc>
                      </a:pPr>
                      <a:r>
                        <a:rPr lang="en-GB" sz="1600" dirty="0" err="1">
                          <a:solidFill>
                            <a:schemeClr val="tx1"/>
                          </a:solidFill>
                          <a:effectLst/>
                          <a:latin typeface="Arial" panose="020B0604020202020204" pitchFamily="34" charset="0"/>
                          <a:cs typeface="Arial" panose="020B0604020202020204" pitchFamily="34" charset="0"/>
                        </a:rPr>
                        <a:t>Mzimvubu-Tsitsikamma</a:t>
                      </a:r>
                      <a:endParaRPr lang="en-GB" sz="1600" dirty="0">
                        <a:solidFill>
                          <a:schemeClr val="tx1"/>
                        </a:solidFill>
                        <a:effectLst/>
                        <a:latin typeface="Arial" panose="020B0604020202020204" pitchFamily="34" charset="0"/>
                        <a:cs typeface="Arial" panose="020B0604020202020204" pitchFamily="34" charset="0"/>
                      </a:endParaRPr>
                    </a:p>
                  </a:txBody>
                  <a:tcPr marL="50006" marR="50006" marT="523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marR="0" lvl="0" indent="-342900" algn="just" defTabSz="422041"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en-GB" sz="1600" dirty="0">
                          <a:effectLst/>
                          <a:latin typeface="Arial" panose="020B0604020202020204" pitchFamily="34" charset="0"/>
                          <a:cs typeface="Arial" panose="020B0604020202020204" pitchFamily="34" charset="0"/>
                        </a:rPr>
                        <a:t>CMA was gazetted for public consultation in 2016</a:t>
                      </a:r>
                      <a:endParaRPr lang="en-ZA" sz="1600" dirty="0">
                        <a:effectLst/>
                        <a:latin typeface="Arial" panose="020B0604020202020204" pitchFamily="34" charset="0"/>
                        <a:cs typeface="Arial" panose="020B0604020202020204" pitchFamily="34" charset="0"/>
                      </a:endParaRPr>
                    </a:p>
                    <a:p>
                      <a:pPr marL="342900" lvl="0" indent="-342900" algn="just">
                        <a:lnSpc>
                          <a:spcPct val="115000"/>
                        </a:lnSpc>
                        <a:buFont typeface="Symbol" panose="05050102010706020507" pitchFamily="18" charset="2"/>
                        <a:buChar char=""/>
                      </a:pPr>
                      <a:r>
                        <a:rPr lang="en-GB" sz="1600" dirty="0">
                          <a:effectLst/>
                          <a:latin typeface="Arial" panose="020B0604020202020204" pitchFamily="34" charset="0"/>
                          <a:cs typeface="Arial" panose="020B0604020202020204" pitchFamily="34" charset="0"/>
                        </a:rPr>
                        <a:t>Business case is under development/review</a:t>
                      </a:r>
                    </a:p>
                    <a:p>
                      <a:pPr marL="342900" lvl="0" indent="-342900" algn="just">
                        <a:lnSpc>
                          <a:spcPct val="115000"/>
                        </a:lnSpc>
                        <a:buFont typeface="Symbol" panose="05050102010706020507" pitchFamily="18" charset="2"/>
                        <a:buChar char=""/>
                      </a:pPr>
                      <a:r>
                        <a:rPr lang="en-GB" sz="1600" dirty="0">
                          <a:effectLst/>
                          <a:latin typeface="Arial" panose="020B0604020202020204" pitchFamily="34" charset="0"/>
                          <a:cs typeface="Arial" panose="020B0604020202020204" pitchFamily="34" charset="0"/>
                        </a:rPr>
                        <a:t>Consultation with the internal and external stakeholders </a:t>
                      </a:r>
                    </a:p>
                  </a:txBody>
                  <a:tcPr marL="50006" marR="50006" marT="523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marR="0" lvl="0" indent="-342900" algn="just" defTabSz="422041"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en-GB" sz="1600" dirty="0">
                          <a:effectLst/>
                          <a:latin typeface="Arial" panose="020B0604020202020204" pitchFamily="34" charset="0"/>
                          <a:cs typeface="Arial" panose="020B0604020202020204" pitchFamily="34" charset="0"/>
                        </a:rPr>
                        <a:t>Final gazette to be issued for establishment by March 2023</a:t>
                      </a:r>
                      <a:endParaRPr lang="en-ZA" sz="1600" dirty="0">
                        <a:effectLst/>
                        <a:latin typeface="Arial" panose="020B0604020202020204" pitchFamily="34" charset="0"/>
                        <a:cs typeface="Arial" panose="020B0604020202020204" pitchFamily="34" charset="0"/>
                      </a:endParaRPr>
                    </a:p>
                    <a:p>
                      <a:pPr marL="342900" lvl="0" indent="-342900" algn="just">
                        <a:lnSpc>
                          <a:spcPct val="115000"/>
                        </a:lnSpc>
                        <a:buFont typeface="Symbol" panose="05050102010706020507" pitchFamily="18" charset="2"/>
                        <a:buChar char=""/>
                      </a:pPr>
                      <a:endParaRPr lang="en-ZA" sz="1600" dirty="0">
                        <a:effectLst/>
                        <a:latin typeface="Arial" panose="020B0604020202020204" pitchFamily="34" charset="0"/>
                        <a:cs typeface="Arial" panose="020B0604020202020204" pitchFamily="34" charset="0"/>
                      </a:endParaRPr>
                    </a:p>
                  </a:txBody>
                  <a:tcPr marL="50006" marR="50006" marT="523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3664577"/>
                  </a:ext>
                </a:extLst>
              </a:tr>
              <a:tr h="451899">
                <a:tc>
                  <a:txBody>
                    <a:bodyPr/>
                    <a:lstStyle/>
                    <a:p>
                      <a:pPr algn="just">
                        <a:lnSpc>
                          <a:spcPct val="115000"/>
                        </a:lnSpc>
                      </a:pPr>
                      <a:r>
                        <a:rPr lang="en-GB" sz="1600" dirty="0" err="1">
                          <a:solidFill>
                            <a:schemeClr val="tx1"/>
                          </a:solidFill>
                          <a:effectLst/>
                          <a:latin typeface="Arial" panose="020B0604020202020204" pitchFamily="34" charset="0"/>
                          <a:cs typeface="Arial" panose="020B0604020202020204" pitchFamily="34" charset="0"/>
                        </a:rPr>
                        <a:t>Inkomati-Usuthu</a:t>
                      </a:r>
                      <a:endParaRPr lang="en-GB" sz="1600" dirty="0">
                        <a:solidFill>
                          <a:schemeClr val="tx1"/>
                        </a:solidFill>
                        <a:effectLst/>
                        <a:latin typeface="Arial" panose="020B0604020202020204" pitchFamily="34" charset="0"/>
                        <a:cs typeface="Arial" panose="020B0604020202020204" pitchFamily="34" charset="0"/>
                      </a:endParaRPr>
                    </a:p>
                  </a:txBody>
                  <a:tcPr marL="50006" marR="50006" marT="523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just">
                        <a:lnSpc>
                          <a:spcPct val="115000"/>
                        </a:lnSpc>
                        <a:buFont typeface="Symbol" panose="05050102010706020507" pitchFamily="18" charset="2"/>
                        <a:buChar char=""/>
                      </a:pPr>
                      <a:r>
                        <a:rPr lang="en-GB" sz="1600" dirty="0">
                          <a:effectLst/>
                          <a:latin typeface="Arial" panose="020B0604020202020204" pitchFamily="34" charset="0"/>
                          <a:cs typeface="Arial" panose="020B0604020202020204" pitchFamily="34" charset="0"/>
                        </a:rPr>
                        <a:t>No configuration will be done</a:t>
                      </a:r>
                    </a:p>
                  </a:txBody>
                  <a:tcPr marL="50006" marR="50006" marT="523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just">
                        <a:lnSpc>
                          <a:spcPct val="115000"/>
                        </a:lnSpc>
                        <a:buFont typeface="Symbol" panose="05050102010706020507" pitchFamily="18" charset="2"/>
                        <a:buChar char=""/>
                      </a:pPr>
                      <a:endParaRPr lang="en-GB" sz="1600" dirty="0">
                        <a:effectLst/>
                        <a:latin typeface="Arial" panose="020B0604020202020204" pitchFamily="34" charset="0"/>
                        <a:cs typeface="Arial" panose="020B0604020202020204" pitchFamily="34" charset="0"/>
                      </a:endParaRPr>
                    </a:p>
                  </a:txBody>
                  <a:tcPr marL="50006" marR="50006" marT="523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37546265"/>
                  </a:ext>
                </a:extLst>
              </a:tr>
            </a:tbl>
          </a:graphicData>
        </a:graphic>
      </p:graphicFrame>
      <p:sp>
        <p:nvSpPr>
          <p:cNvPr id="4" name="Slide Number Placeholder 3">
            <a:extLst>
              <a:ext uri="{FF2B5EF4-FFF2-40B4-BE49-F238E27FC236}">
                <a16:creationId xmlns:a16="http://schemas.microsoft.com/office/drawing/2014/main" id="{0BF36A65-D811-46D7-BD13-88EB5D896874}"/>
              </a:ext>
            </a:extLst>
          </p:cNvPr>
          <p:cNvSpPr>
            <a:spLocks noGrp="1"/>
          </p:cNvSpPr>
          <p:nvPr>
            <p:ph type="sldNum" sz="quarter" idx="10"/>
          </p:nvPr>
        </p:nvSpPr>
        <p:spPr>
          <a:xfrm>
            <a:off x="3936206" y="6448168"/>
            <a:ext cx="1600200" cy="333632"/>
          </a:xfrm>
          <a:prstGeom prst="rect">
            <a:avLst/>
          </a:prstGeom>
        </p:spPr>
        <p:txBody>
          <a:bodyPr vert="horz" wrap="square" lIns="68580" tIns="34290" rIns="68580" bIns="34290" numCol="1" anchor="t" anchorCtr="0" compatLnSpc="1">
            <a:prstTxWarp prst="textNoShape">
              <a:avLst/>
            </a:prstTxWarp>
          </a:bodyPr>
          <a:lstStyle>
            <a:defPPr>
              <a:defRPr lang="en-US"/>
            </a:defPPr>
            <a:lvl1pPr algn="ctr" defTabSz="514350" rtl="0" eaLnBrk="1" fontAlgn="base" hangingPunct="1">
              <a:spcBef>
                <a:spcPct val="0"/>
              </a:spcBef>
              <a:spcAft>
                <a:spcPct val="0"/>
              </a:spcAft>
              <a:defRPr sz="788" kern="1200" smtClean="0">
                <a:solidFill>
                  <a:srgbClr val="000000"/>
                </a:solidFill>
                <a:latin typeface="Arial" pitchFamily="34" charset="0"/>
                <a:ea typeface="MS PGothic" pitchFamily="34" charset="-128"/>
                <a:cs typeface="+mn-cs"/>
              </a:defRPr>
            </a:lvl1pPr>
            <a:lvl2pPr marL="342900" algn="l" defTabSz="342900" rtl="0" fontAlgn="base">
              <a:spcBef>
                <a:spcPct val="0"/>
              </a:spcBef>
              <a:spcAft>
                <a:spcPct val="0"/>
              </a:spcAft>
              <a:defRPr sz="1800" kern="1200">
                <a:solidFill>
                  <a:schemeClr val="tx1"/>
                </a:solidFill>
                <a:latin typeface="Arial" pitchFamily="34" charset="0"/>
                <a:ea typeface="MS PGothic" pitchFamily="34" charset="-128"/>
                <a:cs typeface="+mn-cs"/>
              </a:defRPr>
            </a:lvl2pPr>
            <a:lvl3pPr marL="685800" algn="l" defTabSz="342900" rtl="0" fontAlgn="base">
              <a:spcBef>
                <a:spcPct val="0"/>
              </a:spcBef>
              <a:spcAft>
                <a:spcPct val="0"/>
              </a:spcAft>
              <a:defRPr sz="1800" kern="1200">
                <a:solidFill>
                  <a:schemeClr val="tx1"/>
                </a:solidFill>
                <a:latin typeface="Arial" pitchFamily="34" charset="0"/>
                <a:ea typeface="MS PGothic" pitchFamily="34" charset="-128"/>
                <a:cs typeface="+mn-cs"/>
              </a:defRPr>
            </a:lvl3pPr>
            <a:lvl4pPr marL="1028700" algn="l" defTabSz="342900" rtl="0" fontAlgn="base">
              <a:spcBef>
                <a:spcPct val="0"/>
              </a:spcBef>
              <a:spcAft>
                <a:spcPct val="0"/>
              </a:spcAft>
              <a:defRPr sz="1800" kern="1200">
                <a:solidFill>
                  <a:schemeClr val="tx1"/>
                </a:solidFill>
                <a:latin typeface="Arial" pitchFamily="34" charset="0"/>
                <a:ea typeface="MS PGothic" pitchFamily="34" charset="-128"/>
                <a:cs typeface="+mn-cs"/>
              </a:defRPr>
            </a:lvl4pPr>
            <a:lvl5pPr marL="1371600" algn="l" defTabSz="342900" rtl="0" fontAlgn="base">
              <a:spcBef>
                <a:spcPct val="0"/>
              </a:spcBef>
              <a:spcAft>
                <a:spcPct val="0"/>
              </a:spcAft>
              <a:defRPr sz="1800" kern="1200">
                <a:solidFill>
                  <a:schemeClr val="tx1"/>
                </a:solidFill>
                <a:latin typeface="Arial" pitchFamily="34" charset="0"/>
                <a:ea typeface="MS PGothic" pitchFamily="34" charset="-128"/>
                <a:cs typeface="+mn-cs"/>
              </a:defRPr>
            </a:lvl5pPr>
            <a:lvl6pPr marL="1714500" algn="l" defTabSz="685800" rtl="0" eaLnBrk="1" latinLnBrk="0" hangingPunct="1">
              <a:defRPr sz="1800" kern="1200">
                <a:solidFill>
                  <a:schemeClr val="tx1"/>
                </a:solidFill>
                <a:latin typeface="Arial" pitchFamily="34" charset="0"/>
                <a:ea typeface="MS PGothic" pitchFamily="34" charset="-128"/>
                <a:cs typeface="+mn-cs"/>
              </a:defRPr>
            </a:lvl6pPr>
            <a:lvl7pPr marL="2057400" algn="l" defTabSz="685800" rtl="0" eaLnBrk="1" latinLnBrk="0" hangingPunct="1">
              <a:defRPr sz="1800" kern="1200">
                <a:solidFill>
                  <a:schemeClr val="tx1"/>
                </a:solidFill>
                <a:latin typeface="Arial" pitchFamily="34" charset="0"/>
                <a:ea typeface="MS PGothic" pitchFamily="34" charset="-128"/>
                <a:cs typeface="+mn-cs"/>
              </a:defRPr>
            </a:lvl7pPr>
            <a:lvl8pPr marL="2400300" algn="l" defTabSz="685800" rtl="0" eaLnBrk="1" latinLnBrk="0" hangingPunct="1">
              <a:defRPr sz="1800" kern="1200">
                <a:solidFill>
                  <a:schemeClr val="tx1"/>
                </a:solidFill>
                <a:latin typeface="Arial" pitchFamily="34" charset="0"/>
                <a:ea typeface="MS PGothic" pitchFamily="34" charset="-128"/>
                <a:cs typeface="+mn-cs"/>
              </a:defRPr>
            </a:lvl8pPr>
            <a:lvl9pPr marL="2743200" algn="l" defTabSz="685800" rtl="0" eaLnBrk="1" latinLnBrk="0" hangingPunct="1">
              <a:defRPr sz="1800" kern="1200">
                <a:solidFill>
                  <a:schemeClr val="tx1"/>
                </a:solidFill>
                <a:latin typeface="Arial" pitchFamily="34" charset="0"/>
                <a:ea typeface="MS PGothic" pitchFamily="34" charset="-128"/>
                <a:cs typeface="+mn-cs"/>
              </a:defRPr>
            </a:lvl9pPr>
          </a:lstStyle>
          <a:p>
            <a:pPr>
              <a:defRPr/>
            </a:pPr>
            <a:fld id="{E056AF32-880D-4633-9C16-EF91AE5EFF0D}" type="slidenum">
              <a:rPr lang="en-US" sz="1050"/>
              <a:pPr>
                <a:defRPr/>
              </a:pPr>
              <a:t>12</a:t>
            </a:fld>
            <a:endParaRPr lang="en-US" sz="1050" dirty="0"/>
          </a:p>
        </p:txBody>
      </p:sp>
    </p:spTree>
    <p:extLst>
      <p:ext uri="{BB962C8B-B14F-4D97-AF65-F5344CB8AC3E}">
        <p14:creationId xmlns:p14="http://schemas.microsoft.com/office/powerpoint/2010/main" val="3756067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br>
              <a:rPr lang="en-ZA" sz="3975" dirty="0"/>
            </a:br>
            <a:r>
              <a:rPr lang="en-ZA" sz="3100" b="1" dirty="0">
                <a:effectLst>
                  <a:outerShdw blurRad="38100" dist="38100" dir="2700000" algn="tl">
                    <a:srgbClr val="000000">
                      <a:alpha val="43137"/>
                    </a:srgbClr>
                  </a:outerShdw>
                </a:effectLst>
              </a:rPr>
              <a:t>Thank You</a:t>
            </a:r>
          </a:p>
        </p:txBody>
      </p:sp>
      <p:sp>
        <p:nvSpPr>
          <p:cNvPr id="3" name="Slide Number Placeholder 2"/>
          <p:cNvSpPr>
            <a:spLocks noGrp="1"/>
          </p:cNvSpPr>
          <p:nvPr>
            <p:ph type="sldNum" sz="quarter" idx="12"/>
          </p:nvPr>
        </p:nvSpPr>
        <p:spPr/>
        <p:txBody>
          <a:body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13</a:t>
            </a:fld>
            <a:endParaRPr lang="en-US" altLang="en-US" dirty="0">
              <a:solidFill>
                <a:prstClr val="black"/>
              </a:solidFill>
              <a:ea typeface="+mn-ea"/>
            </a:endParaRPr>
          </a:p>
        </p:txBody>
      </p:sp>
    </p:spTree>
    <p:extLst>
      <p:ext uri="{BB962C8B-B14F-4D97-AF65-F5344CB8AC3E}">
        <p14:creationId xmlns:p14="http://schemas.microsoft.com/office/powerpoint/2010/main" val="3780272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765" y="168754"/>
            <a:ext cx="8579223" cy="613988"/>
          </a:xfrm>
          <a:noFill/>
        </p:spPr>
        <p:txBody>
          <a:bodyPr/>
          <a:lstStyle/>
          <a:p>
            <a:r>
              <a:rPr lang="en-ZA" sz="2400" b="1" dirty="0"/>
              <a:t>CONTENT </a:t>
            </a:r>
          </a:p>
        </p:txBody>
      </p:sp>
      <p:sp>
        <p:nvSpPr>
          <p:cNvPr id="3" name="Content Placeholder 2"/>
          <p:cNvSpPr>
            <a:spLocks noGrp="1"/>
          </p:cNvSpPr>
          <p:nvPr>
            <p:ph idx="1"/>
          </p:nvPr>
        </p:nvSpPr>
        <p:spPr>
          <a:xfrm>
            <a:off x="313764" y="857991"/>
            <a:ext cx="8579223" cy="5859379"/>
          </a:xfrm>
        </p:spPr>
        <p:txBody>
          <a:bodyPr/>
          <a:lstStyle/>
          <a:p>
            <a:pPr marL="342900" indent="-342900">
              <a:lnSpc>
                <a:spcPct val="150000"/>
              </a:lnSpc>
              <a:buFont typeface="+mj-lt"/>
              <a:buAutoNum type="arabicPeriod"/>
            </a:pPr>
            <a:r>
              <a:rPr lang="en-ZA" sz="2000" dirty="0"/>
              <a:t>DWS strategic Priorities </a:t>
            </a:r>
          </a:p>
          <a:p>
            <a:pPr marL="342900" indent="-342900">
              <a:lnSpc>
                <a:spcPct val="150000"/>
              </a:lnSpc>
              <a:buFont typeface="+mj-lt"/>
              <a:buAutoNum type="arabicPeriod"/>
            </a:pPr>
            <a:r>
              <a:rPr lang="en-ZA" sz="2000" dirty="0"/>
              <a:t>Key milestones, progress and remaining processes for the establishment of the NWRIA</a:t>
            </a:r>
          </a:p>
          <a:p>
            <a:pPr marL="342900" indent="-342900">
              <a:lnSpc>
                <a:spcPct val="150000"/>
              </a:lnSpc>
              <a:buFont typeface="+mj-lt"/>
              <a:buAutoNum type="arabicPeriod"/>
            </a:pPr>
            <a:r>
              <a:rPr lang="en-ZA" sz="2000" dirty="0"/>
              <a:t>NWRIA Consultation programme </a:t>
            </a:r>
          </a:p>
          <a:p>
            <a:pPr marL="342900" indent="-342900">
              <a:lnSpc>
                <a:spcPct val="150000"/>
              </a:lnSpc>
              <a:buFont typeface="+mj-lt"/>
              <a:buAutoNum type="arabicPeriod"/>
            </a:pPr>
            <a:r>
              <a:rPr lang="en-ZA" sz="2000" dirty="0"/>
              <a:t>Roadmap for the establishment of the NWRIA</a:t>
            </a:r>
          </a:p>
          <a:p>
            <a:pPr marL="342900" indent="-342900">
              <a:lnSpc>
                <a:spcPct val="150000"/>
              </a:lnSpc>
              <a:buFont typeface="+mj-lt"/>
              <a:buAutoNum type="arabicPeriod"/>
            </a:pPr>
            <a:r>
              <a:rPr lang="en-ZA" sz="2000" dirty="0"/>
              <a:t>Principles on realignment of CMAs from 9 to 6</a:t>
            </a:r>
          </a:p>
          <a:p>
            <a:pPr marL="342900" indent="-342900">
              <a:lnSpc>
                <a:spcPct val="150000"/>
              </a:lnSpc>
              <a:buFont typeface="+mj-lt"/>
              <a:buAutoNum type="arabicPeriod"/>
            </a:pPr>
            <a:r>
              <a:rPr lang="en-ZA" sz="2000" dirty="0"/>
              <a:t>CMAs implementation progress to date</a:t>
            </a:r>
          </a:p>
          <a:p>
            <a:pPr marL="342900" indent="-342900">
              <a:lnSpc>
                <a:spcPct val="150000"/>
              </a:lnSpc>
              <a:buFont typeface="+mj-lt"/>
              <a:buAutoNum type="arabicPeriod"/>
            </a:pPr>
            <a:endParaRPr lang="en-ZA" sz="2000" dirty="0"/>
          </a:p>
          <a:p>
            <a:pPr marL="342900" indent="-342900">
              <a:lnSpc>
                <a:spcPct val="150000"/>
              </a:lnSpc>
              <a:buFont typeface="+mj-lt"/>
              <a:buAutoNum type="arabicPeriod"/>
            </a:pPr>
            <a:endParaRPr lang="en-ZA" sz="2000" dirty="0"/>
          </a:p>
        </p:txBody>
      </p:sp>
      <p:sp>
        <p:nvSpPr>
          <p:cNvPr id="4" name="Slide Number Placeholder 3"/>
          <p:cNvSpPr>
            <a:spLocks noGrp="1"/>
          </p:cNvSpPr>
          <p:nvPr>
            <p:ph type="sldNum" sz="quarter" idx="12"/>
          </p:nvPr>
        </p:nvSpPr>
        <p:spPr/>
        <p:txBody>
          <a:bodyPr/>
          <a:lstStyle/>
          <a:p>
            <a:pPr defTabSz="914400" fontAlgn="auto">
              <a:spcBef>
                <a:spcPts val="0"/>
              </a:spcBef>
              <a:spcAft>
                <a:spcPts val="0"/>
              </a:spcAft>
              <a:defRPr/>
            </a:pPr>
            <a:fld id="{6E6B949B-FF25-4512-A6F3-1B8E765DDD27}" type="slidenum">
              <a:rPr lang="en-US" altLang="en-US" smtClean="0">
                <a:solidFill>
                  <a:prstClr val="black"/>
                </a:solidFill>
              </a:rPr>
              <a:pPr defTabSz="914400" fontAlgn="auto">
                <a:spcBef>
                  <a:spcPts val="0"/>
                </a:spcBef>
                <a:spcAft>
                  <a:spcPts val="0"/>
                </a:spcAft>
                <a:defRPr/>
              </a:pPr>
              <a:t>2</a:t>
            </a:fld>
            <a:endParaRPr lang="en-US" altLang="en-US" dirty="0">
              <a:solidFill>
                <a:prstClr val="black"/>
              </a:solidFill>
            </a:endParaRPr>
          </a:p>
        </p:txBody>
      </p:sp>
    </p:spTree>
    <p:extLst>
      <p:ext uri="{BB962C8B-B14F-4D97-AF65-F5344CB8AC3E}">
        <p14:creationId xmlns:p14="http://schemas.microsoft.com/office/powerpoint/2010/main" val="3666764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A3FF09-860A-43C2-91CB-B835A03B8822}"/>
              </a:ext>
            </a:extLst>
          </p:cNvPr>
          <p:cNvSpPr>
            <a:spLocks noGrp="1"/>
          </p:cNvSpPr>
          <p:nvPr>
            <p:ph type="title"/>
          </p:nvPr>
        </p:nvSpPr>
        <p:spPr>
          <a:xfrm>
            <a:off x="79513" y="407505"/>
            <a:ext cx="9064487" cy="576469"/>
          </a:xfrm>
        </p:spPr>
        <p:txBody>
          <a:bodyPr/>
          <a:lstStyle/>
          <a:p>
            <a:r>
              <a:rPr lang="en-ZA" sz="2400" b="1" dirty="0"/>
              <a:t>DWS STRATEGIC PRIORITIES</a:t>
            </a:r>
          </a:p>
        </p:txBody>
      </p:sp>
      <p:sp>
        <p:nvSpPr>
          <p:cNvPr id="6" name="Content Placeholder 5">
            <a:extLst>
              <a:ext uri="{FF2B5EF4-FFF2-40B4-BE49-F238E27FC236}">
                <a16:creationId xmlns:a16="http://schemas.microsoft.com/office/drawing/2014/main" id="{EE0BB760-398D-4681-872F-795CD1CE3ECA}"/>
              </a:ext>
            </a:extLst>
          </p:cNvPr>
          <p:cNvSpPr>
            <a:spLocks noGrp="1"/>
          </p:cNvSpPr>
          <p:nvPr>
            <p:ph idx="1"/>
          </p:nvPr>
        </p:nvSpPr>
        <p:spPr>
          <a:xfrm>
            <a:off x="184536" y="894522"/>
            <a:ext cx="8784204" cy="4472645"/>
          </a:xfrm>
        </p:spPr>
        <p:txBody>
          <a:bodyPr lIns="51435" tIns="25718" rIns="51435" bIns="25718" anchor="t"/>
          <a:lstStyle/>
          <a:p>
            <a:pPr marL="177880" indent="-177880">
              <a:spcBef>
                <a:spcPts val="450"/>
              </a:spcBef>
            </a:pPr>
            <a:r>
              <a:rPr lang="en-US" sz="1400" dirty="0"/>
              <a:t>Plan and implement a range of major projects to augment national bulk water resource infrastructure, e.g. Lesotho Highlands Phase 2, uMkhomazi</a:t>
            </a:r>
          </a:p>
          <a:p>
            <a:pPr marL="177880" indent="-177880">
              <a:spcBef>
                <a:spcPts val="450"/>
              </a:spcBef>
            </a:pPr>
            <a:r>
              <a:rPr lang="en-US" sz="1400" dirty="0">
                <a:solidFill>
                  <a:prstClr val="black"/>
                </a:solidFill>
                <a:ea typeface="ＭＳ Ｐゴシック" charset="0"/>
              </a:rPr>
              <a:t>Guide and lead the development of other water resources, including groundwater and desalination</a:t>
            </a:r>
          </a:p>
          <a:p>
            <a:pPr marL="177880" indent="-177880">
              <a:spcBef>
                <a:spcPts val="450"/>
              </a:spcBef>
            </a:pPr>
            <a:r>
              <a:rPr lang="en-US" sz="1400" dirty="0">
                <a:solidFill>
                  <a:prstClr val="black"/>
                </a:solidFill>
                <a:ea typeface="ＭＳ Ｐゴシック" charset="0"/>
              </a:rPr>
              <a:t>Establish the National Water Resource Infrastructure Agency (NWRIA) to own and manage national water resource infrastructure, and to raise finance for its further development</a:t>
            </a:r>
          </a:p>
          <a:p>
            <a:pPr marL="177880" indent="-177880">
              <a:spcBef>
                <a:spcPts val="450"/>
              </a:spcBef>
            </a:pPr>
            <a:r>
              <a:rPr lang="en-US" sz="1400" dirty="0">
                <a:solidFill>
                  <a:prstClr val="black"/>
                </a:solidFill>
                <a:ea typeface="ＭＳ Ｐゴシック" charset="0"/>
              </a:rPr>
              <a:t>Strengthen the role of DWS in regulating, supporting and intervening in municipalities where municipal water and sanitation services are deteriorating, linked to the reinstated blue, green and no drop regulatory monitoring tools</a:t>
            </a:r>
          </a:p>
          <a:p>
            <a:pPr marL="177880" indent="-177880">
              <a:spcBef>
                <a:spcPts val="450"/>
              </a:spcBef>
            </a:pPr>
            <a:r>
              <a:rPr lang="en-US" sz="1400" dirty="0">
                <a:solidFill>
                  <a:prstClr val="black"/>
                </a:solidFill>
                <a:ea typeface="ＭＳ Ｐゴシック" charset="0"/>
              </a:rPr>
              <a:t>Strengthen regulatory interventions to address pollution of the environment and communities from waste-water</a:t>
            </a:r>
          </a:p>
          <a:p>
            <a:pPr marL="177880" indent="-177880">
              <a:spcBef>
                <a:spcPts val="450"/>
              </a:spcBef>
            </a:pPr>
            <a:r>
              <a:rPr lang="en-US" sz="1400" dirty="0">
                <a:solidFill>
                  <a:prstClr val="black"/>
                </a:solidFill>
                <a:ea typeface="ＭＳ Ｐゴシック" charset="0"/>
              </a:rPr>
              <a:t>Increase participation of private sector finance and skills in the water sector</a:t>
            </a:r>
          </a:p>
          <a:p>
            <a:pPr marL="177880" indent="-177880">
              <a:spcBef>
                <a:spcPts val="450"/>
              </a:spcBef>
            </a:pPr>
            <a:r>
              <a:rPr lang="en-US" sz="1400" dirty="0">
                <a:solidFill>
                  <a:prstClr val="black"/>
                </a:solidFill>
                <a:ea typeface="ＭＳ Ｐゴシック" charset="0"/>
              </a:rPr>
              <a:t>Continue to improve water-use license turnaround times and promote transformation in water-use </a:t>
            </a:r>
          </a:p>
          <a:p>
            <a:pPr marL="177880" indent="-177880">
              <a:spcBef>
                <a:spcPts val="450"/>
              </a:spcBef>
            </a:pPr>
            <a:r>
              <a:rPr lang="en-US" sz="1400" dirty="0">
                <a:solidFill>
                  <a:prstClr val="black"/>
                </a:solidFill>
                <a:ea typeface="ＭＳ Ｐゴシック" charset="0"/>
              </a:rPr>
              <a:t>Guide and lead increased water-use efficiency and demand and conservation management, including addressing non-revenue water at municipal level</a:t>
            </a:r>
          </a:p>
          <a:p>
            <a:pPr marL="177880" indent="-177880">
              <a:spcBef>
                <a:spcPts val="450"/>
              </a:spcBef>
            </a:pPr>
            <a:r>
              <a:rPr lang="en-US" sz="1400" dirty="0">
                <a:solidFill>
                  <a:prstClr val="black"/>
                </a:solidFill>
                <a:ea typeface="ＭＳ Ｐゴシック" charset="0"/>
              </a:rPr>
              <a:t>Fight corruption in the water sector at all levels of government </a:t>
            </a:r>
          </a:p>
          <a:p>
            <a:pPr marL="177880" indent="-177880">
              <a:spcBef>
                <a:spcPts val="450"/>
              </a:spcBef>
            </a:pPr>
            <a:r>
              <a:rPr lang="en-US" sz="1400" dirty="0">
                <a:solidFill>
                  <a:prstClr val="black"/>
                </a:solidFill>
                <a:ea typeface="ＭＳ Ｐゴシック" charset="0"/>
              </a:rPr>
              <a:t>Improve billing and revenue collection across the water value chain</a:t>
            </a:r>
          </a:p>
          <a:p>
            <a:pPr marL="177880" indent="-177880">
              <a:spcBef>
                <a:spcPts val="450"/>
              </a:spcBef>
            </a:pPr>
            <a:r>
              <a:rPr lang="en-US" sz="1400" dirty="0">
                <a:solidFill>
                  <a:prstClr val="black"/>
                </a:solidFill>
                <a:ea typeface="ＭＳ Ｐゴシック" charset="0"/>
              </a:rPr>
              <a:t>Establish remaining catchment management agencies</a:t>
            </a:r>
          </a:p>
          <a:p>
            <a:pPr marL="177880" indent="-177880">
              <a:spcBef>
                <a:spcPts val="450"/>
              </a:spcBef>
            </a:pPr>
            <a:r>
              <a:rPr lang="en-US" sz="1400" dirty="0">
                <a:solidFill>
                  <a:prstClr val="black"/>
                </a:solidFill>
                <a:ea typeface="ＭＳ Ｐゴシック" charset="0"/>
              </a:rPr>
              <a:t>Transform Irrigation Boards into Water User Associations</a:t>
            </a:r>
          </a:p>
          <a:p>
            <a:pPr marL="177880" indent="-177880">
              <a:spcBef>
                <a:spcPts val="450"/>
              </a:spcBef>
            </a:pPr>
            <a:r>
              <a:rPr lang="en-US" sz="1400" dirty="0">
                <a:solidFill>
                  <a:prstClr val="black"/>
                </a:solidFill>
                <a:ea typeface="ＭＳ Ｐゴシック" charset="0"/>
              </a:rPr>
              <a:t>Reconfigure and reorient the Water Boards</a:t>
            </a:r>
          </a:p>
          <a:p>
            <a:pPr marL="177880" indent="-177880">
              <a:spcBef>
                <a:spcPts val="450"/>
              </a:spcBef>
            </a:pPr>
            <a:endParaRPr lang="en-US" sz="1600" dirty="0">
              <a:solidFill>
                <a:prstClr val="black"/>
              </a:solidFill>
              <a:ea typeface="ＭＳ Ｐゴシック" charset="0"/>
            </a:endParaRPr>
          </a:p>
          <a:p>
            <a:pPr marL="177880" indent="-177880">
              <a:spcBef>
                <a:spcPts val="450"/>
              </a:spcBef>
            </a:pPr>
            <a:endParaRPr lang="en-US" sz="1350" dirty="0">
              <a:solidFill>
                <a:prstClr val="black"/>
              </a:solidFill>
              <a:latin typeface="Calibri" panose="020F0502020204030204" pitchFamily="34" charset="0"/>
              <a:ea typeface="ＭＳ Ｐゴシック" charset="0"/>
              <a:cs typeface="Calibri" panose="020F0502020204030204" pitchFamily="34" charset="0"/>
            </a:endParaRPr>
          </a:p>
          <a:p>
            <a:pPr marL="177880" indent="-177880">
              <a:spcBef>
                <a:spcPts val="450"/>
              </a:spcBef>
            </a:pPr>
            <a:endParaRPr lang="en-US" sz="1350" dirty="0">
              <a:solidFill>
                <a:prstClr val="black"/>
              </a:solidFill>
              <a:latin typeface="Calibri" panose="020F0502020204030204" pitchFamily="34" charset="0"/>
              <a:ea typeface="ＭＳ Ｐゴシック" charset="0"/>
              <a:cs typeface="Calibri" panose="020F0502020204030204" pitchFamily="34" charset="0"/>
            </a:endParaRPr>
          </a:p>
        </p:txBody>
      </p:sp>
      <p:sp>
        <p:nvSpPr>
          <p:cNvPr id="4" name="Slide Number Placeholder 3">
            <a:extLst>
              <a:ext uri="{FF2B5EF4-FFF2-40B4-BE49-F238E27FC236}">
                <a16:creationId xmlns:a16="http://schemas.microsoft.com/office/drawing/2014/main" id="{FB159244-B107-43B9-AAA1-51776975E11C}"/>
              </a:ext>
            </a:extLst>
          </p:cNvPr>
          <p:cNvSpPr>
            <a:spLocks noGrp="1"/>
          </p:cNvSpPr>
          <p:nvPr>
            <p:ph type="sldNum" sz="quarter" idx="12"/>
          </p:nvPr>
        </p:nvSpPr>
        <p:spPr/>
        <p:txBody>
          <a:bodyPr/>
          <a:lstStyle/>
          <a:p>
            <a:pPr defTabSz="342900">
              <a:defRPr/>
            </a:pPr>
            <a:fld id="{6E6B949B-FF25-4512-A6F3-1B8E765DDD27}" type="slidenum">
              <a:rPr lang="en-US" altLang="en-US">
                <a:solidFill>
                  <a:prstClr val="black"/>
                </a:solidFill>
                <a:ea typeface="ＭＳ Ｐゴシック" pitchFamily="34" charset="-128"/>
              </a:rPr>
              <a:pPr defTabSz="342900">
                <a:defRPr/>
              </a:pPr>
              <a:t>3</a:t>
            </a:fld>
            <a:endParaRPr lang="en-US" altLang="en-US" dirty="0">
              <a:solidFill>
                <a:prstClr val="black"/>
              </a:solidFill>
              <a:ea typeface="ＭＳ Ｐゴシック" pitchFamily="34" charset="-128"/>
            </a:endParaRPr>
          </a:p>
        </p:txBody>
      </p:sp>
    </p:spTree>
    <p:extLst>
      <p:ext uri="{BB962C8B-B14F-4D97-AF65-F5344CB8AC3E}">
        <p14:creationId xmlns:p14="http://schemas.microsoft.com/office/powerpoint/2010/main" val="2112588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DF644E2-C11D-4055-BEBC-6EF8F24A6F10}"/>
              </a:ext>
            </a:extLst>
          </p:cNvPr>
          <p:cNvSpPr>
            <a:spLocks noGrp="1"/>
          </p:cNvSpPr>
          <p:nvPr>
            <p:ph type="title"/>
          </p:nvPr>
        </p:nvSpPr>
        <p:spPr>
          <a:xfrm>
            <a:off x="628650" y="2931914"/>
            <a:ext cx="7886700" cy="994172"/>
          </a:xfrm>
        </p:spPr>
        <p:txBody>
          <a:bodyPr>
            <a:noAutofit/>
          </a:bodyPr>
          <a:lstStyle/>
          <a:p>
            <a:br>
              <a:rPr lang="en-ZA" sz="2400" dirty="0"/>
            </a:br>
            <a:br>
              <a:rPr lang="en-ZA" sz="2400" dirty="0"/>
            </a:br>
            <a:r>
              <a:rPr lang="en-ZA" sz="1800" b="1" dirty="0"/>
              <a:t>PROGRESS ON THE ESTABLISHMENT OF NATIONAL WATER RESOURCE INFRASTRUCTURE AGENCY </a:t>
            </a:r>
          </a:p>
        </p:txBody>
      </p:sp>
    </p:spTree>
    <p:extLst>
      <p:ext uri="{BB962C8B-B14F-4D97-AF65-F5344CB8AC3E}">
        <p14:creationId xmlns:p14="http://schemas.microsoft.com/office/powerpoint/2010/main" val="470989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E6B949B-FF25-4512-A6F3-1B8E765DDD27}" type="slidenum">
              <a:rPr lang="en-US" altLang="en-US">
                <a:solidFill>
                  <a:prstClr val="black"/>
                </a:solidFill>
                <a:ea typeface="MS PGothic" pitchFamily="34" charset="-128"/>
              </a:rPr>
              <a:pPr>
                <a:defRPr/>
              </a:pPr>
              <a:t>5</a:t>
            </a:fld>
            <a:endParaRPr lang="en-US" altLang="en-US" dirty="0">
              <a:solidFill>
                <a:prstClr val="black"/>
              </a:solidFill>
              <a:ea typeface="MS PGothic" pitchFamily="34" charset="-128"/>
            </a:endParaRPr>
          </a:p>
        </p:txBody>
      </p:sp>
      <p:sp>
        <p:nvSpPr>
          <p:cNvPr id="3" name="TextBox 2">
            <a:extLst>
              <a:ext uri="{FF2B5EF4-FFF2-40B4-BE49-F238E27FC236}">
                <a16:creationId xmlns:a16="http://schemas.microsoft.com/office/drawing/2014/main" id="{182B0252-4D0B-4FCB-AD29-369E2C90503B}"/>
              </a:ext>
            </a:extLst>
          </p:cNvPr>
          <p:cNvSpPr txBox="1"/>
          <p:nvPr/>
        </p:nvSpPr>
        <p:spPr>
          <a:xfrm>
            <a:off x="120521" y="919280"/>
            <a:ext cx="8768441" cy="7894469"/>
          </a:xfrm>
          <a:prstGeom prst="rect">
            <a:avLst/>
          </a:prstGeom>
          <a:noFill/>
        </p:spPr>
        <p:txBody>
          <a:bodyPr wrap="square" rtlCol="0">
            <a:spAutoFit/>
          </a:bodyPr>
          <a:lstStyle/>
          <a:p>
            <a:pPr marL="285750" indent="-285750" algn="just" defTabSz="342900">
              <a:spcBef>
                <a:spcPts val="450"/>
              </a:spcBef>
              <a:spcAft>
                <a:spcPts val="450"/>
              </a:spcAft>
              <a:buFont typeface="Wingdings" panose="05000000000000000000" pitchFamily="2" charset="2"/>
              <a:buChar char="§"/>
            </a:pPr>
            <a:r>
              <a:rPr lang="en-GB" sz="1800" dirty="0"/>
              <a:t>The legislation (the Bill) and detailed business plan for the NWRIA are currently been run in two separate but parallel processes, which are coordinated so that they are aligned</a:t>
            </a:r>
          </a:p>
          <a:p>
            <a:pPr marL="285750" indent="-285750" algn="just" defTabSz="342900">
              <a:spcBef>
                <a:spcPts val="450"/>
              </a:spcBef>
              <a:spcAft>
                <a:spcPts val="450"/>
              </a:spcAft>
              <a:buFont typeface="Wingdings" panose="05000000000000000000" pitchFamily="2" charset="2"/>
              <a:buChar char="§"/>
            </a:pPr>
            <a:r>
              <a:rPr lang="en-GB" sz="1800" dirty="0"/>
              <a:t>The draft business plan has been developed and submitted to National Treasury. Minister of Finance approval of the business plan is required in terms of the PFMA, before the NWRIA is established. </a:t>
            </a:r>
          </a:p>
          <a:p>
            <a:pPr marL="285750" lvl="1" indent="-285750" algn="just" defTabSz="342900" eaLnBrk="1" fontAlgn="auto" hangingPunct="1">
              <a:spcAft>
                <a:spcPts val="300"/>
              </a:spcAft>
              <a:buClr>
                <a:srgbClr val="4BACC6">
                  <a:lumMod val="75000"/>
                </a:srgbClr>
              </a:buClr>
              <a:buSzPct val="115000"/>
              <a:buFont typeface="Wingdings" panose="05000000000000000000" pitchFamily="2" charset="2"/>
              <a:buChar char="§"/>
              <a:defRPr/>
            </a:pPr>
            <a:r>
              <a:rPr lang="en-US" sz="1800" dirty="0"/>
              <a:t>Cabinet granted approval on 3 August 2022 for the Bill to be published for 90 days for public consultation</a:t>
            </a:r>
            <a:r>
              <a:rPr lang="en-US" sz="1800" dirty="0">
                <a:cs typeface="Arial" panose="020B0604020202020204" pitchFamily="34" charset="0"/>
              </a:rPr>
              <a:t>. </a:t>
            </a:r>
            <a:r>
              <a:rPr lang="en-ZA" sz="1800" dirty="0"/>
              <a:t>Government Gazette published on 16 September 2022. </a:t>
            </a:r>
            <a:r>
              <a:rPr lang="en-US" sz="1800" dirty="0">
                <a:cs typeface="Arial" panose="020B0604020202020204" pitchFamily="34" charset="0"/>
              </a:rPr>
              <a:t>The Bill will be introduced to Parliament for endorsement .</a:t>
            </a:r>
            <a:r>
              <a:rPr lang="en-ZA" sz="1800" dirty="0">
                <a:ea typeface="+mn-ea"/>
              </a:rPr>
              <a:t> </a:t>
            </a:r>
          </a:p>
          <a:p>
            <a:pPr marL="285750" lvl="1" indent="-285750" algn="just" defTabSz="342900" eaLnBrk="1" fontAlgn="auto" hangingPunct="1">
              <a:spcAft>
                <a:spcPts val="300"/>
              </a:spcAft>
              <a:buClr>
                <a:srgbClr val="4BACC6">
                  <a:lumMod val="75000"/>
                </a:srgbClr>
              </a:buClr>
              <a:buSzPct val="115000"/>
              <a:buFont typeface="Wingdings" panose="05000000000000000000" pitchFamily="2" charset="2"/>
              <a:buChar char="§"/>
              <a:defRPr/>
            </a:pPr>
            <a:r>
              <a:rPr lang="en-ZA" sz="1800" dirty="0">
                <a:ea typeface="+mn-ea"/>
              </a:rPr>
              <a:t>The consultation with affected stakeholders is taking place between October and December 2022</a:t>
            </a:r>
          </a:p>
          <a:p>
            <a:pPr marL="285750" lvl="1" indent="-285750" algn="just" defTabSz="342900" eaLnBrk="1" fontAlgn="auto" hangingPunct="1">
              <a:spcAft>
                <a:spcPts val="300"/>
              </a:spcAft>
              <a:buClr>
                <a:srgbClr val="4BACC6">
                  <a:lumMod val="75000"/>
                </a:srgbClr>
              </a:buClr>
              <a:buSzPct val="115000"/>
              <a:buFont typeface="Wingdings" panose="05000000000000000000" pitchFamily="2" charset="2"/>
              <a:buChar char="§"/>
              <a:defRPr/>
            </a:pPr>
            <a:r>
              <a:rPr lang="en-ZA" sz="1800" dirty="0">
                <a:ea typeface="+mn-ea"/>
              </a:rPr>
              <a:t>Based on the comments received, the Bill will be revised by January 2023</a:t>
            </a:r>
          </a:p>
          <a:p>
            <a:pPr marL="285750" lvl="1" indent="-285750" algn="just" defTabSz="342900" eaLnBrk="1" fontAlgn="auto" hangingPunct="1">
              <a:spcAft>
                <a:spcPts val="300"/>
              </a:spcAft>
              <a:buClr>
                <a:srgbClr val="4BACC6">
                  <a:lumMod val="75000"/>
                </a:srgbClr>
              </a:buClr>
              <a:buSzPct val="115000"/>
              <a:buFont typeface="Wingdings" panose="05000000000000000000" pitchFamily="2" charset="2"/>
              <a:buChar char="§"/>
              <a:defRPr/>
            </a:pPr>
            <a:r>
              <a:rPr lang="en-US" sz="1800" dirty="0"/>
              <a:t>Bill will be introduced to Parliament for endorsement</a:t>
            </a:r>
            <a:endParaRPr lang="en-ZA" sz="1800" dirty="0">
              <a:ea typeface="+mn-ea"/>
            </a:endParaRPr>
          </a:p>
          <a:p>
            <a:pPr marL="285750" lvl="1" indent="-285750" algn="just" defTabSz="342900" eaLnBrk="1" fontAlgn="auto" hangingPunct="1">
              <a:spcAft>
                <a:spcPts val="300"/>
              </a:spcAft>
              <a:buClr>
                <a:srgbClr val="4BACC6">
                  <a:lumMod val="75000"/>
                </a:srgbClr>
              </a:buClr>
              <a:buSzPct val="115000"/>
              <a:buFont typeface="Wingdings" panose="05000000000000000000" pitchFamily="2" charset="2"/>
              <a:buChar char="§"/>
              <a:defRPr/>
            </a:pPr>
            <a:r>
              <a:rPr lang="en-ZA" sz="1800" dirty="0">
                <a:ea typeface="+mn-ea"/>
              </a:rPr>
              <a:t>National Treasury to schedule the NWRIA under the PFMA</a:t>
            </a:r>
          </a:p>
          <a:p>
            <a:pPr marL="285750" lvl="1" indent="-285750" algn="just" defTabSz="342900" eaLnBrk="1" fontAlgn="auto" hangingPunct="1">
              <a:spcAft>
                <a:spcPts val="300"/>
              </a:spcAft>
              <a:buClr>
                <a:srgbClr val="4BACC6">
                  <a:lumMod val="75000"/>
                </a:srgbClr>
              </a:buClr>
              <a:buSzPct val="115000"/>
              <a:buFont typeface="Wingdings" panose="05000000000000000000" pitchFamily="2" charset="2"/>
              <a:buChar char="§"/>
              <a:defRPr/>
            </a:pPr>
            <a:r>
              <a:rPr lang="en-US" sz="1800" dirty="0"/>
              <a:t>Transitional arrangement will start after the Bill and business case have been passed and approved.</a:t>
            </a:r>
          </a:p>
          <a:p>
            <a:pPr marL="257175" lvl="1" indent="-257175" defTabSz="342900" eaLnBrk="1" fontAlgn="auto" hangingPunct="1">
              <a:spcAft>
                <a:spcPts val="300"/>
              </a:spcAft>
              <a:buClr>
                <a:srgbClr val="4BACC6">
                  <a:lumMod val="75000"/>
                </a:srgbClr>
              </a:buClr>
              <a:buSzPct val="115000"/>
              <a:buFont typeface="Arial" pitchFamily="34" charset="0"/>
              <a:buChar char="•"/>
              <a:defRPr/>
            </a:pPr>
            <a:endParaRPr lang="en-ZA" sz="1400" dirty="0">
              <a:solidFill>
                <a:prstClr val="black"/>
              </a:solidFill>
              <a:ea typeface="+mn-ea"/>
            </a:endParaRPr>
          </a:p>
          <a:p>
            <a:pPr marL="257175" indent="-257175" algn="just" defTabSz="342900">
              <a:spcBef>
                <a:spcPts val="450"/>
              </a:spcBef>
              <a:spcAft>
                <a:spcPts val="450"/>
              </a:spcAft>
              <a:buFont typeface="Arial" panose="020B0604020202020204" pitchFamily="34" charset="0"/>
              <a:buChar char="•"/>
            </a:pPr>
            <a:endParaRPr lang="en-US" sz="1800" dirty="0">
              <a:cs typeface="Arial" panose="020B0604020202020204" pitchFamily="34" charset="0"/>
            </a:endParaRPr>
          </a:p>
          <a:p>
            <a:pPr marL="257175" indent="-257175" algn="just" defTabSz="342900">
              <a:spcBef>
                <a:spcPts val="450"/>
              </a:spcBef>
              <a:spcAft>
                <a:spcPts val="450"/>
              </a:spcAft>
              <a:buFont typeface="Arial" panose="020B0604020202020204" pitchFamily="34" charset="0"/>
              <a:buChar char="•"/>
            </a:pPr>
            <a:endParaRPr lang="en-US" sz="1800" dirty="0">
              <a:cs typeface="Arial" panose="020B0604020202020204" pitchFamily="34" charset="0"/>
            </a:endParaRPr>
          </a:p>
          <a:p>
            <a:pPr algn="just" defTabSz="342900">
              <a:spcBef>
                <a:spcPts val="450"/>
              </a:spcBef>
              <a:spcAft>
                <a:spcPts val="450"/>
              </a:spcAft>
            </a:pPr>
            <a:endParaRPr lang="en-US" sz="1800" dirty="0"/>
          </a:p>
          <a:p>
            <a:pPr marL="257175" indent="-257175" algn="just" defTabSz="342900">
              <a:spcBef>
                <a:spcPts val="450"/>
              </a:spcBef>
              <a:spcAft>
                <a:spcPts val="450"/>
              </a:spcAft>
              <a:buFont typeface="Arial" panose="020B0604020202020204" pitchFamily="34" charset="0"/>
              <a:buChar char="•"/>
            </a:pPr>
            <a:endParaRPr lang="en-ZA" sz="1700" dirty="0">
              <a:solidFill>
                <a:prstClr val="black"/>
              </a:solidFill>
            </a:endParaRPr>
          </a:p>
          <a:p>
            <a:pPr marL="257175" indent="-257175" algn="just" defTabSz="342900">
              <a:spcBef>
                <a:spcPts val="450"/>
              </a:spcBef>
              <a:spcAft>
                <a:spcPts val="450"/>
              </a:spcAft>
              <a:buFont typeface="Arial" panose="020B0604020202020204" pitchFamily="34" charset="0"/>
              <a:buChar char="•"/>
            </a:pPr>
            <a:endParaRPr lang="en-ZA" sz="1800" dirty="0">
              <a:solidFill>
                <a:prstClr val="black"/>
              </a:solidFill>
            </a:endParaRPr>
          </a:p>
          <a:p>
            <a:pPr marL="257175" indent="-257175" algn="just" defTabSz="342900">
              <a:spcBef>
                <a:spcPts val="450"/>
              </a:spcBef>
              <a:spcAft>
                <a:spcPts val="450"/>
              </a:spcAft>
              <a:buFont typeface="Arial" panose="020B0604020202020204" pitchFamily="34" charset="0"/>
              <a:buChar char="•"/>
            </a:pPr>
            <a:endParaRPr lang="en-GB" sz="1800" dirty="0">
              <a:solidFill>
                <a:prstClr val="black"/>
              </a:solidFill>
            </a:endParaRPr>
          </a:p>
          <a:p>
            <a:pPr marL="257175" indent="-257175" defTabSz="342900">
              <a:buFont typeface="Arial" panose="020B0604020202020204" pitchFamily="34" charset="0"/>
              <a:buChar char="•"/>
            </a:pPr>
            <a:r>
              <a:rPr lang="en-ZA" sz="1800" dirty="0">
                <a:solidFill>
                  <a:prstClr val="black"/>
                </a:solidFill>
              </a:rPr>
              <a:t>.</a:t>
            </a:r>
          </a:p>
        </p:txBody>
      </p:sp>
      <p:sp>
        <p:nvSpPr>
          <p:cNvPr id="7" name="Title 1">
            <a:extLst>
              <a:ext uri="{FF2B5EF4-FFF2-40B4-BE49-F238E27FC236}">
                <a16:creationId xmlns:a16="http://schemas.microsoft.com/office/drawing/2014/main" id="{8B687F6D-4D2A-41CD-BA7F-C9F917BDD447}"/>
              </a:ext>
            </a:extLst>
          </p:cNvPr>
          <p:cNvSpPr>
            <a:spLocks noGrp="1"/>
          </p:cNvSpPr>
          <p:nvPr>
            <p:ph type="title"/>
          </p:nvPr>
        </p:nvSpPr>
        <p:spPr>
          <a:xfrm>
            <a:off x="90974" y="0"/>
            <a:ext cx="8768442" cy="777766"/>
          </a:xfrm>
          <a:noFill/>
        </p:spPr>
        <p:txBody>
          <a:bodyPr/>
          <a:lstStyle/>
          <a:p>
            <a:r>
              <a:rPr lang="en-ZA" sz="2000" b="1" dirty="0"/>
              <a:t>KEY MILESTONES, PROGRESS AND REMAINING PROCESSES FOR THE ESTABLISHMENT OF THE NWRIA</a:t>
            </a:r>
          </a:p>
        </p:txBody>
      </p:sp>
    </p:spTree>
    <p:extLst>
      <p:ext uri="{BB962C8B-B14F-4D97-AF65-F5344CB8AC3E}">
        <p14:creationId xmlns:p14="http://schemas.microsoft.com/office/powerpoint/2010/main" val="1387337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A649C-6446-466B-BB95-8E63056092F6}"/>
              </a:ext>
            </a:extLst>
          </p:cNvPr>
          <p:cNvSpPr>
            <a:spLocks noGrp="1"/>
          </p:cNvSpPr>
          <p:nvPr>
            <p:ph type="title"/>
          </p:nvPr>
        </p:nvSpPr>
        <p:spPr>
          <a:xfrm>
            <a:off x="457200" y="274638"/>
            <a:ext cx="8229600" cy="816743"/>
          </a:xfrm>
        </p:spPr>
        <p:txBody>
          <a:bodyPr/>
          <a:lstStyle/>
          <a:p>
            <a:r>
              <a:rPr lang="en-ZA" sz="2400" b="1" dirty="0"/>
              <a:t>NWRIA BILL CONSULTATION PROGRAMME</a:t>
            </a:r>
          </a:p>
        </p:txBody>
      </p:sp>
      <p:sp>
        <p:nvSpPr>
          <p:cNvPr id="4" name="Slide Number Placeholder 3">
            <a:extLst>
              <a:ext uri="{FF2B5EF4-FFF2-40B4-BE49-F238E27FC236}">
                <a16:creationId xmlns:a16="http://schemas.microsoft.com/office/drawing/2014/main" id="{EA6551C5-4CFA-409C-914B-829DE61A0ED1}"/>
              </a:ext>
            </a:extLst>
          </p:cNvPr>
          <p:cNvSpPr>
            <a:spLocks noGrp="1"/>
          </p:cNvSpPr>
          <p:nvPr>
            <p:ph type="sldNum" sz="quarter" idx="12"/>
          </p:nvPr>
        </p:nvSpPr>
        <p:spPr/>
        <p:txBody>
          <a:body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6</a:t>
            </a:fld>
            <a:endParaRPr lang="en-US" altLang="en-US" dirty="0">
              <a:solidFill>
                <a:prstClr val="black"/>
              </a:solidFill>
              <a:ea typeface="+mn-ea"/>
            </a:endParaRPr>
          </a:p>
        </p:txBody>
      </p:sp>
      <p:graphicFrame>
        <p:nvGraphicFramePr>
          <p:cNvPr id="5" name="Table 4">
            <a:extLst>
              <a:ext uri="{FF2B5EF4-FFF2-40B4-BE49-F238E27FC236}">
                <a16:creationId xmlns:a16="http://schemas.microsoft.com/office/drawing/2014/main" id="{AFDCDDF9-3782-4165-8904-8F6EA48D3A5D}"/>
              </a:ext>
            </a:extLst>
          </p:cNvPr>
          <p:cNvGraphicFramePr>
            <a:graphicFrameLocks noGrp="1"/>
          </p:cNvGraphicFramePr>
          <p:nvPr>
            <p:extLst>
              <p:ext uri="{D42A27DB-BD31-4B8C-83A1-F6EECF244321}">
                <p14:modId xmlns:p14="http://schemas.microsoft.com/office/powerpoint/2010/main" val="1452306851"/>
              </p:ext>
            </p:extLst>
          </p:nvPr>
        </p:nvGraphicFramePr>
        <p:xfrm>
          <a:off x="314631" y="800996"/>
          <a:ext cx="8504903" cy="5451726"/>
        </p:xfrm>
        <a:graphic>
          <a:graphicData uri="http://schemas.openxmlformats.org/drawingml/2006/table">
            <a:tbl>
              <a:tblPr firstRow="1" bandRow="1">
                <a:tableStyleId>{F5AB1C69-6EDB-4FF4-983F-18BD219EF322}</a:tableStyleId>
              </a:tblPr>
              <a:tblGrid>
                <a:gridCol w="3054734">
                  <a:extLst>
                    <a:ext uri="{9D8B030D-6E8A-4147-A177-3AD203B41FA5}">
                      <a16:colId xmlns:a16="http://schemas.microsoft.com/office/drawing/2014/main" val="20000"/>
                    </a:ext>
                  </a:extLst>
                </a:gridCol>
                <a:gridCol w="2643809">
                  <a:extLst>
                    <a:ext uri="{9D8B030D-6E8A-4147-A177-3AD203B41FA5}">
                      <a16:colId xmlns:a16="http://schemas.microsoft.com/office/drawing/2014/main" val="20001"/>
                    </a:ext>
                  </a:extLst>
                </a:gridCol>
                <a:gridCol w="2806360">
                  <a:extLst>
                    <a:ext uri="{9D8B030D-6E8A-4147-A177-3AD203B41FA5}">
                      <a16:colId xmlns:a16="http://schemas.microsoft.com/office/drawing/2014/main" val="2101602295"/>
                    </a:ext>
                  </a:extLst>
                </a:gridCol>
              </a:tblGrid>
              <a:tr h="540583">
                <a:tc>
                  <a:txBody>
                    <a:bodyPr/>
                    <a:lstStyle/>
                    <a:p>
                      <a:pPr algn="l"/>
                      <a:r>
                        <a:rPr lang="en-ZA" sz="1600" b="1" dirty="0">
                          <a:solidFill>
                            <a:schemeClr val="tx1"/>
                          </a:solidFill>
                        </a:rPr>
                        <a:t>NAME OF SECTOR/ENTITY </a:t>
                      </a:r>
                      <a:endParaRPr lang="en-ZA" sz="1600" b="1" dirty="0">
                        <a:solidFill>
                          <a:schemeClr val="tx1"/>
                        </a:solidFill>
                        <a:latin typeface="Arial" panose="020B0604020202020204" pitchFamily="34" charset="0"/>
                        <a:cs typeface="Arial" panose="020B0604020202020204" pitchFamily="34" charset="0"/>
                      </a:endParaRPr>
                    </a:p>
                  </a:txBody>
                  <a:tcPr marL="91424" marR="91424" marT="45716" marB="45716"/>
                </a:tc>
                <a:tc>
                  <a:txBody>
                    <a:bodyPr/>
                    <a:lstStyle/>
                    <a:p>
                      <a:pPr algn="l"/>
                      <a:r>
                        <a:rPr lang="en-US" sz="1600" b="1" dirty="0">
                          <a:solidFill>
                            <a:schemeClr val="tx1"/>
                          </a:solidFill>
                        </a:rPr>
                        <a:t>DATE OF CONSULTATION </a:t>
                      </a:r>
                      <a:endParaRPr lang="en-ZA" sz="1600" b="1" dirty="0">
                        <a:solidFill>
                          <a:schemeClr val="tx1"/>
                        </a:solidFill>
                        <a:latin typeface="Arial" panose="020B0604020202020204" pitchFamily="34" charset="0"/>
                        <a:cs typeface="Arial" panose="020B0604020202020204" pitchFamily="34" charset="0"/>
                      </a:endParaRPr>
                    </a:p>
                  </a:txBody>
                  <a:tcPr marL="91424" marR="91424" marT="45716" marB="45716"/>
                </a:tc>
                <a:tc>
                  <a:txBody>
                    <a:bodyPr/>
                    <a:lstStyle/>
                    <a:p>
                      <a:pPr algn="l"/>
                      <a:r>
                        <a:rPr lang="en-ZA" sz="1600" b="1" dirty="0">
                          <a:solidFill>
                            <a:schemeClr val="tx1"/>
                          </a:solidFill>
                        </a:rPr>
                        <a:t>STATUS </a:t>
                      </a:r>
                      <a:endParaRPr lang="en-ZA" sz="1600" b="1" dirty="0">
                        <a:solidFill>
                          <a:schemeClr val="tx1"/>
                        </a:solidFill>
                        <a:latin typeface="Arial" panose="020B0604020202020204" pitchFamily="34" charset="0"/>
                        <a:cs typeface="Arial" panose="020B0604020202020204" pitchFamily="34" charset="0"/>
                      </a:endParaRPr>
                    </a:p>
                  </a:txBody>
                  <a:tcPr marL="91424" marR="91424" marT="45716" marB="45716"/>
                </a:tc>
                <a:extLst>
                  <a:ext uri="{0D108BD9-81ED-4DB2-BD59-A6C34878D82A}">
                    <a16:rowId xmlns:a16="http://schemas.microsoft.com/office/drawing/2014/main" val="10001"/>
                  </a:ext>
                </a:extLst>
              </a:tr>
              <a:tr h="555944">
                <a:tc>
                  <a:txBody>
                    <a:bodyPr/>
                    <a:lstStyle/>
                    <a:p>
                      <a:r>
                        <a:rPr lang="en-US" sz="1600" dirty="0">
                          <a:latin typeface="Arial" panose="020B0604020202020204" pitchFamily="34" charset="0"/>
                          <a:cs typeface="Arial" panose="020B0604020202020204" pitchFamily="34" charset="0"/>
                        </a:rPr>
                        <a:t>South African Local Government Association </a:t>
                      </a:r>
                      <a:endParaRPr lang="en-ZA" sz="1600" dirty="0">
                        <a:latin typeface="Arial" panose="020B0604020202020204" pitchFamily="34" charset="0"/>
                        <a:cs typeface="Arial" panose="020B0604020202020204" pitchFamily="34" charset="0"/>
                      </a:endParaRPr>
                    </a:p>
                  </a:txBody>
                  <a:tcPr marL="91424" marR="91424" marT="45716" marB="45716"/>
                </a:tc>
                <a:tc>
                  <a:txBody>
                    <a:bodyPr/>
                    <a:lstStyle/>
                    <a:p>
                      <a:r>
                        <a:rPr lang="en-US" sz="1600" dirty="0">
                          <a:latin typeface="Arial" panose="020B0604020202020204" pitchFamily="34" charset="0"/>
                          <a:cs typeface="Arial" panose="020B0604020202020204" pitchFamily="34" charset="0"/>
                        </a:rPr>
                        <a:t>25 October 2022 (virtual)</a:t>
                      </a:r>
                      <a:endParaRPr lang="en-ZA" sz="1600" dirty="0">
                        <a:latin typeface="Arial" panose="020B0604020202020204" pitchFamily="34" charset="0"/>
                        <a:cs typeface="Arial" panose="020B0604020202020204" pitchFamily="34" charset="0"/>
                      </a:endParaRPr>
                    </a:p>
                  </a:txBody>
                  <a:tcPr marL="91424" marR="91424" marT="45716" marB="45716"/>
                </a:tc>
                <a:tc>
                  <a:txBody>
                    <a:bodyPr/>
                    <a:lstStyle/>
                    <a:p>
                      <a:r>
                        <a:rPr lang="en-ZA" sz="1600" dirty="0">
                          <a:latin typeface="Arial" panose="020B0604020202020204" pitchFamily="34" charset="0"/>
                          <a:cs typeface="Arial" panose="020B0604020202020204" pitchFamily="34" charset="0"/>
                        </a:rPr>
                        <a:t>Completed</a:t>
                      </a:r>
                    </a:p>
                  </a:txBody>
                  <a:tcPr marL="91424" marR="91424" marT="45716" marB="45716"/>
                </a:tc>
                <a:extLst>
                  <a:ext uri="{0D108BD9-81ED-4DB2-BD59-A6C34878D82A}">
                    <a16:rowId xmlns:a16="http://schemas.microsoft.com/office/drawing/2014/main" val="10002"/>
                  </a:ext>
                </a:extLst>
              </a:tr>
              <a:tr h="540583">
                <a:tc>
                  <a:txBody>
                    <a:bodyPr/>
                    <a:lstStyle/>
                    <a:p>
                      <a:r>
                        <a:rPr lang="en-US" sz="1600" dirty="0">
                          <a:latin typeface="Arial" panose="020B0604020202020204" pitchFamily="34" charset="0"/>
                          <a:cs typeface="Arial" panose="020B0604020202020204" pitchFamily="34" charset="0"/>
                        </a:rPr>
                        <a:t>Chief Executives of Water Boards </a:t>
                      </a:r>
                      <a:endParaRPr lang="en-ZA" sz="1600" dirty="0">
                        <a:latin typeface="Arial" panose="020B0604020202020204" pitchFamily="34" charset="0"/>
                        <a:cs typeface="Arial" panose="020B0604020202020204" pitchFamily="34" charset="0"/>
                      </a:endParaRPr>
                    </a:p>
                  </a:txBody>
                  <a:tcPr marL="91424" marR="91424" marT="45716" marB="45716"/>
                </a:tc>
                <a:tc>
                  <a:txBody>
                    <a:bodyPr/>
                    <a:lstStyle/>
                    <a:p>
                      <a:r>
                        <a:rPr lang="en-ZA" sz="1600" dirty="0">
                          <a:latin typeface="Arial" panose="020B0604020202020204" pitchFamily="34" charset="0"/>
                          <a:cs typeface="Arial" panose="020B0604020202020204" pitchFamily="34" charset="0"/>
                        </a:rPr>
                        <a:t>28 October 2022 </a:t>
                      </a:r>
                      <a:r>
                        <a:rPr lang="en-US" sz="1600" dirty="0">
                          <a:latin typeface="Arial" panose="020B0604020202020204" pitchFamily="34" charset="0"/>
                          <a:cs typeface="Arial" panose="020B0604020202020204" pitchFamily="34" charset="0"/>
                        </a:rPr>
                        <a:t>(virtual)</a:t>
                      </a:r>
                      <a:endParaRPr lang="en-ZA" sz="1600" dirty="0">
                        <a:latin typeface="Arial" panose="020B0604020202020204" pitchFamily="34" charset="0"/>
                        <a:cs typeface="Arial" panose="020B0604020202020204" pitchFamily="34" charset="0"/>
                      </a:endParaRPr>
                    </a:p>
                  </a:txBody>
                  <a:tcPr marL="91424" marR="91424" marT="45716" marB="45716"/>
                </a:tc>
                <a:tc>
                  <a:txBody>
                    <a:bodyPr/>
                    <a:lstStyle/>
                    <a:p>
                      <a:r>
                        <a:rPr lang="en-ZA" sz="1600" dirty="0">
                          <a:latin typeface="Arial" panose="020B0604020202020204" pitchFamily="34" charset="0"/>
                          <a:cs typeface="Arial" panose="020B0604020202020204" pitchFamily="34" charset="0"/>
                        </a:rPr>
                        <a:t>Completed </a:t>
                      </a:r>
                    </a:p>
                  </a:txBody>
                  <a:tcPr marL="91424" marR="91424" marT="45716" marB="45716"/>
                </a:tc>
                <a:extLst>
                  <a:ext uri="{0D108BD9-81ED-4DB2-BD59-A6C34878D82A}">
                    <a16:rowId xmlns:a16="http://schemas.microsoft.com/office/drawing/2014/main" val="10003"/>
                  </a:ext>
                </a:extLst>
              </a:tr>
              <a:tr h="540583">
                <a:tc>
                  <a:txBody>
                    <a:bodyPr/>
                    <a:lstStyle/>
                    <a:p>
                      <a:r>
                        <a:rPr lang="en-US" sz="1600" dirty="0">
                          <a:latin typeface="Arial" panose="020B0604020202020204" pitchFamily="34" charset="0"/>
                          <a:cs typeface="Arial" panose="020B0604020202020204" pitchFamily="34" charset="0"/>
                        </a:rPr>
                        <a:t>National Consultation workshop </a:t>
                      </a:r>
                      <a:endParaRPr lang="en-ZA" sz="1600" dirty="0">
                        <a:latin typeface="Arial" panose="020B0604020202020204" pitchFamily="34" charset="0"/>
                        <a:cs typeface="Arial" panose="020B0604020202020204" pitchFamily="34" charset="0"/>
                      </a:endParaRPr>
                    </a:p>
                  </a:txBody>
                  <a:tcPr marL="91424" marR="91424" marT="45716" marB="45716"/>
                </a:tc>
                <a:tc>
                  <a:txBody>
                    <a:bodyPr/>
                    <a:lstStyle/>
                    <a:p>
                      <a:r>
                        <a:rPr lang="en-US" sz="1600" dirty="0">
                          <a:latin typeface="Arial" panose="020B0604020202020204" pitchFamily="34" charset="0"/>
                          <a:cs typeface="Arial" panose="020B0604020202020204" pitchFamily="34" charset="0"/>
                        </a:rPr>
                        <a:t>04 November 2022 (Hybrid)</a:t>
                      </a:r>
                      <a:endParaRPr lang="en-ZA" sz="1600" dirty="0">
                        <a:latin typeface="Arial" panose="020B0604020202020204" pitchFamily="34" charset="0"/>
                        <a:cs typeface="Arial" panose="020B0604020202020204" pitchFamily="34" charset="0"/>
                      </a:endParaRPr>
                    </a:p>
                  </a:txBody>
                  <a:tcPr marL="91424" marR="91424" marT="45716" marB="45716"/>
                </a:tc>
                <a:tc>
                  <a:txBody>
                    <a:bodyPr/>
                    <a:lstStyle/>
                    <a:p>
                      <a:r>
                        <a:rPr lang="en-ZA" sz="1600" dirty="0">
                          <a:latin typeface="Arial" panose="020B0604020202020204" pitchFamily="34" charset="0"/>
                          <a:cs typeface="Arial" panose="020B0604020202020204" pitchFamily="34" charset="0"/>
                        </a:rPr>
                        <a:t>Completed </a:t>
                      </a:r>
                    </a:p>
                  </a:txBody>
                  <a:tcPr marL="91424" marR="91424" marT="45716" marB="45716"/>
                </a:tc>
                <a:extLst>
                  <a:ext uri="{0D108BD9-81ED-4DB2-BD59-A6C34878D82A}">
                    <a16:rowId xmlns:a16="http://schemas.microsoft.com/office/drawing/2014/main" val="10004"/>
                  </a:ext>
                </a:extLst>
              </a:tr>
              <a:tr h="540583">
                <a:tc>
                  <a:txBody>
                    <a:bodyPr/>
                    <a:lstStyle/>
                    <a:p>
                      <a:r>
                        <a:rPr lang="en-ZA" sz="1600" dirty="0">
                          <a:latin typeface="Arial" panose="020B0604020202020204" pitchFamily="34" charset="0"/>
                          <a:cs typeface="Arial" panose="020B0604020202020204" pitchFamily="34" charset="0"/>
                        </a:rPr>
                        <a:t>Banks (lenders) to the TCTA </a:t>
                      </a:r>
                    </a:p>
                  </a:txBody>
                  <a:tcPr marL="91424" marR="91424" marT="45716" marB="45716"/>
                </a:tc>
                <a:tc>
                  <a:txBody>
                    <a:bodyPr/>
                    <a:lstStyle/>
                    <a:p>
                      <a:r>
                        <a:rPr lang="en-ZA" sz="1600" dirty="0">
                          <a:latin typeface="Arial" panose="020B0604020202020204" pitchFamily="34" charset="0"/>
                          <a:cs typeface="Arial" panose="020B0604020202020204" pitchFamily="34" charset="0"/>
                        </a:rPr>
                        <a:t>22 November 2022</a:t>
                      </a:r>
                    </a:p>
                    <a:p>
                      <a:r>
                        <a:rPr lang="en-US" sz="1600">
                          <a:latin typeface="Arial" panose="020B0604020202020204" pitchFamily="34" charset="0"/>
                          <a:cs typeface="Arial" panose="020B0604020202020204" pitchFamily="34" charset="0"/>
                        </a:rPr>
                        <a:t>(virtual)</a:t>
                      </a:r>
                      <a:endParaRPr lang="en-ZA" sz="1600" dirty="0">
                        <a:latin typeface="Arial" panose="020B0604020202020204" pitchFamily="34" charset="0"/>
                        <a:cs typeface="Arial" panose="020B0604020202020204" pitchFamily="34" charset="0"/>
                      </a:endParaRPr>
                    </a:p>
                  </a:txBody>
                  <a:tcPr marL="91424" marR="91424" marT="45716" marB="45716"/>
                </a:tc>
                <a:tc>
                  <a:txBody>
                    <a:bodyPr/>
                    <a:lstStyle/>
                    <a:p>
                      <a:r>
                        <a:rPr lang="en-ZA" sz="1600" dirty="0">
                          <a:latin typeface="Arial" panose="020B0604020202020204" pitchFamily="34" charset="0"/>
                          <a:cs typeface="Arial" panose="020B0604020202020204" pitchFamily="34" charset="0"/>
                        </a:rPr>
                        <a:t>Completed</a:t>
                      </a:r>
                    </a:p>
                  </a:txBody>
                  <a:tcPr marL="91424" marR="91424" marT="45716" marB="45716"/>
                </a:tc>
                <a:extLst>
                  <a:ext uri="{0D108BD9-81ED-4DB2-BD59-A6C34878D82A}">
                    <a16:rowId xmlns:a16="http://schemas.microsoft.com/office/drawing/2014/main" val="10005"/>
                  </a:ext>
                </a:extLst>
              </a:tr>
              <a:tr h="509301">
                <a:tc>
                  <a:txBody>
                    <a:bodyPr/>
                    <a:lstStyle/>
                    <a:p>
                      <a:pPr marL="0" algn="l" defTabSz="422041" rtl="0" eaLnBrk="1" latinLnBrk="0" hangingPunct="1"/>
                      <a:r>
                        <a:rPr lang="en-ZA" sz="1600" kern="1200" dirty="0">
                          <a:solidFill>
                            <a:schemeClr val="dk1"/>
                          </a:solidFill>
                          <a:latin typeface="Arial" panose="020B0604020202020204" pitchFamily="34" charset="0"/>
                          <a:cs typeface="Arial" panose="020B0604020202020204" pitchFamily="34" charset="0"/>
                        </a:rPr>
                        <a:t>BUSA </a:t>
                      </a:r>
                      <a:endParaRPr lang="en-ZA" sz="1600" kern="1200" dirty="0">
                        <a:solidFill>
                          <a:schemeClr val="dk1"/>
                        </a:solidFill>
                        <a:latin typeface="Arial" panose="020B0604020202020204" pitchFamily="34" charset="0"/>
                        <a:ea typeface="+mn-ea"/>
                        <a:cs typeface="Arial" panose="020B0604020202020204" pitchFamily="34" charset="0"/>
                      </a:endParaRPr>
                    </a:p>
                  </a:txBody>
                  <a:tcPr marL="91424" marR="91424" marT="45716" marB="45716"/>
                </a:tc>
                <a:tc>
                  <a:txBody>
                    <a:bodyPr/>
                    <a:lstStyle/>
                    <a:p>
                      <a:r>
                        <a:rPr lang="en-ZA" sz="1600" dirty="0">
                          <a:latin typeface="Arial" panose="020B0604020202020204" pitchFamily="34" charset="0"/>
                          <a:cs typeface="Arial" panose="020B0604020202020204" pitchFamily="34" charset="0"/>
                        </a:rPr>
                        <a:t>7 December 2022 (virtual) </a:t>
                      </a:r>
                    </a:p>
                  </a:txBody>
                  <a:tcPr marL="91424" marR="91424" marT="45716" marB="45716"/>
                </a:tc>
                <a:tc>
                  <a:txBody>
                    <a:bodyPr/>
                    <a:lstStyle/>
                    <a:p>
                      <a:endParaRPr lang="en-ZA" sz="1600" dirty="0">
                        <a:latin typeface="Arial" panose="020B0604020202020204" pitchFamily="34" charset="0"/>
                        <a:cs typeface="Arial" panose="020B0604020202020204" pitchFamily="34" charset="0"/>
                      </a:endParaRPr>
                    </a:p>
                  </a:txBody>
                  <a:tcPr marL="91424" marR="91424" marT="45716" marB="45716"/>
                </a:tc>
                <a:extLst>
                  <a:ext uri="{0D108BD9-81ED-4DB2-BD59-A6C34878D82A}">
                    <a16:rowId xmlns:a16="http://schemas.microsoft.com/office/drawing/2014/main" val="1359631310"/>
                  </a:ext>
                </a:extLst>
              </a:tr>
              <a:tr h="995817">
                <a:tc>
                  <a:txBody>
                    <a:bodyPr/>
                    <a:lstStyle/>
                    <a:p>
                      <a:pPr marL="0" algn="l" defTabSz="422041" rtl="0" eaLnBrk="1" latinLnBrk="0" hangingPunct="1"/>
                      <a:r>
                        <a:rPr lang="en-ZA" sz="1600" kern="1200" dirty="0">
                          <a:solidFill>
                            <a:schemeClr val="dk1"/>
                          </a:solidFill>
                          <a:latin typeface="Arial" panose="020B0604020202020204" pitchFamily="34" charset="0"/>
                          <a:cs typeface="Arial" panose="020B0604020202020204" pitchFamily="34" charset="0"/>
                        </a:rPr>
                        <a:t>NEDLAC (Development Chamber) </a:t>
                      </a:r>
                      <a:endParaRPr lang="en-ZA" sz="1600" kern="1200" dirty="0">
                        <a:solidFill>
                          <a:schemeClr val="dk1"/>
                        </a:solidFill>
                        <a:latin typeface="Arial" panose="020B0604020202020204" pitchFamily="34" charset="0"/>
                        <a:ea typeface="+mn-ea"/>
                        <a:cs typeface="Arial" panose="020B0604020202020204" pitchFamily="34" charset="0"/>
                      </a:endParaRPr>
                    </a:p>
                  </a:txBody>
                  <a:tcPr marL="91424" marR="91424" marT="45716" marB="45716"/>
                </a:tc>
                <a:tc>
                  <a:txBody>
                    <a:bodyPr/>
                    <a:lstStyle/>
                    <a:p>
                      <a:r>
                        <a:rPr lang="en-ZA" sz="1600" dirty="0">
                          <a:latin typeface="Arial" panose="020B0604020202020204" pitchFamily="34" charset="0"/>
                          <a:cs typeface="Arial" panose="020B0604020202020204" pitchFamily="34" charset="0"/>
                        </a:rPr>
                        <a:t>12 December 2022</a:t>
                      </a:r>
                    </a:p>
                    <a:p>
                      <a:r>
                        <a:rPr lang="en-ZA" sz="1600" dirty="0">
                          <a:latin typeface="Arial" panose="020B0604020202020204" pitchFamily="34" charset="0"/>
                          <a:cs typeface="Arial" panose="020B0604020202020204" pitchFamily="34" charset="0"/>
                        </a:rPr>
                        <a:t>(virtual)</a:t>
                      </a:r>
                    </a:p>
                  </a:txBody>
                  <a:tcPr marL="91424" marR="91424" marT="45716" marB="45716"/>
                </a:tc>
                <a:tc>
                  <a:txBody>
                    <a:bodyPr/>
                    <a:lstStyle/>
                    <a:p>
                      <a:r>
                        <a:rPr lang="en-ZA" sz="1600" dirty="0">
                          <a:latin typeface="Arial" panose="020B0604020202020204" pitchFamily="34" charset="0"/>
                          <a:cs typeface="Arial" panose="020B0604020202020204" pitchFamily="34" charset="0"/>
                        </a:rPr>
                        <a:t>Other chambers at NEDLAC to be consulted (DG extended consultation until 23 Jan 2023)</a:t>
                      </a:r>
                    </a:p>
                  </a:txBody>
                  <a:tcPr marL="91424" marR="91424" marT="45716" marB="45716"/>
                </a:tc>
                <a:extLst>
                  <a:ext uri="{0D108BD9-81ED-4DB2-BD59-A6C34878D82A}">
                    <a16:rowId xmlns:a16="http://schemas.microsoft.com/office/drawing/2014/main" val="1796981135"/>
                  </a:ext>
                </a:extLst>
              </a:tr>
              <a:tr h="509301">
                <a:tc>
                  <a:txBody>
                    <a:bodyPr/>
                    <a:lstStyle/>
                    <a:p>
                      <a:pPr marL="0" algn="l" defTabSz="422041" rtl="0" eaLnBrk="1" latinLnBrk="0" hangingPunct="1"/>
                      <a:r>
                        <a:rPr lang="en-ZA" sz="1600" kern="1200" dirty="0">
                          <a:solidFill>
                            <a:schemeClr val="dk1"/>
                          </a:solidFill>
                          <a:latin typeface="Arial" panose="020B0604020202020204" pitchFamily="34" charset="0"/>
                          <a:cs typeface="Arial" panose="020B0604020202020204" pitchFamily="34" charset="0"/>
                        </a:rPr>
                        <a:t>Investors to the TCTA</a:t>
                      </a:r>
                      <a:endParaRPr lang="en-ZA" sz="1600" kern="1200" dirty="0">
                        <a:solidFill>
                          <a:schemeClr val="dk1"/>
                        </a:solidFill>
                        <a:latin typeface="Arial" panose="020B0604020202020204" pitchFamily="34" charset="0"/>
                        <a:ea typeface="+mn-ea"/>
                        <a:cs typeface="Arial" panose="020B0604020202020204" pitchFamily="34" charset="0"/>
                      </a:endParaRPr>
                    </a:p>
                  </a:txBody>
                  <a:tcPr marL="91424" marR="91424" marT="45716" marB="45716"/>
                </a:tc>
                <a:tc>
                  <a:txBody>
                    <a:bodyPr/>
                    <a:lstStyle/>
                    <a:p>
                      <a:r>
                        <a:rPr lang="en-ZA" sz="1600" dirty="0">
                          <a:latin typeface="Arial" panose="020B0604020202020204" pitchFamily="34" charset="0"/>
                          <a:cs typeface="Arial" panose="020B0604020202020204" pitchFamily="34" charset="0"/>
                        </a:rPr>
                        <a:t>To be confirmed</a:t>
                      </a:r>
                    </a:p>
                  </a:txBody>
                  <a:tcPr marL="91424" marR="91424" marT="45716" marB="45716"/>
                </a:tc>
                <a:tc>
                  <a:txBody>
                    <a:bodyPr/>
                    <a:lstStyle/>
                    <a:p>
                      <a:endParaRPr lang="en-ZA" sz="1600" dirty="0">
                        <a:latin typeface="Arial" panose="020B0604020202020204" pitchFamily="34" charset="0"/>
                        <a:cs typeface="Arial" panose="020B0604020202020204" pitchFamily="34" charset="0"/>
                      </a:endParaRPr>
                    </a:p>
                  </a:txBody>
                  <a:tcPr marL="91424" marR="91424" marT="45716" marB="45716"/>
                </a:tc>
                <a:extLst>
                  <a:ext uri="{0D108BD9-81ED-4DB2-BD59-A6C34878D82A}">
                    <a16:rowId xmlns:a16="http://schemas.microsoft.com/office/drawing/2014/main" val="127147559"/>
                  </a:ext>
                </a:extLst>
              </a:tr>
              <a:tr h="509301">
                <a:tc>
                  <a:txBody>
                    <a:bodyPr/>
                    <a:lstStyle/>
                    <a:p>
                      <a:pPr marL="0" algn="l" defTabSz="422041" rtl="0" eaLnBrk="1" latinLnBrk="0" hangingPunct="1"/>
                      <a:r>
                        <a:rPr lang="en-ZA" sz="1600" kern="1200" dirty="0">
                          <a:solidFill>
                            <a:schemeClr val="dk1"/>
                          </a:solidFill>
                          <a:latin typeface="Arial" panose="020B0604020202020204" pitchFamily="34" charset="0"/>
                          <a:cs typeface="Arial" panose="020B0604020202020204" pitchFamily="34" charset="0"/>
                        </a:rPr>
                        <a:t>Organized labour</a:t>
                      </a:r>
                      <a:endParaRPr lang="en-ZA" sz="1600" kern="1200" dirty="0">
                        <a:solidFill>
                          <a:schemeClr val="dk1"/>
                        </a:solidFill>
                        <a:latin typeface="Arial" panose="020B0604020202020204" pitchFamily="34" charset="0"/>
                        <a:ea typeface="+mn-ea"/>
                        <a:cs typeface="Arial" panose="020B0604020202020204" pitchFamily="34" charset="0"/>
                      </a:endParaRPr>
                    </a:p>
                  </a:txBody>
                  <a:tcPr marL="91424" marR="91424" marT="45716" marB="45716"/>
                </a:tc>
                <a:tc>
                  <a:txBody>
                    <a:bodyPr/>
                    <a:lstStyle/>
                    <a:p>
                      <a:r>
                        <a:rPr lang="en-ZA" sz="1600" dirty="0">
                          <a:latin typeface="Arial" panose="020B0604020202020204" pitchFamily="34" charset="0"/>
                          <a:cs typeface="Arial" panose="020B0604020202020204" pitchFamily="34" charset="0"/>
                        </a:rPr>
                        <a:t>To be confirmed </a:t>
                      </a:r>
                    </a:p>
                  </a:txBody>
                  <a:tcPr marL="91424" marR="91424" marT="45716" marB="45716"/>
                </a:tc>
                <a:tc>
                  <a:txBody>
                    <a:bodyPr/>
                    <a:lstStyle/>
                    <a:p>
                      <a:endParaRPr lang="en-ZA" sz="1600" dirty="0">
                        <a:latin typeface="Arial" panose="020B0604020202020204" pitchFamily="34" charset="0"/>
                        <a:cs typeface="Arial" panose="020B0604020202020204" pitchFamily="34" charset="0"/>
                      </a:endParaRPr>
                    </a:p>
                  </a:txBody>
                  <a:tcPr marL="91424" marR="91424" marT="45716" marB="45716"/>
                </a:tc>
                <a:extLst>
                  <a:ext uri="{0D108BD9-81ED-4DB2-BD59-A6C34878D82A}">
                    <a16:rowId xmlns:a16="http://schemas.microsoft.com/office/drawing/2014/main" val="858095697"/>
                  </a:ext>
                </a:extLst>
              </a:tr>
            </a:tbl>
          </a:graphicData>
        </a:graphic>
      </p:graphicFrame>
    </p:spTree>
    <p:extLst>
      <p:ext uri="{BB962C8B-B14F-4D97-AF65-F5344CB8AC3E}">
        <p14:creationId xmlns:p14="http://schemas.microsoft.com/office/powerpoint/2010/main" val="980875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defTabSz="914400" fontAlgn="auto">
              <a:spcBef>
                <a:spcPts val="0"/>
              </a:spcBef>
              <a:spcAft>
                <a:spcPts val="0"/>
              </a:spcAft>
              <a:defRPr/>
            </a:pPr>
            <a:fld id="{6E6B949B-FF25-4512-A6F3-1B8E765DDD27}" type="slidenum">
              <a:rPr lang="en-US" altLang="en-US" smtClean="0">
                <a:solidFill>
                  <a:prstClr val="black"/>
                </a:solidFill>
                <a:ea typeface="+mn-ea"/>
              </a:rPr>
              <a:pPr defTabSz="914400" fontAlgn="auto">
                <a:spcBef>
                  <a:spcPts val="0"/>
                </a:spcBef>
                <a:spcAft>
                  <a:spcPts val="0"/>
                </a:spcAft>
                <a:defRPr/>
              </a:pPr>
              <a:t>7</a:t>
            </a:fld>
            <a:endParaRPr lang="en-US" altLang="en-US" dirty="0">
              <a:solidFill>
                <a:prstClr val="black"/>
              </a:solidFill>
              <a:ea typeface="+mn-ea"/>
            </a:endParaRPr>
          </a:p>
        </p:txBody>
      </p:sp>
      <p:graphicFrame>
        <p:nvGraphicFramePr>
          <p:cNvPr id="5" name="Diagram 4"/>
          <p:cNvGraphicFramePr/>
          <p:nvPr>
            <p:extLst>
              <p:ext uri="{D42A27DB-BD31-4B8C-83A1-F6EECF244321}">
                <p14:modId xmlns:p14="http://schemas.microsoft.com/office/powerpoint/2010/main" val="1097489870"/>
              </p:ext>
            </p:extLst>
          </p:nvPr>
        </p:nvGraphicFramePr>
        <p:xfrm>
          <a:off x="407504" y="907306"/>
          <a:ext cx="8189844" cy="27005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rot="10800000" flipV="1">
            <a:off x="292099" y="445640"/>
            <a:ext cx="8724899" cy="461665"/>
          </a:xfrm>
          <a:prstGeom prst="rect">
            <a:avLst/>
          </a:prstGeom>
        </p:spPr>
        <p:txBody>
          <a:bodyPr wrap="square">
            <a:spAutoFit/>
          </a:bodyPr>
          <a:lstStyle/>
          <a:p>
            <a:r>
              <a:rPr lang="en-ZA" b="1" dirty="0"/>
              <a:t>ROADMAP FOR THE ESTABLISHMENT OF THE NWRIA</a:t>
            </a:r>
            <a:endParaRPr lang="en-ZA" dirty="0"/>
          </a:p>
        </p:txBody>
      </p:sp>
      <p:graphicFrame>
        <p:nvGraphicFramePr>
          <p:cNvPr id="7" name="Diagram 6"/>
          <p:cNvGraphicFramePr/>
          <p:nvPr>
            <p:extLst>
              <p:ext uri="{D42A27DB-BD31-4B8C-83A1-F6EECF244321}">
                <p14:modId xmlns:p14="http://schemas.microsoft.com/office/powerpoint/2010/main" val="3303390241"/>
              </p:ext>
            </p:extLst>
          </p:nvPr>
        </p:nvGraphicFramePr>
        <p:xfrm>
          <a:off x="651641" y="3429000"/>
          <a:ext cx="7619999" cy="244502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577743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DF644E2-C11D-4055-BEBC-6EF8F24A6F10}"/>
              </a:ext>
            </a:extLst>
          </p:cNvPr>
          <p:cNvSpPr>
            <a:spLocks noGrp="1"/>
          </p:cNvSpPr>
          <p:nvPr>
            <p:ph type="title"/>
          </p:nvPr>
        </p:nvSpPr>
        <p:spPr>
          <a:xfrm>
            <a:off x="628650" y="2931914"/>
            <a:ext cx="7886700" cy="994172"/>
          </a:xfrm>
        </p:spPr>
        <p:txBody>
          <a:bodyPr>
            <a:noAutofit/>
          </a:bodyPr>
          <a:lstStyle/>
          <a:p>
            <a:br>
              <a:rPr lang="en-ZA" sz="2400" dirty="0"/>
            </a:br>
            <a:br>
              <a:rPr lang="en-ZA" sz="2400" dirty="0"/>
            </a:br>
            <a:r>
              <a:rPr lang="en-ZA" sz="1800" b="1" dirty="0"/>
              <a:t>PROGRESS ON THE ESTABLISHMENT OF CATCHMENT MANAGEMENT AGENCIES </a:t>
            </a:r>
          </a:p>
        </p:txBody>
      </p:sp>
    </p:spTree>
    <p:extLst>
      <p:ext uri="{BB962C8B-B14F-4D97-AF65-F5344CB8AC3E}">
        <p14:creationId xmlns:p14="http://schemas.microsoft.com/office/powerpoint/2010/main" val="1058347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4966461" y="6352246"/>
            <a:ext cx="2844800" cy="365125"/>
          </a:xfrm>
          <a:prstGeom prst="rect">
            <a:avLst/>
          </a:prstGeom>
        </p:spPr>
        <p:txBody>
          <a:bodyPr vert="horz" wrap="square" lIns="91440" tIns="45720" rIns="91440" bIns="45720" numCol="1" rtlCol="0" anchor="t" anchorCtr="0" compatLnSpc="1">
            <a:prstTxWarp prst="textNoShape">
              <a:avLst/>
            </a:prstTxWarp>
          </a:bodyPr>
          <a:lstStyle>
            <a:defPPr lvl="0">
              <a:defRPr lang="en-US"/>
            </a:defPPr>
            <a:lvl1pPr lvl="0" algn="ctr" defTabSz="457200" rtl="0" eaLnBrk="1" fontAlgn="base" hangingPunct="1">
              <a:spcBef>
                <a:spcPct val="0"/>
              </a:spcBef>
              <a:spcAft>
                <a:spcPct val="0"/>
              </a:spcAft>
              <a:defRPr sz="1400" kern="1200">
                <a:solidFill>
                  <a:schemeClr val="tx1">
                    <a:tint val="75000"/>
                  </a:schemeClr>
                </a:solidFill>
                <a:latin typeface="Arial" panose="020B0604020202020204" pitchFamily="34" charset="0"/>
                <a:ea typeface="ＭＳ Ｐゴシック" pitchFamily="34" charset="-128"/>
                <a:cs typeface="Arial" panose="020B0604020202020204" pitchFamily="34" charset="0"/>
              </a:defRPr>
            </a:lvl1pPr>
            <a:lvl2pPr marL="457200" lvl="1" algn="l" defTabSz="457200" rtl="0" fontAlgn="base">
              <a:spcBef>
                <a:spcPct val="0"/>
              </a:spcBef>
              <a:spcAft>
                <a:spcPct val="0"/>
              </a:spcAft>
              <a:defRPr sz="2400" kern="1200">
                <a:solidFill>
                  <a:schemeClr val="tx1"/>
                </a:solidFill>
                <a:latin typeface="Arial" pitchFamily="34" charset="0"/>
                <a:ea typeface="ＭＳ Ｐゴシック" pitchFamily="34" charset="-128"/>
                <a:cs typeface="+mn-cs"/>
              </a:defRPr>
            </a:lvl2pPr>
            <a:lvl3pPr marL="914400" lvl="2" algn="l" defTabSz="457200" rtl="0" fontAlgn="base">
              <a:spcBef>
                <a:spcPct val="0"/>
              </a:spcBef>
              <a:spcAft>
                <a:spcPct val="0"/>
              </a:spcAft>
              <a:defRPr sz="2400" kern="1200">
                <a:solidFill>
                  <a:schemeClr val="tx1"/>
                </a:solidFill>
                <a:latin typeface="Arial" pitchFamily="34" charset="0"/>
                <a:ea typeface="ＭＳ Ｐゴシック" pitchFamily="34" charset="-128"/>
                <a:cs typeface="+mn-cs"/>
              </a:defRPr>
            </a:lvl3pPr>
            <a:lvl4pPr marL="1371600" lvl="3" algn="l" defTabSz="457200" rtl="0" fontAlgn="base">
              <a:spcBef>
                <a:spcPct val="0"/>
              </a:spcBef>
              <a:spcAft>
                <a:spcPct val="0"/>
              </a:spcAft>
              <a:defRPr sz="2400" kern="1200">
                <a:solidFill>
                  <a:schemeClr val="tx1"/>
                </a:solidFill>
                <a:latin typeface="Arial" pitchFamily="34" charset="0"/>
                <a:ea typeface="ＭＳ Ｐゴシック" pitchFamily="34" charset="-128"/>
                <a:cs typeface="+mn-cs"/>
              </a:defRPr>
            </a:lvl4pPr>
            <a:lvl5pPr marL="1828800" lvl="4" algn="l" defTabSz="457200" rtl="0" fontAlgn="base">
              <a:spcBef>
                <a:spcPct val="0"/>
              </a:spcBef>
              <a:spcAft>
                <a:spcPct val="0"/>
              </a:spcAft>
              <a:defRPr sz="2400" kern="1200">
                <a:solidFill>
                  <a:schemeClr val="tx1"/>
                </a:solidFill>
                <a:latin typeface="Arial" pitchFamily="34" charset="0"/>
                <a:ea typeface="ＭＳ Ｐゴシック" pitchFamily="34" charset="-128"/>
                <a:cs typeface="+mn-cs"/>
              </a:defRPr>
            </a:lvl5pPr>
            <a:lvl6pPr marL="2286000" lvl="5" algn="l" defTabSz="914400" rtl="0" eaLnBrk="1" latinLnBrk="0" hangingPunct="1">
              <a:defRPr sz="2400" kern="1200">
                <a:solidFill>
                  <a:schemeClr val="tx1"/>
                </a:solidFill>
                <a:latin typeface="Arial" pitchFamily="34" charset="0"/>
                <a:ea typeface="ＭＳ Ｐゴシック" pitchFamily="34" charset="-128"/>
                <a:cs typeface="+mn-cs"/>
              </a:defRPr>
            </a:lvl6pPr>
            <a:lvl7pPr marL="2743200" lvl="6" algn="l" defTabSz="914400" rtl="0" eaLnBrk="1" latinLnBrk="0" hangingPunct="1">
              <a:defRPr sz="2400" kern="1200">
                <a:solidFill>
                  <a:schemeClr val="tx1"/>
                </a:solidFill>
                <a:latin typeface="Arial" pitchFamily="34" charset="0"/>
                <a:ea typeface="ＭＳ Ｐゴシック" pitchFamily="34" charset="-128"/>
                <a:cs typeface="+mn-cs"/>
              </a:defRPr>
            </a:lvl7pPr>
            <a:lvl8pPr marL="3200400" lvl="7" algn="l" defTabSz="914400" rtl="0" eaLnBrk="1" latinLnBrk="0" hangingPunct="1">
              <a:defRPr sz="2400" kern="1200">
                <a:solidFill>
                  <a:schemeClr val="tx1"/>
                </a:solidFill>
                <a:latin typeface="Arial" pitchFamily="34" charset="0"/>
                <a:ea typeface="ＭＳ Ｐゴシック" pitchFamily="34" charset="-128"/>
                <a:cs typeface="+mn-cs"/>
              </a:defRPr>
            </a:lvl8pPr>
            <a:lvl9pPr marL="3657600" lvl="8" algn="l" defTabSz="914400" rtl="0" eaLnBrk="1" latinLnBrk="0" hangingPunct="1">
              <a:defRPr sz="2400" kern="1200">
                <a:solidFill>
                  <a:schemeClr val="tx1"/>
                </a:solidFill>
                <a:latin typeface="Arial" pitchFamily="34" charset="0"/>
                <a:ea typeface="ＭＳ Ｐゴシック" pitchFamily="34" charset="-128"/>
                <a:cs typeface="+mn-cs"/>
              </a:defRPr>
            </a:lvl9pPr>
          </a:lstStyle>
          <a:p>
            <a:pPr algn="ctr" defTabSz="342900">
              <a:defRPr/>
            </a:pPr>
            <a:fld id="{6E6B949B-FF25-4512-A6F3-1B8E765DDD27}" type="slidenum">
              <a:rPr lang="en-US" altLang="en-US" smtClean="0">
                <a:solidFill>
                  <a:prstClr val="black"/>
                </a:solidFill>
              </a:rPr>
              <a:pPr algn="ctr" defTabSz="342900">
                <a:defRPr/>
              </a:pPr>
              <a:t>9</a:t>
            </a:fld>
            <a:endParaRPr lang="en-US" altLang="en-US" sz="1050" dirty="0">
              <a:solidFill>
                <a:prstClr val="black"/>
              </a:solidFill>
              <a:ea typeface="ＭＳ Ｐゴシック" pitchFamily="34" charset="-128"/>
              <a:cs typeface="Arial" panose="020B0604020202020204" pitchFamily="34" charset="0"/>
            </a:endParaRPr>
          </a:p>
        </p:txBody>
      </p:sp>
      <p:sp>
        <p:nvSpPr>
          <p:cNvPr id="2" name="Title 1"/>
          <p:cNvSpPr>
            <a:spLocks noGrp="1"/>
          </p:cNvSpPr>
          <p:nvPr>
            <p:ph type="title" idx="4294967295"/>
          </p:nvPr>
        </p:nvSpPr>
        <p:spPr>
          <a:xfrm>
            <a:off x="318052" y="152294"/>
            <a:ext cx="8567851" cy="1032697"/>
          </a:xfrm>
          <a:prstGeom prst="rect">
            <a:avLst/>
          </a:prstGeom>
        </p:spPr>
        <p:txBody>
          <a:bodyPr>
            <a:normAutofit/>
          </a:bodyPr>
          <a:lstStyle/>
          <a:p>
            <a:r>
              <a:rPr lang="en-GB" sz="2400" b="1" dirty="0">
                <a:latin typeface="Arial" pitchFamily="34" charset="0"/>
                <a:cs typeface="Arial" pitchFamily="34" charset="0"/>
              </a:rPr>
              <a:t>WATER MANAGEMENT AREAS </a:t>
            </a:r>
            <a:endParaRPr lang="en-US" sz="2400" dirty="0"/>
          </a:p>
        </p:txBody>
      </p:sp>
      <p:pic>
        <p:nvPicPr>
          <p:cNvPr id="4" name="Picture 3" descr="Map&#10;&#10;Description automatically generated">
            <a:extLst>
              <a:ext uri="{FF2B5EF4-FFF2-40B4-BE49-F238E27FC236}">
                <a16:creationId xmlns:a16="http://schemas.microsoft.com/office/drawing/2014/main" id="{54C8B9CD-EAAE-4BFF-83C3-078DABBFD46E}"/>
              </a:ext>
            </a:extLst>
          </p:cNvPr>
          <p:cNvPicPr>
            <a:picLocks noChangeAspect="1"/>
          </p:cNvPicPr>
          <p:nvPr/>
        </p:nvPicPr>
        <p:blipFill>
          <a:blip r:embed="rId2"/>
          <a:stretch>
            <a:fillRect/>
          </a:stretch>
        </p:blipFill>
        <p:spPr>
          <a:xfrm>
            <a:off x="97020" y="668642"/>
            <a:ext cx="9046980" cy="5683604"/>
          </a:xfrm>
          <a:prstGeom prst="rect">
            <a:avLst/>
          </a:prstGeom>
        </p:spPr>
      </p:pic>
    </p:spTree>
    <p:extLst>
      <p:ext uri="{BB962C8B-B14F-4D97-AF65-F5344CB8AC3E}">
        <p14:creationId xmlns:p14="http://schemas.microsoft.com/office/powerpoint/2010/main" val="2933731480"/>
      </p:ext>
    </p:extLst>
  </p:cSld>
  <p:clrMapOvr>
    <a:masterClrMapping/>
  </p:clrMapOvr>
</p:sld>
</file>

<file path=ppt/theme/theme1.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71DC8E0021B7409AF95825F1717823" ma:contentTypeVersion="14" ma:contentTypeDescription="Create a new document." ma:contentTypeScope="" ma:versionID="5a404139ba88a2c851e3862199ce9942">
  <xsd:schema xmlns:xsd="http://www.w3.org/2001/XMLSchema" xmlns:xs="http://www.w3.org/2001/XMLSchema" xmlns:p="http://schemas.microsoft.com/office/2006/metadata/properties" xmlns:ns3="913413f1-8239-4ab0-91cc-e96d69a90fad" xmlns:ns4="0b326071-9f39-4fd1-b92e-c3cd2e7ff3b5" targetNamespace="http://schemas.microsoft.com/office/2006/metadata/properties" ma:root="true" ma:fieldsID="9556ed16c60f64543ce74beae02a77f5" ns3:_="" ns4:_="">
    <xsd:import namespace="913413f1-8239-4ab0-91cc-e96d69a90fad"/>
    <xsd:import namespace="0b326071-9f39-4fd1-b92e-c3cd2e7ff3b5"/>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Location"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3413f1-8239-4ab0-91cc-e96d69a90f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MediaServiceAutoTags" ma:index="17" nillable="true" ma:displayName="Tags" ma:internalName="MediaServiceAutoTags"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326071-9f39-4fd1-b92e-c3cd2e7ff3b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A27F6CF-2DE3-4EE5-9666-313F99294B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13413f1-8239-4ab0-91cc-e96d69a90fad"/>
    <ds:schemaRef ds:uri="0b326071-9f39-4fd1-b92e-c3cd2e7ff3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133DAC6-9707-4F3D-93C6-1A59AD153D9F}">
  <ds:schemaRefs>
    <ds:schemaRef ds:uri="http://schemas.microsoft.com/sharepoint/v3/contenttype/forms"/>
  </ds:schemaRefs>
</ds:datastoreItem>
</file>

<file path=customXml/itemProps3.xml><?xml version="1.0" encoding="utf-8"?>
<ds:datastoreItem xmlns:ds="http://schemas.openxmlformats.org/officeDocument/2006/customXml" ds:itemID="{C344C4F8-101F-411D-8710-73545E682E16}">
  <ds:schemaRefs>
    <ds:schemaRef ds:uri="http://purl.org/dc/terms/"/>
    <ds:schemaRef ds:uri="http://schemas.microsoft.com/office/2006/documentManagement/types"/>
    <ds:schemaRef ds:uri="http://schemas.openxmlformats.org/package/2006/metadata/core-properties"/>
    <ds:schemaRef ds:uri="913413f1-8239-4ab0-91cc-e96d69a90fad"/>
    <ds:schemaRef ds:uri="http://purl.org/dc/elements/1.1/"/>
    <ds:schemaRef ds:uri="http://schemas.microsoft.com/office/2006/metadata/properties"/>
    <ds:schemaRef ds:uri="http://www.w3.org/XML/1998/namespace"/>
    <ds:schemaRef ds:uri="http://schemas.microsoft.com/office/infopath/2007/PartnerControls"/>
    <ds:schemaRef ds:uri="0b326071-9f39-4fd1-b92e-c3cd2e7ff3b5"/>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0</TotalTime>
  <Words>1035</Words>
  <Application>Microsoft Office PowerPoint</Application>
  <PresentationFormat>On-screen Show (4:3)</PresentationFormat>
  <Paragraphs>148</Paragraphs>
  <Slides>13</Slides>
  <Notes>3</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13</vt:i4>
      </vt:variant>
    </vt:vector>
  </HeadingPairs>
  <TitlesOfParts>
    <vt:vector size="22" baseType="lpstr">
      <vt:lpstr>Arial</vt:lpstr>
      <vt:lpstr>Calibri</vt:lpstr>
      <vt:lpstr>Gill Snas</vt:lpstr>
      <vt:lpstr>Symbol</vt:lpstr>
      <vt:lpstr>Wingdings</vt:lpstr>
      <vt:lpstr>13_Office Theme</vt:lpstr>
      <vt:lpstr>14_Office Theme</vt:lpstr>
      <vt:lpstr>15_Office Theme</vt:lpstr>
      <vt:lpstr>16_Office Theme</vt:lpstr>
      <vt:lpstr>PowerPoint Presentation</vt:lpstr>
      <vt:lpstr>CONTENT </vt:lpstr>
      <vt:lpstr>DWS STRATEGIC PRIORITIES</vt:lpstr>
      <vt:lpstr>  PROGRESS ON THE ESTABLISHMENT OF NATIONAL WATER RESOURCE INFRASTRUCTURE AGENCY </vt:lpstr>
      <vt:lpstr>KEY MILESTONES, PROGRESS AND REMAINING PROCESSES FOR THE ESTABLISHMENT OF THE NWRIA</vt:lpstr>
      <vt:lpstr>NWRIA BILL CONSULTATION PROGRAMME</vt:lpstr>
      <vt:lpstr>PowerPoint Presentation</vt:lpstr>
      <vt:lpstr>  PROGRESS ON THE ESTABLISHMENT OF CATCHMENT MANAGEMENT AGENCIES </vt:lpstr>
      <vt:lpstr>WATER MANAGEMENT AREAS </vt:lpstr>
      <vt:lpstr>PowerPoint Presentation</vt:lpstr>
      <vt:lpstr> CMA IMPLEMENTATION PROGRESS TO DATE</vt:lpstr>
      <vt:lpstr> CMA IMPLEMENTATION PROGRESS TO DATE (2)</vt:lpstr>
      <vt:lpstr>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Johan Maree</dc:creator>
  <cp:lastModifiedBy>Eustathia Bofilatos</cp:lastModifiedBy>
  <cp:revision>1263</cp:revision>
  <cp:lastPrinted>2021-09-16T06:10:32Z</cp:lastPrinted>
  <dcterms:created xsi:type="dcterms:W3CDTF">2012-08-01T10:33:21Z</dcterms:created>
  <dcterms:modified xsi:type="dcterms:W3CDTF">2022-12-12T10:06:17Z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0x010100C871DC8E0021B7409AF95825F1717823</vt:lpwstr>
  </property>
</Properties>
</file>