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2" r:id="rId4"/>
    <p:sldId id="263" r:id="rId5"/>
    <p:sldId id="264" r:id="rId6"/>
    <p:sldId id="265" r:id="rId7"/>
  </p:sldIdLst>
  <p:sldSz cx="12192000" cy="6858000"/>
  <p:notesSz cx="6858000" cy="9144000"/>
  <p:defaultTextStyle>
    <a:defPPr marL="0" marR="0" indent="0" algn="l" defTabSz="356616" rtl="0" fontAlgn="auto" latinLnBrk="1" hangingPunct="0">
      <a:lnSpc>
        <a:spcPct val="100000"/>
      </a:lnSpc>
      <a:spcBef>
        <a:spcPts val="0"/>
      </a:spcBef>
      <a:spcAft>
        <a:spcPts val="0"/>
      </a:spcAft>
      <a:buClrTx/>
      <a:buSzTx/>
      <a:buFontTx/>
      <a:buNone/>
      <a:tabLst/>
      <a:defRPr kumimoji="0" sz="702" b="0" i="0" u="none" strike="noStrike" cap="none" spc="0" normalizeH="0" baseline="0">
        <a:ln>
          <a:noFill/>
        </a:ln>
        <a:solidFill>
          <a:srgbClr val="000000"/>
        </a:solidFill>
        <a:effectLst/>
        <a:uFillTx/>
      </a:defRPr>
    </a:defPPr>
    <a:lvl1pPr marL="0" marR="0" indent="0" algn="ctr" defTabSz="321945" rtl="0" fontAlgn="auto" latinLnBrk="0" hangingPunct="0">
      <a:lnSpc>
        <a:spcPct val="100000"/>
      </a:lnSpc>
      <a:spcBef>
        <a:spcPts val="0"/>
      </a:spcBef>
      <a:spcAft>
        <a:spcPts val="0"/>
      </a:spcAft>
      <a:buClrTx/>
      <a:buSzTx/>
      <a:buFontTx/>
      <a:buNone/>
      <a:tabLst/>
      <a:defRPr kumimoji="0" sz="117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1pPr>
    <a:lvl2pPr marL="0" marR="0" indent="0" algn="ctr" defTabSz="321945" rtl="0" fontAlgn="auto" latinLnBrk="0" hangingPunct="0">
      <a:lnSpc>
        <a:spcPct val="100000"/>
      </a:lnSpc>
      <a:spcBef>
        <a:spcPts val="0"/>
      </a:spcBef>
      <a:spcAft>
        <a:spcPts val="0"/>
      </a:spcAft>
      <a:buClrTx/>
      <a:buSzTx/>
      <a:buFontTx/>
      <a:buNone/>
      <a:tabLst/>
      <a:defRPr kumimoji="0" sz="117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2pPr>
    <a:lvl3pPr marL="0" marR="0" indent="0" algn="ctr" defTabSz="321945" rtl="0" fontAlgn="auto" latinLnBrk="0" hangingPunct="0">
      <a:lnSpc>
        <a:spcPct val="100000"/>
      </a:lnSpc>
      <a:spcBef>
        <a:spcPts val="0"/>
      </a:spcBef>
      <a:spcAft>
        <a:spcPts val="0"/>
      </a:spcAft>
      <a:buClrTx/>
      <a:buSzTx/>
      <a:buFontTx/>
      <a:buNone/>
      <a:tabLst/>
      <a:defRPr kumimoji="0" sz="117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3pPr>
    <a:lvl4pPr marL="0" marR="0" indent="0" algn="ctr" defTabSz="321945" rtl="0" fontAlgn="auto" latinLnBrk="0" hangingPunct="0">
      <a:lnSpc>
        <a:spcPct val="100000"/>
      </a:lnSpc>
      <a:spcBef>
        <a:spcPts val="0"/>
      </a:spcBef>
      <a:spcAft>
        <a:spcPts val="0"/>
      </a:spcAft>
      <a:buClrTx/>
      <a:buSzTx/>
      <a:buFontTx/>
      <a:buNone/>
      <a:tabLst/>
      <a:defRPr kumimoji="0" sz="117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4pPr>
    <a:lvl5pPr marL="0" marR="0" indent="0" algn="ctr" defTabSz="321945" rtl="0" fontAlgn="auto" latinLnBrk="0" hangingPunct="0">
      <a:lnSpc>
        <a:spcPct val="100000"/>
      </a:lnSpc>
      <a:spcBef>
        <a:spcPts val="0"/>
      </a:spcBef>
      <a:spcAft>
        <a:spcPts val="0"/>
      </a:spcAft>
      <a:buClrTx/>
      <a:buSzTx/>
      <a:buFontTx/>
      <a:buNone/>
      <a:tabLst/>
      <a:defRPr kumimoji="0" sz="117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5pPr>
    <a:lvl6pPr marL="0" marR="0" indent="0" algn="ctr" defTabSz="321945" rtl="0" fontAlgn="auto" latinLnBrk="0" hangingPunct="0">
      <a:lnSpc>
        <a:spcPct val="100000"/>
      </a:lnSpc>
      <a:spcBef>
        <a:spcPts val="0"/>
      </a:spcBef>
      <a:spcAft>
        <a:spcPts val="0"/>
      </a:spcAft>
      <a:buClrTx/>
      <a:buSzTx/>
      <a:buFontTx/>
      <a:buNone/>
      <a:tabLst/>
      <a:defRPr kumimoji="0" sz="117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6pPr>
    <a:lvl7pPr marL="0" marR="0" indent="0" algn="ctr" defTabSz="321945" rtl="0" fontAlgn="auto" latinLnBrk="0" hangingPunct="0">
      <a:lnSpc>
        <a:spcPct val="100000"/>
      </a:lnSpc>
      <a:spcBef>
        <a:spcPts val="0"/>
      </a:spcBef>
      <a:spcAft>
        <a:spcPts val="0"/>
      </a:spcAft>
      <a:buClrTx/>
      <a:buSzTx/>
      <a:buFontTx/>
      <a:buNone/>
      <a:tabLst/>
      <a:defRPr kumimoji="0" sz="117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7pPr>
    <a:lvl8pPr marL="0" marR="0" indent="0" algn="ctr" defTabSz="321945" rtl="0" fontAlgn="auto" latinLnBrk="0" hangingPunct="0">
      <a:lnSpc>
        <a:spcPct val="100000"/>
      </a:lnSpc>
      <a:spcBef>
        <a:spcPts val="0"/>
      </a:spcBef>
      <a:spcAft>
        <a:spcPts val="0"/>
      </a:spcAft>
      <a:buClrTx/>
      <a:buSzTx/>
      <a:buFontTx/>
      <a:buNone/>
      <a:tabLst/>
      <a:defRPr kumimoji="0" sz="117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8pPr>
    <a:lvl9pPr marL="0" marR="0" indent="0" algn="ctr" defTabSz="321945" rtl="0" fontAlgn="auto" latinLnBrk="0" hangingPunct="0">
      <a:lnSpc>
        <a:spcPct val="100000"/>
      </a:lnSpc>
      <a:spcBef>
        <a:spcPts val="0"/>
      </a:spcBef>
      <a:spcAft>
        <a:spcPts val="0"/>
      </a:spcAft>
      <a:buClrTx/>
      <a:buSzTx/>
      <a:buFontTx/>
      <a:buNone/>
      <a:tabLst/>
      <a:defRPr kumimoji="0" sz="117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rredine Morris" initials="JM" lastIdx="14" clrIdx="0"/>
  <p:cmAuthor id="2" name="Thinus Pieters" initials="TP" lastIdx="2" clrIdx="1"/>
  <p:cmAuthor id="3" name="Johan Thyse" initials="JT" lastIdx="1" clrIdx="2">
    <p:extLst>
      <p:ext uri="{19B8F6BF-5375-455C-9EA6-DF929625EA0E}">
        <p15:presenceInfo xmlns:p15="http://schemas.microsoft.com/office/powerpoint/2012/main" userId="Johan Thys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1F2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86" d="100"/>
          <a:sy n="86" d="100"/>
        </p:scale>
        <p:origin x="654"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rredine Morris" userId="55cebf32-41b5-4f37-9c2c-212707c2a489" providerId="ADAL" clId="{622C035D-0E5E-4A83-B4B9-728F2D539D8C}"/>
    <pc:docChg chg="modSld sldOrd">
      <pc:chgData name="Jarredine Morris" userId="55cebf32-41b5-4f37-9c2c-212707c2a489" providerId="ADAL" clId="{622C035D-0E5E-4A83-B4B9-728F2D539D8C}" dt="2020-12-03T08:22:45.747" v="24"/>
      <pc:docMkLst>
        <pc:docMk/>
      </pc:docMkLst>
      <pc:sldChg chg="modSp mod">
        <pc:chgData name="Jarredine Morris" userId="55cebf32-41b5-4f37-9c2c-212707c2a489" providerId="ADAL" clId="{622C035D-0E5E-4A83-B4B9-728F2D539D8C}" dt="2020-12-03T08:22:37.540" v="20" actId="20577"/>
        <pc:sldMkLst>
          <pc:docMk/>
          <pc:sldMk cId="3018801844" sldId="262"/>
        </pc:sldMkLst>
        <pc:spChg chg="mod">
          <ac:chgData name="Jarredine Morris" userId="55cebf32-41b5-4f37-9c2c-212707c2a489" providerId="ADAL" clId="{622C035D-0E5E-4A83-B4B9-728F2D539D8C}" dt="2020-12-03T08:22:07.513" v="6" actId="20577"/>
          <ac:spMkLst>
            <pc:docMk/>
            <pc:sldMk cId="3018801844" sldId="262"/>
            <ac:spMk id="5" creationId="{E2C41C6E-B092-49C0-B43E-B13A50E89AF3}"/>
          </ac:spMkLst>
        </pc:spChg>
        <pc:spChg chg="mod">
          <ac:chgData name="Jarredine Morris" userId="55cebf32-41b5-4f37-9c2c-212707c2a489" providerId="ADAL" clId="{622C035D-0E5E-4A83-B4B9-728F2D539D8C}" dt="2020-12-03T08:22:37.540" v="20" actId="20577"/>
          <ac:spMkLst>
            <pc:docMk/>
            <pc:sldMk cId="3018801844" sldId="262"/>
            <ac:spMk id="6" creationId="{5569ACE6-8280-4F02-B345-32C8922D908D}"/>
          </ac:spMkLst>
        </pc:spChg>
      </pc:sldChg>
      <pc:sldChg chg="ord">
        <pc:chgData name="Jarredine Morris" userId="55cebf32-41b5-4f37-9c2c-212707c2a489" providerId="ADAL" clId="{622C035D-0E5E-4A83-B4B9-728F2D539D8C}" dt="2020-12-03T08:22:45.747" v="24"/>
        <pc:sldMkLst>
          <pc:docMk/>
          <pc:sldMk cId="1381067100" sldId="263"/>
        </pc:sldMkLst>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Title &amp; Subtitle">
    <p:spTree>
      <p:nvGrpSpPr>
        <p:cNvPr id="1" name=""/>
        <p:cNvGrpSpPr/>
        <p:nvPr/>
      </p:nvGrpSpPr>
      <p:grpSpPr>
        <a:xfrm>
          <a:off x="0" y="0"/>
          <a:ext cx="0" cy="0"/>
          <a:chOff x="0" y="0"/>
          <a:chExt cx="0" cy="0"/>
        </a:xfrm>
      </p:grpSpPr>
      <p:sp>
        <p:nvSpPr>
          <p:cNvPr id="13" name="Slide Number"/>
          <p:cNvSpPr txBox="1">
            <a:spLocks noGrp="1"/>
          </p:cNvSpPr>
          <p:nvPr>
            <p:ph type="sldNum" sz="quarter" idx="2"/>
          </p:nvPr>
        </p:nvSpPr>
        <p:spPr>
          <a:xfrm>
            <a:off x="11436351" y="6244421"/>
            <a:ext cx="254000" cy="189796"/>
          </a:xfrm>
          <a:prstGeom prst="rect">
            <a:avLst/>
          </a:prstGeom>
        </p:spPr>
        <p:txBody>
          <a:bodyPr/>
          <a:lstStyle/>
          <a:p>
            <a:fld id="{4082BE80-DC9D-4EB4-81E8-874EBEC31C91}" type="slidenum">
              <a:rPr lang="en-ZA" smtClean="0"/>
              <a:t>‹#›</a:t>
            </a:fld>
            <a:endParaRPr lang="en-ZA"/>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6" name="Image" descr="Imag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4351" y="486780"/>
            <a:ext cx="2260600" cy="1007639"/>
          </a:xfrm>
          <a:prstGeom prst="rect">
            <a:avLst/>
          </a:prstGeom>
          <a:ln w="12700">
            <a:miter lim="400000"/>
          </a:ln>
        </p:spPr>
      </p:pic>
      <p:sp>
        <p:nvSpPr>
          <p:cNvPr id="7" name="PARLIAMENTARY OFFICE…"/>
          <p:cNvSpPr txBox="1"/>
          <p:nvPr/>
        </p:nvSpPr>
        <p:spPr>
          <a:xfrm>
            <a:off x="1842667" y="5651500"/>
            <a:ext cx="1586653" cy="687111"/>
          </a:xfrm>
          <a:prstGeom prst="rect">
            <a:avLst/>
          </a:prstGeom>
          <a:ln w="12700">
            <a:miter lim="400000"/>
          </a:ln>
          <a:extLst>
            <a:ext uri="{C572A759-6A51-4108-AA02-DFA0A04FC94B}">
              <ma14:wrappingTextBoxFlag xmlns="" xmlns:ma14="http://schemas.microsoft.com/office/mac/drawingml/2011/main" val="1"/>
            </a:ext>
          </a:extLst>
        </p:spPr>
        <p:txBody>
          <a:bodyPr wrap="none" lIns="22860" tIns="22860" rIns="22860" bIns="22860">
            <a:spAutoFit/>
          </a:bodyPr>
          <a:lstStyle/>
          <a:p>
            <a:pPr algn="l" defTabSz="205732">
              <a:lnSpc>
                <a:spcPts val="1260"/>
              </a:lnSpc>
              <a:defRPr sz="1200" b="1">
                <a:latin typeface="Arial"/>
                <a:ea typeface="Arial"/>
                <a:cs typeface="Arial"/>
                <a:sym typeface="Arial"/>
              </a:defRPr>
            </a:pPr>
            <a:r>
              <a:rPr sz="540" dirty="0"/>
              <a:t>PARLIAMENTARY OFFICE </a:t>
            </a:r>
          </a:p>
          <a:p>
            <a:pPr algn="l" defTabSz="205732">
              <a:lnSpc>
                <a:spcPts val="1260"/>
              </a:lnSpc>
              <a:defRPr sz="1200">
                <a:latin typeface="Arial"/>
                <a:ea typeface="Arial"/>
                <a:cs typeface="Arial"/>
                <a:sym typeface="Arial"/>
              </a:defRPr>
            </a:pPr>
            <a:r>
              <a:rPr sz="540" dirty="0"/>
              <a:t>9 Church Square, 1st Floor Graaffs Trust Building </a:t>
            </a:r>
          </a:p>
          <a:p>
            <a:pPr algn="l" defTabSz="205732">
              <a:lnSpc>
                <a:spcPts val="1260"/>
              </a:lnSpc>
              <a:defRPr sz="1200">
                <a:latin typeface="Arial"/>
                <a:ea typeface="Arial"/>
                <a:cs typeface="Arial"/>
                <a:sym typeface="Arial"/>
              </a:defRPr>
            </a:pPr>
            <a:r>
              <a:rPr sz="540" dirty="0"/>
              <a:t>Cape Town, CBD </a:t>
            </a:r>
          </a:p>
          <a:p>
            <a:pPr algn="l" defTabSz="205732">
              <a:lnSpc>
                <a:spcPts val="1260"/>
              </a:lnSpc>
              <a:defRPr sz="1200">
                <a:latin typeface="Arial"/>
                <a:ea typeface="Arial"/>
                <a:cs typeface="Arial"/>
                <a:sym typeface="Arial"/>
              </a:defRPr>
            </a:pPr>
            <a:r>
              <a:rPr sz="540" dirty="0"/>
              <a:t>P.O. Box 3867, Cape Town, 8000 </a:t>
            </a:r>
          </a:p>
        </p:txBody>
      </p:sp>
      <p:sp>
        <p:nvSpPr>
          <p:cNvPr id="8" name="NATIONAL OFFICE…"/>
          <p:cNvSpPr txBox="1"/>
          <p:nvPr/>
        </p:nvSpPr>
        <p:spPr>
          <a:xfrm>
            <a:off x="490115" y="5651500"/>
            <a:ext cx="1105752" cy="687111"/>
          </a:xfrm>
          <a:prstGeom prst="rect">
            <a:avLst/>
          </a:prstGeom>
          <a:ln w="12700">
            <a:miter lim="400000"/>
          </a:ln>
          <a:extLst>
            <a:ext uri="{C572A759-6A51-4108-AA02-DFA0A04FC94B}">
              <ma14:wrappingTextBoxFlag xmlns="" xmlns:ma14="http://schemas.microsoft.com/office/mac/drawingml/2011/main" val="1"/>
            </a:ext>
          </a:extLst>
        </p:spPr>
        <p:txBody>
          <a:bodyPr wrap="none" lIns="22860" tIns="22860" rIns="22860" bIns="22860">
            <a:spAutoFit/>
          </a:bodyPr>
          <a:lstStyle/>
          <a:p>
            <a:pPr algn="l" defTabSz="205732">
              <a:lnSpc>
                <a:spcPts val="1260"/>
              </a:lnSpc>
              <a:defRPr sz="1200" b="1">
                <a:latin typeface="Arial"/>
                <a:ea typeface="Arial"/>
                <a:cs typeface="Arial"/>
                <a:sym typeface="Arial"/>
              </a:defRPr>
            </a:pPr>
            <a:r>
              <a:rPr sz="540" dirty="0"/>
              <a:t>NATIONAL OFFICE </a:t>
            </a:r>
          </a:p>
          <a:p>
            <a:pPr algn="l" defTabSz="205732">
              <a:lnSpc>
                <a:spcPts val="1260"/>
              </a:lnSpc>
              <a:defRPr sz="1200">
                <a:latin typeface="Arial"/>
                <a:ea typeface="Arial"/>
                <a:cs typeface="Arial"/>
                <a:sym typeface="Arial"/>
              </a:defRPr>
            </a:pPr>
            <a:r>
              <a:rPr sz="540" dirty="0"/>
              <a:t>61 Katherine Street, </a:t>
            </a:r>
          </a:p>
          <a:p>
            <a:pPr algn="l" defTabSz="205732">
              <a:lnSpc>
                <a:spcPts val="1260"/>
              </a:lnSpc>
              <a:defRPr sz="1200">
                <a:latin typeface="Arial"/>
                <a:ea typeface="Arial"/>
                <a:cs typeface="Arial"/>
                <a:sym typeface="Arial"/>
              </a:defRPr>
            </a:pPr>
            <a:r>
              <a:rPr sz="540" dirty="0"/>
              <a:t>Sandton, 2196 </a:t>
            </a:r>
          </a:p>
          <a:p>
            <a:pPr algn="l" defTabSz="205732">
              <a:lnSpc>
                <a:spcPts val="1260"/>
              </a:lnSpc>
              <a:defRPr sz="1200">
                <a:latin typeface="Arial"/>
                <a:ea typeface="Arial"/>
                <a:cs typeface="Arial"/>
                <a:sym typeface="Arial"/>
              </a:defRPr>
            </a:pPr>
            <a:r>
              <a:rPr sz="540" dirty="0"/>
              <a:t>P.O. Box 652807, Benmore, 2010 </a:t>
            </a:r>
          </a:p>
        </p:txBody>
      </p:sp>
    </p:spTree>
    <p:extLst>
      <p:ext uri="{BB962C8B-B14F-4D97-AF65-F5344CB8AC3E}">
        <p14:creationId xmlns:p14="http://schemas.microsoft.com/office/powerpoint/2010/main" val="3249598678"/>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2_Photo - Vertical">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9" name="Square"/>
          <p:cNvSpPr/>
          <p:nvPr/>
        </p:nvSpPr>
        <p:spPr>
          <a:xfrm>
            <a:off x="11436351" y="6210302"/>
            <a:ext cx="254000" cy="254000"/>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sz="810" dirty="0"/>
          </a:p>
        </p:txBody>
      </p:sp>
      <p:sp>
        <p:nvSpPr>
          <p:cNvPr id="5" name="Slide Number"/>
          <p:cNvSpPr txBox="1">
            <a:spLocks noGrp="1"/>
          </p:cNvSpPr>
          <p:nvPr>
            <p:ph type="sldNum" sz="quarter" idx="2"/>
          </p:nvPr>
        </p:nvSpPr>
        <p:spPr>
          <a:xfrm>
            <a:off x="11436351" y="6244421"/>
            <a:ext cx="254000" cy="189796"/>
          </a:xfrm>
          <a:prstGeom prst="rect">
            <a:avLst/>
          </a:prstGeom>
        </p:spPr>
        <p:txBody>
          <a:bodyPr/>
          <a:lstStyle>
            <a:lvl1pPr>
              <a:defRPr sz="810">
                <a:solidFill>
                  <a:schemeClr val="bg1"/>
                </a:solidFill>
                <a:latin typeface="Arial" charset="0"/>
                <a:ea typeface="Arial" charset="0"/>
                <a:cs typeface="Arial" charset="0"/>
              </a:defRPr>
            </a:lvl1pPr>
          </a:lstStyle>
          <a:p>
            <a:fld id="{4082BE80-DC9D-4EB4-81E8-874EBEC31C91}" type="slidenum">
              <a:rPr lang="en-ZA" smtClean="0"/>
              <a:t>‹#›</a:t>
            </a:fld>
            <a:endParaRPr lang="en-ZA"/>
          </a:p>
        </p:txBody>
      </p:sp>
      <p:pic>
        <p:nvPicPr>
          <p:cNvPr id="8" name="Image" descr="Imag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5628" y="6210302"/>
            <a:ext cx="690544" cy="254000"/>
          </a:xfrm>
          <a:prstGeom prst="rect">
            <a:avLst/>
          </a:prstGeom>
          <a:ln w="12700">
            <a:miter lim="400000"/>
          </a:ln>
        </p:spPr>
      </p:pic>
    </p:spTree>
    <p:extLst>
      <p:ext uri="{BB962C8B-B14F-4D97-AF65-F5344CB8AC3E}">
        <p14:creationId xmlns:p14="http://schemas.microsoft.com/office/powerpoint/2010/main" val="1280121936"/>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4_Title - Top">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Square"/>
          <p:cNvSpPr/>
          <p:nvPr/>
        </p:nvSpPr>
        <p:spPr>
          <a:xfrm>
            <a:off x="11436351" y="6210302"/>
            <a:ext cx="254000" cy="254000"/>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sz="810" dirty="0"/>
          </a:p>
        </p:txBody>
      </p:sp>
      <p:sp>
        <p:nvSpPr>
          <p:cNvPr id="15" name="Slide Number"/>
          <p:cNvSpPr txBox="1">
            <a:spLocks noGrp="1"/>
          </p:cNvSpPr>
          <p:nvPr>
            <p:ph type="sldNum" sz="quarter" idx="2"/>
          </p:nvPr>
        </p:nvSpPr>
        <p:spPr>
          <a:xfrm>
            <a:off x="11436351" y="6244421"/>
            <a:ext cx="254000" cy="189796"/>
          </a:xfrm>
          <a:prstGeom prst="rect">
            <a:avLst/>
          </a:prstGeom>
        </p:spPr>
        <p:txBody>
          <a:bodyPr/>
          <a:lstStyle>
            <a:lvl1pPr>
              <a:defRPr sz="810">
                <a:solidFill>
                  <a:srgbClr val="EA5A50"/>
                </a:solidFill>
                <a:latin typeface="Arial" charset="0"/>
                <a:ea typeface="Arial" charset="0"/>
                <a:cs typeface="Arial" charset="0"/>
              </a:defRPr>
            </a:lvl1pPr>
          </a:lstStyle>
          <a:p>
            <a:fld id="{4082BE80-DC9D-4EB4-81E8-874EBEC31C91}" type="slidenum">
              <a:rPr lang="en-ZA" smtClean="0"/>
              <a:t>‹#›</a:t>
            </a:fld>
            <a:endParaRPr lang="en-ZA"/>
          </a:p>
        </p:txBody>
      </p:sp>
      <p:pic>
        <p:nvPicPr>
          <p:cNvPr id="7" name="Image" descr="Imag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5628" y="6210302"/>
            <a:ext cx="690544" cy="254000"/>
          </a:xfrm>
          <a:prstGeom prst="rect">
            <a:avLst/>
          </a:prstGeom>
          <a:ln w="12700">
            <a:miter lim="400000"/>
          </a:ln>
        </p:spPr>
      </p:pic>
      <p:sp>
        <p:nvSpPr>
          <p:cNvPr id="8" name="Square"/>
          <p:cNvSpPr/>
          <p:nvPr/>
        </p:nvSpPr>
        <p:spPr>
          <a:xfrm>
            <a:off x="11433968" y="6215061"/>
            <a:ext cx="254000" cy="254000"/>
          </a:xfrm>
          <a:prstGeom prst="rect">
            <a:avLst/>
          </a:prstGeom>
          <a:ln w="25400">
            <a:solidFill>
              <a:srgbClr val="E95A50"/>
            </a:solidFill>
            <a:miter lim="400000"/>
          </a:ln>
        </p:spPr>
        <p:txBody>
          <a:bodyPr lIns="0" tIns="0" rIns="0" bIns="0" anchor="ctr"/>
          <a:lstStyle/>
          <a:p>
            <a:pPr>
              <a:defRPr sz="1800">
                <a:solidFill>
                  <a:srgbClr val="1C232B"/>
                </a:solidFill>
                <a:latin typeface="Arial"/>
                <a:ea typeface="Arial"/>
                <a:cs typeface="Arial"/>
                <a:sym typeface="Arial"/>
              </a:defRPr>
            </a:pPr>
            <a:endParaRPr sz="810" dirty="0"/>
          </a:p>
        </p:txBody>
      </p:sp>
    </p:spTree>
    <p:extLst>
      <p:ext uri="{BB962C8B-B14F-4D97-AF65-F5344CB8AC3E}">
        <p14:creationId xmlns:p14="http://schemas.microsoft.com/office/powerpoint/2010/main" val="2970122415"/>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4_Title - Center">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7" name="Square"/>
          <p:cNvSpPr/>
          <p:nvPr/>
        </p:nvSpPr>
        <p:spPr>
          <a:xfrm>
            <a:off x="11436351" y="6210302"/>
            <a:ext cx="254000" cy="254000"/>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sz="810" dirty="0"/>
          </a:p>
        </p:txBody>
      </p:sp>
      <p:sp>
        <p:nvSpPr>
          <p:cNvPr id="6" name="Slide Number"/>
          <p:cNvSpPr txBox="1">
            <a:spLocks noGrp="1"/>
          </p:cNvSpPr>
          <p:nvPr>
            <p:ph type="sldNum" sz="quarter" idx="2"/>
          </p:nvPr>
        </p:nvSpPr>
        <p:spPr>
          <a:xfrm>
            <a:off x="11436351" y="6244421"/>
            <a:ext cx="254000" cy="189796"/>
          </a:xfrm>
          <a:prstGeom prst="rect">
            <a:avLst/>
          </a:prstGeom>
        </p:spPr>
        <p:txBody>
          <a:bodyPr/>
          <a:lstStyle>
            <a:lvl1pPr>
              <a:defRPr sz="810">
                <a:solidFill>
                  <a:schemeClr val="bg1"/>
                </a:solidFill>
                <a:latin typeface="Arial" charset="0"/>
                <a:ea typeface="Arial" charset="0"/>
                <a:cs typeface="Arial" charset="0"/>
              </a:defRPr>
            </a:lvl1pPr>
          </a:lstStyle>
          <a:p>
            <a:fld id="{4082BE80-DC9D-4EB4-81E8-874EBEC31C91}" type="slidenum">
              <a:rPr lang="en-ZA" smtClean="0"/>
              <a:t>‹#›</a:t>
            </a:fld>
            <a:endParaRPr lang="en-ZA"/>
          </a:p>
        </p:txBody>
      </p:sp>
      <p:pic>
        <p:nvPicPr>
          <p:cNvPr id="8" name="Image" descr="Imag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5628" y="6210302"/>
            <a:ext cx="690544" cy="254000"/>
          </a:xfrm>
          <a:prstGeom prst="rect">
            <a:avLst/>
          </a:prstGeom>
          <a:ln w="12700">
            <a:miter lim="400000"/>
          </a:ln>
        </p:spPr>
      </p:pic>
    </p:spTree>
    <p:extLst>
      <p:ext uri="{BB962C8B-B14F-4D97-AF65-F5344CB8AC3E}">
        <p14:creationId xmlns:p14="http://schemas.microsoft.com/office/powerpoint/2010/main" val="524953072"/>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5_Title - Top">
    <p:spTree>
      <p:nvGrpSpPr>
        <p:cNvPr id="1" name=""/>
        <p:cNvGrpSpPr/>
        <p:nvPr/>
      </p:nvGrpSpPr>
      <p:grpSpPr>
        <a:xfrm>
          <a:off x="0" y="0"/>
          <a:ext cx="0" cy="0"/>
          <a:chOff x="0" y="0"/>
          <a:chExt cx="0" cy="0"/>
        </a:xfrm>
      </p:grpSpPr>
      <p:sp>
        <p:nvSpPr>
          <p:cNvPr id="7" name="Slide Number"/>
          <p:cNvSpPr txBox="1">
            <a:spLocks noGrp="1"/>
          </p:cNvSpPr>
          <p:nvPr>
            <p:ph type="sldNum" sz="quarter" idx="2"/>
          </p:nvPr>
        </p:nvSpPr>
        <p:spPr>
          <a:xfrm>
            <a:off x="11436351" y="6244421"/>
            <a:ext cx="254000" cy="189796"/>
          </a:xfrm>
          <a:prstGeom prst="rect">
            <a:avLst/>
          </a:prstGeom>
        </p:spPr>
        <p:txBody>
          <a:bodyPr/>
          <a:lstStyle>
            <a:lvl1pPr>
              <a:defRPr sz="810">
                <a:solidFill>
                  <a:srgbClr val="93A63A"/>
                </a:solidFill>
                <a:latin typeface="Arial" charset="0"/>
                <a:ea typeface="Arial" charset="0"/>
                <a:cs typeface="Arial" charset="0"/>
              </a:defRPr>
            </a:lvl1pPr>
          </a:lstStyle>
          <a:p>
            <a:fld id="{4082BE80-DC9D-4EB4-81E8-874EBEC31C91}" type="slidenum">
              <a:rPr lang="en-ZA" smtClean="0"/>
              <a:t>‹#›</a:t>
            </a:fld>
            <a:endParaRPr lang="en-ZA"/>
          </a:p>
        </p:txBody>
      </p:sp>
      <p:sp>
        <p:nvSpPr>
          <p:cNvPr id="5" name="Square"/>
          <p:cNvSpPr/>
          <p:nvPr/>
        </p:nvSpPr>
        <p:spPr>
          <a:xfrm>
            <a:off x="11436351" y="6210302"/>
            <a:ext cx="254000" cy="254000"/>
          </a:xfrm>
          <a:prstGeom prst="rect">
            <a:avLst/>
          </a:prstGeom>
          <a:ln w="25400">
            <a:solidFill>
              <a:srgbClr val="93A63A"/>
            </a:solidFill>
            <a:miter lim="400000"/>
          </a:ln>
        </p:spPr>
        <p:txBody>
          <a:bodyPr lIns="0" tIns="0" rIns="0" bIns="0" anchor="ctr"/>
          <a:lstStyle/>
          <a:p>
            <a:pPr>
              <a:defRPr sz="1800">
                <a:solidFill>
                  <a:srgbClr val="1C232B"/>
                </a:solidFill>
                <a:latin typeface="Arial"/>
                <a:ea typeface="Arial"/>
                <a:cs typeface="Arial"/>
                <a:sym typeface="Arial"/>
              </a:defRPr>
            </a:pPr>
            <a:endParaRPr sz="810" dirty="0"/>
          </a:p>
        </p:txBody>
      </p:sp>
      <p:pic>
        <p:nvPicPr>
          <p:cNvPr id="6" name="Image"/>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07530" y="6210302"/>
            <a:ext cx="686743" cy="254000"/>
          </a:xfrm>
          <a:prstGeom prst="rect">
            <a:avLst/>
          </a:prstGeom>
          <a:ln w="12700">
            <a:miter lim="400000"/>
          </a:ln>
        </p:spPr>
      </p:pic>
    </p:spTree>
    <p:extLst>
      <p:ext uri="{BB962C8B-B14F-4D97-AF65-F5344CB8AC3E}">
        <p14:creationId xmlns:p14="http://schemas.microsoft.com/office/powerpoint/2010/main" val="43590014"/>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_Photo - Vertical">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9" name="Square"/>
          <p:cNvSpPr/>
          <p:nvPr/>
        </p:nvSpPr>
        <p:spPr>
          <a:xfrm>
            <a:off x="11436351" y="6210302"/>
            <a:ext cx="254000" cy="254000"/>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sz="810" dirty="0"/>
          </a:p>
        </p:txBody>
      </p:sp>
      <p:sp>
        <p:nvSpPr>
          <p:cNvPr id="5" name="Slide Number"/>
          <p:cNvSpPr txBox="1">
            <a:spLocks noGrp="1"/>
          </p:cNvSpPr>
          <p:nvPr>
            <p:ph type="sldNum" sz="quarter" idx="2"/>
          </p:nvPr>
        </p:nvSpPr>
        <p:spPr>
          <a:xfrm>
            <a:off x="11436351" y="6244421"/>
            <a:ext cx="254000" cy="189796"/>
          </a:xfrm>
          <a:prstGeom prst="rect">
            <a:avLst/>
          </a:prstGeom>
        </p:spPr>
        <p:txBody>
          <a:bodyPr/>
          <a:lstStyle>
            <a:lvl1pPr>
              <a:defRPr sz="810">
                <a:solidFill>
                  <a:schemeClr val="bg1"/>
                </a:solidFill>
                <a:latin typeface="Arial" charset="0"/>
                <a:ea typeface="Arial" charset="0"/>
                <a:cs typeface="Arial" charset="0"/>
              </a:defRPr>
            </a:lvl1pPr>
          </a:lstStyle>
          <a:p>
            <a:fld id="{4082BE80-DC9D-4EB4-81E8-874EBEC31C91}" type="slidenum">
              <a:rPr lang="en-ZA" smtClean="0"/>
              <a:t>‹#›</a:t>
            </a:fld>
            <a:endParaRPr lang="en-ZA"/>
          </a:p>
        </p:txBody>
      </p:sp>
      <p:pic>
        <p:nvPicPr>
          <p:cNvPr id="7" name="Imag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7530" y="6210302"/>
            <a:ext cx="686743" cy="254000"/>
          </a:xfrm>
          <a:prstGeom prst="rect">
            <a:avLst/>
          </a:prstGeom>
          <a:ln w="12700">
            <a:miter lim="400000"/>
          </a:ln>
        </p:spPr>
      </p:pic>
    </p:spTree>
    <p:extLst>
      <p:ext uri="{BB962C8B-B14F-4D97-AF65-F5344CB8AC3E}">
        <p14:creationId xmlns:p14="http://schemas.microsoft.com/office/powerpoint/2010/main" val="474169118"/>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6_Title - Top">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Square"/>
          <p:cNvSpPr/>
          <p:nvPr/>
        </p:nvSpPr>
        <p:spPr>
          <a:xfrm>
            <a:off x="11436351" y="6210302"/>
            <a:ext cx="254000" cy="254000"/>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sz="810" dirty="0"/>
          </a:p>
        </p:txBody>
      </p:sp>
      <p:sp>
        <p:nvSpPr>
          <p:cNvPr id="15" name="Slide Number"/>
          <p:cNvSpPr txBox="1">
            <a:spLocks noGrp="1"/>
          </p:cNvSpPr>
          <p:nvPr>
            <p:ph type="sldNum" sz="quarter" idx="2"/>
          </p:nvPr>
        </p:nvSpPr>
        <p:spPr>
          <a:xfrm>
            <a:off x="11436351" y="6244421"/>
            <a:ext cx="254000" cy="189796"/>
          </a:xfrm>
          <a:prstGeom prst="rect">
            <a:avLst/>
          </a:prstGeom>
        </p:spPr>
        <p:txBody>
          <a:bodyPr/>
          <a:lstStyle>
            <a:lvl1pPr>
              <a:defRPr sz="810">
                <a:solidFill>
                  <a:srgbClr val="93A63A"/>
                </a:solidFill>
                <a:latin typeface="Arial" charset="0"/>
                <a:ea typeface="Arial" charset="0"/>
                <a:cs typeface="Arial" charset="0"/>
              </a:defRPr>
            </a:lvl1pPr>
          </a:lstStyle>
          <a:p>
            <a:fld id="{4082BE80-DC9D-4EB4-81E8-874EBEC31C91}" type="slidenum">
              <a:rPr lang="en-ZA" smtClean="0"/>
              <a:t>‹#›</a:t>
            </a:fld>
            <a:endParaRPr lang="en-ZA"/>
          </a:p>
        </p:txBody>
      </p:sp>
      <p:sp>
        <p:nvSpPr>
          <p:cNvPr id="8" name="Square"/>
          <p:cNvSpPr/>
          <p:nvPr/>
        </p:nvSpPr>
        <p:spPr>
          <a:xfrm>
            <a:off x="11433968" y="6215061"/>
            <a:ext cx="254000" cy="254000"/>
          </a:xfrm>
          <a:prstGeom prst="rect">
            <a:avLst/>
          </a:prstGeom>
          <a:ln w="25400">
            <a:solidFill>
              <a:srgbClr val="93A63A"/>
            </a:solidFill>
            <a:miter lim="400000"/>
          </a:ln>
        </p:spPr>
        <p:txBody>
          <a:bodyPr lIns="0" tIns="0" rIns="0" bIns="0" anchor="ctr"/>
          <a:lstStyle/>
          <a:p>
            <a:pPr>
              <a:defRPr sz="1800">
                <a:solidFill>
                  <a:srgbClr val="1C232B"/>
                </a:solidFill>
                <a:latin typeface="Arial"/>
                <a:ea typeface="Arial"/>
                <a:cs typeface="Arial"/>
                <a:sym typeface="Arial"/>
              </a:defRPr>
            </a:pPr>
            <a:endParaRPr sz="810" dirty="0"/>
          </a:p>
        </p:txBody>
      </p:sp>
      <p:pic>
        <p:nvPicPr>
          <p:cNvPr id="9" name="Imag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7530" y="6210302"/>
            <a:ext cx="686743" cy="254000"/>
          </a:xfrm>
          <a:prstGeom prst="rect">
            <a:avLst/>
          </a:prstGeom>
          <a:ln w="12700">
            <a:miter lim="400000"/>
          </a:ln>
        </p:spPr>
      </p:pic>
    </p:spTree>
    <p:extLst>
      <p:ext uri="{BB962C8B-B14F-4D97-AF65-F5344CB8AC3E}">
        <p14:creationId xmlns:p14="http://schemas.microsoft.com/office/powerpoint/2010/main" val="2820103312"/>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6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11463" indent="0" algn="ctr">
              <a:buNone/>
              <a:defRPr>
                <a:solidFill>
                  <a:schemeClr val="tx1">
                    <a:tint val="75000"/>
                  </a:schemeClr>
                </a:solidFill>
              </a:defRPr>
            </a:lvl2pPr>
            <a:lvl3pPr marL="822928" indent="0" algn="ctr">
              <a:buNone/>
              <a:defRPr>
                <a:solidFill>
                  <a:schemeClr val="tx1">
                    <a:tint val="75000"/>
                  </a:schemeClr>
                </a:solidFill>
              </a:defRPr>
            </a:lvl3pPr>
            <a:lvl4pPr marL="1234391" indent="0" algn="ctr">
              <a:buNone/>
              <a:defRPr>
                <a:solidFill>
                  <a:schemeClr val="tx1">
                    <a:tint val="75000"/>
                  </a:schemeClr>
                </a:solidFill>
              </a:defRPr>
            </a:lvl4pPr>
            <a:lvl5pPr marL="1645854" indent="0" algn="ctr">
              <a:buNone/>
              <a:defRPr>
                <a:solidFill>
                  <a:schemeClr val="tx1">
                    <a:tint val="75000"/>
                  </a:schemeClr>
                </a:solidFill>
              </a:defRPr>
            </a:lvl5pPr>
            <a:lvl6pPr marL="2057317" indent="0" algn="ctr">
              <a:buNone/>
              <a:defRPr>
                <a:solidFill>
                  <a:schemeClr val="tx1">
                    <a:tint val="75000"/>
                  </a:schemeClr>
                </a:solidFill>
              </a:defRPr>
            </a:lvl6pPr>
            <a:lvl7pPr marL="2468782" indent="0" algn="ctr">
              <a:buNone/>
              <a:defRPr>
                <a:solidFill>
                  <a:schemeClr val="tx1">
                    <a:tint val="75000"/>
                  </a:schemeClr>
                </a:solidFill>
              </a:defRPr>
            </a:lvl7pPr>
            <a:lvl8pPr marL="2880245" indent="0" algn="ctr">
              <a:buNone/>
              <a:defRPr>
                <a:solidFill>
                  <a:schemeClr val="tx1">
                    <a:tint val="75000"/>
                  </a:schemeClr>
                </a:solidFill>
              </a:defRPr>
            </a:lvl8pPr>
            <a:lvl9pPr marL="329170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87B79E9-BF28-41D3-84FA-05E02FEA7746}" type="datetimeFigureOut">
              <a:rPr lang="en-ZA" smtClean="0"/>
              <a:t>2020/11/25</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4082BE80-DC9D-4EB4-81E8-874EBEC31C91}" type="slidenum">
              <a:rPr lang="en-ZA" smtClean="0"/>
              <a:t>‹#›</a:t>
            </a:fld>
            <a:endParaRPr lang="en-ZA"/>
          </a:p>
        </p:txBody>
      </p:sp>
    </p:spTree>
    <p:extLst>
      <p:ext uri="{BB962C8B-B14F-4D97-AF65-F5344CB8AC3E}">
        <p14:creationId xmlns:p14="http://schemas.microsoft.com/office/powerpoint/2010/main" val="41730116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1_Title &amp; Subtitle">
    <p:spTree>
      <p:nvGrpSpPr>
        <p:cNvPr id="1" name=""/>
        <p:cNvGrpSpPr/>
        <p:nvPr/>
      </p:nvGrpSpPr>
      <p:grpSpPr>
        <a:xfrm>
          <a:off x="0" y="0"/>
          <a:ext cx="0" cy="0"/>
          <a:chOff x="0" y="0"/>
          <a:chExt cx="0" cy="0"/>
        </a:xfrm>
      </p:grpSpPr>
      <p:sp>
        <p:nvSpPr>
          <p:cNvPr id="13" name="Slide Number"/>
          <p:cNvSpPr txBox="1">
            <a:spLocks noGrp="1"/>
          </p:cNvSpPr>
          <p:nvPr>
            <p:ph type="sldNum" sz="quarter" idx="2"/>
          </p:nvPr>
        </p:nvSpPr>
        <p:spPr>
          <a:xfrm>
            <a:off x="11436351" y="6244421"/>
            <a:ext cx="254000" cy="189796"/>
          </a:xfrm>
          <a:prstGeom prst="rect">
            <a:avLst/>
          </a:prstGeom>
        </p:spPr>
        <p:txBody>
          <a:bodyPr/>
          <a:lstStyle/>
          <a:p>
            <a:fld id="{4082BE80-DC9D-4EB4-81E8-874EBEC31C91}" type="slidenum">
              <a:rPr lang="en-ZA" smtClean="0"/>
              <a:t>‹#›</a:t>
            </a:fld>
            <a:endParaRPr lang="en-ZA"/>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6" name="Image" descr="Imag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4351" y="486780"/>
            <a:ext cx="2402469" cy="1007639"/>
          </a:xfrm>
          <a:prstGeom prst="rect">
            <a:avLst/>
          </a:prstGeom>
          <a:ln w="12700">
            <a:miter lim="400000"/>
          </a:ln>
        </p:spPr>
      </p:pic>
      <p:sp>
        <p:nvSpPr>
          <p:cNvPr id="7" name="PARLIAMENTARY OFFICE…"/>
          <p:cNvSpPr txBox="1"/>
          <p:nvPr/>
        </p:nvSpPr>
        <p:spPr>
          <a:xfrm>
            <a:off x="1842667" y="5651500"/>
            <a:ext cx="1761165" cy="859081"/>
          </a:xfrm>
          <a:prstGeom prst="rect">
            <a:avLst/>
          </a:prstGeom>
          <a:ln w="12700">
            <a:miter lim="400000"/>
          </a:ln>
          <a:extLst>
            <a:ext uri="{C572A759-6A51-4108-AA02-DFA0A04FC94B}">
              <ma14:wrappingTextBoxFlag xmlns:ma14="http://schemas.microsoft.com/office/mac/drawingml/2011/main" xmlns="" val="1"/>
            </a:ext>
          </a:extLst>
        </p:spPr>
        <p:txBody>
          <a:bodyPr wrap="square" lIns="22860" tIns="22860" rIns="22860" bIns="22860">
            <a:spAutoFit/>
          </a:bodyPr>
          <a:lstStyle/>
          <a:p>
            <a:pPr algn="l" defTabSz="205732">
              <a:lnSpc>
                <a:spcPts val="1260"/>
              </a:lnSpc>
              <a:defRPr sz="1200" b="1">
                <a:latin typeface="Arial"/>
                <a:ea typeface="Arial"/>
                <a:cs typeface="Arial"/>
                <a:sym typeface="Arial"/>
              </a:defRPr>
            </a:pPr>
            <a:r>
              <a:rPr sz="720" dirty="0"/>
              <a:t>PARLIAMENTARY OFFICE </a:t>
            </a:r>
          </a:p>
          <a:p>
            <a:pPr algn="l" defTabSz="205732">
              <a:lnSpc>
                <a:spcPts val="1260"/>
              </a:lnSpc>
              <a:defRPr sz="1200">
                <a:latin typeface="Arial"/>
                <a:ea typeface="Arial"/>
                <a:cs typeface="Arial"/>
                <a:sym typeface="Arial"/>
              </a:defRPr>
            </a:pPr>
            <a:r>
              <a:rPr sz="720" dirty="0"/>
              <a:t>9 Church Square, 1st Floor Graaffs Trust Building </a:t>
            </a:r>
          </a:p>
          <a:p>
            <a:pPr algn="l" defTabSz="205732">
              <a:lnSpc>
                <a:spcPts val="1260"/>
              </a:lnSpc>
              <a:defRPr sz="1200">
                <a:latin typeface="Arial"/>
                <a:ea typeface="Arial"/>
                <a:cs typeface="Arial"/>
                <a:sym typeface="Arial"/>
              </a:defRPr>
            </a:pPr>
            <a:r>
              <a:rPr sz="720" dirty="0"/>
              <a:t>Cape Town, CBD </a:t>
            </a:r>
          </a:p>
          <a:p>
            <a:pPr algn="l" defTabSz="205732">
              <a:lnSpc>
                <a:spcPts val="1260"/>
              </a:lnSpc>
              <a:defRPr sz="1200">
                <a:latin typeface="Arial"/>
                <a:ea typeface="Arial"/>
                <a:cs typeface="Arial"/>
                <a:sym typeface="Arial"/>
              </a:defRPr>
            </a:pPr>
            <a:r>
              <a:rPr sz="720" dirty="0"/>
              <a:t>P.O. Box 3867, Cape Town, 8000 </a:t>
            </a:r>
          </a:p>
        </p:txBody>
      </p:sp>
      <p:sp>
        <p:nvSpPr>
          <p:cNvPr id="8" name="NATIONAL OFFICE…"/>
          <p:cNvSpPr txBox="1"/>
          <p:nvPr/>
        </p:nvSpPr>
        <p:spPr>
          <a:xfrm>
            <a:off x="490115" y="5651500"/>
            <a:ext cx="1226832" cy="859081"/>
          </a:xfrm>
          <a:prstGeom prst="rect">
            <a:avLst/>
          </a:prstGeom>
          <a:ln w="12700">
            <a:miter lim="400000"/>
          </a:ln>
          <a:extLst>
            <a:ext uri="{C572A759-6A51-4108-AA02-DFA0A04FC94B}">
              <ma14:wrappingTextBoxFlag xmlns:ma14="http://schemas.microsoft.com/office/mac/drawingml/2011/main" xmlns="" val="1"/>
            </a:ext>
          </a:extLst>
        </p:spPr>
        <p:txBody>
          <a:bodyPr wrap="square" lIns="22860" tIns="22860" rIns="22860" bIns="22860">
            <a:spAutoFit/>
          </a:bodyPr>
          <a:lstStyle/>
          <a:p>
            <a:pPr algn="l" defTabSz="205732">
              <a:lnSpc>
                <a:spcPts val="1260"/>
              </a:lnSpc>
              <a:defRPr sz="1200" b="1">
                <a:latin typeface="Arial"/>
                <a:ea typeface="Arial"/>
                <a:cs typeface="Arial"/>
                <a:sym typeface="Arial"/>
              </a:defRPr>
            </a:pPr>
            <a:r>
              <a:rPr sz="720" dirty="0"/>
              <a:t>NATIONAL OFFICE </a:t>
            </a:r>
          </a:p>
          <a:p>
            <a:pPr algn="l" defTabSz="205732">
              <a:lnSpc>
                <a:spcPts val="1260"/>
              </a:lnSpc>
              <a:defRPr sz="1200">
                <a:latin typeface="Arial"/>
                <a:ea typeface="Arial"/>
                <a:cs typeface="Arial"/>
                <a:sym typeface="Arial"/>
              </a:defRPr>
            </a:pPr>
            <a:r>
              <a:rPr sz="720" dirty="0"/>
              <a:t>61 Katherine Street, </a:t>
            </a:r>
          </a:p>
          <a:p>
            <a:pPr algn="l" defTabSz="205732">
              <a:lnSpc>
                <a:spcPts val="1260"/>
              </a:lnSpc>
              <a:defRPr sz="1200">
                <a:latin typeface="Arial"/>
                <a:ea typeface="Arial"/>
                <a:cs typeface="Arial"/>
                <a:sym typeface="Arial"/>
              </a:defRPr>
            </a:pPr>
            <a:r>
              <a:rPr sz="720" dirty="0"/>
              <a:t>Sandton, 2196 </a:t>
            </a:r>
          </a:p>
          <a:p>
            <a:pPr algn="l" defTabSz="205732">
              <a:lnSpc>
                <a:spcPts val="1260"/>
              </a:lnSpc>
              <a:defRPr sz="1200">
                <a:latin typeface="Arial"/>
                <a:ea typeface="Arial"/>
                <a:cs typeface="Arial"/>
                <a:sym typeface="Arial"/>
              </a:defRPr>
            </a:pPr>
            <a:r>
              <a:rPr sz="720" dirty="0"/>
              <a:t>P.O. Box 652807, Benmore, 2010 </a:t>
            </a:r>
          </a:p>
        </p:txBody>
      </p:sp>
    </p:spTree>
    <p:extLst>
      <p:ext uri="{BB962C8B-B14F-4D97-AF65-F5344CB8AC3E}">
        <p14:creationId xmlns:p14="http://schemas.microsoft.com/office/powerpoint/2010/main" val="3073864965"/>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5_Title - Center">
    <p:spTree>
      <p:nvGrpSpPr>
        <p:cNvPr id="1" name=""/>
        <p:cNvGrpSpPr/>
        <p:nvPr/>
      </p:nvGrpSpPr>
      <p:grpSpPr>
        <a:xfrm>
          <a:off x="0" y="0"/>
          <a:ext cx="0" cy="0"/>
          <a:chOff x="0" y="0"/>
          <a:chExt cx="0" cy="0"/>
        </a:xfrm>
      </p:grpSpPr>
      <p:pic>
        <p:nvPicPr>
          <p:cNvPr id="6" name="Image" descr="Image"/>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05628" y="6210302"/>
            <a:ext cx="690544" cy="254000"/>
          </a:xfrm>
          <a:prstGeom prst="rect">
            <a:avLst/>
          </a:prstGeom>
          <a:ln w="12700">
            <a:miter lim="400000"/>
          </a:ln>
        </p:spPr>
      </p:pic>
      <p:sp>
        <p:nvSpPr>
          <p:cNvPr id="8" name="Slide Number"/>
          <p:cNvSpPr txBox="1">
            <a:spLocks noGrp="1"/>
          </p:cNvSpPr>
          <p:nvPr>
            <p:ph type="sldNum" sz="quarter" idx="2"/>
          </p:nvPr>
        </p:nvSpPr>
        <p:spPr>
          <a:xfrm>
            <a:off x="11436351" y="6225698"/>
            <a:ext cx="254000" cy="227242"/>
          </a:xfrm>
          <a:prstGeom prst="rect">
            <a:avLst/>
          </a:prstGeom>
          <a:ln w="12700">
            <a:miter lim="400000"/>
          </a:ln>
        </p:spPr>
        <p:txBody>
          <a:bodyPr wrap="square" lIns="50800" tIns="50800" rIns="50800" bIns="50800" anchor="ctr">
            <a:spAutoFit/>
          </a:bodyPr>
          <a:lstStyle>
            <a:lvl1pPr>
              <a:defRPr sz="810">
                <a:latin typeface="Arial" charset="0"/>
                <a:ea typeface="Arial" charset="0"/>
                <a:cs typeface="Arial" charset="0"/>
                <a:sym typeface="Helvetica Neue Light"/>
              </a:defRPr>
            </a:lvl1pPr>
          </a:lstStyle>
          <a:p>
            <a:fld id="{4082BE80-DC9D-4EB4-81E8-874EBEC31C91}" type="slidenum">
              <a:rPr lang="en-ZA" smtClean="0"/>
              <a:t>‹#›</a:t>
            </a:fld>
            <a:endParaRPr lang="en-ZA"/>
          </a:p>
        </p:txBody>
      </p:sp>
      <p:sp>
        <p:nvSpPr>
          <p:cNvPr id="9" name="Square"/>
          <p:cNvSpPr/>
          <p:nvPr/>
        </p:nvSpPr>
        <p:spPr>
          <a:xfrm>
            <a:off x="11436351" y="6210302"/>
            <a:ext cx="254000" cy="254000"/>
          </a:xfrm>
          <a:prstGeom prst="rect">
            <a:avLst/>
          </a:prstGeom>
          <a:ln w="25400">
            <a:solidFill>
              <a:srgbClr val="1C232B"/>
            </a:solidFill>
            <a:miter lim="400000"/>
          </a:ln>
        </p:spPr>
        <p:txBody>
          <a:bodyPr lIns="0" tIns="0" rIns="0" bIns="0" anchor="ctr"/>
          <a:lstStyle/>
          <a:p>
            <a:pPr>
              <a:defRPr sz="1800">
                <a:solidFill>
                  <a:srgbClr val="1C232B"/>
                </a:solidFill>
                <a:latin typeface="Arial"/>
                <a:ea typeface="Arial"/>
                <a:cs typeface="Arial"/>
                <a:sym typeface="Arial"/>
              </a:defRPr>
            </a:pPr>
            <a:endParaRPr sz="810" dirty="0"/>
          </a:p>
        </p:txBody>
      </p:sp>
    </p:spTree>
    <p:extLst>
      <p:ext uri="{BB962C8B-B14F-4D97-AF65-F5344CB8AC3E}">
        <p14:creationId xmlns:p14="http://schemas.microsoft.com/office/powerpoint/2010/main" val="1919039677"/>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4_Photo - Vertical">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9" name="Square"/>
          <p:cNvSpPr/>
          <p:nvPr/>
        </p:nvSpPr>
        <p:spPr>
          <a:xfrm>
            <a:off x="11436351" y="6210302"/>
            <a:ext cx="254000" cy="254000"/>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sz="810" dirty="0"/>
          </a:p>
        </p:txBody>
      </p:sp>
      <p:pic>
        <p:nvPicPr>
          <p:cNvPr id="10" name="Image" descr="Imag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5628" y="6210302"/>
            <a:ext cx="690544" cy="254000"/>
          </a:xfrm>
          <a:prstGeom prst="rect">
            <a:avLst/>
          </a:prstGeom>
          <a:ln w="12700">
            <a:miter lim="400000"/>
          </a:ln>
        </p:spPr>
      </p:pic>
      <p:sp>
        <p:nvSpPr>
          <p:cNvPr id="11" name="Slide Number"/>
          <p:cNvSpPr txBox="1">
            <a:spLocks noGrp="1"/>
          </p:cNvSpPr>
          <p:nvPr>
            <p:ph type="sldNum" sz="quarter" idx="2"/>
          </p:nvPr>
        </p:nvSpPr>
        <p:spPr>
          <a:xfrm>
            <a:off x="11436351" y="6244421"/>
            <a:ext cx="254000" cy="189796"/>
          </a:xfrm>
          <a:prstGeom prst="rect">
            <a:avLst/>
          </a:prstGeom>
        </p:spPr>
        <p:txBody>
          <a:bodyPr/>
          <a:lstStyle>
            <a:lvl1pPr>
              <a:defRPr sz="810">
                <a:solidFill>
                  <a:schemeClr val="bg1"/>
                </a:solidFill>
                <a:latin typeface="Arial" charset="0"/>
                <a:ea typeface="Arial" charset="0"/>
                <a:cs typeface="Arial" charset="0"/>
              </a:defRPr>
            </a:lvl1pPr>
          </a:lstStyle>
          <a:p>
            <a:fld id="{4082BE80-DC9D-4EB4-81E8-874EBEC31C91}" type="slidenum">
              <a:rPr lang="en-ZA" smtClean="0"/>
              <a:t>‹#›</a:t>
            </a:fld>
            <a:endParaRPr lang="en-ZA"/>
          </a:p>
        </p:txBody>
      </p:sp>
    </p:spTree>
    <p:extLst>
      <p:ext uri="{BB962C8B-B14F-4D97-AF65-F5344CB8AC3E}">
        <p14:creationId xmlns:p14="http://schemas.microsoft.com/office/powerpoint/2010/main" val="224145326"/>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2_Title - Center">
    <p:spTree>
      <p:nvGrpSpPr>
        <p:cNvPr id="1" name=""/>
        <p:cNvGrpSpPr/>
        <p:nvPr/>
      </p:nvGrpSpPr>
      <p:grpSpPr>
        <a:xfrm>
          <a:off x="0" y="0"/>
          <a:ext cx="0" cy="0"/>
          <a:chOff x="0" y="0"/>
          <a:chExt cx="0" cy="0"/>
        </a:xfrm>
      </p:grpSpPr>
      <p:pic>
        <p:nvPicPr>
          <p:cNvPr id="6" name="Image" descr="Image"/>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05628" y="6210302"/>
            <a:ext cx="690544" cy="254000"/>
          </a:xfrm>
          <a:prstGeom prst="rect">
            <a:avLst/>
          </a:prstGeom>
          <a:ln w="12700">
            <a:miter lim="400000"/>
          </a:ln>
        </p:spPr>
      </p:pic>
      <p:sp>
        <p:nvSpPr>
          <p:cNvPr id="8" name="Slide Number"/>
          <p:cNvSpPr txBox="1">
            <a:spLocks noGrp="1"/>
          </p:cNvSpPr>
          <p:nvPr>
            <p:ph type="sldNum" sz="quarter" idx="2"/>
          </p:nvPr>
        </p:nvSpPr>
        <p:spPr>
          <a:xfrm>
            <a:off x="11436351" y="6225698"/>
            <a:ext cx="254000" cy="227242"/>
          </a:xfrm>
          <a:prstGeom prst="rect">
            <a:avLst/>
          </a:prstGeom>
          <a:ln w="12700">
            <a:miter lim="400000"/>
          </a:ln>
        </p:spPr>
        <p:txBody>
          <a:bodyPr wrap="square" lIns="50800" tIns="50800" rIns="50800" bIns="50800" anchor="ctr">
            <a:spAutoFit/>
          </a:bodyPr>
          <a:lstStyle>
            <a:lvl1pPr>
              <a:defRPr sz="810">
                <a:latin typeface="Arial" charset="0"/>
                <a:ea typeface="Arial" charset="0"/>
                <a:cs typeface="Arial" charset="0"/>
                <a:sym typeface="Helvetica Neue Light"/>
              </a:defRPr>
            </a:lvl1pPr>
          </a:lstStyle>
          <a:p>
            <a:fld id="{4082BE80-DC9D-4EB4-81E8-874EBEC31C91}" type="slidenum">
              <a:rPr lang="en-ZA" smtClean="0"/>
              <a:t>‹#›</a:t>
            </a:fld>
            <a:endParaRPr lang="en-ZA"/>
          </a:p>
        </p:txBody>
      </p:sp>
      <p:sp>
        <p:nvSpPr>
          <p:cNvPr id="9" name="Square"/>
          <p:cNvSpPr/>
          <p:nvPr/>
        </p:nvSpPr>
        <p:spPr>
          <a:xfrm>
            <a:off x="11436351" y="6210302"/>
            <a:ext cx="254000" cy="254000"/>
          </a:xfrm>
          <a:prstGeom prst="rect">
            <a:avLst/>
          </a:prstGeom>
          <a:ln w="25400">
            <a:solidFill>
              <a:srgbClr val="1C232B"/>
            </a:solidFill>
            <a:miter lim="400000"/>
          </a:ln>
        </p:spPr>
        <p:txBody>
          <a:bodyPr lIns="0" tIns="0" rIns="0" bIns="0" anchor="ctr"/>
          <a:lstStyle/>
          <a:p>
            <a:pPr>
              <a:defRPr sz="1800">
                <a:solidFill>
                  <a:srgbClr val="1C232B"/>
                </a:solidFill>
                <a:latin typeface="Arial"/>
                <a:ea typeface="Arial"/>
                <a:cs typeface="Arial"/>
                <a:sym typeface="Arial"/>
              </a:defRPr>
            </a:pPr>
            <a:endParaRPr sz="810" dirty="0"/>
          </a:p>
        </p:txBody>
      </p:sp>
    </p:spTree>
    <p:extLst>
      <p:ext uri="{BB962C8B-B14F-4D97-AF65-F5344CB8AC3E}">
        <p14:creationId xmlns:p14="http://schemas.microsoft.com/office/powerpoint/2010/main" val="3751689381"/>
      </p:ext>
    </p:extLst>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6_Title - Center">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7" name="Square"/>
          <p:cNvSpPr/>
          <p:nvPr/>
        </p:nvSpPr>
        <p:spPr>
          <a:xfrm>
            <a:off x="11436351" y="6210302"/>
            <a:ext cx="254000" cy="254000"/>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sz="810" dirty="0"/>
          </a:p>
        </p:txBody>
      </p:sp>
      <p:sp>
        <p:nvSpPr>
          <p:cNvPr id="6" name="Slide Number"/>
          <p:cNvSpPr txBox="1">
            <a:spLocks noGrp="1"/>
          </p:cNvSpPr>
          <p:nvPr>
            <p:ph type="sldNum" sz="quarter" idx="2"/>
          </p:nvPr>
        </p:nvSpPr>
        <p:spPr>
          <a:xfrm>
            <a:off x="11436351" y="6244421"/>
            <a:ext cx="254000" cy="189796"/>
          </a:xfrm>
          <a:prstGeom prst="rect">
            <a:avLst/>
          </a:prstGeom>
        </p:spPr>
        <p:txBody>
          <a:bodyPr/>
          <a:lstStyle>
            <a:lvl1pPr>
              <a:defRPr sz="810">
                <a:solidFill>
                  <a:schemeClr val="bg1"/>
                </a:solidFill>
                <a:latin typeface="Arial" charset="0"/>
                <a:ea typeface="Arial" charset="0"/>
                <a:cs typeface="Arial" charset="0"/>
              </a:defRPr>
            </a:lvl1pPr>
          </a:lstStyle>
          <a:p>
            <a:fld id="{4082BE80-DC9D-4EB4-81E8-874EBEC31C91}" type="slidenum">
              <a:rPr lang="en-ZA" smtClean="0"/>
              <a:t>‹#›</a:t>
            </a:fld>
            <a:endParaRPr lang="en-ZA"/>
          </a:p>
        </p:txBody>
      </p:sp>
      <p:pic>
        <p:nvPicPr>
          <p:cNvPr id="8" name="Image" descr="Imag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5628" y="6210302"/>
            <a:ext cx="690544" cy="254000"/>
          </a:xfrm>
          <a:prstGeom prst="rect">
            <a:avLst/>
          </a:prstGeom>
          <a:ln w="12700">
            <a:miter lim="400000"/>
          </a:ln>
        </p:spPr>
      </p:pic>
    </p:spTree>
    <p:extLst>
      <p:ext uri="{BB962C8B-B14F-4D97-AF65-F5344CB8AC3E}">
        <p14:creationId xmlns:p14="http://schemas.microsoft.com/office/powerpoint/2010/main" val="3837011991"/>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7_Title - Top">
    <p:spTree>
      <p:nvGrpSpPr>
        <p:cNvPr id="1" name=""/>
        <p:cNvGrpSpPr/>
        <p:nvPr/>
      </p:nvGrpSpPr>
      <p:grpSpPr>
        <a:xfrm>
          <a:off x="0" y="0"/>
          <a:ext cx="0" cy="0"/>
          <a:chOff x="0" y="0"/>
          <a:chExt cx="0" cy="0"/>
        </a:xfrm>
      </p:grpSpPr>
      <p:sp>
        <p:nvSpPr>
          <p:cNvPr id="7" name="Slide Number"/>
          <p:cNvSpPr txBox="1">
            <a:spLocks noGrp="1"/>
          </p:cNvSpPr>
          <p:nvPr>
            <p:ph type="sldNum" sz="quarter" idx="2"/>
          </p:nvPr>
        </p:nvSpPr>
        <p:spPr>
          <a:xfrm>
            <a:off x="11436351" y="6244421"/>
            <a:ext cx="254000" cy="189796"/>
          </a:xfrm>
          <a:prstGeom prst="rect">
            <a:avLst/>
          </a:prstGeom>
        </p:spPr>
        <p:txBody>
          <a:bodyPr/>
          <a:lstStyle>
            <a:lvl1pPr>
              <a:defRPr sz="810">
                <a:solidFill>
                  <a:srgbClr val="1B6775"/>
                </a:solidFill>
                <a:latin typeface="Arial" charset="0"/>
                <a:ea typeface="Arial" charset="0"/>
                <a:cs typeface="Arial" charset="0"/>
              </a:defRPr>
            </a:lvl1pPr>
          </a:lstStyle>
          <a:p>
            <a:fld id="{4082BE80-DC9D-4EB4-81E8-874EBEC31C91}" type="slidenum">
              <a:rPr lang="en-ZA" smtClean="0"/>
              <a:t>‹#›</a:t>
            </a:fld>
            <a:endParaRPr lang="en-ZA"/>
          </a:p>
        </p:txBody>
      </p:sp>
      <p:sp>
        <p:nvSpPr>
          <p:cNvPr id="9" name="Square"/>
          <p:cNvSpPr/>
          <p:nvPr/>
        </p:nvSpPr>
        <p:spPr>
          <a:xfrm>
            <a:off x="11436351" y="6210302"/>
            <a:ext cx="254000" cy="254000"/>
          </a:xfrm>
          <a:prstGeom prst="rect">
            <a:avLst/>
          </a:prstGeom>
          <a:ln w="25400">
            <a:solidFill>
              <a:srgbClr val="1E7A88"/>
            </a:solidFill>
            <a:miter lim="400000"/>
          </a:ln>
        </p:spPr>
        <p:txBody>
          <a:bodyPr lIns="0" tIns="0" rIns="0" bIns="0" anchor="ctr"/>
          <a:lstStyle/>
          <a:p>
            <a:pPr>
              <a:defRPr sz="1800">
                <a:solidFill>
                  <a:srgbClr val="1C232B"/>
                </a:solidFill>
                <a:latin typeface="Arial"/>
                <a:ea typeface="Arial"/>
                <a:cs typeface="Arial"/>
                <a:sym typeface="Arial"/>
              </a:defRPr>
            </a:pPr>
            <a:endParaRPr sz="810" dirty="0"/>
          </a:p>
        </p:txBody>
      </p:sp>
      <p:pic>
        <p:nvPicPr>
          <p:cNvPr id="10" name="Image" descr="Image"/>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05628" y="6210302"/>
            <a:ext cx="690544" cy="254000"/>
          </a:xfrm>
          <a:prstGeom prst="rect">
            <a:avLst/>
          </a:prstGeom>
          <a:ln w="12700">
            <a:miter lim="400000"/>
          </a:ln>
        </p:spPr>
      </p:pic>
    </p:spTree>
    <p:extLst>
      <p:ext uri="{BB962C8B-B14F-4D97-AF65-F5344CB8AC3E}">
        <p14:creationId xmlns:p14="http://schemas.microsoft.com/office/powerpoint/2010/main" val="1020580348"/>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5_Photo - Vertical">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9" name="Square"/>
          <p:cNvSpPr/>
          <p:nvPr/>
        </p:nvSpPr>
        <p:spPr>
          <a:xfrm>
            <a:off x="11436351" y="6210302"/>
            <a:ext cx="254000" cy="254000"/>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sz="810" dirty="0"/>
          </a:p>
        </p:txBody>
      </p:sp>
      <p:sp>
        <p:nvSpPr>
          <p:cNvPr id="5" name="Slide Number"/>
          <p:cNvSpPr txBox="1">
            <a:spLocks noGrp="1"/>
          </p:cNvSpPr>
          <p:nvPr>
            <p:ph type="sldNum" sz="quarter" idx="2"/>
          </p:nvPr>
        </p:nvSpPr>
        <p:spPr>
          <a:xfrm>
            <a:off x="11436351" y="6244421"/>
            <a:ext cx="254000" cy="189796"/>
          </a:xfrm>
          <a:prstGeom prst="rect">
            <a:avLst/>
          </a:prstGeom>
        </p:spPr>
        <p:txBody>
          <a:bodyPr/>
          <a:lstStyle>
            <a:lvl1pPr>
              <a:defRPr sz="810">
                <a:solidFill>
                  <a:schemeClr val="bg1"/>
                </a:solidFill>
                <a:latin typeface="Arial" charset="0"/>
                <a:ea typeface="Arial" charset="0"/>
                <a:cs typeface="Arial" charset="0"/>
              </a:defRPr>
            </a:lvl1pPr>
          </a:lstStyle>
          <a:p>
            <a:fld id="{4082BE80-DC9D-4EB4-81E8-874EBEC31C91}" type="slidenum">
              <a:rPr lang="en-ZA" smtClean="0"/>
              <a:t>‹#›</a:t>
            </a:fld>
            <a:endParaRPr lang="en-ZA"/>
          </a:p>
        </p:txBody>
      </p:sp>
      <p:pic>
        <p:nvPicPr>
          <p:cNvPr id="7" name="Image" descr="Imag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5628" y="6210302"/>
            <a:ext cx="690544" cy="254000"/>
          </a:xfrm>
          <a:prstGeom prst="rect">
            <a:avLst/>
          </a:prstGeom>
          <a:ln w="12700">
            <a:miter lim="400000"/>
          </a:ln>
        </p:spPr>
      </p:pic>
    </p:spTree>
    <p:extLst>
      <p:ext uri="{BB962C8B-B14F-4D97-AF65-F5344CB8AC3E}">
        <p14:creationId xmlns:p14="http://schemas.microsoft.com/office/powerpoint/2010/main" val="840203774"/>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8_Title - Top">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Square"/>
          <p:cNvSpPr/>
          <p:nvPr/>
        </p:nvSpPr>
        <p:spPr>
          <a:xfrm>
            <a:off x="11436351" y="6210302"/>
            <a:ext cx="254000" cy="254000"/>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sz="810" dirty="0"/>
          </a:p>
        </p:txBody>
      </p:sp>
      <p:sp>
        <p:nvSpPr>
          <p:cNvPr id="15" name="Slide Number"/>
          <p:cNvSpPr txBox="1">
            <a:spLocks noGrp="1"/>
          </p:cNvSpPr>
          <p:nvPr>
            <p:ph type="sldNum" sz="quarter" idx="2"/>
          </p:nvPr>
        </p:nvSpPr>
        <p:spPr>
          <a:xfrm>
            <a:off x="11436351" y="6244421"/>
            <a:ext cx="254000" cy="189796"/>
          </a:xfrm>
          <a:prstGeom prst="rect">
            <a:avLst/>
          </a:prstGeom>
        </p:spPr>
        <p:txBody>
          <a:bodyPr/>
          <a:lstStyle>
            <a:lvl1pPr>
              <a:defRPr sz="810">
                <a:solidFill>
                  <a:srgbClr val="1B6775"/>
                </a:solidFill>
                <a:latin typeface="Arial" charset="0"/>
                <a:ea typeface="Arial" charset="0"/>
                <a:cs typeface="Arial" charset="0"/>
              </a:defRPr>
            </a:lvl1pPr>
          </a:lstStyle>
          <a:p>
            <a:fld id="{4082BE80-DC9D-4EB4-81E8-874EBEC31C91}" type="slidenum">
              <a:rPr lang="en-ZA" smtClean="0"/>
              <a:t>‹#›</a:t>
            </a:fld>
            <a:endParaRPr lang="en-ZA"/>
          </a:p>
        </p:txBody>
      </p:sp>
      <p:sp>
        <p:nvSpPr>
          <p:cNvPr id="18" name="Square"/>
          <p:cNvSpPr/>
          <p:nvPr/>
        </p:nvSpPr>
        <p:spPr>
          <a:xfrm>
            <a:off x="11443259" y="6213021"/>
            <a:ext cx="254000" cy="254000"/>
          </a:xfrm>
          <a:prstGeom prst="rect">
            <a:avLst/>
          </a:prstGeom>
          <a:ln w="25400">
            <a:solidFill>
              <a:srgbClr val="1E7A88"/>
            </a:solidFill>
            <a:miter lim="400000"/>
          </a:ln>
        </p:spPr>
        <p:txBody>
          <a:bodyPr lIns="0" tIns="0" rIns="0" bIns="0" anchor="ctr"/>
          <a:lstStyle/>
          <a:p>
            <a:pPr>
              <a:defRPr sz="1800">
                <a:solidFill>
                  <a:srgbClr val="1C232B"/>
                </a:solidFill>
                <a:latin typeface="Arial"/>
                <a:ea typeface="Arial"/>
                <a:cs typeface="Arial"/>
                <a:sym typeface="Arial"/>
              </a:defRPr>
            </a:pPr>
            <a:endParaRPr sz="810" dirty="0"/>
          </a:p>
        </p:txBody>
      </p:sp>
      <p:pic>
        <p:nvPicPr>
          <p:cNvPr id="19" name="Image" descr="Imag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5628" y="6210302"/>
            <a:ext cx="690544" cy="254000"/>
          </a:xfrm>
          <a:prstGeom prst="rect">
            <a:avLst/>
          </a:prstGeom>
          <a:ln w="12700">
            <a:miter lim="400000"/>
          </a:ln>
        </p:spPr>
      </p:pic>
    </p:spTree>
    <p:extLst>
      <p:ext uri="{BB962C8B-B14F-4D97-AF65-F5344CB8AC3E}">
        <p14:creationId xmlns:p14="http://schemas.microsoft.com/office/powerpoint/2010/main" val="43347791"/>
      </p:ext>
    </p:extLst>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7_Title - Center">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7" name="Square"/>
          <p:cNvSpPr/>
          <p:nvPr/>
        </p:nvSpPr>
        <p:spPr>
          <a:xfrm>
            <a:off x="11436351" y="6210302"/>
            <a:ext cx="254000" cy="254000"/>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sz="810" dirty="0"/>
          </a:p>
        </p:txBody>
      </p:sp>
      <p:sp>
        <p:nvSpPr>
          <p:cNvPr id="6" name="Slide Number"/>
          <p:cNvSpPr txBox="1">
            <a:spLocks noGrp="1"/>
          </p:cNvSpPr>
          <p:nvPr>
            <p:ph type="sldNum" sz="quarter" idx="2"/>
          </p:nvPr>
        </p:nvSpPr>
        <p:spPr>
          <a:xfrm>
            <a:off x="11436351" y="6244421"/>
            <a:ext cx="254000" cy="189796"/>
          </a:xfrm>
          <a:prstGeom prst="rect">
            <a:avLst/>
          </a:prstGeom>
        </p:spPr>
        <p:txBody>
          <a:bodyPr/>
          <a:lstStyle>
            <a:lvl1pPr>
              <a:defRPr sz="810">
                <a:solidFill>
                  <a:schemeClr val="bg1"/>
                </a:solidFill>
                <a:latin typeface="Arial" charset="0"/>
                <a:ea typeface="Arial" charset="0"/>
                <a:cs typeface="Arial" charset="0"/>
              </a:defRPr>
            </a:lvl1pPr>
          </a:lstStyle>
          <a:p>
            <a:fld id="{4082BE80-DC9D-4EB4-81E8-874EBEC31C91}" type="slidenum">
              <a:rPr lang="en-ZA" smtClean="0"/>
              <a:t>‹#›</a:t>
            </a:fld>
            <a:endParaRPr lang="en-ZA"/>
          </a:p>
        </p:txBody>
      </p:sp>
      <p:pic>
        <p:nvPicPr>
          <p:cNvPr id="8" name="Image" descr="Imag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5628" y="6210302"/>
            <a:ext cx="690544" cy="254000"/>
          </a:xfrm>
          <a:prstGeom prst="rect">
            <a:avLst/>
          </a:prstGeom>
          <a:ln w="12700">
            <a:miter lim="400000"/>
          </a:ln>
        </p:spPr>
      </p:pic>
    </p:spTree>
    <p:extLst>
      <p:ext uri="{BB962C8B-B14F-4D97-AF65-F5344CB8AC3E}">
        <p14:creationId xmlns:p14="http://schemas.microsoft.com/office/powerpoint/2010/main" val="3106840375"/>
      </p:ext>
    </p:extLst>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9_Title - Top">
    <p:spTree>
      <p:nvGrpSpPr>
        <p:cNvPr id="1" name=""/>
        <p:cNvGrpSpPr/>
        <p:nvPr/>
      </p:nvGrpSpPr>
      <p:grpSpPr>
        <a:xfrm>
          <a:off x="0" y="0"/>
          <a:ext cx="0" cy="0"/>
          <a:chOff x="0" y="0"/>
          <a:chExt cx="0" cy="0"/>
        </a:xfrm>
      </p:grpSpPr>
      <p:sp>
        <p:nvSpPr>
          <p:cNvPr id="7" name="Slide Number"/>
          <p:cNvSpPr txBox="1">
            <a:spLocks noGrp="1"/>
          </p:cNvSpPr>
          <p:nvPr>
            <p:ph type="sldNum" sz="quarter" idx="2"/>
          </p:nvPr>
        </p:nvSpPr>
        <p:spPr>
          <a:xfrm>
            <a:off x="11436351" y="6244421"/>
            <a:ext cx="254000" cy="189796"/>
          </a:xfrm>
          <a:prstGeom prst="rect">
            <a:avLst/>
          </a:prstGeom>
        </p:spPr>
        <p:txBody>
          <a:bodyPr/>
          <a:lstStyle>
            <a:lvl1pPr>
              <a:defRPr sz="810">
                <a:solidFill>
                  <a:srgbClr val="EA5A50"/>
                </a:solidFill>
                <a:latin typeface="Arial" charset="0"/>
                <a:ea typeface="Arial" charset="0"/>
                <a:cs typeface="Arial" charset="0"/>
              </a:defRPr>
            </a:lvl1pPr>
          </a:lstStyle>
          <a:p>
            <a:fld id="{4082BE80-DC9D-4EB4-81E8-874EBEC31C91}" type="slidenum">
              <a:rPr lang="en-ZA" smtClean="0"/>
              <a:t>‹#›</a:t>
            </a:fld>
            <a:endParaRPr lang="en-ZA"/>
          </a:p>
        </p:txBody>
      </p:sp>
      <p:sp>
        <p:nvSpPr>
          <p:cNvPr id="5" name="Square"/>
          <p:cNvSpPr/>
          <p:nvPr/>
        </p:nvSpPr>
        <p:spPr>
          <a:xfrm>
            <a:off x="11436351" y="6210302"/>
            <a:ext cx="254000" cy="254000"/>
          </a:xfrm>
          <a:prstGeom prst="rect">
            <a:avLst/>
          </a:prstGeom>
          <a:ln w="25400">
            <a:solidFill>
              <a:srgbClr val="E95A50"/>
            </a:solidFill>
            <a:miter lim="400000"/>
          </a:ln>
        </p:spPr>
        <p:txBody>
          <a:bodyPr lIns="0" tIns="0" rIns="0" bIns="0" anchor="ctr"/>
          <a:lstStyle/>
          <a:p>
            <a:pPr>
              <a:defRPr sz="1800">
                <a:solidFill>
                  <a:srgbClr val="1C232B"/>
                </a:solidFill>
                <a:latin typeface="Arial"/>
                <a:ea typeface="Arial"/>
                <a:cs typeface="Arial"/>
                <a:sym typeface="Arial"/>
              </a:defRPr>
            </a:pPr>
            <a:endParaRPr sz="810" dirty="0"/>
          </a:p>
        </p:txBody>
      </p:sp>
      <p:pic>
        <p:nvPicPr>
          <p:cNvPr id="6" name="Image" descr="Image"/>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05628" y="6210302"/>
            <a:ext cx="690544" cy="254000"/>
          </a:xfrm>
          <a:prstGeom prst="rect">
            <a:avLst/>
          </a:prstGeom>
          <a:ln w="12700">
            <a:miter lim="400000"/>
          </a:ln>
        </p:spPr>
      </p:pic>
    </p:spTree>
    <p:extLst>
      <p:ext uri="{BB962C8B-B14F-4D97-AF65-F5344CB8AC3E}">
        <p14:creationId xmlns:p14="http://schemas.microsoft.com/office/powerpoint/2010/main" val="3333275818"/>
      </p:ext>
    </p:extLst>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6_Photo - Vertical">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9" name="Square"/>
          <p:cNvSpPr/>
          <p:nvPr/>
        </p:nvSpPr>
        <p:spPr>
          <a:xfrm>
            <a:off x="11436351" y="6210302"/>
            <a:ext cx="254000" cy="254000"/>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sz="810" dirty="0"/>
          </a:p>
        </p:txBody>
      </p:sp>
      <p:sp>
        <p:nvSpPr>
          <p:cNvPr id="5" name="Slide Number"/>
          <p:cNvSpPr txBox="1">
            <a:spLocks noGrp="1"/>
          </p:cNvSpPr>
          <p:nvPr>
            <p:ph type="sldNum" sz="quarter" idx="2"/>
          </p:nvPr>
        </p:nvSpPr>
        <p:spPr>
          <a:xfrm>
            <a:off x="11436351" y="6244421"/>
            <a:ext cx="254000" cy="189796"/>
          </a:xfrm>
          <a:prstGeom prst="rect">
            <a:avLst/>
          </a:prstGeom>
        </p:spPr>
        <p:txBody>
          <a:bodyPr/>
          <a:lstStyle>
            <a:lvl1pPr>
              <a:defRPr sz="810">
                <a:solidFill>
                  <a:schemeClr val="bg1"/>
                </a:solidFill>
                <a:latin typeface="Arial" charset="0"/>
                <a:ea typeface="Arial" charset="0"/>
                <a:cs typeface="Arial" charset="0"/>
              </a:defRPr>
            </a:lvl1pPr>
          </a:lstStyle>
          <a:p>
            <a:fld id="{4082BE80-DC9D-4EB4-81E8-874EBEC31C91}" type="slidenum">
              <a:rPr lang="en-ZA" smtClean="0"/>
              <a:t>‹#›</a:t>
            </a:fld>
            <a:endParaRPr lang="en-ZA"/>
          </a:p>
        </p:txBody>
      </p:sp>
      <p:pic>
        <p:nvPicPr>
          <p:cNvPr id="8" name="Image" descr="Imag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5628" y="6210302"/>
            <a:ext cx="690544" cy="254000"/>
          </a:xfrm>
          <a:prstGeom prst="rect">
            <a:avLst/>
          </a:prstGeom>
          <a:ln w="12700">
            <a:miter lim="400000"/>
          </a:ln>
        </p:spPr>
      </p:pic>
    </p:spTree>
    <p:extLst>
      <p:ext uri="{BB962C8B-B14F-4D97-AF65-F5344CB8AC3E}">
        <p14:creationId xmlns:p14="http://schemas.microsoft.com/office/powerpoint/2010/main" val="1510069419"/>
      </p:ext>
    </p:extLst>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10_Title - Top">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Square"/>
          <p:cNvSpPr/>
          <p:nvPr/>
        </p:nvSpPr>
        <p:spPr>
          <a:xfrm>
            <a:off x="11436351" y="6210302"/>
            <a:ext cx="254000" cy="254000"/>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sz="810" dirty="0"/>
          </a:p>
        </p:txBody>
      </p:sp>
      <p:sp>
        <p:nvSpPr>
          <p:cNvPr id="15" name="Slide Number"/>
          <p:cNvSpPr txBox="1">
            <a:spLocks noGrp="1"/>
          </p:cNvSpPr>
          <p:nvPr>
            <p:ph type="sldNum" sz="quarter" idx="2"/>
          </p:nvPr>
        </p:nvSpPr>
        <p:spPr>
          <a:xfrm>
            <a:off x="11436351" y="6244421"/>
            <a:ext cx="254000" cy="189796"/>
          </a:xfrm>
          <a:prstGeom prst="rect">
            <a:avLst/>
          </a:prstGeom>
        </p:spPr>
        <p:txBody>
          <a:bodyPr/>
          <a:lstStyle>
            <a:lvl1pPr>
              <a:defRPr sz="810">
                <a:solidFill>
                  <a:srgbClr val="EA5A50"/>
                </a:solidFill>
                <a:latin typeface="Arial" charset="0"/>
                <a:ea typeface="Arial" charset="0"/>
                <a:cs typeface="Arial" charset="0"/>
              </a:defRPr>
            </a:lvl1pPr>
          </a:lstStyle>
          <a:p>
            <a:fld id="{4082BE80-DC9D-4EB4-81E8-874EBEC31C91}" type="slidenum">
              <a:rPr lang="en-ZA" smtClean="0"/>
              <a:t>‹#›</a:t>
            </a:fld>
            <a:endParaRPr lang="en-ZA"/>
          </a:p>
        </p:txBody>
      </p:sp>
      <p:pic>
        <p:nvPicPr>
          <p:cNvPr id="7" name="Image" descr="Imag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5628" y="6210302"/>
            <a:ext cx="690544" cy="254000"/>
          </a:xfrm>
          <a:prstGeom prst="rect">
            <a:avLst/>
          </a:prstGeom>
          <a:ln w="12700">
            <a:miter lim="400000"/>
          </a:ln>
        </p:spPr>
      </p:pic>
      <p:sp>
        <p:nvSpPr>
          <p:cNvPr id="8" name="Square"/>
          <p:cNvSpPr/>
          <p:nvPr/>
        </p:nvSpPr>
        <p:spPr>
          <a:xfrm>
            <a:off x="11433968" y="6215061"/>
            <a:ext cx="254000" cy="254000"/>
          </a:xfrm>
          <a:prstGeom prst="rect">
            <a:avLst/>
          </a:prstGeom>
          <a:ln w="25400">
            <a:solidFill>
              <a:srgbClr val="E95A50"/>
            </a:solidFill>
            <a:miter lim="400000"/>
          </a:ln>
        </p:spPr>
        <p:txBody>
          <a:bodyPr lIns="0" tIns="0" rIns="0" bIns="0" anchor="ctr"/>
          <a:lstStyle/>
          <a:p>
            <a:pPr>
              <a:defRPr sz="1800">
                <a:solidFill>
                  <a:srgbClr val="1C232B"/>
                </a:solidFill>
                <a:latin typeface="Arial"/>
                <a:ea typeface="Arial"/>
                <a:cs typeface="Arial"/>
                <a:sym typeface="Arial"/>
              </a:defRPr>
            </a:pPr>
            <a:endParaRPr sz="810" dirty="0"/>
          </a:p>
        </p:txBody>
      </p:sp>
    </p:spTree>
    <p:extLst>
      <p:ext uri="{BB962C8B-B14F-4D97-AF65-F5344CB8AC3E}">
        <p14:creationId xmlns:p14="http://schemas.microsoft.com/office/powerpoint/2010/main" val="3490719362"/>
      </p:ext>
    </p:extLst>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8_Title - Center">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7" name="Square"/>
          <p:cNvSpPr/>
          <p:nvPr/>
        </p:nvSpPr>
        <p:spPr>
          <a:xfrm>
            <a:off x="11436351" y="6210302"/>
            <a:ext cx="254000" cy="254000"/>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sz="810" dirty="0"/>
          </a:p>
        </p:txBody>
      </p:sp>
      <p:sp>
        <p:nvSpPr>
          <p:cNvPr id="6" name="Slide Number"/>
          <p:cNvSpPr txBox="1">
            <a:spLocks noGrp="1"/>
          </p:cNvSpPr>
          <p:nvPr>
            <p:ph type="sldNum" sz="quarter" idx="2"/>
          </p:nvPr>
        </p:nvSpPr>
        <p:spPr>
          <a:xfrm>
            <a:off x="11436351" y="6244421"/>
            <a:ext cx="254000" cy="189796"/>
          </a:xfrm>
          <a:prstGeom prst="rect">
            <a:avLst/>
          </a:prstGeom>
        </p:spPr>
        <p:txBody>
          <a:bodyPr/>
          <a:lstStyle>
            <a:lvl1pPr>
              <a:defRPr sz="810">
                <a:solidFill>
                  <a:schemeClr val="bg1"/>
                </a:solidFill>
                <a:latin typeface="Arial" charset="0"/>
                <a:ea typeface="Arial" charset="0"/>
                <a:cs typeface="Arial" charset="0"/>
              </a:defRPr>
            </a:lvl1pPr>
          </a:lstStyle>
          <a:p>
            <a:fld id="{4082BE80-DC9D-4EB4-81E8-874EBEC31C91}" type="slidenum">
              <a:rPr lang="en-ZA" smtClean="0"/>
              <a:t>‹#›</a:t>
            </a:fld>
            <a:endParaRPr lang="en-ZA"/>
          </a:p>
        </p:txBody>
      </p:sp>
      <p:pic>
        <p:nvPicPr>
          <p:cNvPr id="8" name="Image" descr="Imag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5628" y="6210302"/>
            <a:ext cx="690544" cy="254000"/>
          </a:xfrm>
          <a:prstGeom prst="rect">
            <a:avLst/>
          </a:prstGeom>
          <a:ln w="12700">
            <a:miter lim="400000"/>
          </a:ln>
        </p:spPr>
      </p:pic>
    </p:spTree>
    <p:extLst>
      <p:ext uri="{BB962C8B-B14F-4D97-AF65-F5344CB8AC3E}">
        <p14:creationId xmlns:p14="http://schemas.microsoft.com/office/powerpoint/2010/main" val="2970709102"/>
      </p:ext>
    </p:extLst>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11_Title - Top">
    <p:spTree>
      <p:nvGrpSpPr>
        <p:cNvPr id="1" name=""/>
        <p:cNvGrpSpPr/>
        <p:nvPr/>
      </p:nvGrpSpPr>
      <p:grpSpPr>
        <a:xfrm>
          <a:off x="0" y="0"/>
          <a:ext cx="0" cy="0"/>
          <a:chOff x="0" y="0"/>
          <a:chExt cx="0" cy="0"/>
        </a:xfrm>
      </p:grpSpPr>
      <p:sp>
        <p:nvSpPr>
          <p:cNvPr id="7" name="Slide Number"/>
          <p:cNvSpPr txBox="1">
            <a:spLocks noGrp="1"/>
          </p:cNvSpPr>
          <p:nvPr>
            <p:ph type="sldNum" sz="quarter" idx="2"/>
          </p:nvPr>
        </p:nvSpPr>
        <p:spPr>
          <a:xfrm>
            <a:off x="11436351" y="6244421"/>
            <a:ext cx="254000" cy="189796"/>
          </a:xfrm>
          <a:prstGeom prst="rect">
            <a:avLst/>
          </a:prstGeom>
        </p:spPr>
        <p:txBody>
          <a:bodyPr/>
          <a:lstStyle>
            <a:lvl1pPr>
              <a:defRPr sz="810">
                <a:solidFill>
                  <a:srgbClr val="93A63A"/>
                </a:solidFill>
                <a:latin typeface="Arial" charset="0"/>
                <a:ea typeface="Arial" charset="0"/>
                <a:cs typeface="Arial" charset="0"/>
              </a:defRPr>
            </a:lvl1pPr>
          </a:lstStyle>
          <a:p>
            <a:fld id="{4082BE80-DC9D-4EB4-81E8-874EBEC31C91}" type="slidenum">
              <a:rPr lang="en-ZA" smtClean="0"/>
              <a:t>‹#›</a:t>
            </a:fld>
            <a:endParaRPr lang="en-ZA"/>
          </a:p>
        </p:txBody>
      </p:sp>
      <p:sp>
        <p:nvSpPr>
          <p:cNvPr id="5" name="Square"/>
          <p:cNvSpPr/>
          <p:nvPr/>
        </p:nvSpPr>
        <p:spPr>
          <a:xfrm>
            <a:off x="11436351" y="6210302"/>
            <a:ext cx="254000" cy="254000"/>
          </a:xfrm>
          <a:prstGeom prst="rect">
            <a:avLst/>
          </a:prstGeom>
          <a:ln w="25400">
            <a:solidFill>
              <a:srgbClr val="93A63A"/>
            </a:solidFill>
            <a:miter lim="400000"/>
          </a:ln>
        </p:spPr>
        <p:txBody>
          <a:bodyPr lIns="0" tIns="0" rIns="0" bIns="0" anchor="ctr"/>
          <a:lstStyle/>
          <a:p>
            <a:pPr>
              <a:defRPr sz="1800">
                <a:solidFill>
                  <a:srgbClr val="1C232B"/>
                </a:solidFill>
                <a:latin typeface="Arial"/>
                <a:ea typeface="Arial"/>
                <a:cs typeface="Arial"/>
                <a:sym typeface="Arial"/>
              </a:defRPr>
            </a:pPr>
            <a:endParaRPr sz="810" dirty="0"/>
          </a:p>
        </p:txBody>
      </p:sp>
      <p:pic>
        <p:nvPicPr>
          <p:cNvPr id="6" name="Image"/>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07530" y="6210302"/>
            <a:ext cx="686743" cy="254000"/>
          </a:xfrm>
          <a:prstGeom prst="rect">
            <a:avLst/>
          </a:prstGeom>
          <a:ln w="12700">
            <a:miter lim="400000"/>
          </a:ln>
        </p:spPr>
      </p:pic>
    </p:spTree>
    <p:extLst>
      <p:ext uri="{BB962C8B-B14F-4D97-AF65-F5344CB8AC3E}">
        <p14:creationId xmlns:p14="http://schemas.microsoft.com/office/powerpoint/2010/main" val="679420239"/>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cSld name="Photo - Vertical">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9" name="Square"/>
          <p:cNvSpPr/>
          <p:nvPr/>
        </p:nvSpPr>
        <p:spPr>
          <a:xfrm>
            <a:off x="11436351" y="6210302"/>
            <a:ext cx="254000" cy="254000"/>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sz="810" dirty="0"/>
          </a:p>
        </p:txBody>
      </p:sp>
      <p:pic>
        <p:nvPicPr>
          <p:cNvPr id="10" name="Image" descr="Imag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5628" y="6210302"/>
            <a:ext cx="690544" cy="254000"/>
          </a:xfrm>
          <a:prstGeom prst="rect">
            <a:avLst/>
          </a:prstGeom>
          <a:ln w="12700">
            <a:miter lim="400000"/>
          </a:ln>
        </p:spPr>
      </p:pic>
      <p:sp>
        <p:nvSpPr>
          <p:cNvPr id="11" name="Slide Number"/>
          <p:cNvSpPr txBox="1">
            <a:spLocks noGrp="1"/>
          </p:cNvSpPr>
          <p:nvPr>
            <p:ph type="sldNum" sz="quarter" idx="2"/>
          </p:nvPr>
        </p:nvSpPr>
        <p:spPr>
          <a:xfrm>
            <a:off x="11436351" y="6244421"/>
            <a:ext cx="254000" cy="189796"/>
          </a:xfrm>
          <a:prstGeom prst="rect">
            <a:avLst/>
          </a:prstGeom>
        </p:spPr>
        <p:txBody>
          <a:bodyPr/>
          <a:lstStyle>
            <a:lvl1pPr>
              <a:defRPr sz="810">
                <a:solidFill>
                  <a:schemeClr val="bg1"/>
                </a:solidFill>
                <a:latin typeface="Arial" charset="0"/>
                <a:ea typeface="Arial" charset="0"/>
                <a:cs typeface="Arial" charset="0"/>
              </a:defRPr>
            </a:lvl1pPr>
          </a:lstStyle>
          <a:p>
            <a:fld id="{4082BE80-DC9D-4EB4-81E8-874EBEC31C91}" type="slidenum">
              <a:rPr lang="en-ZA" smtClean="0"/>
              <a:t>‹#›</a:t>
            </a:fld>
            <a:endParaRPr lang="en-ZA"/>
          </a:p>
        </p:txBody>
      </p:sp>
    </p:spTree>
    <p:extLst>
      <p:ext uri="{BB962C8B-B14F-4D97-AF65-F5344CB8AC3E}">
        <p14:creationId xmlns:p14="http://schemas.microsoft.com/office/powerpoint/2010/main" val="1198064173"/>
      </p:ext>
    </p:extLst>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7_Photo - Vertical">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9" name="Square"/>
          <p:cNvSpPr/>
          <p:nvPr/>
        </p:nvSpPr>
        <p:spPr>
          <a:xfrm>
            <a:off x="11436351" y="6210302"/>
            <a:ext cx="254000" cy="254000"/>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sz="810" dirty="0"/>
          </a:p>
        </p:txBody>
      </p:sp>
      <p:sp>
        <p:nvSpPr>
          <p:cNvPr id="5" name="Slide Number"/>
          <p:cNvSpPr txBox="1">
            <a:spLocks noGrp="1"/>
          </p:cNvSpPr>
          <p:nvPr>
            <p:ph type="sldNum" sz="quarter" idx="2"/>
          </p:nvPr>
        </p:nvSpPr>
        <p:spPr>
          <a:xfrm>
            <a:off x="11436351" y="6244421"/>
            <a:ext cx="254000" cy="189796"/>
          </a:xfrm>
          <a:prstGeom prst="rect">
            <a:avLst/>
          </a:prstGeom>
        </p:spPr>
        <p:txBody>
          <a:bodyPr/>
          <a:lstStyle>
            <a:lvl1pPr>
              <a:defRPr sz="810">
                <a:solidFill>
                  <a:schemeClr val="bg1"/>
                </a:solidFill>
                <a:latin typeface="Arial" charset="0"/>
                <a:ea typeface="Arial" charset="0"/>
                <a:cs typeface="Arial" charset="0"/>
              </a:defRPr>
            </a:lvl1pPr>
          </a:lstStyle>
          <a:p>
            <a:fld id="{4082BE80-DC9D-4EB4-81E8-874EBEC31C91}" type="slidenum">
              <a:rPr lang="en-ZA" smtClean="0"/>
              <a:t>‹#›</a:t>
            </a:fld>
            <a:endParaRPr lang="en-ZA"/>
          </a:p>
        </p:txBody>
      </p:sp>
      <p:pic>
        <p:nvPicPr>
          <p:cNvPr id="7" name="Imag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7530" y="6210302"/>
            <a:ext cx="686743" cy="254000"/>
          </a:xfrm>
          <a:prstGeom prst="rect">
            <a:avLst/>
          </a:prstGeom>
          <a:ln w="12700">
            <a:miter lim="400000"/>
          </a:ln>
        </p:spPr>
      </p:pic>
    </p:spTree>
    <p:extLst>
      <p:ext uri="{BB962C8B-B14F-4D97-AF65-F5344CB8AC3E}">
        <p14:creationId xmlns:p14="http://schemas.microsoft.com/office/powerpoint/2010/main" val="1422439247"/>
      </p:ext>
    </p:extLst>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12_Title - Top">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Square"/>
          <p:cNvSpPr/>
          <p:nvPr/>
        </p:nvSpPr>
        <p:spPr>
          <a:xfrm>
            <a:off x="11436351" y="6210302"/>
            <a:ext cx="254000" cy="254000"/>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sz="810" dirty="0"/>
          </a:p>
        </p:txBody>
      </p:sp>
      <p:sp>
        <p:nvSpPr>
          <p:cNvPr id="15" name="Slide Number"/>
          <p:cNvSpPr txBox="1">
            <a:spLocks noGrp="1"/>
          </p:cNvSpPr>
          <p:nvPr>
            <p:ph type="sldNum" sz="quarter" idx="2"/>
          </p:nvPr>
        </p:nvSpPr>
        <p:spPr>
          <a:xfrm>
            <a:off x="11436351" y="6244421"/>
            <a:ext cx="254000" cy="189796"/>
          </a:xfrm>
          <a:prstGeom prst="rect">
            <a:avLst/>
          </a:prstGeom>
        </p:spPr>
        <p:txBody>
          <a:bodyPr/>
          <a:lstStyle>
            <a:lvl1pPr>
              <a:defRPr sz="810">
                <a:solidFill>
                  <a:srgbClr val="93A63A"/>
                </a:solidFill>
                <a:latin typeface="Arial" charset="0"/>
                <a:ea typeface="Arial" charset="0"/>
                <a:cs typeface="Arial" charset="0"/>
              </a:defRPr>
            </a:lvl1pPr>
          </a:lstStyle>
          <a:p>
            <a:fld id="{4082BE80-DC9D-4EB4-81E8-874EBEC31C91}" type="slidenum">
              <a:rPr lang="en-ZA" smtClean="0"/>
              <a:t>‹#›</a:t>
            </a:fld>
            <a:endParaRPr lang="en-ZA"/>
          </a:p>
        </p:txBody>
      </p:sp>
      <p:sp>
        <p:nvSpPr>
          <p:cNvPr id="8" name="Square"/>
          <p:cNvSpPr/>
          <p:nvPr/>
        </p:nvSpPr>
        <p:spPr>
          <a:xfrm>
            <a:off x="11433968" y="6215061"/>
            <a:ext cx="254000" cy="254000"/>
          </a:xfrm>
          <a:prstGeom prst="rect">
            <a:avLst/>
          </a:prstGeom>
          <a:ln w="25400">
            <a:solidFill>
              <a:srgbClr val="93A63A"/>
            </a:solidFill>
            <a:miter lim="400000"/>
          </a:ln>
        </p:spPr>
        <p:txBody>
          <a:bodyPr lIns="0" tIns="0" rIns="0" bIns="0" anchor="ctr"/>
          <a:lstStyle/>
          <a:p>
            <a:pPr>
              <a:defRPr sz="1800">
                <a:solidFill>
                  <a:srgbClr val="1C232B"/>
                </a:solidFill>
                <a:latin typeface="Arial"/>
                <a:ea typeface="Arial"/>
                <a:cs typeface="Arial"/>
                <a:sym typeface="Arial"/>
              </a:defRPr>
            </a:pPr>
            <a:endParaRPr sz="810" dirty="0"/>
          </a:p>
        </p:txBody>
      </p:sp>
      <p:pic>
        <p:nvPicPr>
          <p:cNvPr id="9" name="Imag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7530" y="6210302"/>
            <a:ext cx="686743" cy="254000"/>
          </a:xfrm>
          <a:prstGeom prst="rect">
            <a:avLst/>
          </a:prstGeom>
          <a:ln w="12700">
            <a:miter lim="400000"/>
          </a:ln>
        </p:spPr>
      </p:pic>
    </p:spTree>
    <p:extLst>
      <p:ext uri="{BB962C8B-B14F-4D97-AF65-F5344CB8AC3E}">
        <p14:creationId xmlns:p14="http://schemas.microsoft.com/office/powerpoint/2010/main" val="3100457089"/>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_Title - Center">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7" name="Square"/>
          <p:cNvSpPr/>
          <p:nvPr/>
        </p:nvSpPr>
        <p:spPr>
          <a:xfrm>
            <a:off x="11436351" y="6210302"/>
            <a:ext cx="254000" cy="254000"/>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sz="810" dirty="0"/>
          </a:p>
        </p:txBody>
      </p:sp>
      <p:sp>
        <p:nvSpPr>
          <p:cNvPr id="6" name="Slide Number"/>
          <p:cNvSpPr txBox="1">
            <a:spLocks noGrp="1"/>
          </p:cNvSpPr>
          <p:nvPr>
            <p:ph type="sldNum" sz="quarter" idx="2"/>
          </p:nvPr>
        </p:nvSpPr>
        <p:spPr>
          <a:xfrm>
            <a:off x="11436351" y="6244421"/>
            <a:ext cx="254000" cy="189796"/>
          </a:xfrm>
          <a:prstGeom prst="rect">
            <a:avLst/>
          </a:prstGeom>
        </p:spPr>
        <p:txBody>
          <a:bodyPr/>
          <a:lstStyle>
            <a:lvl1pPr>
              <a:defRPr sz="810">
                <a:solidFill>
                  <a:schemeClr val="bg1"/>
                </a:solidFill>
                <a:latin typeface="Arial" charset="0"/>
                <a:ea typeface="Arial" charset="0"/>
                <a:cs typeface="Arial" charset="0"/>
              </a:defRPr>
            </a:lvl1pPr>
          </a:lstStyle>
          <a:p>
            <a:fld id="{4082BE80-DC9D-4EB4-81E8-874EBEC31C91}" type="slidenum">
              <a:rPr lang="en-ZA" smtClean="0"/>
              <a:t>‹#›</a:t>
            </a:fld>
            <a:endParaRPr lang="en-ZA"/>
          </a:p>
        </p:txBody>
      </p:sp>
      <p:pic>
        <p:nvPicPr>
          <p:cNvPr id="8" name="Image" descr="Imag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5628" y="6210302"/>
            <a:ext cx="690544" cy="254000"/>
          </a:xfrm>
          <a:prstGeom prst="rect">
            <a:avLst/>
          </a:prstGeom>
          <a:ln w="12700">
            <a:miter lim="400000"/>
          </a:ln>
        </p:spPr>
      </p:pic>
    </p:spTree>
    <p:extLst>
      <p:ext uri="{BB962C8B-B14F-4D97-AF65-F5344CB8AC3E}">
        <p14:creationId xmlns:p14="http://schemas.microsoft.com/office/powerpoint/2010/main" val="3227769795"/>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2_Title - Top">
    <p:spTree>
      <p:nvGrpSpPr>
        <p:cNvPr id="1" name=""/>
        <p:cNvGrpSpPr/>
        <p:nvPr/>
      </p:nvGrpSpPr>
      <p:grpSpPr>
        <a:xfrm>
          <a:off x="0" y="0"/>
          <a:ext cx="0" cy="0"/>
          <a:chOff x="0" y="0"/>
          <a:chExt cx="0" cy="0"/>
        </a:xfrm>
      </p:grpSpPr>
      <p:sp>
        <p:nvSpPr>
          <p:cNvPr id="7" name="Slide Number"/>
          <p:cNvSpPr txBox="1">
            <a:spLocks noGrp="1"/>
          </p:cNvSpPr>
          <p:nvPr>
            <p:ph type="sldNum" sz="quarter" idx="2"/>
          </p:nvPr>
        </p:nvSpPr>
        <p:spPr>
          <a:xfrm>
            <a:off x="11436351" y="6244421"/>
            <a:ext cx="254000" cy="189796"/>
          </a:xfrm>
          <a:prstGeom prst="rect">
            <a:avLst/>
          </a:prstGeom>
        </p:spPr>
        <p:txBody>
          <a:bodyPr/>
          <a:lstStyle>
            <a:lvl1pPr>
              <a:defRPr sz="810">
                <a:solidFill>
                  <a:srgbClr val="1B6775"/>
                </a:solidFill>
                <a:latin typeface="Arial" charset="0"/>
                <a:ea typeface="Arial" charset="0"/>
                <a:cs typeface="Arial" charset="0"/>
              </a:defRPr>
            </a:lvl1pPr>
          </a:lstStyle>
          <a:p>
            <a:fld id="{4082BE80-DC9D-4EB4-81E8-874EBEC31C91}" type="slidenum">
              <a:rPr lang="en-ZA" smtClean="0"/>
              <a:t>‹#›</a:t>
            </a:fld>
            <a:endParaRPr lang="en-ZA"/>
          </a:p>
        </p:txBody>
      </p:sp>
      <p:sp>
        <p:nvSpPr>
          <p:cNvPr id="9" name="Square"/>
          <p:cNvSpPr/>
          <p:nvPr/>
        </p:nvSpPr>
        <p:spPr>
          <a:xfrm>
            <a:off x="11436351" y="6210302"/>
            <a:ext cx="254000" cy="254000"/>
          </a:xfrm>
          <a:prstGeom prst="rect">
            <a:avLst/>
          </a:prstGeom>
          <a:ln w="25400">
            <a:solidFill>
              <a:srgbClr val="1E7A88"/>
            </a:solidFill>
            <a:miter lim="400000"/>
          </a:ln>
        </p:spPr>
        <p:txBody>
          <a:bodyPr lIns="0" tIns="0" rIns="0" bIns="0" anchor="ctr"/>
          <a:lstStyle/>
          <a:p>
            <a:pPr>
              <a:defRPr sz="1800">
                <a:solidFill>
                  <a:srgbClr val="1C232B"/>
                </a:solidFill>
                <a:latin typeface="Arial"/>
                <a:ea typeface="Arial"/>
                <a:cs typeface="Arial"/>
                <a:sym typeface="Arial"/>
              </a:defRPr>
            </a:pPr>
            <a:endParaRPr sz="810" dirty="0"/>
          </a:p>
        </p:txBody>
      </p:sp>
      <p:pic>
        <p:nvPicPr>
          <p:cNvPr id="10" name="Image" descr="Image"/>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05628" y="6210302"/>
            <a:ext cx="690544" cy="254000"/>
          </a:xfrm>
          <a:prstGeom prst="rect">
            <a:avLst/>
          </a:prstGeom>
          <a:ln w="12700">
            <a:miter lim="400000"/>
          </a:ln>
        </p:spPr>
      </p:pic>
    </p:spTree>
    <p:extLst>
      <p:ext uri="{BB962C8B-B14F-4D97-AF65-F5344CB8AC3E}">
        <p14:creationId xmlns:p14="http://schemas.microsoft.com/office/powerpoint/2010/main" val="3998646757"/>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_Photo - Vertical">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9" name="Square"/>
          <p:cNvSpPr/>
          <p:nvPr/>
        </p:nvSpPr>
        <p:spPr>
          <a:xfrm>
            <a:off x="11436351" y="6210302"/>
            <a:ext cx="254000" cy="254000"/>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sz="810" dirty="0"/>
          </a:p>
        </p:txBody>
      </p:sp>
      <p:sp>
        <p:nvSpPr>
          <p:cNvPr id="5" name="Slide Number"/>
          <p:cNvSpPr txBox="1">
            <a:spLocks noGrp="1"/>
          </p:cNvSpPr>
          <p:nvPr>
            <p:ph type="sldNum" sz="quarter" idx="2"/>
          </p:nvPr>
        </p:nvSpPr>
        <p:spPr>
          <a:xfrm>
            <a:off x="11436351" y="6244421"/>
            <a:ext cx="254000" cy="189796"/>
          </a:xfrm>
          <a:prstGeom prst="rect">
            <a:avLst/>
          </a:prstGeom>
        </p:spPr>
        <p:txBody>
          <a:bodyPr/>
          <a:lstStyle>
            <a:lvl1pPr>
              <a:defRPr sz="810">
                <a:solidFill>
                  <a:schemeClr val="bg1"/>
                </a:solidFill>
                <a:latin typeface="Arial" charset="0"/>
                <a:ea typeface="Arial" charset="0"/>
                <a:cs typeface="Arial" charset="0"/>
              </a:defRPr>
            </a:lvl1pPr>
          </a:lstStyle>
          <a:p>
            <a:fld id="{4082BE80-DC9D-4EB4-81E8-874EBEC31C91}" type="slidenum">
              <a:rPr lang="en-ZA" smtClean="0"/>
              <a:t>‹#›</a:t>
            </a:fld>
            <a:endParaRPr lang="en-ZA"/>
          </a:p>
        </p:txBody>
      </p:sp>
      <p:pic>
        <p:nvPicPr>
          <p:cNvPr id="7" name="Image" descr="Imag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5628" y="6210302"/>
            <a:ext cx="690544" cy="254000"/>
          </a:xfrm>
          <a:prstGeom prst="rect">
            <a:avLst/>
          </a:prstGeom>
          <a:ln w="12700">
            <a:miter lim="400000"/>
          </a:ln>
        </p:spPr>
      </p:pic>
    </p:spTree>
    <p:extLst>
      <p:ext uri="{BB962C8B-B14F-4D97-AF65-F5344CB8AC3E}">
        <p14:creationId xmlns:p14="http://schemas.microsoft.com/office/powerpoint/2010/main" val="768980816"/>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Title - Top">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Square"/>
          <p:cNvSpPr/>
          <p:nvPr/>
        </p:nvSpPr>
        <p:spPr>
          <a:xfrm>
            <a:off x="11436351" y="6210302"/>
            <a:ext cx="254000" cy="254000"/>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sz="810" dirty="0"/>
          </a:p>
        </p:txBody>
      </p:sp>
      <p:sp>
        <p:nvSpPr>
          <p:cNvPr id="15" name="Slide Number"/>
          <p:cNvSpPr txBox="1">
            <a:spLocks noGrp="1"/>
          </p:cNvSpPr>
          <p:nvPr>
            <p:ph type="sldNum" sz="quarter" idx="2"/>
          </p:nvPr>
        </p:nvSpPr>
        <p:spPr>
          <a:xfrm>
            <a:off x="11436351" y="6244421"/>
            <a:ext cx="254000" cy="189796"/>
          </a:xfrm>
          <a:prstGeom prst="rect">
            <a:avLst/>
          </a:prstGeom>
        </p:spPr>
        <p:txBody>
          <a:bodyPr/>
          <a:lstStyle>
            <a:lvl1pPr>
              <a:defRPr sz="810">
                <a:solidFill>
                  <a:srgbClr val="1B6775"/>
                </a:solidFill>
                <a:latin typeface="Arial" charset="0"/>
                <a:ea typeface="Arial" charset="0"/>
                <a:cs typeface="Arial" charset="0"/>
              </a:defRPr>
            </a:lvl1pPr>
          </a:lstStyle>
          <a:p>
            <a:fld id="{4082BE80-DC9D-4EB4-81E8-874EBEC31C91}" type="slidenum">
              <a:rPr lang="en-ZA" smtClean="0"/>
              <a:t>‹#›</a:t>
            </a:fld>
            <a:endParaRPr lang="en-ZA"/>
          </a:p>
        </p:txBody>
      </p:sp>
      <p:sp>
        <p:nvSpPr>
          <p:cNvPr id="18" name="Square"/>
          <p:cNvSpPr/>
          <p:nvPr/>
        </p:nvSpPr>
        <p:spPr>
          <a:xfrm>
            <a:off x="11443259" y="6213021"/>
            <a:ext cx="254000" cy="254000"/>
          </a:xfrm>
          <a:prstGeom prst="rect">
            <a:avLst/>
          </a:prstGeom>
          <a:ln w="25400">
            <a:solidFill>
              <a:srgbClr val="1E7A88"/>
            </a:solidFill>
            <a:miter lim="400000"/>
          </a:ln>
        </p:spPr>
        <p:txBody>
          <a:bodyPr lIns="0" tIns="0" rIns="0" bIns="0" anchor="ctr"/>
          <a:lstStyle/>
          <a:p>
            <a:pPr>
              <a:defRPr sz="1800">
                <a:solidFill>
                  <a:srgbClr val="1C232B"/>
                </a:solidFill>
                <a:latin typeface="Arial"/>
                <a:ea typeface="Arial"/>
                <a:cs typeface="Arial"/>
                <a:sym typeface="Arial"/>
              </a:defRPr>
            </a:pPr>
            <a:endParaRPr sz="810" dirty="0"/>
          </a:p>
        </p:txBody>
      </p:sp>
      <p:pic>
        <p:nvPicPr>
          <p:cNvPr id="19" name="Image" descr="Imag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5628" y="6210302"/>
            <a:ext cx="690544" cy="254000"/>
          </a:xfrm>
          <a:prstGeom prst="rect">
            <a:avLst/>
          </a:prstGeom>
          <a:ln w="12700">
            <a:miter lim="400000"/>
          </a:ln>
        </p:spPr>
      </p:pic>
    </p:spTree>
    <p:extLst>
      <p:ext uri="{BB962C8B-B14F-4D97-AF65-F5344CB8AC3E}">
        <p14:creationId xmlns:p14="http://schemas.microsoft.com/office/powerpoint/2010/main" val="1469552891"/>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3_Title - Center">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7" name="Square"/>
          <p:cNvSpPr/>
          <p:nvPr/>
        </p:nvSpPr>
        <p:spPr>
          <a:xfrm>
            <a:off x="11436351" y="6210302"/>
            <a:ext cx="254000" cy="254000"/>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sz="810" dirty="0"/>
          </a:p>
        </p:txBody>
      </p:sp>
      <p:sp>
        <p:nvSpPr>
          <p:cNvPr id="6" name="Slide Number"/>
          <p:cNvSpPr txBox="1">
            <a:spLocks noGrp="1"/>
          </p:cNvSpPr>
          <p:nvPr>
            <p:ph type="sldNum" sz="quarter" idx="2"/>
          </p:nvPr>
        </p:nvSpPr>
        <p:spPr>
          <a:xfrm>
            <a:off x="11436351" y="6244421"/>
            <a:ext cx="254000" cy="189796"/>
          </a:xfrm>
          <a:prstGeom prst="rect">
            <a:avLst/>
          </a:prstGeom>
        </p:spPr>
        <p:txBody>
          <a:bodyPr/>
          <a:lstStyle>
            <a:lvl1pPr>
              <a:defRPr sz="810">
                <a:solidFill>
                  <a:schemeClr val="bg1"/>
                </a:solidFill>
                <a:latin typeface="Arial" charset="0"/>
                <a:ea typeface="Arial" charset="0"/>
                <a:cs typeface="Arial" charset="0"/>
              </a:defRPr>
            </a:lvl1pPr>
          </a:lstStyle>
          <a:p>
            <a:fld id="{4082BE80-DC9D-4EB4-81E8-874EBEC31C91}" type="slidenum">
              <a:rPr lang="en-ZA" smtClean="0"/>
              <a:t>‹#›</a:t>
            </a:fld>
            <a:endParaRPr lang="en-ZA"/>
          </a:p>
        </p:txBody>
      </p:sp>
      <p:pic>
        <p:nvPicPr>
          <p:cNvPr id="8" name="Image" descr="Imag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5628" y="6210302"/>
            <a:ext cx="690544" cy="254000"/>
          </a:xfrm>
          <a:prstGeom prst="rect">
            <a:avLst/>
          </a:prstGeom>
          <a:ln w="12700">
            <a:miter lim="400000"/>
          </a:ln>
        </p:spPr>
      </p:pic>
    </p:spTree>
    <p:extLst>
      <p:ext uri="{BB962C8B-B14F-4D97-AF65-F5344CB8AC3E}">
        <p14:creationId xmlns:p14="http://schemas.microsoft.com/office/powerpoint/2010/main" val="2471472696"/>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3_Title - Top">
    <p:spTree>
      <p:nvGrpSpPr>
        <p:cNvPr id="1" name=""/>
        <p:cNvGrpSpPr/>
        <p:nvPr/>
      </p:nvGrpSpPr>
      <p:grpSpPr>
        <a:xfrm>
          <a:off x="0" y="0"/>
          <a:ext cx="0" cy="0"/>
          <a:chOff x="0" y="0"/>
          <a:chExt cx="0" cy="0"/>
        </a:xfrm>
      </p:grpSpPr>
      <p:sp>
        <p:nvSpPr>
          <p:cNvPr id="7" name="Slide Number"/>
          <p:cNvSpPr txBox="1">
            <a:spLocks noGrp="1"/>
          </p:cNvSpPr>
          <p:nvPr>
            <p:ph type="sldNum" sz="quarter" idx="2"/>
          </p:nvPr>
        </p:nvSpPr>
        <p:spPr>
          <a:xfrm>
            <a:off x="11436351" y="6244421"/>
            <a:ext cx="254000" cy="189796"/>
          </a:xfrm>
          <a:prstGeom prst="rect">
            <a:avLst/>
          </a:prstGeom>
        </p:spPr>
        <p:txBody>
          <a:bodyPr/>
          <a:lstStyle>
            <a:lvl1pPr>
              <a:defRPr sz="810">
                <a:solidFill>
                  <a:srgbClr val="EA5A50"/>
                </a:solidFill>
                <a:latin typeface="Arial" charset="0"/>
                <a:ea typeface="Arial" charset="0"/>
                <a:cs typeface="Arial" charset="0"/>
              </a:defRPr>
            </a:lvl1pPr>
          </a:lstStyle>
          <a:p>
            <a:fld id="{4082BE80-DC9D-4EB4-81E8-874EBEC31C91}" type="slidenum">
              <a:rPr lang="en-ZA" smtClean="0"/>
              <a:t>‹#›</a:t>
            </a:fld>
            <a:endParaRPr lang="en-ZA"/>
          </a:p>
        </p:txBody>
      </p:sp>
      <p:sp>
        <p:nvSpPr>
          <p:cNvPr id="5" name="Square"/>
          <p:cNvSpPr/>
          <p:nvPr/>
        </p:nvSpPr>
        <p:spPr>
          <a:xfrm>
            <a:off x="11436351" y="6210302"/>
            <a:ext cx="254000" cy="254000"/>
          </a:xfrm>
          <a:prstGeom prst="rect">
            <a:avLst/>
          </a:prstGeom>
          <a:ln w="25400">
            <a:solidFill>
              <a:srgbClr val="E95A50"/>
            </a:solidFill>
            <a:miter lim="400000"/>
          </a:ln>
        </p:spPr>
        <p:txBody>
          <a:bodyPr lIns="0" tIns="0" rIns="0" bIns="0" anchor="ctr"/>
          <a:lstStyle/>
          <a:p>
            <a:pPr>
              <a:defRPr sz="1800">
                <a:solidFill>
                  <a:srgbClr val="1C232B"/>
                </a:solidFill>
                <a:latin typeface="Arial"/>
                <a:ea typeface="Arial"/>
                <a:cs typeface="Arial"/>
                <a:sym typeface="Arial"/>
              </a:defRPr>
            </a:pPr>
            <a:endParaRPr sz="810" dirty="0"/>
          </a:p>
        </p:txBody>
      </p:sp>
      <p:pic>
        <p:nvPicPr>
          <p:cNvPr id="6" name="Image" descr="Image"/>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05628" y="6210302"/>
            <a:ext cx="690544" cy="254000"/>
          </a:xfrm>
          <a:prstGeom prst="rect">
            <a:avLst/>
          </a:prstGeom>
          <a:ln w="12700">
            <a:miter lim="400000"/>
          </a:ln>
        </p:spPr>
      </p:pic>
    </p:spTree>
    <p:extLst>
      <p:ext uri="{BB962C8B-B14F-4D97-AF65-F5344CB8AC3E}">
        <p14:creationId xmlns:p14="http://schemas.microsoft.com/office/powerpoint/2010/main" val="2228124172"/>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3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45059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Lst>
  <p:transition spd="med"/>
  <p:txStyles>
    <p:titleStyle>
      <a:lvl1pPr marL="0" marR="0" indent="0" algn="ctr" defTabSz="371461" rtl="0" eaLnBrk="1" latinLnBrk="0" hangingPunct="1">
        <a:lnSpc>
          <a:spcPct val="100000"/>
        </a:lnSpc>
        <a:spcBef>
          <a:spcPts val="0"/>
        </a:spcBef>
        <a:spcAft>
          <a:spcPts val="0"/>
        </a:spcAft>
        <a:buClrTx/>
        <a:buSzTx/>
        <a:buFontTx/>
        <a:buNone/>
        <a:tabLst/>
        <a:defRPr sz="5040" b="0" i="0" u="none" strike="noStrike" cap="none" spc="0" baseline="0">
          <a:ln>
            <a:noFill/>
          </a:ln>
          <a:solidFill>
            <a:srgbClr val="000000"/>
          </a:solidFill>
          <a:uFillTx/>
          <a:latin typeface="Helvetica Neue Medium"/>
          <a:ea typeface="Helvetica Neue Medium"/>
          <a:cs typeface="Helvetica Neue Medium"/>
          <a:sym typeface="Helvetica Neue Medium"/>
        </a:defRPr>
      </a:lvl1pPr>
      <a:lvl2pPr marL="0" marR="0" indent="0" algn="ctr" defTabSz="371461" rtl="0" eaLnBrk="1" latinLnBrk="0" hangingPunct="1">
        <a:lnSpc>
          <a:spcPct val="100000"/>
        </a:lnSpc>
        <a:spcBef>
          <a:spcPts val="0"/>
        </a:spcBef>
        <a:spcAft>
          <a:spcPts val="0"/>
        </a:spcAft>
        <a:buClrTx/>
        <a:buSzTx/>
        <a:buFontTx/>
        <a:buNone/>
        <a:tabLst/>
        <a:defRPr sz="5040" b="0" i="0" u="none" strike="noStrike" cap="none" spc="0" baseline="0">
          <a:ln>
            <a:noFill/>
          </a:ln>
          <a:solidFill>
            <a:srgbClr val="000000"/>
          </a:solidFill>
          <a:uFillTx/>
          <a:latin typeface="Helvetica Neue Medium"/>
          <a:ea typeface="Helvetica Neue Medium"/>
          <a:cs typeface="Helvetica Neue Medium"/>
          <a:sym typeface="Helvetica Neue Medium"/>
        </a:defRPr>
      </a:lvl2pPr>
      <a:lvl3pPr marL="0" marR="0" indent="0" algn="ctr" defTabSz="371461" rtl="0" eaLnBrk="1" latinLnBrk="0" hangingPunct="1">
        <a:lnSpc>
          <a:spcPct val="100000"/>
        </a:lnSpc>
        <a:spcBef>
          <a:spcPts val="0"/>
        </a:spcBef>
        <a:spcAft>
          <a:spcPts val="0"/>
        </a:spcAft>
        <a:buClrTx/>
        <a:buSzTx/>
        <a:buFontTx/>
        <a:buNone/>
        <a:tabLst/>
        <a:defRPr sz="5040" b="0" i="0" u="none" strike="noStrike" cap="none" spc="0" baseline="0">
          <a:ln>
            <a:noFill/>
          </a:ln>
          <a:solidFill>
            <a:srgbClr val="000000"/>
          </a:solidFill>
          <a:uFillTx/>
          <a:latin typeface="Helvetica Neue Medium"/>
          <a:ea typeface="Helvetica Neue Medium"/>
          <a:cs typeface="Helvetica Neue Medium"/>
          <a:sym typeface="Helvetica Neue Medium"/>
        </a:defRPr>
      </a:lvl3pPr>
      <a:lvl4pPr marL="0" marR="0" indent="0" algn="ctr" defTabSz="371461" rtl="0" eaLnBrk="1" latinLnBrk="0" hangingPunct="1">
        <a:lnSpc>
          <a:spcPct val="100000"/>
        </a:lnSpc>
        <a:spcBef>
          <a:spcPts val="0"/>
        </a:spcBef>
        <a:spcAft>
          <a:spcPts val="0"/>
        </a:spcAft>
        <a:buClrTx/>
        <a:buSzTx/>
        <a:buFontTx/>
        <a:buNone/>
        <a:tabLst/>
        <a:defRPr sz="5040" b="0" i="0" u="none" strike="noStrike" cap="none" spc="0" baseline="0">
          <a:ln>
            <a:noFill/>
          </a:ln>
          <a:solidFill>
            <a:srgbClr val="000000"/>
          </a:solidFill>
          <a:uFillTx/>
          <a:latin typeface="Helvetica Neue Medium"/>
          <a:ea typeface="Helvetica Neue Medium"/>
          <a:cs typeface="Helvetica Neue Medium"/>
          <a:sym typeface="Helvetica Neue Medium"/>
        </a:defRPr>
      </a:lvl4pPr>
      <a:lvl5pPr marL="0" marR="0" indent="0" algn="ctr" defTabSz="371461" rtl="0" eaLnBrk="1" latinLnBrk="0" hangingPunct="1">
        <a:lnSpc>
          <a:spcPct val="100000"/>
        </a:lnSpc>
        <a:spcBef>
          <a:spcPts val="0"/>
        </a:spcBef>
        <a:spcAft>
          <a:spcPts val="0"/>
        </a:spcAft>
        <a:buClrTx/>
        <a:buSzTx/>
        <a:buFontTx/>
        <a:buNone/>
        <a:tabLst/>
        <a:defRPr sz="5040" b="0" i="0" u="none" strike="noStrike" cap="none" spc="0" baseline="0">
          <a:ln>
            <a:noFill/>
          </a:ln>
          <a:solidFill>
            <a:srgbClr val="000000"/>
          </a:solidFill>
          <a:uFillTx/>
          <a:latin typeface="Helvetica Neue Medium"/>
          <a:ea typeface="Helvetica Neue Medium"/>
          <a:cs typeface="Helvetica Neue Medium"/>
          <a:sym typeface="Helvetica Neue Medium"/>
        </a:defRPr>
      </a:lvl5pPr>
      <a:lvl6pPr marL="0" marR="0" indent="0" algn="ctr" defTabSz="371461" rtl="0" eaLnBrk="1" latinLnBrk="0" hangingPunct="1">
        <a:lnSpc>
          <a:spcPct val="100000"/>
        </a:lnSpc>
        <a:spcBef>
          <a:spcPts val="0"/>
        </a:spcBef>
        <a:spcAft>
          <a:spcPts val="0"/>
        </a:spcAft>
        <a:buClrTx/>
        <a:buSzTx/>
        <a:buFontTx/>
        <a:buNone/>
        <a:tabLst/>
        <a:defRPr sz="5040" b="0" i="0" u="none" strike="noStrike" cap="none" spc="0" baseline="0">
          <a:ln>
            <a:noFill/>
          </a:ln>
          <a:solidFill>
            <a:srgbClr val="000000"/>
          </a:solidFill>
          <a:uFillTx/>
          <a:latin typeface="Helvetica Neue Medium"/>
          <a:ea typeface="Helvetica Neue Medium"/>
          <a:cs typeface="Helvetica Neue Medium"/>
          <a:sym typeface="Helvetica Neue Medium"/>
        </a:defRPr>
      </a:lvl6pPr>
      <a:lvl7pPr marL="0" marR="0" indent="0" algn="ctr" defTabSz="371461" rtl="0" eaLnBrk="1" latinLnBrk="0" hangingPunct="1">
        <a:lnSpc>
          <a:spcPct val="100000"/>
        </a:lnSpc>
        <a:spcBef>
          <a:spcPts val="0"/>
        </a:spcBef>
        <a:spcAft>
          <a:spcPts val="0"/>
        </a:spcAft>
        <a:buClrTx/>
        <a:buSzTx/>
        <a:buFontTx/>
        <a:buNone/>
        <a:tabLst/>
        <a:defRPr sz="5040" b="0" i="0" u="none" strike="noStrike" cap="none" spc="0" baseline="0">
          <a:ln>
            <a:noFill/>
          </a:ln>
          <a:solidFill>
            <a:srgbClr val="000000"/>
          </a:solidFill>
          <a:uFillTx/>
          <a:latin typeface="Helvetica Neue Medium"/>
          <a:ea typeface="Helvetica Neue Medium"/>
          <a:cs typeface="Helvetica Neue Medium"/>
          <a:sym typeface="Helvetica Neue Medium"/>
        </a:defRPr>
      </a:lvl7pPr>
      <a:lvl8pPr marL="0" marR="0" indent="0" algn="ctr" defTabSz="371461" rtl="0" eaLnBrk="1" latinLnBrk="0" hangingPunct="1">
        <a:lnSpc>
          <a:spcPct val="100000"/>
        </a:lnSpc>
        <a:spcBef>
          <a:spcPts val="0"/>
        </a:spcBef>
        <a:spcAft>
          <a:spcPts val="0"/>
        </a:spcAft>
        <a:buClrTx/>
        <a:buSzTx/>
        <a:buFontTx/>
        <a:buNone/>
        <a:tabLst/>
        <a:defRPr sz="5040" b="0" i="0" u="none" strike="noStrike" cap="none" spc="0" baseline="0">
          <a:ln>
            <a:noFill/>
          </a:ln>
          <a:solidFill>
            <a:srgbClr val="000000"/>
          </a:solidFill>
          <a:uFillTx/>
          <a:latin typeface="Helvetica Neue Medium"/>
          <a:ea typeface="Helvetica Neue Medium"/>
          <a:cs typeface="Helvetica Neue Medium"/>
          <a:sym typeface="Helvetica Neue Medium"/>
        </a:defRPr>
      </a:lvl8pPr>
      <a:lvl9pPr marL="0" marR="0" indent="0" algn="ctr" defTabSz="371461" rtl="0" eaLnBrk="1" latinLnBrk="0" hangingPunct="1">
        <a:lnSpc>
          <a:spcPct val="100000"/>
        </a:lnSpc>
        <a:spcBef>
          <a:spcPts val="0"/>
        </a:spcBef>
        <a:spcAft>
          <a:spcPts val="0"/>
        </a:spcAft>
        <a:buClrTx/>
        <a:buSzTx/>
        <a:buFontTx/>
        <a:buNone/>
        <a:tabLst/>
        <a:defRPr sz="5040" b="0" i="0" u="none" strike="noStrike" cap="none" spc="0" baseline="0">
          <a:ln>
            <a:noFill/>
          </a:ln>
          <a:solidFill>
            <a:srgbClr val="000000"/>
          </a:solidFill>
          <a:uFillTx/>
          <a:latin typeface="Helvetica Neue Medium"/>
          <a:ea typeface="Helvetica Neue Medium"/>
          <a:cs typeface="Helvetica Neue Medium"/>
          <a:sym typeface="Helvetica Neue Medium"/>
        </a:defRPr>
      </a:lvl9pPr>
    </p:titleStyle>
    <p:bodyStyle>
      <a:lvl1pPr marL="285738" marR="0" indent="-285738" algn="l" defTabSz="371461" rtl="0" eaLnBrk="1" latinLnBrk="0" hangingPunct="1">
        <a:lnSpc>
          <a:spcPct val="100000"/>
        </a:lnSpc>
        <a:spcBef>
          <a:spcPts val="2656"/>
        </a:spcBef>
        <a:spcAft>
          <a:spcPts val="0"/>
        </a:spcAft>
        <a:buClrTx/>
        <a:buSzPct val="125000"/>
        <a:buFontTx/>
        <a:buChar char="•"/>
        <a:tabLst/>
        <a:defRPr sz="2160" b="0" i="0" u="none" strike="noStrike" cap="none" spc="0" baseline="0">
          <a:ln>
            <a:noFill/>
          </a:ln>
          <a:solidFill>
            <a:srgbClr val="000000"/>
          </a:solidFill>
          <a:uFillTx/>
          <a:latin typeface="+mn-lt"/>
          <a:ea typeface="+mn-ea"/>
          <a:cs typeface="+mn-cs"/>
          <a:sym typeface="Helvetica Neue"/>
        </a:defRPr>
      </a:lvl1pPr>
      <a:lvl2pPr marL="571477" marR="0" indent="-285738" algn="l" defTabSz="371461" rtl="0" eaLnBrk="1" latinLnBrk="0" hangingPunct="1">
        <a:lnSpc>
          <a:spcPct val="100000"/>
        </a:lnSpc>
        <a:spcBef>
          <a:spcPts val="2656"/>
        </a:spcBef>
        <a:spcAft>
          <a:spcPts val="0"/>
        </a:spcAft>
        <a:buClrTx/>
        <a:buSzPct val="125000"/>
        <a:buFontTx/>
        <a:buChar char="•"/>
        <a:tabLst/>
        <a:defRPr sz="2160" b="0" i="0" u="none" strike="noStrike" cap="none" spc="0" baseline="0">
          <a:ln>
            <a:noFill/>
          </a:ln>
          <a:solidFill>
            <a:srgbClr val="000000"/>
          </a:solidFill>
          <a:uFillTx/>
          <a:latin typeface="+mn-lt"/>
          <a:ea typeface="+mn-ea"/>
          <a:cs typeface="+mn-cs"/>
          <a:sym typeface="Helvetica Neue"/>
        </a:defRPr>
      </a:lvl2pPr>
      <a:lvl3pPr marL="857215" marR="0" indent="-285738" algn="l" defTabSz="371461" rtl="0" eaLnBrk="1" latinLnBrk="0" hangingPunct="1">
        <a:lnSpc>
          <a:spcPct val="100000"/>
        </a:lnSpc>
        <a:spcBef>
          <a:spcPts val="2656"/>
        </a:spcBef>
        <a:spcAft>
          <a:spcPts val="0"/>
        </a:spcAft>
        <a:buClrTx/>
        <a:buSzPct val="125000"/>
        <a:buFontTx/>
        <a:buChar char="•"/>
        <a:tabLst/>
        <a:defRPr sz="2160" b="0" i="0" u="none" strike="noStrike" cap="none" spc="0" baseline="0">
          <a:ln>
            <a:noFill/>
          </a:ln>
          <a:solidFill>
            <a:srgbClr val="000000"/>
          </a:solidFill>
          <a:uFillTx/>
          <a:latin typeface="+mn-lt"/>
          <a:ea typeface="+mn-ea"/>
          <a:cs typeface="+mn-cs"/>
          <a:sym typeface="Helvetica Neue"/>
        </a:defRPr>
      </a:lvl3pPr>
      <a:lvl4pPr marL="1142954" marR="0" indent="-285738" algn="l" defTabSz="371461" rtl="0" eaLnBrk="1" latinLnBrk="0" hangingPunct="1">
        <a:lnSpc>
          <a:spcPct val="100000"/>
        </a:lnSpc>
        <a:spcBef>
          <a:spcPts val="2656"/>
        </a:spcBef>
        <a:spcAft>
          <a:spcPts val="0"/>
        </a:spcAft>
        <a:buClrTx/>
        <a:buSzPct val="125000"/>
        <a:buFontTx/>
        <a:buChar char="•"/>
        <a:tabLst/>
        <a:defRPr sz="2160" b="0" i="0" u="none" strike="noStrike" cap="none" spc="0" baseline="0">
          <a:ln>
            <a:noFill/>
          </a:ln>
          <a:solidFill>
            <a:srgbClr val="000000"/>
          </a:solidFill>
          <a:uFillTx/>
          <a:latin typeface="+mn-lt"/>
          <a:ea typeface="+mn-ea"/>
          <a:cs typeface="+mn-cs"/>
          <a:sym typeface="Helvetica Neue"/>
        </a:defRPr>
      </a:lvl4pPr>
      <a:lvl5pPr marL="1428692" marR="0" indent="-285738" algn="l" defTabSz="371461" rtl="0" eaLnBrk="1" latinLnBrk="0" hangingPunct="1">
        <a:lnSpc>
          <a:spcPct val="100000"/>
        </a:lnSpc>
        <a:spcBef>
          <a:spcPts val="2656"/>
        </a:spcBef>
        <a:spcAft>
          <a:spcPts val="0"/>
        </a:spcAft>
        <a:buClrTx/>
        <a:buSzPct val="125000"/>
        <a:buFontTx/>
        <a:buChar char="•"/>
        <a:tabLst/>
        <a:defRPr sz="2160" b="0" i="0" u="none" strike="noStrike" cap="none" spc="0" baseline="0">
          <a:ln>
            <a:noFill/>
          </a:ln>
          <a:solidFill>
            <a:srgbClr val="000000"/>
          </a:solidFill>
          <a:uFillTx/>
          <a:latin typeface="+mn-lt"/>
          <a:ea typeface="+mn-ea"/>
          <a:cs typeface="+mn-cs"/>
          <a:sym typeface="Helvetica Neue"/>
        </a:defRPr>
      </a:lvl5pPr>
      <a:lvl6pPr marL="1692450" marR="0" indent="-263758" algn="l" defTabSz="371461" rtl="0" eaLnBrk="1" latinLnBrk="0" hangingPunct="1">
        <a:lnSpc>
          <a:spcPct val="100000"/>
        </a:lnSpc>
        <a:spcBef>
          <a:spcPts val="2656"/>
        </a:spcBef>
        <a:spcAft>
          <a:spcPts val="0"/>
        </a:spcAft>
        <a:buClrTx/>
        <a:buSzPct val="125000"/>
        <a:buFontTx/>
        <a:buChar char="•"/>
        <a:tabLst/>
        <a:defRPr sz="2160" b="0" i="0" u="none" strike="noStrike" cap="none" spc="0" baseline="0">
          <a:ln>
            <a:noFill/>
          </a:ln>
          <a:solidFill>
            <a:srgbClr val="000000"/>
          </a:solidFill>
          <a:uFillTx/>
          <a:latin typeface="+mn-lt"/>
          <a:ea typeface="+mn-ea"/>
          <a:cs typeface="+mn-cs"/>
          <a:sym typeface="Helvetica Neue"/>
        </a:defRPr>
      </a:lvl6pPr>
      <a:lvl7pPr marL="1978189" marR="0" indent="-263758" algn="l" defTabSz="371461" rtl="0" eaLnBrk="1" latinLnBrk="0" hangingPunct="1">
        <a:lnSpc>
          <a:spcPct val="100000"/>
        </a:lnSpc>
        <a:spcBef>
          <a:spcPts val="2656"/>
        </a:spcBef>
        <a:spcAft>
          <a:spcPts val="0"/>
        </a:spcAft>
        <a:buClrTx/>
        <a:buSzPct val="125000"/>
        <a:buFontTx/>
        <a:buChar char="•"/>
        <a:tabLst/>
        <a:defRPr sz="2160" b="0" i="0" u="none" strike="noStrike" cap="none" spc="0" baseline="0">
          <a:ln>
            <a:noFill/>
          </a:ln>
          <a:solidFill>
            <a:srgbClr val="000000"/>
          </a:solidFill>
          <a:uFillTx/>
          <a:latin typeface="+mn-lt"/>
          <a:ea typeface="+mn-ea"/>
          <a:cs typeface="+mn-cs"/>
          <a:sym typeface="Helvetica Neue"/>
        </a:defRPr>
      </a:lvl7pPr>
      <a:lvl8pPr marL="2263927" marR="0" indent="-263758" algn="l" defTabSz="371461" rtl="0" eaLnBrk="1" latinLnBrk="0" hangingPunct="1">
        <a:lnSpc>
          <a:spcPct val="100000"/>
        </a:lnSpc>
        <a:spcBef>
          <a:spcPts val="2656"/>
        </a:spcBef>
        <a:spcAft>
          <a:spcPts val="0"/>
        </a:spcAft>
        <a:buClrTx/>
        <a:buSzPct val="125000"/>
        <a:buFontTx/>
        <a:buChar char="•"/>
        <a:tabLst/>
        <a:defRPr sz="2160" b="0" i="0" u="none" strike="noStrike" cap="none" spc="0" baseline="0">
          <a:ln>
            <a:noFill/>
          </a:ln>
          <a:solidFill>
            <a:srgbClr val="000000"/>
          </a:solidFill>
          <a:uFillTx/>
          <a:latin typeface="+mn-lt"/>
          <a:ea typeface="+mn-ea"/>
          <a:cs typeface="+mn-cs"/>
          <a:sym typeface="Helvetica Neue"/>
        </a:defRPr>
      </a:lvl8pPr>
      <a:lvl9pPr marL="2549666" marR="0" indent="-263758" algn="l" defTabSz="371461" rtl="0" eaLnBrk="1" latinLnBrk="0" hangingPunct="1">
        <a:lnSpc>
          <a:spcPct val="100000"/>
        </a:lnSpc>
        <a:spcBef>
          <a:spcPts val="2656"/>
        </a:spcBef>
        <a:spcAft>
          <a:spcPts val="0"/>
        </a:spcAft>
        <a:buClrTx/>
        <a:buSzPct val="125000"/>
        <a:buFontTx/>
        <a:buChar char="•"/>
        <a:tabLst/>
        <a:defRPr sz="2160" b="0" i="0" u="none" strike="noStrike" cap="none" spc="0" baseline="0">
          <a:ln>
            <a:noFill/>
          </a:ln>
          <a:solidFill>
            <a:srgbClr val="000000"/>
          </a:solidFill>
          <a:uFillTx/>
          <a:latin typeface="+mn-lt"/>
          <a:ea typeface="+mn-ea"/>
          <a:cs typeface="+mn-cs"/>
          <a:sym typeface="Helvetica Neue"/>
        </a:defRPr>
      </a:lvl9pPr>
    </p:bodyStyle>
    <p:otherStyle>
      <a:lvl1pPr marL="0" marR="0" indent="0" algn="ctr" defTabSz="371461" rtl="0" eaLnBrk="1" latinLnBrk="0" hangingPunct="1">
        <a:lnSpc>
          <a:spcPct val="100000"/>
        </a:lnSpc>
        <a:spcBef>
          <a:spcPts val="0"/>
        </a:spcBef>
        <a:spcAft>
          <a:spcPts val="0"/>
        </a:spcAft>
        <a:buClrTx/>
        <a:buSzTx/>
        <a:buFontTx/>
        <a:buNone/>
        <a:tabLst/>
        <a:defRPr sz="1080" b="0" i="0" u="none" strike="noStrike" cap="none" spc="0" baseline="0">
          <a:ln>
            <a:noFill/>
          </a:ln>
          <a:solidFill>
            <a:schemeClr val="tx1"/>
          </a:solidFill>
          <a:uFillTx/>
          <a:latin typeface="+mn-lt"/>
          <a:ea typeface="+mn-ea"/>
          <a:cs typeface="+mn-cs"/>
          <a:sym typeface="Helvetica Neue Light"/>
        </a:defRPr>
      </a:lvl1pPr>
      <a:lvl2pPr marL="0" marR="0" indent="0" algn="ctr" defTabSz="371461" rtl="0" eaLnBrk="1" latinLnBrk="0" hangingPunct="1">
        <a:lnSpc>
          <a:spcPct val="100000"/>
        </a:lnSpc>
        <a:spcBef>
          <a:spcPts val="0"/>
        </a:spcBef>
        <a:spcAft>
          <a:spcPts val="0"/>
        </a:spcAft>
        <a:buClrTx/>
        <a:buSzTx/>
        <a:buFontTx/>
        <a:buNone/>
        <a:tabLst/>
        <a:defRPr sz="1080" b="0" i="0" u="none" strike="noStrike" cap="none" spc="0" baseline="0">
          <a:ln>
            <a:noFill/>
          </a:ln>
          <a:solidFill>
            <a:schemeClr val="tx1"/>
          </a:solidFill>
          <a:uFillTx/>
          <a:latin typeface="+mn-lt"/>
          <a:ea typeface="+mn-ea"/>
          <a:cs typeface="+mn-cs"/>
          <a:sym typeface="Helvetica Neue Light"/>
        </a:defRPr>
      </a:lvl2pPr>
      <a:lvl3pPr marL="0" marR="0" indent="0" algn="ctr" defTabSz="371461" rtl="0" eaLnBrk="1" latinLnBrk="0" hangingPunct="1">
        <a:lnSpc>
          <a:spcPct val="100000"/>
        </a:lnSpc>
        <a:spcBef>
          <a:spcPts val="0"/>
        </a:spcBef>
        <a:spcAft>
          <a:spcPts val="0"/>
        </a:spcAft>
        <a:buClrTx/>
        <a:buSzTx/>
        <a:buFontTx/>
        <a:buNone/>
        <a:tabLst/>
        <a:defRPr sz="1080" b="0" i="0" u="none" strike="noStrike" cap="none" spc="0" baseline="0">
          <a:ln>
            <a:noFill/>
          </a:ln>
          <a:solidFill>
            <a:schemeClr val="tx1"/>
          </a:solidFill>
          <a:uFillTx/>
          <a:latin typeface="+mn-lt"/>
          <a:ea typeface="+mn-ea"/>
          <a:cs typeface="+mn-cs"/>
          <a:sym typeface="Helvetica Neue Light"/>
        </a:defRPr>
      </a:lvl3pPr>
      <a:lvl4pPr marL="0" marR="0" indent="0" algn="ctr" defTabSz="371461" rtl="0" eaLnBrk="1" latinLnBrk="0" hangingPunct="1">
        <a:lnSpc>
          <a:spcPct val="100000"/>
        </a:lnSpc>
        <a:spcBef>
          <a:spcPts val="0"/>
        </a:spcBef>
        <a:spcAft>
          <a:spcPts val="0"/>
        </a:spcAft>
        <a:buClrTx/>
        <a:buSzTx/>
        <a:buFontTx/>
        <a:buNone/>
        <a:tabLst/>
        <a:defRPr sz="1080" b="0" i="0" u="none" strike="noStrike" cap="none" spc="0" baseline="0">
          <a:ln>
            <a:noFill/>
          </a:ln>
          <a:solidFill>
            <a:schemeClr val="tx1"/>
          </a:solidFill>
          <a:uFillTx/>
          <a:latin typeface="+mn-lt"/>
          <a:ea typeface="+mn-ea"/>
          <a:cs typeface="+mn-cs"/>
          <a:sym typeface="Helvetica Neue Light"/>
        </a:defRPr>
      </a:lvl4pPr>
      <a:lvl5pPr marL="0" marR="0" indent="0" algn="ctr" defTabSz="371461" rtl="0" eaLnBrk="1" latinLnBrk="0" hangingPunct="1">
        <a:lnSpc>
          <a:spcPct val="100000"/>
        </a:lnSpc>
        <a:spcBef>
          <a:spcPts val="0"/>
        </a:spcBef>
        <a:spcAft>
          <a:spcPts val="0"/>
        </a:spcAft>
        <a:buClrTx/>
        <a:buSzTx/>
        <a:buFontTx/>
        <a:buNone/>
        <a:tabLst/>
        <a:defRPr sz="1080" b="0" i="0" u="none" strike="noStrike" cap="none" spc="0" baseline="0">
          <a:ln>
            <a:noFill/>
          </a:ln>
          <a:solidFill>
            <a:schemeClr val="tx1"/>
          </a:solidFill>
          <a:uFillTx/>
          <a:latin typeface="+mn-lt"/>
          <a:ea typeface="+mn-ea"/>
          <a:cs typeface="+mn-cs"/>
          <a:sym typeface="Helvetica Neue Light"/>
        </a:defRPr>
      </a:lvl5pPr>
      <a:lvl6pPr marL="0" marR="0" indent="0" algn="ctr" defTabSz="371461" rtl="0" eaLnBrk="1" latinLnBrk="0" hangingPunct="1">
        <a:lnSpc>
          <a:spcPct val="100000"/>
        </a:lnSpc>
        <a:spcBef>
          <a:spcPts val="0"/>
        </a:spcBef>
        <a:spcAft>
          <a:spcPts val="0"/>
        </a:spcAft>
        <a:buClrTx/>
        <a:buSzTx/>
        <a:buFontTx/>
        <a:buNone/>
        <a:tabLst/>
        <a:defRPr sz="1080" b="0" i="0" u="none" strike="noStrike" cap="none" spc="0" baseline="0">
          <a:ln>
            <a:noFill/>
          </a:ln>
          <a:solidFill>
            <a:schemeClr val="tx1"/>
          </a:solidFill>
          <a:uFillTx/>
          <a:latin typeface="+mn-lt"/>
          <a:ea typeface="+mn-ea"/>
          <a:cs typeface="+mn-cs"/>
          <a:sym typeface="Helvetica Neue Light"/>
        </a:defRPr>
      </a:lvl6pPr>
      <a:lvl7pPr marL="0" marR="0" indent="0" algn="ctr" defTabSz="371461" rtl="0" eaLnBrk="1" latinLnBrk="0" hangingPunct="1">
        <a:lnSpc>
          <a:spcPct val="100000"/>
        </a:lnSpc>
        <a:spcBef>
          <a:spcPts val="0"/>
        </a:spcBef>
        <a:spcAft>
          <a:spcPts val="0"/>
        </a:spcAft>
        <a:buClrTx/>
        <a:buSzTx/>
        <a:buFontTx/>
        <a:buNone/>
        <a:tabLst/>
        <a:defRPr sz="1080" b="0" i="0" u="none" strike="noStrike" cap="none" spc="0" baseline="0">
          <a:ln>
            <a:noFill/>
          </a:ln>
          <a:solidFill>
            <a:schemeClr val="tx1"/>
          </a:solidFill>
          <a:uFillTx/>
          <a:latin typeface="+mn-lt"/>
          <a:ea typeface="+mn-ea"/>
          <a:cs typeface="+mn-cs"/>
          <a:sym typeface="Helvetica Neue Light"/>
        </a:defRPr>
      </a:lvl7pPr>
      <a:lvl8pPr marL="0" marR="0" indent="0" algn="ctr" defTabSz="371461" rtl="0" eaLnBrk="1" latinLnBrk="0" hangingPunct="1">
        <a:lnSpc>
          <a:spcPct val="100000"/>
        </a:lnSpc>
        <a:spcBef>
          <a:spcPts val="0"/>
        </a:spcBef>
        <a:spcAft>
          <a:spcPts val="0"/>
        </a:spcAft>
        <a:buClrTx/>
        <a:buSzTx/>
        <a:buFontTx/>
        <a:buNone/>
        <a:tabLst/>
        <a:defRPr sz="1080" b="0" i="0" u="none" strike="noStrike" cap="none" spc="0" baseline="0">
          <a:ln>
            <a:noFill/>
          </a:ln>
          <a:solidFill>
            <a:schemeClr val="tx1"/>
          </a:solidFill>
          <a:uFillTx/>
          <a:latin typeface="+mn-lt"/>
          <a:ea typeface="+mn-ea"/>
          <a:cs typeface="+mn-cs"/>
          <a:sym typeface="Helvetica Neue Light"/>
        </a:defRPr>
      </a:lvl8pPr>
      <a:lvl9pPr marL="0" marR="0" indent="0" algn="ctr" defTabSz="371461" rtl="0" eaLnBrk="1" latinLnBrk="0" hangingPunct="1">
        <a:lnSpc>
          <a:spcPct val="100000"/>
        </a:lnSpc>
        <a:spcBef>
          <a:spcPts val="0"/>
        </a:spcBef>
        <a:spcAft>
          <a:spcPts val="0"/>
        </a:spcAft>
        <a:buClrTx/>
        <a:buSzTx/>
        <a:buFontTx/>
        <a:buNone/>
        <a:tabLst/>
        <a:defRPr sz="1080" b="0" i="0" u="none" strike="noStrike" cap="none" spc="0" baseline="0">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3" Type="http://schemas.openxmlformats.org/officeDocument/2006/relationships/hyperlink" Target="https://www.energyforgrowth.org/memo/power-to-gas-for-long-term-energy-storage/" TargetMode="External"/><Relationship Id="rId2" Type="http://schemas.openxmlformats.org/officeDocument/2006/relationships/hyperlink" Target="https://www.cdcgroup.com/en/news-insight/insight/articles/the-transition-to-net-zero-what-does-it-mean-for-our-existing-energy-investments/" TargetMode="External"/><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E9ACB-0E3B-4D1A-B6C3-E5A1E27744B8}"/>
              </a:ext>
            </a:extLst>
          </p:cNvPr>
          <p:cNvSpPr>
            <a:spLocks noGrp="1"/>
          </p:cNvSpPr>
          <p:nvPr>
            <p:ph type="ctrTitle" idx="4294967295"/>
          </p:nvPr>
        </p:nvSpPr>
        <p:spPr>
          <a:xfrm>
            <a:off x="401445" y="2637263"/>
            <a:ext cx="10363200" cy="1036521"/>
          </a:xfrm>
        </p:spPr>
        <p:txBody>
          <a:bodyPr/>
          <a:lstStyle/>
          <a:p>
            <a:pPr algn="l"/>
            <a:r>
              <a:rPr lang="en-ZA" sz="2800" b="1" dirty="0">
                <a:latin typeface="Arial" panose="020B0604020202020204" pitchFamily="34" charset="0"/>
                <a:cs typeface="Arial" panose="020B0604020202020204" pitchFamily="34" charset="0"/>
              </a:rPr>
              <a:t>THE ROLE OF GAS IN THE JUST TRANSITION</a:t>
            </a:r>
          </a:p>
        </p:txBody>
      </p:sp>
      <p:sp>
        <p:nvSpPr>
          <p:cNvPr id="3" name="Subtitle 2">
            <a:extLst>
              <a:ext uri="{FF2B5EF4-FFF2-40B4-BE49-F238E27FC236}">
                <a16:creationId xmlns:a16="http://schemas.microsoft.com/office/drawing/2014/main" id="{99673330-7874-41DD-8497-542894125471}"/>
              </a:ext>
            </a:extLst>
          </p:cNvPr>
          <p:cNvSpPr>
            <a:spLocks noGrp="1"/>
          </p:cNvSpPr>
          <p:nvPr>
            <p:ph type="subTitle" idx="4294967295"/>
          </p:nvPr>
        </p:nvSpPr>
        <p:spPr>
          <a:xfrm>
            <a:off x="401445" y="3429000"/>
            <a:ext cx="7460166" cy="908824"/>
          </a:xfrm>
        </p:spPr>
        <p:txBody>
          <a:bodyPr/>
          <a:lstStyle/>
          <a:p>
            <a:pPr marL="0" indent="0">
              <a:buNone/>
            </a:pPr>
            <a:r>
              <a:rPr lang="en-ZA" dirty="0">
                <a:solidFill>
                  <a:schemeClr val="tx1"/>
                </a:solidFill>
              </a:rPr>
              <a:t>Motivation for gas as a bridging resource as South Africa shifts towards ecologically sustainable economies and societies for all.</a:t>
            </a:r>
          </a:p>
        </p:txBody>
      </p:sp>
    </p:spTree>
    <p:extLst>
      <p:ext uri="{BB962C8B-B14F-4D97-AF65-F5344CB8AC3E}">
        <p14:creationId xmlns:p14="http://schemas.microsoft.com/office/powerpoint/2010/main" val="1531720871"/>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10063D-0203-4605-B26F-449181A91E8C}"/>
              </a:ext>
            </a:extLst>
          </p:cNvPr>
          <p:cNvSpPr>
            <a:spLocks noGrp="1"/>
          </p:cNvSpPr>
          <p:nvPr>
            <p:ph type="title" idx="4294967295"/>
          </p:nvPr>
        </p:nvSpPr>
        <p:spPr>
          <a:xfrm>
            <a:off x="838200" y="269081"/>
            <a:ext cx="10515600" cy="649288"/>
          </a:xfrm>
        </p:spPr>
        <p:txBody>
          <a:bodyPr>
            <a:noAutofit/>
          </a:bodyPr>
          <a:lstStyle/>
          <a:p>
            <a:pPr algn="l"/>
            <a:r>
              <a:rPr lang="en-ZA" sz="4000" b="1" dirty="0">
                <a:solidFill>
                  <a:schemeClr val="bg1"/>
                </a:solidFill>
                <a:latin typeface="Arial" panose="020B0604020202020204" pitchFamily="34" charset="0"/>
                <a:cs typeface="Arial" panose="020B0604020202020204" pitchFamily="34" charset="0"/>
              </a:rPr>
              <a:t>CONTEXT</a:t>
            </a:r>
          </a:p>
        </p:txBody>
      </p:sp>
      <p:sp>
        <p:nvSpPr>
          <p:cNvPr id="3" name="Content Placeholder 2">
            <a:extLst>
              <a:ext uri="{FF2B5EF4-FFF2-40B4-BE49-F238E27FC236}">
                <a16:creationId xmlns:a16="http://schemas.microsoft.com/office/drawing/2014/main" id="{FC4B9FF1-6F81-447B-AC7E-0E0D96865F31}"/>
              </a:ext>
            </a:extLst>
          </p:cNvPr>
          <p:cNvSpPr>
            <a:spLocks noGrp="1"/>
          </p:cNvSpPr>
          <p:nvPr>
            <p:ph idx="4294967295"/>
          </p:nvPr>
        </p:nvSpPr>
        <p:spPr>
          <a:xfrm>
            <a:off x="193287" y="1365585"/>
            <a:ext cx="11805426" cy="4694251"/>
          </a:xfrm>
        </p:spPr>
        <p:txBody>
          <a:bodyPr>
            <a:noAutofit/>
          </a:bodyPr>
          <a:lstStyle/>
          <a:p>
            <a:pPr marL="0" indent="0">
              <a:spcBef>
                <a:spcPts val="600"/>
              </a:spcBef>
              <a:spcAft>
                <a:spcPts val="600"/>
              </a:spcAft>
              <a:buNone/>
            </a:pPr>
            <a:r>
              <a:rPr lang="en-ZA" sz="1400" dirty="0">
                <a:solidFill>
                  <a:schemeClr val="tx1"/>
                </a:solidFill>
                <a:latin typeface="Arial" panose="020B0604020202020204" pitchFamily="34" charset="0"/>
                <a:cs typeface="Arial" panose="020B0604020202020204" pitchFamily="34" charset="0"/>
              </a:rPr>
              <a:t>Recognising that – </a:t>
            </a:r>
          </a:p>
          <a:p>
            <a:pPr>
              <a:spcBef>
                <a:spcPts val="600"/>
              </a:spcBef>
              <a:spcAft>
                <a:spcPts val="600"/>
              </a:spcAft>
            </a:pPr>
            <a:r>
              <a:rPr lang="en-ZA" sz="1400" dirty="0">
                <a:solidFill>
                  <a:schemeClr val="tx1"/>
                </a:solidFill>
                <a:latin typeface="Arial" panose="020B0604020202020204" pitchFamily="34" charset="0"/>
                <a:cs typeface="Arial" panose="020B0604020202020204" pitchFamily="34" charset="0"/>
              </a:rPr>
              <a:t>SA, as a signatory to the PA and as a responsible global citizen must address climate change through ambitious GHG mitigation and adaptation efforts. </a:t>
            </a:r>
          </a:p>
          <a:p>
            <a:pPr>
              <a:spcBef>
                <a:spcPts val="600"/>
              </a:spcBef>
              <a:spcAft>
                <a:spcPts val="600"/>
              </a:spcAft>
            </a:pPr>
            <a:r>
              <a:rPr lang="en-ZA" sz="1400" dirty="0">
                <a:solidFill>
                  <a:schemeClr val="tx1"/>
                </a:solidFill>
                <a:latin typeface="Arial" panose="020B0604020202020204" pitchFamily="34" charset="0"/>
                <a:cs typeface="Arial" panose="020B0604020202020204" pitchFamily="34" charset="0"/>
              </a:rPr>
              <a:t>SA is a highly energy and carbon intensive economy, particularly in the energy sector. </a:t>
            </a:r>
          </a:p>
          <a:p>
            <a:pPr>
              <a:spcBef>
                <a:spcPts val="600"/>
              </a:spcBef>
              <a:spcAft>
                <a:spcPts val="600"/>
              </a:spcAft>
            </a:pPr>
            <a:r>
              <a:rPr lang="en-ZA" sz="1400" dirty="0">
                <a:solidFill>
                  <a:schemeClr val="tx1"/>
                </a:solidFill>
                <a:latin typeface="Arial" panose="020B0604020202020204" pitchFamily="34" charset="0"/>
                <a:cs typeface="Arial" panose="020B0604020202020204" pitchFamily="34" charset="0"/>
              </a:rPr>
              <a:t>Cabinet approved government policy for electricity – the Integrated Resource Plan (IRP2019) calls for 3000MW of Gas to Power (G2P) developments over the next decade.</a:t>
            </a:r>
          </a:p>
          <a:p>
            <a:pPr>
              <a:spcBef>
                <a:spcPts val="600"/>
              </a:spcBef>
              <a:spcAft>
                <a:spcPts val="600"/>
              </a:spcAft>
            </a:pPr>
            <a:r>
              <a:rPr lang="en-ZA" sz="1400" dirty="0">
                <a:solidFill>
                  <a:schemeClr val="tx1"/>
                </a:solidFill>
                <a:latin typeface="Arial" panose="020B0604020202020204" pitchFamily="34" charset="0"/>
                <a:cs typeface="Arial" panose="020B0604020202020204" pitchFamily="34" charset="0"/>
              </a:rPr>
              <a:t>The Department of Mineral Resources and Energy (DMRE) has announced the development of Coega Special Economic Zone (SEZ) for LNG imports in a phased approach to develop SA’s ports for LNG imports. Subsequent phases will see development of Richards Bay and </a:t>
            </a:r>
            <a:r>
              <a:rPr lang="en-ZA" sz="1400" dirty="0" err="1">
                <a:solidFill>
                  <a:schemeClr val="tx1"/>
                </a:solidFill>
                <a:latin typeface="Arial" panose="020B0604020202020204" pitchFamily="34" charset="0"/>
                <a:cs typeface="Arial" panose="020B0604020202020204" pitchFamily="34" charset="0"/>
              </a:rPr>
              <a:t>Saldana</a:t>
            </a:r>
            <a:r>
              <a:rPr lang="en-ZA" sz="1400" strike="sngStrike" dirty="0" err="1">
                <a:solidFill>
                  <a:schemeClr val="tx1"/>
                </a:solidFill>
                <a:latin typeface="Arial" panose="020B0604020202020204" pitchFamily="34" charset="0"/>
                <a:cs typeface="Arial" panose="020B0604020202020204" pitchFamily="34" charset="0"/>
              </a:rPr>
              <a:t>h</a:t>
            </a:r>
            <a:r>
              <a:rPr lang="en-ZA" sz="1400" dirty="0">
                <a:solidFill>
                  <a:schemeClr val="tx1"/>
                </a:solidFill>
                <a:latin typeface="Arial" panose="020B0604020202020204" pitchFamily="34" charset="0"/>
                <a:cs typeface="Arial" panose="020B0604020202020204" pitchFamily="34" charset="0"/>
              </a:rPr>
              <a:t> Bay. </a:t>
            </a:r>
          </a:p>
          <a:p>
            <a:pPr>
              <a:spcBef>
                <a:spcPts val="600"/>
              </a:spcBef>
              <a:spcAft>
                <a:spcPts val="600"/>
              </a:spcAft>
            </a:pPr>
            <a:r>
              <a:rPr lang="en-ZA" sz="1400" dirty="0">
                <a:solidFill>
                  <a:schemeClr val="tx1"/>
                </a:solidFill>
                <a:latin typeface="Arial" panose="020B0604020202020204" pitchFamily="34" charset="0"/>
                <a:cs typeface="Arial" panose="020B0604020202020204" pitchFamily="34" charset="0"/>
              </a:rPr>
              <a:t>Current industrial demand for natural gas outstrips supply hampering economic growth. </a:t>
            </a:r>
          </a:p>
          <a:p>
            <a:pPr>
              <a:spcBef>
                <a:spcPts val="600"/>
              </a:spcBef>
              <a:spcAft>
                <a:spcPts val="600"/>
              </a:spcAft>
            </a:pPr>
            <a:r>
              <a:rPr lang="en-ZA" sz="1400" dirty="0">
                <a:solidFill>
                  <a:schemeClr val="tx1"/>
                </a:solidFill>
                <a:latin typeface="Arial" panose="020B0604020202020204" pitchFamily="34" charset="0"/>
                <a:cs typeface="Arial" panose="020B0604020202020204" pitchFamily="34" charset="0"/>
              </a:rPr>
              <a:t>Beyond G2P, and due to it lower carbon emissions, </a:t>
            </a:r>
            <a:r>
              <a:rPr lang="en-ZA" sz="1400" dirty="0">
                <a:solidFill>
                  <a:schemeClr val="tx1"/>
                </a:solidFill>
                <a:effectLst/>
                <a:latin typeface="Arial" panose="020B0604020202020204" pitchFamily="34" charset="0"/>
                <a:ea typeface="Calibri" panose="020F0502020204030204" pitchFamily="34" charset="0"/>
                <a:cs typeface="Arial" panose="020B0604020202020204" pitchFamily="34" charset="0"/>
              </a:rPr>
              <a:t>gas is a suitable and cost effective energy source in other heating applications for industrial use and has a potential role to play in transportation. </a:t>
            </a:r>
            <a:endParaRPr lang="en-ZA" sz="1400" dirty="0">
              <a:solidFill>
                <a:schemeClr val="tx1"/>
              </a:solidFill>
              <a:latin typeface="Arial" panose="020B0604020202020204" pitchFamily="34" charset="0"/>
              <a:cs typeface="Arial" panose="020B0604020202020204" pitchFamily="34" charset="0"/>
            </a:endParaRPr>
          </a:p>
          <a:p>
            <a:pPr>
              <a:spcBef>
                <a:spcPts val="600"/>
              </a:spcBef>
              <a:spcAft>
                <a:spcPts val="600"/>
              </a:spcAft>
            </a:pPr>
            <a:r>
              <a:rPr lang="en-ZA" sz="1400" dirty="0">
                <a:solidFill>
                  <a:schemeClr val="tx1"/>
                </a:solidFill>
                <a:effectLst/>
                <a:latin typeface="Arial" panose="020B0604020202020204" pitchFamily="34" charset="0"/>
                <a:ea typeface="Calibri" panose="020F0502020204030204" pitchFamily="34" charset="0"/>
                <a:cs typeface="Arial" panose="020B0604020202020204" pitchFamily="34" charset="0"/>
              </a:rPr>
              <a:t>Liquefied Petroleum Gas (LPG) can play an important role in diversifying the SA’s energy mix as well as serving as a precursor to the long-term utilisation of piped gas to communities.</a:t>
            </a:r>
          </a:p>
          <a:p>
            <a:pPr>
              <a:spcBef>
                <a:spcPts val="600"/>
              </a:spcBef>
              <a:spcAft>
                <a:spcPts val="600"/>
              </a:spcAft>
            </a:pPr>
            <a:r>
              <a:rPr lang="en-ZA" sz="1400" dirty="0">
                <a:solidFill>
                  <a:schemeClr val="tx1"/>
                </a:solidFill>
                <a:effectLst/>
                <a:latin typeface="Arial" panose="020B0604020202020204" pitchFamily="34" charset="0"/>
                <a:ea typeface="Calibri" panose="020F0502020204030204" pitchFamily="34" charset="0"/>
                <a:cs typeface="Arial" panose="020B0604020202020204" pitchFamily="34" charset="0"/>
              </a:rPr>
              <a:t>The Department of Trade, Industry and Competition (the DTIC) views the LPG industry as an important precursor to the development of a natural gas industry as a flourishing LPG market would send a positive signal to natural gas investors.</a:t>
            </a:r>
            <a:endParaRPr lang="en-ZA" sz="1400" dirty="0">
              <a:solidFill>
                <a:schemeClr val="tx1"/>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1D046FBA-01F5-4700-8F35-876C643954BE}"/>
              </a:ext>
            </a:extLst>
          </p:cNvPr>
          <p:cNvSpPr txBox="1"/>
          <p:nvPr/>
        </p:nvSpPr>
        <p:spPr>
          <a:xfrm>
            <a:off x="476193" y="6185548"/>
            <a:ext cx="11520000" cy="584775"/>
          </a:xfrm>
          <a:prstGeom prst="rect">
            <a:avLst/>
          </a:prstGeom>
          <a:solidFill>
            <a:srgbClr val="081F23"/>
          </a:solidFill>
          <a:ln>
            <a:noFill/>
          </a:ln>
        </p:spPr>
        <p:txBody>
          <a:bodyPr wrap="square" rtlCol="0">
            <a:spAutoFit/>
          </a:bodyPr>
          <a:lstStyle/>
          <a:p>
            <a:r>
              <a:rPr lang="en-ZA" sz="1600" b="1" dirty="0">
                <a:solidFill>
                  <a:schemeClr val="bg1"/>
                </a:solidFill>
                <a:latin typeface="Arial" panose="020B0604020202020204" pitchFamily="34" charset="0"/>
                <a:cs typeface="Arial" panose="020B0604020202020204" pitchFamily="34" charset="0"/>
              </a:rPr>
              <a:t>In this context, piped natural gas, LNG and LPG have a significant role to play as a cleaner energy source for the short-to-medium-term.   </a:t>
            </a:r>
          </a:p>
        </p:txBody>
      </p:sp>
    </p:spTree>
    <p:extLst>
      <p:ext uri="{BB962C8B-B14F-4D97-AF65-F5344CB8AC3E}">
        <p14:creationId xmlns:p14="http://schemas.microsoft.com/office/powerpoint/2010/main" val="256800580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10063D-0203-4605-B26F-449181A91E8C}"/>
              </a:ext>
            </a:extLst>
          </p:cNvPr>
          <p:cNvSpPr>
            <a:spLocks noGrp="1"/>
          </p:cNvSpPr>
          <p:nvPr>
            <p:ph type="title" idx="4294967295"/>
          </p:nvPr>
        </p:nvSpPr>
        <p:spPr>
          <a:xfrm>
            <a:off x="838200" y="269081"/>
            <a:ext cx="10515600" cy="649288"/>
          </a:xfrm>
        </p:spPr>
        <p:txBody>
          <a:bodyPr>
            <a:noAutofit/>
          </a:bodyPr>
          <a:lstStyle/>
          <a:p>
            <a:pPr algn="l"/>
            <a:r>
              <a:rPr lang="en-ZA" sz="4000" b="1" dirty="0">
                <a:solidFill>
                  <a:schemeClr val="bg1"/>
                </a:solidFill>
                <a:latin typeface="Arial" panose="020B0604020202020204" pitchFamily="34" charset="0"/>
                <a:cs typeface="Arial" panose="020B0604020202020204" pitchFamily="34" charset="0"/>
              </a:rPr>
              <a:t>GAS AS A STEPPING STONE</a:t>
            </a:r>
          </a:p>
        </p:txBody>
      </p:sp>
      <p:sp>
        <p:nvSpPr>
          <p:cNvPr id="5" name="Content Placeholder 2">
            <a:extLst>
              <a:ext uri="{FF2B5EF4-FFF2-40B4-BE49-F238E27FC236}">
                <a16:creationId xmlns:a16="http://schemas.microsoft.com/office/drawing/2014/main" id="{E2C41C6E-B092-49C0-B43E-B13A50E89AF3}"/>
              </a:ext>
            </a:extLst>
          </p:cNvPr>
          <p:cNvSpPr txBox="1">
            <a:spLocks/>
          </p:cNvSpPr>
          <p:nvPr/>
        </p:nvSpPr>
        <p:spPr>
          <a:xfrm>
            <a:off x="278781" y="1300395"/>
            <a:ext cx="11686478" cy="4711363"/>
          </a:xfrm>
        </p:spPr>
        <p:txBody>
          <a:bodyPr>
            <a:noAutofit/>
          </a:bodyPr>
          <a:lstStyle>
            <a:lvl1pPr marL="285738" marR="0" indent="-285738" algn="l" defTabSz="371461" rtl="0" eaLnBrk="1" latinLnBrk="0" hangingPunct="1">
              <a:lnSpc>
                <a:spcPct val="100000"/>
              </a:lnSpc>
              <a:spcBef>
                <a:spcPts val="2656"/>
              </a:spcBef>
              <a:spcAft>
                <a:spcPts val="0"/>
              </a:spcAft>
              <a:buClrTx/>
              <a:buSzPct val="125000"/>
              <a:buFontTx/>
              <a:buChar char="•"/>
              <a:tabLst/>
              <a:defRPr sz="2160" b="0" i="0" u="none" strike="noStrike" cap="none" spc="0" baseline="0">
                <a:ln>
                  <a:noFill/>
                </a:ln>
                <a:solidFill>
                  <a:srgbClr val="000000"/>
                </a:solidFill>
                <a:uFillTx/>
                <a:latin typeface="+mn-lt"/>
                <a:ea typeface="+mn-ea"/>
                <a:cs typeface="+mn-cs"/>
                <a:sym typeface="Helvetica Neue"/>
              </a:defRPr>
            </a:lvl1pPr>
            <a:lvl2pPr marL="571477" marR="0" indent="-285738" algn="l" defTabSz="371461" rtl="0" eaLnBrk="1" latinLnBrk="0" hangingPunct="1">
              <a:lnSpc>
                <a:spcPct val="100000"/>
              </a:lnSpc>
              <a:spcBef>
                <a:spcPts val="2656"/>
              </a:spcBef>
              <a:spcAft>
                <a:spcPts val="0"/>
              </a:spcAft>
              <a:buClrTx/>
              <a:buSzPct val="125000"/>
              <a:buFontTx/>
              <a:buChar char="•"/>
              <a:tabLst/>
              <a:defRPr sz="2160" b="0" i="0" u="none" strike="noStrike" cap="none" spc="0" baseline="0">
                <a:ln>
                  <a:noFill/>
                </a:ln>
                <a:solidFill>
                  <a:srgbClr val="000000"/>
                </a:solidFill>
                <a:uFillTx/>
                <a:latin typeface="+mn-lt"/>
                <a:ea typeface="+mn-ea"/>
                <a:cs typeface="+mn-cs"/>
                <a:sym typeface="Helvetica Neue"/>
              </a:defRPr>
            </a:lvl2pPr>
            <a:lvl3pPr marL="857215" marR="0" indent="-285738" algn="l" defTabSz="371461" rtl="0" eaLnBrk="1" latinLnBrk="0" hangingPunct="1">
              <a:lnSpc>
                <a:spcPct val="100000"/>
              </a:lnSpc>
              <a:spcBef>
                <a:spcPts val="2656"/>
              </a:spcBef>
              <a:spcAft>
                <a:spcPts val="0"/>
              </a:spcAft>
              <a:buClrTx/>
              <a:buSzPct val="125000"/>
              <a:buFontTx/>
              <a:buChar char="•"/>
              <a:tabLst/>
              <a:defRPr sz="2160" b="0" i="0" u="none" strike="noStrike" cap="none" spc="0" baseline="0">
                <a:ln>
                  <a:noFill/>
                </a:ln>
                <a:solidFill>
                  <a:srgbClr val="000000"/>
                </a:solidFill>
                <a:uFillTx/>
                <a:latin typeface="+mn-lt"/>
                <a:ea typeface="+mn-ea"/>
                <a:cs typeface="+mn-cs"/>
                <a:sym typeface="Helvetica Neue"/>
              </a:defRPr>
            </a:lvl3pPr>
            <a:lvl4pPr marL="1142954" marR="0" indent="-285738" algn="l" defTabSz="371461" rtl="0" eaLnBrk="1" latinLnBrk="0" hangingPunct="1">
              <a:lnSpc>
                <a:spcPct val="100000"/>
              </a:lnSpc>
              <a:spcBef>
                <a:spcPts val="2656"/>
              </a:spcBef>
              <a:spcAft>
                <a:spcPts val="0"/>
              </a:spcAft>
              <a:buClrTx/>
              <a:buSzPct val="125000"/>
              <a:buFontTx/>
              <a:buChar char="•"/>
              <a:tabLst/>
              <a:defRPr sz="2160" b="0" i="0" u="none" strike="noStrike" cap="none" spc="0" baseline="0">
                <a:ln>
                  <a:noFill/>
                </a:ln>
                <a:solidFill>
                  <a:srgbClr val="000000"/>
                </a:solidFill>
                <a:uFillTx/>
                <a:latin typeface="+mn-lt"/>
                <a:ea typeface="+mn-ea"/>
                <a:cs typeface="+mn-cs"/>
                <a:sym typeface="Helvetica Neue"/>
              </a:defRPr>
            </a:lvl4pPr>
            <a:lvl5pPr marL="1428692" marR="0" indent="-285738" algn="l" defTabSz="371461" rtl="0" eaLnBrk="1" latinLnBrk="0" hangingPunct="1">
              <a:lnSpc>
                <a:spcPct val="100000"/>
              </a:lnSpc>
              <a:spcBef>
                <a:spcPts val="2656"/>
              </a:spcBef>
              <a:spcAft>
                <a:spcPts val="0"/>
              </a:spcAft>
              <a:buClrTx/>
              <a:buSzPct val="125000"/>
              <a:buFontTx/>
              <a:buChar char="•"/>
              <a:tabLst/>
              <a:defRPr sz="2160" b="0" i="0" u="none" strike="noStrike" cap="none" spc="0" baseline="0">
                <a:ln>
                  <a:noFill/>
                </a:ln>
                <a:solidFill>
                  <a:srgbClr val="000000"/>
                </a:solidFill>
                <a:uFillTx/>
                <a:latin typeface="+mn-lt"/>
                <a:ea typeface="+mn-ea"/>
                <a:cs typeface="+mn-cs"/>
                <a:sym typeface="Helvetica Neue"/>
              </a:defRPr>
            </a:lvl5pPr>
            <a:lvl6pPr marL="1692450" marR="0" indent="-263758" algn="l" defTabSz="371461" rtl="0" eaLnBrk="1" latinLnBrk="0" hangingPunct="1">
              <a:lnSpc>
                <a:spcPct val="100000"/>
              </a:lnSpc>
              <a:spcBef>
                <a:spcPts val="2656"/>
              </a:spcBef>
              <a:spcAft>
                <a:spcPts val="0"/>
              </a:spcAft>
              <a:buClrTx/>
              <a:buSzPct val="125000"/>
              <a:buFontTx/>
              <a:buChar char="•"/>
              <a:tabLst/>
              <a:defRPr sz="2160" b="0" i="0" u="none" strike="noStrike" cap="none" spc="0" baseline="0">
                <a:ln>
                  <a:noFill/>
                </a:ln>
                <a:solidFill>
                  <a:srgbClr val="000000"/>
                </a:solidFill>
                <a:uFillTx/>
                <a:latin typeface="+mn-lt"/>
                <a:ea typeface="+mn-ea"/>
                <a:cs typeface="+mn-cs"/>
                <a:sym typeface="Helvetica Neue"/>
              </a:defRPr>
            </a:lvl6pPr>
            <a:lvl7pPr marL="1978189" marR="0" indent="-263758" algn="l" defTabSz="371461" rtl="0" eaLnBrk="1" latinLnBrk="0" hangingPunct="1">
              <a:lnSpc>
                <a:spcPct val="100000"/>
              </a:lnSpc>
              <a:spcBef>
                <a:spcPts val="2656"/>
              </a:spcBef>
              <a:spcAft>
                <a:spcPts val="0"/>
              </a:spcAft>
              <a:buClrTx/>
              <a:buSzPct val="125000"/>
              <a:buFontTx/>
              <a:buChar char="•"/>
              <a:tabLst/>
              <a:defRPr sz="2160" b="0" i="0" u="none" strike="noStrike" cap="none" spc="0" baseline="0">
                <a:ln>
                  <a:noFill/>
                </a:ln>
                <a:solidFill>
                  <a:srgbClr val="000000"/>
                </a:solidFill>
                <a:uFillTx/>
                <a:latin typeface="+mn-lt"/>
                <a:ea typeface="+mn-ea"/>
                <a:cs typeface="+mn-cs"/>
                <a:sym typeface="Helvetica Neue"/>
              </a:defRPr>
            </a:lvl7pPr>
            <a:lvl8pPr marL="2263927" marR="0" indent="-263758" algn="l" defTabSz="371461" rtl="0" eaLnBrk="1" latinLnBrk="0" hangingPunct="1">
              <a:lnSpc>
                <a:spcPct val="100000"/>
              </a:lnSpc>
              <a:spcBef>
                <a:spcPts val="2656"/>
              </a:spcBef>
              <a:spcAft>
                <a:spcPts val="0"/>
              </a:spcAft>
              <a:buClrTx/>
              <a:buSzPct val="125000"/>
              <a:buFontTx/>
              <a:buChar char="•"/>
              <a:tabLst/>
              <a:defRPr sz="2160" b="0" i="0" u="none" strike="noStrike" cap="none" spc="0" baseline="0">
                <a:ln>
                  <a:noFill/>
                </a:ln>
                <a:solidFill>
                  <a:srgbClr val="000000"/>
                </a:solidFill>
                <a:uFillTx/>
                <a:latin typeface="+mn-lt"/>
                <a:ea typeface="+mn-ea"/>
                <a:cs typeface="+mn-cs"/>
                <a:sym typeface="Helvetica Neue"/>
              </a:defRPr>
            </a:lvl8pPr>
            <a:lvl9pPr marL="2549666" marR="0" indent="-263758" algn="l" defTabSz="371461" rtl="0" eaLnBrk="1" latinLnBrk="0" hangingPunct="1">
              <a:lnSpc>
                <a:spcPct val="100000"/>
              </a:lnSpc>
              <a:spcBef>
                <a:spcPts val="2656"/>
              </a:spcBef>
              <a:spcAft>
                <a:spcPts val="0"/>
              </a:spcAft>
              <a:buClrTx/>
              <a:buSzPct val="125000"/>
              <a:buFontTx/>
              <a:buChar char="•"/>
              <a:tabLst/>
              <a:defRPr sz="2160" b="0" i="0" u="none" strike="noStrike" cap="none" spc="0" baseline="0">
                <a:ln>
                  <a:noFill/>
                </a:ln>
                <a:solidFill>
                  <a:srgbClr val="000000"/>
                </a:solidFill>
                <a:uFillTx/>
                <a:latin typeface="+mn-lt"/>
                <a:ea typeface="+mn-ea"/>
                <a:cs typeface="+mn-cs"/>
                <a:sym typeface="Helvetica Neue"/>
              </a:defRPr>
            </a:lvl9pPr>
          </a:lstStyle>
          <a:p>
            <a:pPr>
              <a:spcBef>
                <a:spcPts val="400"/>
              </a:spcBef>
              <a:spcAft>
                <a:spcPts val="400"/>
              </a:spcAft>
            </a:pPr>
            <a:r>
              <a:rPr lang="en-ZA" sz="1400" dirty="0">
                <a:solidFill>
                  <a:schemeClr val="tx1"/>
                </a:solidFill>
                <a:latin typeface="Arial" panose="020B0604020202020204" pitchFamily="34" charset="0"/>
                <a:cs typeface="Arial" panose="020B0604020202020204" pitchFamily="34" charset="0"/>
              </a:rPr>
              <a:t>Natural Gas has played a significant role in the decarbonisation pathways for developed economies such as the UK and US.</a:t>
            </a:r>
          </a:p>
          <a:p>
            <a:pPr>
              <a:spcBef>
                <a:spcPts val="400"/>
              </a:spcBef>
              <a:spcAft>
                <a:spcPts val="400"/>
              </a:spcAft>
            </a:pPr>
            <a:r>
              <a:rPr lang="en-ZA" sz="1400" dirty="0">
                <a:solidFill>
                  <a:schemeClr val="tx1"/>
                </a:solidFill>
                <a:latin typeface="Arial" panose="020B0604020202020204" pitchFamily="34" charset="0"/>
                <a:ea typeface="Calibri" panose="020F0502020204030204" pitchFamily="34" charset="0"/>
                <a:cs typeface="Arial" panose="020B0604020202020204" pitchFamily="34" charset="0"/>
              </a:rPr>
              <a:t>To meet the Paris Agreement goal (that is a 66% chance of limiting to 2°C) net carbon neutrality is required by the second half of the century. Global scenarios published by Shell (Sky), International Energy Organisation (Sustainable Development) and Equinor (ex-Statoil) (Renewable), that meet the Paris requirements, allow for natural gas consumption in 2050 in a tight range of 110 – 115 EJ (BP reported 142 EJ in 2019) (1 EJ = 27.8 billion cubic metres of natural gas).</a:t>
            </a:r>
          </a:p>
          <a:p>
            <a:pPr>
              <a:spcBef>
                <a:spcPts val="400"/>
              </a:spcBef>
              <a:spcAft>
                <a:spcPts val="400"/>
              </a:spcAft>
            </a:pPr>
            <a:r>
              <a:rPr lang="en-ZA" sz="1400" dirty="0">
                <a:solidFill>
                  <a:schemeClr val="tx1"/>
                </a:solidFill>
                <a:latin typeface="Arial" panose="020B0604020202020204" pitchFamily="34" charset="0"/>
                <a:cs typeface="Arial" panose="020B0604020202020204" pitchFamily="34" charset="0"/>
              </a:rPr>
              <a:t>The CDC’s Climate Strategy will continue, very selectively, to invest in gas as a transition fuel. This is because the pathways to net zero by 2050 will be different in Africa and South Asia to those in developed economies. While developed economies are challenged to reduce emissions immediately, in many African and South Asian countries, governments are committed to a somewhat later peak in emissions as they tackle important human development needs such as reducing poverty, improving living standards and increasing energy access, to meet the SDGs. However, CDC will only support countries’ planned gas investments if they can demonstrate they are aligned with countries’ agreed pathways to net zero emissions by 2050.</a:t>
            </a:r>
            <a:r>
              <a:rPr lang="en-ZA" sz="900" dirty="0">
                <a:solidFill>
                  <a:schemeClr val="tx1"/>
                </a:solidFill>
                <a:latin typeface="Arial" panose="020B0604020202020204" pitchFamily="34" charset="0"/>
                <a:cs typeface="Arial" panose="020B0604020202020204" pitchFamily="34" charset="0"/>
              </a:rPr>
              <a:t>(</a:t>
            </a:r>
            <a:r>
              <a:rPr lang="en-ZA" sz="900" dirty="0">
                <a:solidFill>
                  <a:schemeClr val="tx1"/>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https://www.cdcgroup.com/en/news-insight/insight/articles/the-transition-to-net-zero-what-does-it-mean-for-our-existing-energy-investments/</a:t>
            </a:r>
            <a:r>
              <a:rPr lang="en-ZA" sz="900" dirty="0">
                <a:solidFill>
                  <a:schemeClr val="tx1"/>
                </a:solidFill>
                <a:latin typeface="Arial" panose="020B0604020202020204" pitchFamily="34" charset="0"/>
                <a:cs typeface="Arial" panose="020B0604020202020204" pitchFamily="34" charset="0"/>
              </a:rPr>
              <a:t>) </a:t>
            </a:r>
          </a:p>
          <a:p>
            <a:pPr>
              <a:spcBef>
                <a:spcPts val="400"/>
              </a:spcBef>
              <a:spcAft>
                <a:spcPts val="400"/>
              </a:spcAft>
            </a:pPr>
            <a:r>
              <a:rPr lang="en-ZA" sz="1400" dirty="0">
                <a:solidFill>
                  <a:schemeClr val="tx1"/>
                </a:solidFill>
                <a:latin typeface="Arial" panose="020B0604020202020204" pitchFamily="34" charset="0"/>
                <a:cs typeface="Arial" panose="020B0604020202020204" pitchFamily="34" charset="0"/>
              </a:rPr>
              <a:t>Crucially, gas availability can fast track the availability of blue hydrogen while the associated infrastructure developed for natural gas could in some cases be reused / repurposed for future technologies such as hydrogen. </a:t>
            </a:r>
          </a:p>
          <a:p>
            <a:pPr marL="263525" lvl="1" indent="-263525">
              <a:spcBef>
                <a:spcPts val="400"/>
              </a:spcBef>
              <a:spcAft>
                <a:spcPts val="400"/>
              </a:spcAft>
            </a:pPr>
            <a:r>
              <a:rPr lang="en-ZA" sz="1400" dirty="0">
                <a:solidFill>
                  <a:schemeClr val="tx1"/>
                </a:solidFill>
                <a:latin typeface="Arial" panose="020B0604020202020204" pitchFamily="34" charset="0"/>
                <a:cs typeface="Arial" panose="020B0604020202020204" pitchFamily="34" charset="0"/>
              </a:rPr>
              <a:t>Realising a high penetration of variable renewables requires short-term and seasonal storage. </a:t>
            </a:r>
          </a:p>
          <a:p>
            <a:pPr marL="263525" lvl="1" indent="-263525">
              <a:spcBef>
                <a:spcPts val="400"/>
              </a:spcBef>
              <a:spcAft>
                <a:spcPts val="400"/>
              </a:spcAft>
            </a:pPr>
            <a:r>
              <a:rPr lang="en-ZA" sz="1400" dirty="0">
                <a:solidFill>
                  <a:schemeClr val="tx1"/>
                </a:solidFill>
                <a:latin typeface="Arial" panose="020B0604020202020204" pitchFamily="34" charset="0"/>
                <a:cs typeface="Arial" panose="020B0604020202020204" pitchFamily="34" charset="0"/>
              </a:rPr>
              <a:t>Indications for a promising option is to use excess renewable power to produce hydrogen or “synthetic natural gas” which can be stored for later usage.  </a:t>
            </a:r>
          </a:p>
          <a:p>
            <a:pPr marL="263525" lvl="1" indent="-263525">
              <a:spcBef>
                <a:spcPts val="400"/>
              </a:spcBef>
              <a:spcAft>
                <a:spcPts val="400"/>
              </a:spcAft>
            </a:pPr>
            <a:r>
              <a:rPr lang="en-ZA" sz="1400" dirty="0">
                <a:solidFill>
                  <a:schemeClr val="tx1"/>
                </a:solidFill>
                <a:latin typeface="Arial" panose="020B0604020202020204" pitchFamily="34" charset="0"/>
                <a:cs typeface="Arial" panose="020B0604020202020204" pitchFamily="34" charset="0"/>
              </a:rPr>
              <a:t>Power-to-gas needs much of the same infrastructure as gas-to-power, thus limiting risks of climate stranded assets.</a:t>
            </a:r>
          </a:p>
          <a:p>
            <a:pPr marL="285739" lvl="1" indent="0">
              <a:spcBef>
                <a:spcPts val="400"/>
              </a:spcBef>
              <a:spcAft>
                <a:spcPts val="400"/>
              </a:spcAft>
              <a:buNone/>
            </a:pPr>
            <a:r>
              <a:rPr lang="en-ZA" sz="1400" i="1" dirty="0">
                <a:solidFill>
                  <a:schemeClr val="tx1"/>
                </a:solidFill>
                <a:latin typeface="Arial" panose="020B0604020202020204" pitchFamily="34" charset="0"/>
                <a:cs typeface="Arial" panose="020B0604020202020204" pitchFamily="34" charset="0"/>
              </a:rPr>
              <a:t>Advancements in technology options will be monitored on a continuous basis to ensure robust discussion on a current fact-base.</a:t>
            </a:r>
          </a:p>
        </p:txBody>
      </p:sp>
      <p:sp>
        <p:nvSpPr>
          <p:cNvPr id="7" name="TextBox 6">
            <a:extLst>
              <a:ext uri="{FF2B5EF4-FFF2-40B4-BE49-F238E27FC236}">
                <a16:creationId xmlns:a16="http://schemas.microsoft.com/office/drawing/2014/main" id="{5164D302-E973-4121-9DAB-6B48FD2722F4}"/>
              </a:ext>
            </a:extLst>
          </p:cNvPr>
          <p:cNvSpPr txBox="1"/>
          <p:nvPr/>
        </p:nvSpPr>
        <p:spPr>
          <a:xfrm>
            <a:off x="7197219" y="5838216"/>
            <a:ext cx="4716000" cy="230832"/>
          </a:xfrm>
          <a:prstGeom prst="rect">
            <a:avLst/>
          </a:prstGeom>
          <a:noFill/>
        </p:spPr>
        <p:txBody>
          <a:bodyPr wrap="square">
            <a:spAutoFit/>
          </a:bodyPr>
          <a:lstStyle/>
          <a:p>
            <a:r>
              <a:rPr lang="en-ZA" sz="900" dirty="0">
                <a:latin typeface="Arial" panose="020B0604020202020204" pitchFamily="34" charset="0"/>
                <a:cs typeface="Arial" panose="020B0604020202020204" pitchFamily="34" charset="0"/>
                <a:hlinkClick r:id="rId3"/>
              </a:rPr>
              <a:t>https://www.energyforgrowth.org/memo/power-to-gas-for-long-term-energy-storage/</a:t>
            </a:r>
            <a:endParaRPr lang="en-ZA" sz="900"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5569ACE6-8280-4F02-B345-32C8922D908D}"/>
              </a:ext>
            </a:extLst>
          </p:cNvPr>
          <p:cNvSpPr txBox="1"/>
          <p:nvPr/>
        </p:nvSpPr>
        <p:spPr>
          <a:xfrm>
            <a:off x="182020" y="6192306"/>
            <a:ext cx="11880000" cy="584775"/>
          </a:xfrm>
          <a:prstGeom prst="rect">
            <a:avLst/>
          </a:prstGeom>
          <a:solidFill>
            <a:srgbClr val="081F23"/>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spcBef>
                <a:spcPts val="0"/>
              </a:spcBef>
            </a:pPr>
            <a:r>
              <a:rPr lang="en-ZA" sz="1600" b="1" dirty="0">
                <a:solidFill>
                  <a:schemeClr val="bg1"/>
                </a:solidFill>
                <a:latin typeface="Arial" panose="020B0604020202020204" pitchFamily="34" charset="0"/>
                <a:cs typeface="Arial" panose="020B0604020202020204" pitchFamily="34" charset="0"/>
              </a:rPr>
              <a:t>Recognising the limitations of natural gas into the future, SA government, academia, research institutions and business are already looking at the world beyond gas to emission-free future fuels like hydrogen.  </a:t>
            </a:r>
          </a:p>
        </p:txBody>
      </p:sp>
    </p:spTree>
    <p:extLst>
      <p:ext uri="{BB962C8B-B14F-4D97-AF65-F5344CB8AC3E}">
        <p14:creationId xmlns:p14="http://schemas.microsoft.com/office/powerpoint/2010/main" val="3018801844"/>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10063D-0203-4605-B26F-449181A91E8C}"/>
              </a:ext>
            </a:extLst>
          </p:cNvPr>
          <p:cNvSpPr>
            <a:spLocks noGrp="1"/>
          </p:cNvSpPr>
          <p:nvPr>
            <p:ph type="title" idx="4294967295"/>
          </p:nvPr>
        </p:nvSpPr>
        <p:spPr>
          <a:xfrm>
            <a:off x="838200" y="269081"/>
            <a:ext cx="10515600" cy="649288"/>
          </a:xfrm>
        </p:spPr>
        <p:txBody>
          <a:bodyPr>
            <a:noAutofit/>
          </a:bodyPr>
          <a:lstStyle/>
          <a:p>
            <a:pPr algn="l"/>
            <a:r>
              <a:rPr lang="en-ZA" sz="4000" b="1" dirty="0">
                <a:solidFill>
                  <a:schemeClr val="bg1"/>
                </a:solidFill>
                <a:latin typeface="Arial" panose="020B0604020202020204" pitchFamily="34" charset="0"/>
                <a:cs typeface="Arial" panose="020B0604020202020204" pitchFamily="34" charset="0"/>
              </a:rPr>
              <a:t>DEVELOPMENT</a:t>
            </a:r>
          </a:p>
        </p:txBody>
      </p:sp>
      <p:sp>
        <p:nvSpPr>
          <p:cNvPr id="5" name="Content Placeholder 2">
            <a:extLst>
              <a:ext uri="{FF2B5EF4-FFF2-40B4-BE49-F238E27FC236}">
                <a16:creationId xmlns:a16="http://schemas.microsoft.com/office/drawing/2014/main" id="{E2C41C6E-B092-49C0-B43E-B13A50E89AF3}"/>
              </a:ext>
            </a:extLst>
          </p:cNvPr>
          <p:cNvSpPr txBox="1">
            <a:spLocks/>
          </p:cNvSpPr>
          <p:nvPr/>
        </p:nvSpPr>
        <p:spPr>
          <a:xfrm>
            <a:off x="278781" y="1342599"/>
            <a:ext cx="11686478" cy="5288524"/>
          </a:xfrm>
          <a:solidFill>
            <a:schemeClr val="bg1"/>
          </a:solidFill>
        </p:spPr>
        <p:txBody>
          <a:bodyPr>
            <a:noAutofit/>
          </a:bodyPr>
          <a:lstStyle>
            <a:lvl1pPr marL="285738" marR="0" indent="-285738" algn="l" defTabSz="371461" rtl="0" eaLnBrk="1" latinLnBrk="0" hangingPunct="1">
              <a:lnSpc>
                <a:spcPct val="100000"/>
              </a:lnSpc>
              <a:spcBef>
                <a:spcPts val="2656"/>
              </a:spcBef>
              <a:spcAft>
                <a:spcPts val="0"/>
              </a:spcAft>
              <a:buClrTx/>
              <a:buSzPct val="125000"/>
              <a:buFontTx/>
              <a:buChar char="•"/>
              <a:tabLst/>
              <a:defRPr sz="2160" b="0" i="0" u="none" strike="noStrike" cap="none" spc="0" baseline="0">
                <a:ln>
                  <a:noFill/>
                </a:ln>
                <a:solidFill>
                  <a:srgbClr val="000000"/>
                </a:solidFill>
                <a:uFillTx/>
                <a:latin typeface="+mn-lt"/>
                <a:ea typeface="+mn-ea"/>
                <a:cs typeface="+mn-cs"/>
                <a:sym typeface="Helvetica Neue"/>
              </a:defRPr>
            </a:lvl1pPr>
            <a:lvl2pPr marL="571477" marR="0" indent="-285738" algn="l" defTabSz="371461" rtl="0" eaLnBrk="1" latinLnBrk="0" hangingPunct="1">
              <a:lnSpc>
                <a:spcPct val="100000"/>
              </a:lnSpc>
              <a:spcBef>
                <a:spcPts val="2656"/>
              </a:spcBef>
              <a:spcAft>
                <a:spcPts val="0"/>
              </a:spcAft>
              <a:buClrTx/>
              <a:buSzPct val="125000"/>
              <a:buFontTx/>
              <a:buChar char="•"/>
              <a:tabLst/>
              <a:defRPr sz="2160" b="0" i="0" u="none" strike="noStrike" cap="none" spc="0" baseline="0">
                <a:ln>
                  <a:noFill/>
                </a:ln>
                <a:solidFill>
                  <a:srgbClr val="000000"/>
                </a:solidFill>
                <a:uFillTx/>
                <a:latin typeface="+mn-lt"/>
                <a:ea typeface="+mn-ea"/>
                <a:cs typeface="+mn-cs"/>
                <a:sym typeface="Helvetica Neue"/>
              </a:defRPr>
            </a:lvl2pPr>
            <a:lvl3pPr marL="857215" marR="0" indent="-285738" algn="l" defTabSz="371461" rtl="0" eaLnBrk="1" latinLnBrk="0" hangingPunct="1">
              <a:lnSpc>
                <a:spcPct val="100000"/>
              </a:lnSpc>
              <a:spcBef>
                <a:spcPts val="2656"/>
              </a:spcBef>
              <a:spcAft>
                <a:spcPts val="0"/>
              </a:spcAft>
              <a:buClrTx/>
              <a:buSzPct val="125000"/>
              <a:buFontTx/>
              <a:buChar char="•"/>
              <a:tabLst/>
              <a:defRPr sz="2160" b="0" i="0" u="none" strike="noStrike" cap="none" spc="0" baseline="0">
                <a:ln>
                  <a:noFill/>
                </a:ln>
                <a:solidFill>
                  <a:srgbClr val="000000"/>
                </a:solidFill>
                <a:uFillTx/>
                <a:latin typeface="+mn-lt"/>
                <a:ea typeface="+mn-ea"/>
                <a:cs typeface="+mn-cs"/>
                <a:sym typeface="Helvetica Neue"/>
              </a:defRPr>
            </a:lvl3pPr>
            <a:lvl4pPr marL="1142954" marR="0" indent="-285738" algn="l" defTabSz="371461" rtl="0" eaLnBrk="1" latinLnBrk="0" hangingPunct="1">
              <a:lnSpc>
                <a:spcPct val="100000"/>
              </a:lnSpc>
              <a:spcBef>
                <a:spcPts val="2656"/>
              </a:spcBef>
              <a:spcAft>
                <a:spcPts val="0"/>
              </a:spcAft>
              <a:buClrTx/>
              <a:buSzPct val="125000"/>
              <a:buFontTx/>
              <a:buChar char="•"/>
              <a:tabLst/>
              <a:defRPr sz="2160" b="0" i="0" u="none" strike="noStrike" cap="none" spc="0" baseline="0">
                <a:ln>
                  <a:noFill/>
                </a:ln>
                <a:solidFill>
                  <a:srgbClr val="000000"/>
                </a:solidFill>
                <a:uFillTx/>
                <a:latin typeface="+mn-lt"/>
                <a:ea typeface="+mn-ea"/>
                <a:cs typeface="+mn-cs"/>
                <a:sym typeface="Helvetica Neue"/>
              </a:defRPr>
            </a:lvl4pPr>
            <a:lvl5pPr marL="1428692" marR="0" indent="-285738" algn="l" defTabSz="371461" rtl="0" eaLnBrk="1" latinLnBrk="0" hangingPunct="1">
              <a:lnSpc>
                <a:spcPct val="100000"/>
              </a:lnSpc>
              <a:spcBef>
                <a:spcPts val="2656"/>
              </a:spcBef>
              <a:spcAft>
                <a:spcPts val="0"/>
              </a:spcAft>
              <a:buClrTx/>
              <a:buSzPct val="125000"/>
              <a:buFontTx/>
              <a:buChar char="•"/>
              <a:tabLst/>
              <a:defRPr sz="2160" b="0" i="0" u="none" strike="noStrike" cap="none" spc="0" baseline="0">
                <a:ln>
                  <a:noFill/>
                </a:ln>
                <a:solidFill>
                  <a:srgbClr val="000000"/>
                </a:solidFill>
                <a:uFillTx/>
                <a:latin typeface="+mn-lt"/>
                <a:ea typeface="+mn-ea"/>
                <a:cs typeface="+mn-cs"/>
                <a:sym typeface="Helvetica Neue"/>
              </a:defRPr>
            </a:lvl5pPr>
            <a:lvl6pPr marL="1692450" marR="0" indent="-263758" algn="l" defTabSz="371461" rtl="0" eaLnBrk="1" latinLnBrk="0" hangingPunct="1">
              <a:lnSpc>
                <a:spcPct val="100000"/>
              </a:lnSpc>
              <a:spcBef>
                <a:spcPts val="2656"/>
              </a:spcBef>
              <a:spcAft>
                <a:spcPts val="0"/>
              </a:spcAft>
              <a:buClrTx/>
              <a:buSzPct val="125000"/>
              <a:buFontTx/>
              <a:buChar char="•"/>
              <a:tabLst/>
              <a:defRPr sz="2160" b="0" i="0" u="none" strike="noStrike" cap="none" spc="0" baseline="0">
                <a:ln>
                  <a:noFill/>
                </a:ln>
                <a:solidFill>
                  <a:srgbClr val="000000"/>
                </a:solidFill>
                <a:uFillTx/>
                <a:latin typeface="+mn-lt"/>
                <a:ea typeface="+mn-ea"/>
                <a:cs typeface="+mn-cs"/>
                <a:sym typeface="Helvetica Neue"/>
              </a:defRPr>
            </a:lvl6pPr>
            <a:lvl7pPr marL="1978189" marR="0" indent="-263758" algn="l" defTabSz="371461" rtl="0" eaLnBrk="1" latinLnBrk="0" hangingPunct="1">
              <a:lnSpc>
                <a:spcPct val="100000"/>
              </a:lnSpc>
              <a:spcBef>
                <a:spcPts val="2656"/>
              </a:spcBef>
              <a:spcAft>
                <a:spcPts val="0"/>
              </a:spcAft>
              <a:buClrTx/>
              <a:buSzPct val="125000"/>
              <a:buFontTx/>
              <a:buChar char="•"/>
              <a:tabLst/>
              <a:defRPr sz="2160" b="0" i="0" u="none" strike="noStrike" cap="none" spc="0" baseline="0">
                <a:ln>
                  <a:noFill/>
                </a:ln>
                <a:solidFill>
                  <a:srgbClr val="000000"/>
                </a:solidFill>
                <a:uFillTx/>
                <a:latin typeface="+mn-lt"/>
                <a:ea typeface="+mn-ea"/>
                <a:cs typeface="+mn-cs"/>
                <a:sym typeface="Helvetica Neue"/>
              </a:defRPr>
            </a:lvl7pPr>
            <a:lvl8pPr marL="2263927" marR="0" indent="-263758" algn="l" defTabSz="371461" rtl="0" eaLnBrk="1" latinLnBrk="0" hangingPunct="1">
              <a:lnSpc>
                <a:spcPct val="100000"/>
              </a:lnSpc>
              <a:spcBef>
                <a:spcPts val="2656"/>
              </a:spcBef>
              <a:spcAft>
                <a:spcPts val="0"/>
              </a:spcAft>
              <a:buClrTx/>
              <a:buSzPct val="125000"/>
              <a:buFontTx/>
              <a:buChar char="•"/>
              <a:tabLst/>
              <a:defRPr sz="2160" b="0" i="0" u="none" strike="noStrike" cap="none" spc="0" baseline="0">
                <a:ln>
                  <a:noFill/>
                </a:ln>
                <a:solidFill>
                  <a:srgbClr val="000000"/>
                </a:solidFill>
                <a:uFillTx/>
                <a:latin typeface="+mn-lt"/>
                <a:ea typeface="+mn-ea"/>
                <a:cs typeface="+mn-cs"/>
                <a:sym typeface="Helvetica Neue"/>
              </a:defRPr>
            </a:lvl8pPr>
            <a:lvl9pPr marL="2549666" marR="0" indent="-263758" algn="l" defTabSz="371461" rtl="0" eaLnBrk="1" latinLnBrk="0" hangingPunct="1">
              <a:lnSpc>
                <a:spcPct val="100000"/>
              </a:lnSpc>
              <a:spcBef>
                <a:spcPts val="2656"/>
              </a:spcBef>
              <a:spcAft>
                <a:spcPts val="0"/>
              </a:spcAft>
              <a:buClrTx/>
              <a:buSzPct val="125000"/>
              <a:buFontTx/>
              <a:buChar char="•"/>
              <a:tabLst/>
              <a:defRPr sz="2160" b="0" i="0" u="none" strike="noStrike" cap="none" spc="0" baseline="0">
                <a:ln>
                  <a:noFill/>
                </a:ln>
                <a:solidFill>
                  <a:srgbClr val="000000"/>
                </a:solidFill>
                <a:uFillTx/>
                <a:latin typeface="+mn-lt"/>
                <a:ea typeface="+mn-ea"/>
                <a:cs typeface="+mn-cs"/>
                <a:sym typeface="Helvetica Neue"/>
              </a:defRPr>
            </a:lvl9pPr>
          </a:lstStyle>
          <a:p>
            <a:pPr>
              <a:spcBef>
                <a:spcPts val="600"/>
              </a:spcBef>
              <a:spcAft>
                <a:spcPts val="600"/>
              </a:spcAft>
            </a:pPr>
            <a:r>
              <a:rPr lang="en-ZA" sz="1600" dirty="0">
                <a:latin typeface="Arial" panose="020B0604020202020204" pitchFamily="34" charset="0"/>
                <a:cs typeface="Arial" panose="020B0604020202020204" pitchFamily="34" charset="0"/>
              </a:rPr>
              <a:t>The Sub-Saharan region has a growing energy demand and expectations are the electricity demand will at least double by 2040. South Africa has achieved approximately 86% electrification for its population. Future energy demand is likely to be met by low and no carbon technologies. </a:t>
            </a:r>
          </a:p>
          <a:p>
            <a:pPr>
              <a:spcBef>
                <a:spcPts val="600"/>
              </a:spcBef>
              <a:spcAft>
                <a:spcPts val="600"/>
              </a:spcAft>
            </a:pPr>
            <a:r>
              <a:rPr lang="en-ZA" sz="1600" dirty="0">
                <a:latin typeface="Arial" panose="020B0604020202020204" pitchFamily="34" charset="0"/>
                <a:cs typeface="Arial" panose="020B0604020202020204" pitchFamily="34" charset="0"/>
              </a:rPr>
              <a:t>Constraining investment in natural gas for power could hamper development, poverty alleviation and job creation in the region. </a:t>
            </a:r>
          </a:p>
          <a:p>
            <a:pPr>
              <a:spcBef>
                <a:spcPts val="600"/>
              </a:spcBef>
              <a:spcAft>
                <a:spcPts val="600"/>
              </a:spcAft>
            </a:pPr>
            <a:endParaRPr lang="en-ZA" sz="1600" dirty="0">
              <a:latin typeface="Arial" panose="020B0604020202020204" pitchFamily="34" charset="0"/>
              <a:cs typeface="Arial" panose="020B0604020202020204" pitchFamily="34" charset="0"/>
            </a:endParaRPr>
          </a:p>
          <a:p>
            <a:pPr>
              <a:spcBef>
                <a:spcPts val="600"/>
              </a:spcBef>
              <a:spcAft>
                <a:spcPts val="600"/>
              </a:spcAft>
            </a:pPr>
            <a:r>
              <a:rPr lang="en-ZA" sz="1600" dirty="0">
                <a:latin typeface="Arial" panose="020B0604020202020204" pitchFamily="34" charset="0"/>
                <a:cs typeface="Arial" panose="020B0604020202020204" pitchFamily="34" charset="0"/>
              </a:rPr>
              <a:t>Natural gas has potential for energy-intensive climate change adaptation applications to build resilience. </a:t>
            </a:r>
          </a:p>
          <a:p>
            <a:pPr>
              <a:spcBef>
                <a:spcPts val="600"/>
              </a:spcBef>
              <a:spcAft>
                <a:spcPts val="600"/>
              </a:spcAft>
            </a:pPr>
            <a:r>
              <a:rPr lang="en-ZA" sz="1600" dirty="0">
                <a:latin typeface="Arial" panose="020B0604020202020204" pitchFamily="34" charset="0"/>
                <a:cs typeface="Arial" panose="020B0604020202020204" pitchFamily="34" charset="0"/>
              </a:rPr>
              <a:t>In addition to power applications, natural gas is clean burning and can assist in improving ambient air quality, combatting climate change, and reducing the demands for cooking and space heating from using wood and paraffin.</a:t>
            </a:r>
          </a:p>
          <a:p>
            <a:pPr>
              <a:spcBef>
                <a:spcPts val="600"/>
              </a:spcBef>
              <a:spcAft>
                <a:spcPts val="600"/>
              </a:spcAft>
            </a:pPr>
            <a:r>
              <a:rPr lang="en-ZA" sz="1600" dirty="0">
                <a:latin typeface="Arial" panose="020B0604020202020204" pitchFamily="34" charset="0"/>
                <a:cs typeface="Arial" panose="020B0604020202020204" pitchFamily="34" charset="0"/>
              </a:rPr>
              <a:t>Natural gas can contribute to the alleviation of energy poverty in remote areas.</a:t>
            </a:r>
          </a:p>
          <a:p>
            <a:pPr>
              <a:spcBef>
                <a:spcPts val="600"/>
              </a:spcBef>
              <a:spcAft>
                <a:spcPts val="600"/>
              </a:spcAft>
            </a:pPr>
            <a:r>
              <a:rPr lang="en-ZA" sz="1600" dirty="0">
                <a:latin typeface="Arial" panose="020B0604020202020204" pitchFamily="34" charset="0"/>
                <a:cs typeface="Arial" panose="020B0604020202020204" pitchFamily="34" charset="0"/>
              </a:rPr>
              <a:t>Infrastructure regulations and permitting should encourage investment in gas systems which enable/accelerate more sustainable development </a:t>
            </a:r>
          </a:p>
          <a:p>
            <a:pPr marL="0" indent="0" algn="r">
              <a:spcBef>
                <a:spcPts val="600"/>
              </a:spcBef>
              <a:spcAft>
                <a:spcPts val="600"/>
              </a:spcAft>
              <a:buNone/>
            </a:pPr>
            <a:r>
              <a:rPr lang="en-ZA" sz="1000" dirty="0">
                <a:latin typeface="Arial" panose="020B0604020202020204" pitchFamily="34" charset="0"/>
                <a:cs typeface="Arial" panose="020B0604020202020204" pitchFamily="34" charset="0"/>
              </a:rPr>
              <a:t>(Source: International Gas Union: The Role of Natural Gas in the Energy Transition, 2019)</a:t>
            </a:r>
          </a:p>
        </p:txBody>
      </p:sp>
      <p:sp>
        <p:nvSpPr>
          <p:cNvPr id="6" name="TextBox 5">
            <a:extLst>
              <a:ext uri="{FF2B5EF4-FFF2-40B4-BE49-F238E27FC236}">
                <a16:creationId xmlns:a16="http://schemas.microsoft.com/office/drawing/2014/main" id="{CFF05667-7118-4F6B-9633-250B02308AEB}"/>
              </a:ext>
            </a:extLst>
          </p:cNvPr>
          <p:cNvSpPr txBox="1"/>
          <p:nvPr/>
        </p:nvSpPr>
        <p:spPr>
          <a:xfrm>
            <a:off x="336000" y="5841649"/>
            <a:ext cx="11520000" cy="785343"/>
          </a:xfrm>
          <a:prstGeom prst="rect">
            <a:avLst/>
          </a:prstGeom>
          <a:solidFill>
            <a:srgbClr val="081F23"/>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nSpc>
                <a:spcPct val="150000"/>
              </a:lnSpc>
              <a:spcBef>
                <a:spcPts val="0"/>
              </a:spcBef>
            </a:pPr>
            <a:r>
              <a:rPr lang="en-ZA" sz="1600" b="1">
                <a:solidFill>
                  <a:schemeClr val="bg1"/>
                </a:solidFill>
                <a:latin typeface="Arial" panose="020B0604020202020204" pitchFamily="34" charset="0"/>
                <a:cs typeface="Arial" panose="020B0604020202020204" pitchFamily="34" charset="0"/>
              </a:rPr>
              <a:t>Development of natural gas for power generation, industrialisation and other use allows for job and skills retention and growth as part of a Just Transition in South Africa. </a:t>
            </a:r>
            <a:endParaRPr lang="en-ZA" sz="16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81067100"/>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10063D-0203-4605-B26F-449181A91E8C}"/>
              </a:ext>
            </a:extLst>
          </p:cNvPr>
          <p:cNvSpPr>
            <a:spLocks noGrp="1"/>
          </p:cNvSpPr>
          <p:nvPr>
            <p:ph type="title" idx="4294967295"/>
          </p:nvPr>
        </p:nvSpPr>
        <p:spPr>
          <a:xfrm>
            <a:off x="838200" y="269081"/>
            <a:ext cx="10515600" cy="649288"/>
          </a:xfrm>
        </p:spPr>
        <p:txBody>
          <a:bodyPr>
            <a:noAutofit/>
          </a:bodyPr>
          <a:lstStyle/>
          <a:p>
            <a:pPr algn="l"/>
            <a:r>
              <a:rPr lang="en-ZA" sz="4000" b="1" dirty="0">
                <a:solidFill>
                  <a:schemeClr val="bg1"/>
                </a:solidFill>
                <a:latin typeface="Arial" panose="020B0604020202020204" pitchFamily="34" charset="0"/>
                <a:cs typeface="Arial" panose="020B0604020202020204" pitchFamily="34" charset="0"/>
              </a:rPr>
              <a:t>ELECTRICITY</a:t>
            </a:r>
          </a:p>
        </p:txBody>
      </p:sp>
      <p:sp>
        <p:nvSpPr>
          <p:cNvPr id="5" name="Content Placeholder 2">
            <a:extLst>
              <a:ext uri="{FF2B5EF4-FFF2-40B4-BE49-F238E27FC236}">
                <a16:creationId xmlns:a16="http://schemas.microsoft.com/office/drawing/2014/main" id="{E2C41C6E-B092-49C0-B43E-B13A50E89AF3}"/>
              </a:ext>
            </a:extLst>
          </p:cNvPr>
          <p:cNvSpPr txBox="1">
            <a:spLocks/>
          </p:cNvSpPr>
          <p:nvPr/>
        </p:nvSpPr>
        <p:spPr>
          <a:xfrm>
            <a:off x="278781" y="1316437"/>
            <a:ext cx="11686478" cy="3116078"/>
          </a:xfrm>
        </p:spPr>
        <p:txBody>
          <a:bodyPr>
            <a:noAutofit/>
          </a:bodyPr>
          <a:lstStyle>
            <a:lvl1pPr marL="285738" marR="0" indent="-285738" algn="l" defTabSz="371461" rtl="0" eaLnBrk="1" latinLnBrk="0" hangingPunct="1">
              <a:lnSpc>
                <a:spcPct val="100000"/>
              </a:lnSpc>
              <a:spcBef>
                <a:spcPts val="2656"/>
              </a:spcBef>
              <a:spcAft>
                <a:spcPts val="0"/>
              </a:spcAft>
              <a:buClrTx/>
              <a:buSzPct val="125000"/>
              <a:buFontTx/>
              <a:buChar char="•"/>
              <a:tabLst/>
              <a:defRPr sz="2160" b="0" i="0" u="none" strike="noStrike" cap="none" spc="0" baseline="0">
                <a:ln>
                  <a:noFill/>
                </a:ln>
                <a:solidFill>
                  <a:srgbClr val="000000"/>
                </a:solidFill>
                <a:uFillTx/>
                <a:latin typeface="+mn-lt"/>
                <a:ea typeface="+mn-ea"/>
                <a:cs typeface="+mn-cs"/>
                <a:sym typeface="Helvetica Neue"/>
              </a:defRPr>
            </a:lvl1pPr>
            <a:lvl2pPr marL="571477" marR="0" indent="-285738" algn="l" defTabSz="371461" rtl="0" eaLnBrk="1" latinLnBrk="0" hangingPunct="1">
              <a:lnSpc>
                <a:spcPct val="100000"/>
              </a:lnSpc>
              <a:spcBef>
                <a:spcPts val="2656"/>
              </a:spcBef>
              <a:spcAft>
                <a:spcPts val="0"/>
              </a:spcAft>
              <a:buClrTx/>
              <a:buSzPct val="125000"/>
              <a:buFontTx/>
              <a:buChar char="•"/>
              <a:tabLst/>
              <a:defRPr sz="2160" b="0" i="0" u="none" strike="noStrike" cap="none" spc="0" baseline="0">
                <a:ln>
                  <a:noFill/>
                </a:ln>
                <a:solidFill>
                  <a:srgbClr val="000000"/>
                </a:solidFill>
                <a:uFillTx/>
                <a:latin typeface="+mn-lt"/>
                <a:ea typeface="+mn-ea"/>
                <a:cs typeface="+mn-cs"/>
                <a:sym typeface="Helvetica Neue"/>
              </a:defRPr>
            </a:lvl2pPr>
            <a:lvl3pPr marL="857215" marR="0" indent="-285738" algn="l" defTabSz="371461" rtl="0" eaLnBrk="1" latinLnBrk="0" hangingPunct="1">
              <a:lnSpc>
                <a:spcPct val="100000"/>
              </a:lnSpc>
              <a:spcBef>
                <a:spcPts val="2656"/>
              </a:spcBef>
              <a:spcAft>
                <a:spcPts val="0"/>
              </a:spcAft>
              <a:buClrTx/>
              <a:buSzPct val="125000"/>
              <a:buFontTx/>
              <a:buChar char="•"/>
              <a:tabLst/>
              <a:defRPr sz="2160" b="0" i="0" u="none" strike="noStrike" cap="none" spc="0" baseline="0">
                <a:ln>
                  <a:noFill/>
                </a:ln>
                <a:solidFill>
                  <a:srgbClr val="000000"/>
                </a:solidFill>
                <a:uFillTx/>
                <a:latin typeface="+mn-lt"/>
                <a:ea typeface="+mn-ea"/>
                <a:cs typeface="+mn-cs"/>
                <a:sym typeface="Helvetica Neue"/>
              </a:defRPr>
            </a:lvl3pPr>
            <a:lvl4pPr marL="1142954" marR="0" indent="-285738" algn="l" defTabSz="371461" rtl="0" eaLnBrk="1" latinLnBrk="0" hangingPunct="1">
              <a:lnSpc>
                <a:spcPct val="100000"/>
              </a:lnSpc>
              <a:spcBef>
                <a:spcPts val="2656"/>
              </a:spcBef>
              <a:spcAft>
                <a:spcPts val="0"/>
              </a:spcAft>
              <a:buClrTx/>
              <a:buSzPct val="125000"/>
              <a:buFontTx/>
              <a:buChar char="•"/>
              <a:tabLst/>
              <a:defRPr sz="2160" b="0" i="0" u="none" strike="noStrike" cap="none" spc="0" baseline="0">
                <a:ln>
                  <a:noFill/>
                </a:ln>
                <a:solidFill>
                  <a:srgbClr val="000000"/>
                </a:solidFill>
                <a:uFillTx/>
                <a:latin typeface="+mn-lt"/>
                <a:ea typeface="+mn-ea"/>
                <a:cs typeface="+mn-cs"/>
                <a:sym typeface="Helvetica Neue"/>
              </a:defRPr>
            </a:lvl4pPr>
            <a:lvl5pPr marL="1428692" marR="0" indent="-285738" algn="l" defTabSz="371461" rtl="0" eaLnBrk="1" latinLnBrk="0" hangingPunct="1">
              <a:lnSpc>
                <a:spcPct val="100000"/>
              </a:lnSpc>
              <a:spcBef>
                <a:spcPts val="2656"/>
              </a:spcBef>
              <a:spcAft>
                <a:spcPts val="0"/>
              </a:spcAft>
              <a:buClrTx/>
              <a:buSzPct val="125000"/>
              <a:buFontTx/>
              <a:buChar char="•"/>
              <a:tabLst/>
              <a:defRPr sz="2160" b="0" i="0" u="none" strike="noStrike" cap="none" spc="0" baseline="0">
                <a:ln>
                  <a:noFill/>
                </a:ln>
                <a:solidFill>
                  <a:srgbClr val="000000"/>
                </a:solidFill>
                <a:uFillTx/>
                <a:latin typeface="+mn-lt"/>
                <a:ea typeface="+mn-ea"/>
                <a:cs typeface="+mn-cs"/>
                <a:sym typeface="Helvetica Neue"/>
              </a:defRPr>
            </a:lvl5pPr>
            <a:lvl6pPr marL="1692450" marR="0" indent="-263758" algn="l" defTabSz="371461" rtl="0" eaLnBrk="1" latinLnBrk="0" hangingPunct="1">
              <a:lnSpc>
                <a:spcPct val="100000"/>
              </a:lnSpc>
              <a:spcBef>
                <a:spcPts val="2656"/>
              </a:spcBef>
              <a:spcAft>
                <a:spcPts val="0"/>
              </a:spcAft>
              <a:buClrTx/>
              <a:buSzPct val="125000"/>
              <a:buFontTx/>
              <a:buChar char="•"/>
              <a:tabLst/>
              <a:defRPr sz="2160" b="0" i="0" u="none" strike="noStrike" cap="none" spc="0" baseline="0">
                <a:ln>
                  <a:noFill/>
                </a:ln>
                <a:solidFill>
                  <a:srgbClr val="000000"/>
                </a:solidFill>
                <a:uFillTx/>
                <a:latin typeface="+mn-lt"/>
                <a:ea typeface="+mn-ea"/>
                <a:cs typeface="+mn-cs"/>
                <a:sym typeface="Helvetica Neue"/>
              </a:defRPr>
            </a:lvl6pPr>
            <a:lvl7pPr marL="1978189" marR="0" indent="-263758" algn="l" defTabSz="371461" rtl="0" eaLnBrk="1" latinLnBrk="0" hangingPunct="1">
              <a:lnSpc>
                <a:spcPct val="100000"/>
              </a:lnSpc>
              <a:spcBef>
                <a:spcPts val="2656"/>
              </a:spcBef>
              <a:spcAft>
                <a:spcPts val="0"/>
              </a:spcAft>
              <a:buClrTx/>
              <a:buSzPct val="125000"/>
              <a:buFontTx/>
              <a:buChar char="•"/>
              <a:tabLst/>
              <a:defRPr sz="2160" b="0" i="0" u="none" strike="noStrike" cap="none" spc="0" baseline="0">
                <a:ln>
                  <a:noFill/>
                </a:ln>
                <a:solidFill>
                  <a:srgbClr val="000000"/>
                </a:solidFill>
                <a:uFillTx/>
                <a:latin typeface="+mn-lt"/>
                <a:ea typeface="+mn-ea"/>
                <a:cs typeface="+mn-cs"/>
                <a:sym typeface="Helvetica Neue"/>
              </a:defRPr>
            </a:lvl7pPr>
            <a:lvl8pPr marL="2263927" marR="0" indent="-263758" algn="l" defTabSz="371461" rtl="0" eaLnBrk="1" latinLnBrk="0" hangingPunct="1">
              <a:lnSpc>
                <a:spcPct val="100000"/>
              </a:lnSpc>
              <a:spcBef>
                <a:spcPts val="2656"/>
              </a:spcBef>
              <a:spcAft>
                <a:spcPts val="0"/>
              </a:spcAft>
              <a:buClrTx/>
              <a:buSzPct val="125000"/>
              <a:buFontTx/>
              <a:buChar char="•"/>
              <a:tabLst/>
              <a:defRPr sz="2160" b="0" i="0" u="none" strike="noStrike" cap="none" spc="0" baseline="0">
                <a:ln>
                  <a:noFill/>
                </a:ln>
                <a:solidFill>
                  <a:srgbClr val="000000"/>
                </a:solidFill>
                <a:uFillTx/>
                <a:latin typeface="+mn-lt"/>
                <a:ea typeface="+mn-ea"/>
                <a:cs typeface="+mn-cs"/>
                <a:sym typeface="Helvetica Neue"/>
              </a:defRPr>
            </a:lvl8pPr>
            <a:lvl9pPr marL="2549666" marR="0" indent="-263758" algn="l" defTabSz="371461" rtl="0" eaLnBrk="1" latinLnBrk="0" hangingPunct="1">
              <a:lnSpc>
                <a:spcPct val="100000"/>
              </a:lnSpc>
              <a:spcBef>
                <a:spcPts val="2656"/>
              </a:spcBef>
              <a:spcAft>
                <a:spcPts val="0"/>
              </a:spcAft>
              <a:buClrTx/>
              <a:buSzPct val="125000"/>
              <a:buFontTx/>
              <a:buChar char="•"/>
              <a:tabLst/>
              <a:defRPr sz="2160" b="0" i="0" u="none" strike="noStrike" cap="none" spc="0" baseline="0">
                <a:ln>
                  <a:noFill/>
                </a:ln>
                <a:solidFill>
                  <a:srgbClr val="000000"/>
                </a:solidFill>
                <a:uFillTx/>
                <a:latin typeface="+mn-lt"/>
                <a:ea typeface="+mn-ea"/>
                <a:cs typeface="+mn-cs"/>
                <a:sym typeface="Helvetica Neue"/>
              </a:defRPr>
            </a:lvl9pPr>
          </a:lstStyle>
          <a:p>
            <a:pPr>
              <a:lnSpc>
                <a:spcPct val="150000"/>
              </a:lnSpc>
              <a:spcBef>
                <a:spcPts val="0"/>
              </a:spcBef>
            </a:pPr>
            <a:r>
              <a:rPr lang="en-ZA" sz="1600" dirty="0">
                <a:latin typeface="Arial" panose="020B0604020202020204" pitchFamily="34" charset="0"/>
                <a:cs typeface="Arial" panose="020B0604020202020204" pitchFamily="34" charset="0"/>
              </a:rPr>
              <a:t>Gas to Power – engines and/or turbines are inexpensive and modular and thus cost and time overruns that plague large-scale developments can be avoided. </a:t>
            </a:r>
          </a:p>
          <a:p>
            <a:pPr>
              <a:lnSpc>
                <a:spcPct val="150000"/>
              </a:lnSpc>
              <a:spcBef>
                <a:spcPts val="0"/>
              </a:spcBef>
            </a:pPr>
            <a:r>
              <a:rPr lang="en-ZA" sz="1600" dirty="0">
                <a:latin typeface="Arial" panose="020B0604020202020204" pitchFamily="34" charset="0"/>
                <a:cs typeface="Arial" panose="020B0604020202020204" pitchFamily="34" charset="0"/>
              </a:rPr>
              <a:t>RE plays a crucial role in decarbonising electricity and requires the additional support that natural gas can provide in order for RE to be rolled out at scale. </a:t>
            </a:r>
            <a:r>
              <a:rPr lang="en-ZA" sz="1600" b="1" dirty="0">
                <a:latin typeface="Arial" panose="020B0604020202020204" pitchFamily="34" charset="0"/>
                <a:cs typeface="Arial" panose="020B0604020202020204" pitchFamily="34" charset="0"/>
              </a:rPr>
              <a:t>The role of natural gas as a transition fuel is important to cater for intermittency, provide grid stability, ancillary services, flexibility etc. </a:t>
            </a:r>
          </a:p>
          <a:p>
            <a:pPr>
              <a:lnSpc>
                <a:spcPct val="150000"/>
              </a:lnSpc>
              <a:spcBef>
                <a:spcPts val="0"/>
              </a:spcBef>
            </a:pPr>
            <a:r>
              <a:rPr lang="en-ZA" sz="1600" dirty="0">
                <a:latin typeface="Arial" panose="020B0604020202020204" pitchFamily="34" charset="0"/>
                <a:cs typeface="Arial" panose="020B0604020202020204" pitchFamily="34" charset="0"/>
              </a:rPr>
              <a:t>Natural gas is a cleaner hydrocarbon with a lower carbon footprint and does not cause significant air pollution. </a:t>
            </a:r>
          </a:p>
          <a:p>
            <a:pPr>
              <a:lnSpc>
                <a:spcPct val="150000"/>
              </a:lnSpc>
              <a:spcBef>
                <a:spcPts val="0"/>
              </a:spcBef>
            </a:pPr>
            <a:r>
              <a:rPr lang="en-ZA" sz="1600" dirty="0">
                <a:latin typeface="Arial" panose="020B0604020202020204" pitchFamily="34" charset="0"/>
                <a:cs typeface="Arial" panose="020B0604020202020204" pitchFamily="34" charset="0"/>
              </a:rPr>
              <a:t>Aside from industrial process and heating, many industries see a significant opportunity for gas in embedded small-scale electricity generation. </a:t>
            </a:r>
          </a:p>
        </p:txBody>
      </p:sp>
      <p:sp>
        <p:nvSpPr>
          <p:cNvPr id="6" name="TextBox 5">
            <a:extLst>
              <a:ext uri="{FF2B5EF4-FFF2-40B4-BE49-F238E27FC236}">
                <a16:creationId xmlns:a16="http://schemas.microsoft.com/office/drawing/2014/main" id="{0EBE9268-5042-430B-93D1-E1C5D0F33601}"/>
              </a:ext>
            </a:extLst>
          </p:cNvPr>
          <p:cNvSpPr txBox="1"/>
          <p:nvPr/>
        </p:nvSpPr>
        <p:spPr>
          <a:xfrm>
            <a:off x="336000" y="5610065"/>
            <a:ext cx="11520000" cy="1154675"/>
          </a:xfrm>
          <a:prstGeom prst="rect">
            <a:avLst/>
          </a:prstGeom>
          <a:solidFill>
            <a:srgbClr val="081F23"/>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nSpc>
                <a:spcPct val="150000"/>
              </a:lnSpc>
              <a:spcBef>
                <a:spcPts val="0"/>
              </a:spcBef>
            </a:pPr>
            <a:r>
              <a:rPr lang="en-ZA" sz="1600" b="1" dirty="0">
                <a:solidFill>
                  <a:schemeClr val="bg1"/>
                </a:solidFill>
                <a:latin typeface="Arial" panose="020B0604020202020204" pitchFamily="34" charset="0"/>
                <a:cs typeface="Arial" panose="020B0604020202020204" pitchFamily="34" charset="0"/>
              </a:rPr>
              <a:t>The conversion of coal-fired power plants to gas is a good contribution to the Just Transition aspiration as it promotes roll out of large scale RE by ensuring grid stability as well as contributing to job opportunities and economic development, protecting workers and local communities. </a:t>
            </a:r>
          </a:p>
        </p:txBody>
      </p:sp>
    </p:spTree>
    <p:extLst>
      <p:ext uri="{BB962C8B-B14F-4D97-AF65-F5344CB8AC3E}">
        <p14:creationId xmlns:p14="http://schemas.microsoft.com/office/powerpoint/2010/main" val="3891534727"/>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10063D-0203-4605-B26F-449181A91E8C}"/>
              </a:ext>
            </a:extLst>
          </p:cNvPr>
          <p:cNvSpPr>
            <a:spLocks noGrp="1"/>
          </p:cNvSpPr>
          <p:nvPr>
            <p:ph type="title" idx="4294967295"/>
          </p:nvPr>
        </p:nvSpPr>
        <p:spPr>
          <a:xfrm>
            <a:off x="278781" y="381375"/>
            <a:ext cx="11913219" cy="649288"/>
          </a:xfrm>
        </p:spPr>
        <p:txBody>
          <a:bodyPr>
            <a:noAutofit/>
          </a:bodyPr>
          <a:lstStyle/>
          <a:p>
            <a:pPr algn="l"/>
            <a:r>
              <a:rPr lang="en-ZA" sz="3600" b="1" dirty="0">
                <a:solidFill>
                  <a:schemeClr val="bg1"/>
                </a:solidFill>
                <a:latin typeface="Arial" panose="020B0604020202020204" pitchFamily="34" charset="0"/>
                <a:cs typeface="Arial" panose="020B0604020202020204" pitchFamily="34" charset="0"/>
              </a:rPr>
              <a:t>GAS FOR INDUSTRIAL USE AND TRANSPORTATION</a:t>
            </a:r>
          </a:p>
        </p:txBody>
      </p:sp>
      <p:sp>
        <p:nvSpPr>
          <p:cNvPr id="5" name="Content Placeholder 2">
            <a:extLst>
              <a:ext uri="{FF2B5EF4-FFF2-40B4-BE49-F238E27FC236}">
                <a16:creationId xmlns:a16="http://schemas.microsoft.com/office/drawing/2014/main" id="{E2C41C6E-B092-49C0-B43E-B13A50E89AF3}"/>
              </a:ext>
            </a:extLst>
          </p:cNvPr>
          <p:cNvSpPr txBox="1">
            <a:spLocks/>
          </p:cNvSpPr>
          <p:nvPr/>
        </p:nvSpPr>
        <p:spPr>
          <a:xfrm>
            <a:off x="278781" y="1316437"/>
            <a:ext cx="11686478" cy="4486275"/>
          </a:xfrm>
        </p:spPr>
        <p:txBody>
          <a:bodyPr>
            <a:noAutofit/>
          </a:bodyPr>
          <a:lstStyle>
            <a:lvl1pPr marL="285738" marR="0" indent="-285738" algn="l" defTabSz="371461" rtl="0" eaLnBrk="1" latinLnBrk="0" hangingPunct="1">
              <a:lnSpc>
                <a:spcPct val="100000"/>
              </a:lnSpc>
              <a:spcBef>
                <a:spcPts val="2656"/>
              </a:spcBef>
              <a:spcAft>
                <a:spcPts val="0"/>
              </a:spcAft>
              <a:buClrTx/>
              <a:buSzPct val="125000"/>
              <a:buFontTx/>
              <a:buChar char="•"/>
              <a:tabLst/>
              <a:defRPr sz="2160" b="0" i="0" u="none" strike="noStrike" cap="none" spc="0" baseline="0">
                <a:ln>
                  <a:noFill/>
                </a:ln>
                <a:solidFill>
                  <a:srgbClr val="000000"/>
                </a:solidFill>
                <a:uFillTx/>
                <a:latin typeface="+mn-lt"/>
                <a:ea typeface="+mn-ea"/>
                <a:cs typeface="+mn-cs"/>
                <a:sym typeface="Helvetica Neue"/>
              </a:defRPr>
            </a:lvl1pPr>
            <a:lvl2pPr marL="571477" marR="0" indent="-285738" algn="l" defTabSz="371461" rtl="0" eaLnBrk="1" latinLnBrk="0" hangingPunct="1">
              <a:lnSpc>
                <a:spcPct val="100000"/>
              </a:lnSpc>
              <a:spcBef>
                <a:spcPts val="2656"/>
              </a:spcBef>
              <a:spcAft>
                <a:spcPts val="0"/>
              </a:spcAft>
              <a:buClrTx/>
              <a:buSzPct val="125000"/>
              <a:buFontTx/>
              <a:buChar char="•"/>
              <a:tabLst/>
              <a:defRPr sz="2160" b="0" i="0" u="none" strike="noStrike" cap="none" spc="0" baseline="0">
                <a:ln>
                  <a:noFill/>
                </a:ln>
                <a:solidFill>
                  <a:srgbClr val="000000"/>
                </a:solidFill>
                <a:uFillTx/>
                <a:latin typeface="+mn-lt"/>
                <a:ea typeface="+mn-ea"/>
                <a:cs typeface="+mn-cs"/>
                <a:sym typeface="Helvetica Neue"/>
              </a:defRPr>
            </a:lvl2pPr>
            <a:lvl3pPr marL="857215" marR="0" indent="-285738" algn="l" defTabSz="371461" rtl="0" eaLnBrk="1" latinLnBrk="0" hangingPunct="1">
              <a:lnSpc>
                <a:spcPct val="100000"/>
              </a:lnSpc>
              <a:spcBef>
                <a:spcPts val="2656"/>
              </a:spcBef>
              <a:spcAft>
                <a:spcPts val="0"/>
              </a:spcAft>
              <a:buClrTx/>
              <a:buSzPct val="125000"/>
              <a:buFontTx/>
              <a:buChar char="•"/>
              <a:tabLst/>
              <a:defRPr sz="2160" b="0" i="0" u="none" strike="noStrike" cap="none" spc="0" baseline="0">
                <a:ln>
                  <a:noFill/>
                </a:ln>
                <a:solidFill>
                  <a:srgbClr val="000000"/>
                </a:solidFill>
                <a:uFillTx/>
                <a:latin typeface="+mn-lt"/>
                <a:ea typeface="+mn-ea"/>
                <a:cs typeface="+mn-cs"/>
                <a:sym typeface="Helvetica Neue"/>
              </a:defRPr>
            </a:lvl3pPr>
            <a:lvl4pPr marL="1142954" marR="0" indent="-285738" algn="l" defTabSz="371461" rtl="0" eaLnBrk="1" latinLnBrk="0" hangingPunct="1">
              <a:lnSpc>
                <a:spcPct val="100000"/>
              </a:lnSpc>
              <a:spcBef>
                <a:spcPts val="2656"/>
              </a:spcBef>
              <a:spcAft>
                <a:spcPts val="0"/>
              </a:spcAft>
              <a:buClrTx/>
              <a:buSzPct val="125000"/>
              <a:buFontTx/>
              <a:buChar char="•"/>
              <a:tabLst/>
              <a:defRPr sz="2160" b="0" i="0" u="none" strike="noStrike" cap="none" spc="0" baseline="0">
                <a:ln>
                  <a:noFill/>
                </a:ln>
                <a:solidFill>
                  <a:srgbClr val="000000"/>
                </a:solidFill>
                <a:uFillTx/>
                <a:latin typeface="+mn-lt"/>
                <a:ea typeface="+mn-ea"/>
                <a:cs typeface="+mn-cs"/>
                <a:sym typeface="Helvetica Neue"/>
              </a:defRPr>
            </a:lvl4pPr>
            <a:lvl5pPr marL="1428692" marR="0" indent="-285738" algn="l" defTabSz="371461" rtl="0" eaLnBrk="1" latinLnBrk="0" hangingPunct="1">
              <a:lnSpc>
                <a:spcPct val="100000"/>
              </a:lnSpc>
              <a:spcBef>
                <a:spcPts val="2656"/>
              </a:spcBef>
              <a:spcAft>
                <a:spcPts val="0"/>
              </a:spcAft>
              <a:buClrTx/>
              <a:buSzPct val="125000"/>
              <a:buFontTx/>
              <a:buChar char="•"/>
              <a:tabLst/>
              <a:defRPr sz="2160" b="0" i="0" u="none" strike="noStrike" cap="none" spc="0" baseline="0">
                <a:ln>
                  <a:noFill/>
                </a:ln>
                <a:solidFill>
                  <a:srgbClr val="000000"/>
                </a:solidFill>
                <a:uFillTx/>
                <a:latin typeface="+mn-lt"/>
                <a:ea typeface="+mn-ea"/>
                <a:cs typeface="+mn-cs"/>
                <a:sym typeface="Helvetica Neue"/>
              </a:defRPr>
            </a:lvl5pPr>
            <a:lvl6pPr marL="1692450" marR="0" indent="-263758" algn="l" defTabSz="371461" rtl="0" eaLnBrk="1" latinLnBrk="0" hangingPunct="1">
              <a:lnSpc>
                <a:spcPct val="100000"/>
              </a:lnSpc>
              <a:spcBef>
                <a:spcPts val="2656"/>
              </a:spcBef>
              <a:spcAft>
                <a:spcPts val="0"/>
              </a:spcAft>
              <a:buClrTx/>
              <a:buSzPct val="125000"/>
              <a:buFontTx/>
              <a:buChar char="•"/>
              <a:tabLst/>
              <a:defRPr sz="2160" b="0" i="0" u="none" strike="noStrike" cap="none" spc="0" baseline="0">
                <a:ln>
                  <a:noFill/>
                </a:ln>
                <a:solidFill>
                  <a:srgbClr val="000000"/>
                </a:solidFill>
                <a:uFillTx/>
                <a:latin typeface="+mn-lt"/>
                <a:ea typeface="+mn-ea"/>
                <a:cs typeface="+mn-cs"/>
                <a:sym typeface="Helvetica Neue"/>
              </a:defRPr>
            </a:lvl6pPr>
            <a:lvl7pPr marL="1978189" marR="0" indent="-263758" algn="l" defTabSz="371461" rtl="0" eaLnBrk="1" latinLnBrk="0" hangingPunct="1">
              <a:lnSpc>
                <a:spcPct val="100000"/>
              </a:lnSpc>
              <a:spcBef>
                <a:spcPts val="2656"/>
              </a:spcBef>
              <a:spcAft>
                <a:spcPts val="0"/>
              </a:spcAft>
              <a:buClrTx/>
              <a:buSzPct val="125000"/>
              <a:buFontTx/>
              <a:buChar char="•"/>
              <a:tabLst/>
              <a:defRPr sz="2160" b="0" i="0" u="none" strike="noStrike" cap="none" spc="0" baseline="0">
                <a:ln>
                  <a:noFill/>
                </a:ln>
                <a:solidFill>
                  <a:srgbClr val="000000"/>
                </a:solidFill>
                <a:uFillTx/>
                <a:latin typeface="+mn-lt"/>
                <a:ea typeface="+mn-ea"/>
                <a:cs typeface="+mn-cs"/>
                <a:sym typeface="Helvetica Neue"/>
              </a:defRPr>
            </a:lvl7pPr>
            <a:lvl8pPr marL="2263927" marR="0" indent="-263758" algn="l" defTabSz="371461" rtl="0" eaLnBrk="1" latinLnBrk="0" hangingPunct="1">
              <a:lnSpc>
                <a:spcPct val="100000"/>
              </a:lnSpc>
              <a:spcBef>
                <a:spcPts val="2656"/>
              </a:spcBef>
              <a:spcAft>
                <a:spcPts val="0"/>
              </a:spcAft>
              <a:buClrTx/>
              <a:buSzPct val="125000"/>
              <a:buFontTx/>
              <a:buChar char="•"/>
              <a:tabLst/>
              <a:defRPr sz="2160" b="0" i="0" u="none" strike="noStrike" cap="none" spc="0" baseline="0">
                <a:ln>
                  <a:noFill/>
                </a:ln>
                <a:solidFill>
                  <a:srgbClr val="000000"/>
                </a:solidFill>
                <a:uFillTx/>
                <a:latin typeface="+mn-lt"/>
                <a:ea typeface="+mn-ea"/>
                <a:cs typeface="+mn-cs"/>
                <a:sym typeface="Helvetica Neue"/>
              </a:defRPr>
            </a:lvl8pPr>
            <a:lvl9pPr marL="2549666" marR="0" indent="-263758" algn="l" defTabSz="371461" rtl="0" eaLnBrk="1" latinLnBrk="0" hangingPunct="1">
              <a:lnSpc>
                <a:spcPct val="100000"/>
              </a:lnSpc>
              <a:spcBef>
                <a:spcPts val="2656"/>
              </a:spcBef>
              <a:spcAft>
                <a:spcPts val="0"/>
              </a:spcAft>
              <a:buClrTx/>
              <a:buSzPct val="125000"/>
              <a:buFontTx/>
              <a:buChar char="•"/>
              <a:tabLst/>
              <a:defRPr sz="2160" b="0" i="0" u="none" strike="noStrike" cap="none" spc="0" baseline="0">
                <a:ln>
                  <a:noFill/>
                </a:ln>
                <a:solidFill>
                  <a:srgbClr val="000000"/>
                </a:solidFill>
                <a:uFillTx/>
                <a:latin typeface="+mn-lt"/>
                <a:ea typeface="+mn-ea"/>
                <a:cs typeface="+mn-cs"/>
                <a:sym typeface="Helvetica Neue"/>
              </a:defRPr>
            </a:lvl9pPr>
          </a:lstStyle>
          <a:p>
            <a:pPr>
              <a:spcBef>
                <a:spcPts val="600"/>
              </a:spcBef>
              <a:spcAft>
                <a:spcPts val="600"/>
              </a:spcAft>
            </a:pPr>
            <a:r>
              <a:rPr lang="en-ZA" sz="1600" dirty="0">
                <a:latin typeface="Arial" panose="020B0604020202020204" pitchFamily="34" charset="0"/>
                <a:cs typeface="Arial" panose="020B0604020202020204" pitchFamily="34" charset="0"/>
              </a:rPr>
              <a:t>Gas can be used in multiple industrial processes and finds application in several sectors such as gas-to-liquids applications, chemical production, aluminium, cement, iron and steel, textiles, and mining, amongst others.</a:t>
            </a:r>
          </a:p>
          <a:p>
            <a:pPr>
              <a:spcBef>
                <a:spcPts val="600"/>
              </a:spcBef>
              <a:spcAft>
                <a:spcPts val="600"/>
              </a:spcAft>
            </a:pPr>
            <a:r>
              <a:rPr lang="en-ZA" sz="1600" dirty="0">
                <a:latin typeface="Arial" panose="020B0604020202020204" pitchFamily="34" charset="0"/>
                <a:cs typeface="Arial" panose="020B0604020202020204" pitchFamily="34" charset="0"/>
              </a:rPr>
              <a:t>Currently the top ten industrial gas users in South Africa contribute over ZAR150billion p/a in turnover and employ more than 46 000 people. Sasol, the largest single user of gas, employs a further 26 000 people and contributes over ZAR200billion p/a in turnover.</a:t>
            </a:r>
          </a:p>
          <a:p>
            <a:pPr>
              <a:spcBef>
                <a:spcPts val="600"/>
              </a:spcBef>
              <a:spcAft>
                <a:spcPts val="600"/>
              </a:spcAft>
            </a:pPr>
            <a:r>
              <a:rPr lang="en-ZA" sz="1600" dirty="0">
                <a:latin typeface="Arial" panose="020B0604020202020204" pitchFamily="34" charset="0"/>
                <a:cs typeface="Arial" panose="020B0604020202020204" pitchFamily="34" charset="0"/>
              </a:rPr>
              <a:t>Currently demand for gas far exceeds supply by 122mGJ/a, adding another 44mGJ/a for gas-to-power under the RMIPPP by 2022 and another 150mGJ/a by 2027 under the IRP2019. Demand for gas by 2030 is estimated to be 892mGJ/a when considering Sasol's demand for gas and other sectors i.e. transport, embedded power generation etc.</a:t>
            </a:r>
          </a:p>
          <a:p>
            <a:pPr>
              <a:spcBef>
                <a:spcPts val="600"/>
              </a:spcBef>
              <a:spcAft>
                <a:spcPts val="600"/>
              </a:spcAft>
            </a:pPr>
            <a:r>
              <a:rPr lang="en-ZA" sz="1600" dirty="0">
                <a:latin typeface="Arial" panose="020B0604020202020204" pitchFamily="34" charset="0"/>
                <a:cs typeface="Arial" panose="020B0604020202020204" pitchFamily="34" charset="0"/>
              </a:rPr>
              <a:t>In addition, doubling consumption of LPG can create an estimated 30 000 additional sustainable jobs in logistics, operations and retailing of LPG, and servicing of equipment, at a time when employment creation in new and sustainable industries is critical. </a:t>
            </a:r>
          </a:p>
          <a:p>
            <a:pPr>
              <a:spcBef>
                <a:spcPts val="600"/>
              </a:spcBef>
              <a:spcAft>
                <a:spcPts val="600"/>
              </a:spcAft>
            </a:pPr>
            <a:r>
              <a:rPr lang="en-ZA" sz="1600" dirty="0">
                <a:latin typeface="Arial" panose="020B0604020202020204" pitchFamily="34" charset="0"/>
                <a:cs typeface="Arial" panose="020B0604020202020204" pitchFamily="34" charset="0"/>
              </a:rPr>
              <a:t>Natural Gas also presents significant decarbonisation opportunities in Road Transportation.</a:t>
            </a:r>
          </a:p>
          <a:p>
            <a:pPr marL="0" indent="0">
              <a:spcBef>
                <a:spcPts val="600"/>
              </a:spcBef>
              <a:spcAft>
                <a:spcPts val="600"/>
              </a:spcAft>
              <a:buNone/>
            </a:pPr>
            <a:endParaRPr lang="en-ZA" sz="1600"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0DFE8C98-DBCD-441E-97C1-4A75BB5D0EA3}"/>
              </a:ext>
            </a:extLst>
          </p:cNvPr>
          <p:cNvSpPr txBox="1"/>
          <p:nvPr/>
        </p:nvSpPr>
        <p:spPr>
          <a:xfrm>
            <a:off x="362020" y="5932944"/>
            <a:ext cx="11520000" cy="785343"/>
          </a:xfrm>
          <a:prstGeom prst="rect">
            <a:avLst/>
          </a:prstGeom>
          <a:solidFill>
            <a:srgbClr val="081F23"/>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nSpc>
                <a:spcPct val="150000"/>
              </a:lnSpc>
              <a:spcBef>
                <a:spcPts val="0"/>
              </a:spcBef>
            </a:pPr>
            <a:r>
              <a:rPr lang="en-ZA" sz="1600" b="1" dirty="0">
                <a:solidFill>
                  <a:schemeClr val="bg1"/>
                </a:solidFill>
                <a:latin typeface="Arial" panose="020B0604020202020204" pitchFamily="34" charset="0"/>
                <a:cs typeface="Arial" panose="020B0604020202020204" pitchFamily="34" charset="0"/>
              </a:rPr>
              <a:t>Natural gas can be used as an energy source in other heating applications for industrial use and well as transportation. </a:t>
            </a:r>
          </a:p>
        </p:txBody>
      </p:sp>
    </p:spTree>
    <p:extLst>
      <p:ext uri="{BB962C8B-B14F-4D97-AF65-F5344CB8AC3E}">
        <p14:creationId xmlns:p14="http://schemas.microsoft.com/office/powerpoint/2010/main" val="140065434"/>
      </p:ext>
    </p:extLst>
  </p:cSld>
  <p:clrMapOvr>
    <a:masterClrMapping/>
  </p:clrMapOvr>
  <p:transition spd="med"/>
</p:sld>
</file>

<file path=ppt/theme/theme1.xml><?xml version="1.0" encoding="utf-8"?>
<a:theme xmlns:a="http://schemas.openxmlformats.org/drawingml/2006/main" name="Theme1">
  <a:themeElements>
    <a:clrScheme name="White">
      <a:dk1>
        <a:srgbClr val="000000"/>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a:ea typeface="Helvetica"/>
        <a:cs typeface="Helvetica"/>
      </a:majorFont>
      <a:minorFont>
        <a:latin typeface="Helvetica Neue"/>
        <a:ea typeface="Helvetica Neue"/>
        <a:cs typeface="Helvetica Neu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Theme1" id="{319758F3-3822-40FA-9FC4-46FFFDEE2C8E}" vid="{5EC2B42B-981E-4B6B-8C5A-A3989EEA9E52}"/>
    </a:ext>
  </a:extLst>
</a:theme>
</file>

<file path=docProps/app.xml><?xml version="1.0" encoding="utf-8"?>
<Properties xmlns="http://schemas.openxmlformats.org/officeDocument/2006/extended-properties" xmlns:vt="http://schemas.openxmlformats.org/officeDocument/2006/docPropsVTypes">
  <Template/>
  <TotalTime>11438</TotalTime>
  <Words>1343</Words>
  <Application>Microsoft Office PowerPoint</Application>
  <PresentationFormat>Widescreen</PresentationFormat>
  <Paragraphs>47</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Helvetica Neue</vt:lpstr>
      <vt:lpstr>Helvetica Neue Medium</vt:lpstr>
      <vt:lpstr>Theme1</vt:lpstr>
      <vt:lpstr>THE ROLE OF GAS IN THE JUST TRANSITION</vt:lpstr>
      <vt:lpstr>CONTEXT</vt:lpstr>
      <vt:lpstr>GAS AS A STEPPING STONE</vt:lpstr>
      <vt:lpstr>DEVELOPMENT</vt:lpstr>
      <vt:lpstr>ELECTRICITY</vt:lpstr>
      <vt:lpstr>GAS FOR INDUSTRIAL USE AND TRANSPORTATION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Role of Gas in the Just Transition</dc:title>
  <dc:creator>Jarredine Morris</dc:creator>
  <cp:lastModifiedBy>Jarredine Morris</cp:lastModifiedBy>
  <cp:revision>31</cp:revision>
  <dcterms:created xsi:type="dcterms:W3CDTF">2020-09-18T13:26:46Z</dcterms:created>
  <dcterms:modified xsi:type="dcterms:W3CDTF">2020-12-03T08:23:07Z</dcterms:modified>
</cp:coreProperties>
</file>