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05_A87F8F74.xml" ContentType="application/vnd.ms-powerpoint.comment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61" r:id="rId6"/>
    <p:sldId id="263" r:id="rId7"/>
    <p:sldId id="265" r:id="rId8"/>
    <p:sldId id="264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D592CC-4B55-542A-F5DC-D357D50C50D2}" name="Sindisiwe Mashele" initials="SM" userId="S::smashele@environment.gov.za::ca629651-e161-4abb-a8ee-0382f47051e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A9DD1-0975-4948-9F61-906F7772630E}" v="1941" dt="2022-11-21T10:30:25.0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disiwe Mashele" userId="S::smashele@environment.gov.za::ca629651-e161-4abb-a8ee-0382f47051ed" providerId="AD" clId="Web-{DC88053D-2337-7983-7C1D-8238706203A5}"/>
    <pc:docChg chg="mod modSld">
      <pc:chgData name="Sindisiwe Mashele" userId="S::smashele@environment.gov.za::ca629651-e161-4abb-a8ee-0382f47051ed" providerId="AD" clId="Web-{DC88053D-2337-7983-7C1D-8238706203A5}" dt="2022-11-18T08:46:12.475" v="73"/>
      <pc:docMkLst>
        <pc:docMk/>
      </pc:docMkLst>
      <pc:sldChg chg="modSp addCm">
        <pc:chgData name="Sindisiwe Mashele" userId="S::smashele@environment.gov.za::ca629651-e161-4abb-a8ee-0382f47051ed" providerId="AD" clId="Web-{DC88053D-2337-7983-7C1D-8238706203A5}" dt="2022-11-18T08:46:12.475" v="73"/>
        <pc:sldMkLst>
          <pc:docMk/>
          <pc:sldMk cId="2826932084" sldId="261"/>
        </pc:sldMkLst>
        <pc:spChg chg="mod">
          <ac:chgData name="Sindisiwe Mashele" userId="S::smashele@environment.gov.za::ca629651-e161-4abb-a8ee-0382f47051ed" providerId="AD" clId="Web-{DC88053D-2337-7983-7C1D-8238706203A5}" dt="2022-11-18T08:20:26.943" v="72" actId="20577"/>
          <ac:spMkLst>
            <pc:docMk/>
            <pc:sldMk cId="2826932084" sldId="261"/>
            <ac:spMk id="4" creationId="{17ACA424-4F25-5565-935E-1F58EAA49885}"/>
          </ac:spMkLst>
        </pc:spChg>
      </pc:sldChg>
      <pc:sldChg chg="addCm modCm">
        <pc:chgData name="Sindisiwe Mashele" userId="S::smashele@environment.gov.za::ca629651-e161-4abb-a8ee-0382f47051ed" providerId="AD" clId="Web-{DC88053D-2337-7983-7C1D-8238706203A5}" dt="2022-11-18T08:18:21.737" v="2"/>
        <pc:sldMkLst>
          <pc:docMk/>
          <pc:sldMk cId="3710184638" sldId="262"/>
        </pc:sldMkLst>
      </pc:sldChg>
    </pc:docChg>
  </pc:docChgLst>
  <pc:docChgLst>
    <pc:chgData name="Rumbidzai Mhunduru" userId="eafa34f3-e8f3-44af-b839-65034f609f83" providerId="ADAL" clId="{173A9DD1-0975-4948-9F61-906F7772630E}"/>
    <pc:docChg chg="undo custSel addSld delSld modSld sldOrd">
      <pc:chgData name="Rumbidzai Mhunduru" userId="eafa34f3-e8f3-44af-b839-65034f609f83" providerId="ADAL" clId="{173A9DD1-0975-4948-9F61-906F7772630E}" dt="2022-11-21T10:30:25.054" v="3853" actId="20577"/>
      <pc:docMkLst>
        <pc:docMk/>
      </pc:docMkLst>
      <pc:sldChg chg="addSp delSp modSp mod">
        <pc:chgData name="Rumbidzai Mhunduru" userId="eafa34f3-e8f3-44af-b839-65034f609f83" providerId="ADAL" clId="{173A9DD1-0975-4948-9F61-906F7772630E}" dt="2022-10-19T12:36:51.956" v="166" actId="113"/>
        <pc:sldMkLst>
          <pc:docMk/>
          <pc:sldMk cId="3930126535" sldId="256"/>
        </pc:sldMkLst>
        <pc:spChg chg="mod">
          <ac:chgData name="Rumbidzai Mhunduru" userId="eafa34f3-e8f3-44af-b839-65034f609f83" providerId="ADAL" clId="{173A9DD1-0975-4948-9F61-906F7772630E}" dt="2022-10-19T12:36:08.235" v="151" actId="1076"/>
          <ac:spMkLst>
            <pc:docMk/>
            <pc:sldMk cId="3930126535" sldId="256"/>
            <ac:spMk id="2" creationId="{00000000-0000-0000-0000-000000000000}"/>
          </ac:spMkLst>
        </pc:spChg>
        <pc:spChg chg="mod">
          <ac:chgData name="Rumbidzai Mhunduru" userId="eafa34f3-e8f3-44af-b839-65034f609f83" providerId="ADAL" clId="{173A9DD1-0975-4948-9F61-906F7772630E}" dt="2022-10-19T12:36:51.956" v="166" actId="113"/>
          <ac:spMkLst>
            <pc:docMk/>
            <pc:sldMk cId="3930126535" sldId="256"/>
            <ac:spMk id="3" creationId="{00000000-0000-0000-0000-000000000000}"/>
          </ac:spMkLst>
        </pc:spChg>
        <pc:spChg chg="add del mod">
          <ac:chgData name="Rumbidzai Mhunduru" userId="eafa34f3-e8f3-44af-b839-65034f609f83" providerId="ADAL" clId="{173A9DD1-0975-4948-9F61-906F7772630E}" dt="2022-10-19T12:35:32.529" v="126" actId="478"/>
          <ac:spMkLst>
            <pc:docMk/>
            <pc:sldMk cId="3930126535" sldId="256"/>
            <ac:spMk id="4" creationId="{33ECB442-EF52-55FD-05B8-7F60AC7C167C}"/>
          </ac:spMkLst>
        </pc:spChg>
        <pc:picChg chg="mod">
          <ac:chgData name="Rumbidzai Mhunduru" userId="eafa34f3-e8f3-44af-b839-65034f609f83" providerId="ADAL" clId="{173A9DD1-0975-4948-9F61-906F7772630E}" dt="2022-10-19T12:35:17.499" v="116" actId="1076"/>
          <ac:picMkLst>
            <pc:docMk/>
            <pc:sldMk cId="3930126535" sldId="256"/>
            <ac:picMk id="7" creationId="{E2BA28D0-E372-1348-AF2B-539546477962}"/>
          </ac:picMkLst>
        </pc:picChg>
      </pc:sldChg>
      <pc:sldChg chg="modSp mod">
        <pc:chgData name="Rumbidzai Mhunduru" userId="eafa34f3-e8f3-44af-b839-65034f609f83" providerId="ADAL" clId="{173A9DD1-0975-4948-9F61-906F7772630E}" dt="2022-10-19T12:38:29.282" v="322" actId="20577"/>
        <pc:sldMkLst>
          <pc:docMk/>
          <pc:sldMk cId="2475058406" sldId="258"/>
        </pc:sldMkLst>
        <pc:spChg chg="mod">
          <ac:chgData name="Rumbidzai Mhunduru" userId="eafa34f3-e8f3-44af-b839-65034f609f83" providerId="ADAL" clId="{173A9DD1-0975-4948-9F61-906F7772630E}" dt="2022-10-19T12:38:29.282" v="322" actId="20577"/>
          <ac:spMkLst>
            <pc:docMk/>
            <pc:sldMk cId="2475058406" sldId="258"/>
            <ac:spMk id="4" creationId="{00000000-0000-0000-0000-000000000000}"/>
          </ac:spMkLst>
        </pc:spChg>
      </pc:sldChg>
      <pc:sldChg chg="modSp del mod">
        <pc:chgData name="Rumbidzai Mhunduru" userId="eafa34f3-e8f3-44af-b839-65034f609f83" providerId="ADAL" clId="{173A9DD1-0975-4948-9F61-906F7772630E}" dt="2022-10-25T12:38:58.582" v="1348" actId="2696"/>
        <pc:sldMkLst>
          <pc:docMk/>
          <pc:sldMk cId="4108111517" sldId="259"/>
        </pc:sldMkLst>
        <pc:spChg chg="mod">
          <ac:chgData name="Rumbidzai Mhunduru" userId="eafa34f3-e8f3-44af-b839-65034f609f83" providerId="ADAL" clId="{173A9DD1-0975-4948-9F61-906F7772630E}" dt="2022-10-19T12:32:48.945" v="1"/>
          <ac:spMkLst>
            <pc:docMk/>
            <pc:sldMk cId="4108111517" sldId="259"/>
            <ac:spMk id="3" creationId="{3766C8AE-E1F5-A34A-847B-746743FEBC99}"/>
          </ac:spMkLst>
        </pc:spChg>
      </pc:sldChg>
      <pc:sldChg chg="addSp delSp modSp add del mod">
        <pc:chgData name="Rumbidzai Mhunduru" userId="eafa34f3-e8f3-44af-b839-65034f609f83" providerId="ADAL" clId="{173A9DD1-0975-4948-9F61-906F7772630E}" dt="2022-11-21T10:17:04.946" v="3071" actId="13926"/>
        <pc:sldMkLst>
          <pc:docMk/>
          <pc:sldMk cId="2370987747" sldId="260"/>
        </pc:sldMkLst>
        <pc:spChg chg="mod">
          <ac:chgData name="Rumbidzai Mhunduru" userId="eafa34f3-e8f3-44af-b839-65034f609f83" providerId="ADAL" clId="{173A9DD1-0975-4948-9F61-906F7772630E}" dt="2022-10-20T12:54:45.940" v="1100" actId="1076"/>
          <ac:spMkLst>
            <pc:docMk/>
            <pc:sldMk cId="2370987747" sldId="260"/>
            <ac:spMk id="2" creationId="{7931998F-E81D-184B-8551-674908A9D1C1}"/>
          </ac:spMkLst>
        </pc:spChg>
        <pc:spChg chg="del">
          <ac:chgData name="Rumbidzai Mhunduru" userId="eafa34f3-e8f3-44af-b839-65034f609f83" providerId="ADAL" clId="{173A9DD1-0975-4948-9F61-906F7772630E}" dt="2022-10-20T12:31:58.272" v="327" actId="478"/>
          <ac:spMkLst>
            <pc:docMk/>
            <pc:sldMk cId="2370987747" sldId="260"/>
            <ac:spMk id="3" creationId="{3766C8AE-E1F5-A34A-847B-746743FEBC99}"/>
          </ac:spMkLst>
        </pc:spChg>
        <pc:spChg chg="add mod">
          <ac:chgData name="Rumbidzai Mhunduru" userId="eafa34f3-e8f3-44af-b839-65034f609f83" providerId="ADAL" clId="{173A9DD1-0975-4948-9F61-906F7772630E}" dt="2022-10-21T05:46:09.004" v="1345" actId="1076"/>
          <ac:spMkLst>
            <pc:docMk/>
            <pc:sldMk cId="2370987747" sldId="260"/>
            <ac:spMk id="6" creationId="{C21186BB-2F74-4B47-D725-FA2A36EB11C1}"/>
          </ac:spMkLst>
        </pc:spChg>
        <pc:graphicFrameChg chg="add del mod">
          <ac:chgData name="Rumbidzai Mhunduru" userId="eafa34f3-e8f3-44af-b839-65034f609f83" providerId="ADAL" clId="{173A9DD1-0975-4948-9F61-906F7772630E}" dt="2022-10-20T12:32:24.440" v="333"/>
          <ac:graphicFrameMkLst>
            <pc:docMk/>
            <pc:sldMk cId="2370987747" sldId="260"/>
            <ac:graphicFrameMk id="4" creationId="{2A9C2728-48AD-FA25-CCDE-0A92D85711DF}"/>
          </ac:graphicFrameMkLst>
        </pc:graphicFrameChg>
        <pc:graphicFrameChg chg="add mod modGraphic">
          <ac:chgData name="Rumbidzai Mhunduru" userId="eafa34f3-e8f3-44af-b839-65034f609f83" providerId="ADAL" clId="{173A9DD1-0975-4948-9F61-906F7772630E}" dt="2022-11-21T10:17:04.946" v="3071" actId="13926"/>
          <ac:graphicFrameMkLst>
            <pc:docMk/>
            <pc:sldMk cId="2370987747" sldId="260"/>
            <ac:graphicFrameMk id="5" creationId="{A44EFD5F-AF95-563E-1CDB-07C0AB40C033}"/>
          </ac:graphicFrameMkLst>
        </pc:graphicFrameChg>
      </pc:sldChg>
      <pc:sldChg chg="addSp delSp modSp add mod modAnim">
        <pc:chgData name="Rumbidzai Mhunduru" userId="eafa34f3-e8f3-44af-b839-65034f609f83" providerId="ADAL" clId="{173A9DD1-0975-4948-9F61-906F7772630E}" dt="2022-11-21T10:30:25.054" v="3853" actId="20577"/>
        <pc:sldMkLst>
          <pc:docMk/>
          <pc:sldMk cId="2826932084" sldId="261"/>
        </pc:sldMkLst>
        <pc:spChg chg="mod">
          <ac:chgData name="Rumbidzai Mhunduru" userId="eafa34f3-e8f3-44af-b839-65034f609f83" providerId="ADAL" clId="{173A9DD1-0975-4948-9F61-906F7772630E}" dt="2022-10-20T12:49:20.994" v="804" actId="20577"/>
          <ac:spMkLst>
            <pc:docMk/>
            <pc:sldMk cId="2826932084" sldId="261"/>
            <ac:spMk id="2" creationId="{7931998F-E81D-184B-8551-674908A9D1C1}"/>
          </ac:spMkLst>
        </pc:spChg>
        <pc:spChg chg="del">
          <ac:chgData name="Rumbidzai Mhunduru" userId="eafa34f3-e8f3-44af-b839-65034f609f83" providerId="ADAL" clId="{173A9DD1-0975-4948-9F61-906F7772630E}" dt="2022-10-20T12:49:39.086" v="806" actId="478"/>
          <ac:spMkLst>
            <pc:docMk/>
            <pc:sldMk cId="2826932084" sldId="261"/>
            <ac:spMk id="3" creationId="{3766C8AE-E1F5-A34A-847B-746743FEBC99}"/>
          </ac:spMkLst>
        </pc:spChg>
        <pc:spChg chg="add mod">
          <ac:chgData name="Rumbidzai Mhunduru" userId="eafa34f3-e8f3-44af-b839-65034f609f83" providerId="ADAL" clId="{173A9DD1-0975-4948-9F61-906F7772630E}" dt="2022-11-21T10:30:25.054" v="3853" actId="20577"/>
          <ac:spMkLst>
            <pc:docMk/>
            <pc:sldMk cId="2826932084" sldId="261"/>
            <ac:spMk id="4" creationId="{17ACA424-4F25-5565-935E-1F58EAA49885}"/>
          </ac:spMkLst>
        </pc:spChg>
      </pc:sldChg>
      <pc:sldChg chg="addSp delSp modSp add mod modAnim modCm">
        <pc:chgData name="Rumbidzai Mhunduru" userId="eafa34f3-e8f3-44af-b839-65034f609f83" providerId="ADAL" clId="{173A9DD1-0975-4948-9F61-906F7772630E}" dt="2022-11-18T10:43:19.599" v="1584" actId="20577"/>
        <pc:sldMkLst>
          <pc:docMk/>
          <pc:sldMk cId="3710184638" sldId="262"/>
        </pc:sldMkLst>
        <pc:spChg chg="mod">
          <ac:chgData name="Rumbidzai Mhunduru" userId="eafa34f3-e8f3-44af-b839-65034f609f83" providerId="ADAL" clId="{173A9DD1-0975-4948-9F61-906F7772630E}" dt="2022-11-18T10:43:19.599" v="1584" actId="20577"/>
          <ac:spMkLst>
            <pc:docMk/>
            <pc:sldMk cId="3710184638" sldId="262"/>
            <ac:spMk id="2" creationId="{7931998F-E81D-184B-8551-674908A9D1C1}"/>
          </ac:spMkLst>
        </pc:spChg>
        <pc:spChg chg="del">
          <ac:chgData name="Rumbidzai Mhunduru" userId="eafa34f3-e8f3-44af-b839-65034f609f83" providerId="ADAL" clId="{173A9DD1-0975-4948-9F61-906F7772630E}" dt="2022-10-20T12:36:19.068" v="466" actId="478"/>
          <ac:spMkLst>
            <pc:docMk/>
            <pc:sldMk cId="3710184638" sldId="262"/>
            <ac:spMk id="3" creationId="{3766C8AE-E1F5-A34A-847B-746743FEBC99}"/>
          </ac:spMkLst>
        </pc:spChg>
        <pc:spChg chg="add mod">
          <ac:chgData name="Rumbidzai Mhunduru" userId="eafa34f3-e8f3-44af-b839-65034f609f83" providerId="ADAL" clId="{173A9DD1-0975-4948-9F61-906F7772630E}" dt="2022-11-18T10:42:47.854" v="1569" actId="1076"/>
          <ac:spMkLst>
            <pc:docMk/>
            <pc:sldMk cId="3710184638" sldId="262"/>
            <ac:spMk id="5" creationId="{D4DDDA0C-2F8F-562D-9D09-93A7CA63C13E}"/>
          </ac:spMkLst>
        </pc:spChg>
        <pc:graphicFrameChg chg="add del mod modGraphic">
          <ac:chgData name="Rumbidzai Mhunduru" userId="eafa34f3-e8f3-44af-b839-65034f609f83" providerId="ADAL" clId="{173A9DD1-0975-4948-9F61-906F7772630E}" dt="2022-11-18T10:36:45.185" v="1360" actId="478"/>
          <ac:graphicFrameMkLst>
            <pc:docMk/>
            <pc:sldMk cId="3710184638" sldId="262"/>
            <ac:graphicFrameMk id="4" creationId="{9166EBB3-1067-13BC-BFBC-3093ED08656A}"/>
          </ac:graphicFrameMkLst>
        </pc:graphicFrameChg>
        <pc:picChg chg="add mod">
          <ac:chgData name="Rumbidzai Mhunduru" userId="eafa34f3-e8f3-44af-b839-65034f609f83" providerId="ADAL" clId="{173A9DD1-0975-4948-9F61-906F7772630E}" dt="2022-11-18T10:42:51.243" v="1570" actId="1076"/>
          <ac:picMkLst>
            <pc:docMk/>
            <pc:sldMk cId="3710184638" sldId="262"/>
            <ac:picMk id="6" creationId="{A3BBF989-2E25-4CE9-1030-57C17C786C26}"/>
          </ac:picMkLst>
        </pc:picChg>
        <pc:picChg chg="add mod">
          <ac:chgData name="Rumbidzai Mhunduru" userId="eafa34f3-e8f3-44af-b839-65034f609f83" providerId="ADAL" clId="{173A9DD1-0975-4948-9F61-906F7772630E}" dt="2022-11-18T10:42:51.243" v="1570" actId="1076"/>
          <ac:picMkLst>
            <pc:docMk/>
            <pc:sldMk cId="3710184638" sldId="262"/>
            <ac:picMk id="8" creationId="{4334E3A5-E16B-FB5A-AD27-F54EAEED5AEA}"/>
          </ac:picMkLst>
        </pc:picChg>
      </pc:sldChg>
      <pc:sldChg chg="addSp delSp modSp add mod">
        <pc:chgData name="Rumbidzai Mhunduru" userId="eafa34f3-e8f3-44af-b839-65034f609f83" providerId="ADAL" clId="{173A9DD1-0975-4948-9F61-906F7772630E}" dt="2022-11-18T10:45:11.752" v="1724" actId="1076"/>
        <pc:sldMkLst>
          <pc:docMk/>
          <pc:sldMk cId="294511598" sldId="263"/>
        </pc:sldMkLst>
        <pc:spChg chg="mod">
          <ac:chgData name="Rumbidzai Mhunduru" userId="eafa34f3-e8f3-44af-b839-65034f609f83" providerId="ADAL" clId="{173A9DD1-0975-4948-9F61-906F7772630E}" dt="2022-11-18T10:43:24.080" v="1588" actId="20577"/>
          <ac:spMkLst>
            <pc:docMk/>
            <pc:sldMk cId="294511598" sldId="263"/>
            <ac:spMk id="2" creationId="{7931998F-E81D-184B-8551-674908A9D1C1}"/>
          </ac:spMkLst>
        </pc:spChg>
        <pc:spChg chg="add del mod">
          <ac:chgData name="Rumbidzai Mhunduru" userId="eafa34f3-e8f3-44af-b839-65034f609f83" providerId="ADAL" clId="{173A9DD1-0975-4948-9F61-906F7772630E}" dt="2022-11-18T10:45:11.752" v="1724" actId="1076"/>
          <ac:spMkLst>
            <pc:docMk/>
            <pc:sldMk cId="294511598" sldId="263"/>
            <ac:spMk id="5" creationId="{D4DDDA0C-2F8F-562D-9D09-93A7CA63C13E}"/>
          </ac:spMkLst>
        </pc:spChg>
        <pc:graphicFrameChg chg="modGraphic">
          <ac:chgData name="Rumbidzai Mhunduru" userId="eafa34f3-e8f3-44af-b839-65034f609f83" providerId="ADAL" clId="{173A9DD1-0975-4948-9F61-906F7772630E}" dt="2022-11-18T10:43:51.398" v="1598" actId="207"/>
          <ac:graphicFrameMkLst>
            <pc:docMk/>
            <pc:sldMk cId="294511598" sldId="263"/>
            <ac:graphicFrameMk id="4" creationId="{9166EBB3-1067-13BC-BFBC-3093ED08656A}"/>
          </ac:graphicFrameMkLst>
        </pc:graphicFrameChg>
      </pc:sldChg>
      <pc:sldChg chg="add del">
        <pc:chgData name="Rumbidzai Mhunduru" userId="eafa34f3-e8f3-44af-b839-65034f609f83" providerId="ADAL" clId="{173A9DD1-0975-4948-9F61-906F7772630E}" dt="2022-10-25T12:39:01.057" v="1349" actId="2696"/>
        <pc:sldMkLst>
          <pc:docMk/>
          <pc:sldMk cId="575922391" sldId="263"/>
        </pc:sldMkLst>
      </pc:sldChg>
      <pc:sldChg chg="addSp delSp modSp add mod ord delAnim modAnim">
        <pc:chgData name="Rumbidzai Mhunduru" userId="eafa34f3-e8f3-44af-b839-65034f609f83" providerId="ADAL" clId="{173A9DD1-0975-4948-9F61-906F7772630E}" dt="2022-11-18T10:47:48.179" v="1866"/>
        <pc:sldMkLst>
          <pc:docMk/>
          <pc:sldMk cId="1142917613" sldId="264"/>
        </pc:sldMkLst>
        <pc:spChg chg="mod">
          <ac:chgData name="Rumbidzai Mhunduru" userId="eafa34f3-e8f3-44af-b839-65034f609f83" providerId="ADAL" clId="{173A9DD1-0975-4948-9F61-906F7772630E}" dt="2022-11-18T10:46:27.699" v="1856" actId="1076"/>
          <ac:spMkLst>
            <pc:docMk/>
            <pc:sldMk cId="1142917613" sldId="264"/>
            <ac:spMk id="2" creationId="{7931998F-E81D-184B-8551-674908A9D1C1}"/>
          </ac:spMkLst>
        </pc:spChg>
        <pc:spChg chg="mod">
          <ac:chgData name="Rumbidzai Mhunduru" userId="eafa34f3-e8f3-44af-b839-65034f609f83" providerId="ADAL" clId="{173A9DD1-0975-4948-9F61-906F7772630E}" dt="2022-11-18T10:46:23.601" v="1855" actId="1076"/>
          <ac:spMkLst>
            <pc:docMk/>
            <pc:sldMk cId="1142917613" sldId="264"/>
            <ac:spMk id="5" creationId="{D4DDDA0C-2F8F-562D-9D09-93A7CA63C13E}"/>
          </ac:spMkLst>
        </pc:spChg>
        <pc:picChg chg="add mod">
          <ac:chgData name="Rumbidzai Mhunduru" userId="eafa34f3-e8f3-44af-b839-65034f609f83" providerId="ADAL" clId="{173A9DD1-0975-4948-9F61-906F7772630E}" dt="2022-11-18T10:47:42.547" v="1864" actId="208"/>
          <ac:picMkLst>
            <pc:docMk/>
            <pc:sldMk cId="1142917613" sldId="264"/>
            <ac:picMk id="4" creationId="{0273B4A1-ED5E-D9E9-D8F4-58C9F1599C49}"/>
          </ac:picMkLst>
        </pc:picChg>
        <pc:picChg chg="del">
          <ac:chgData name="Rumbidzai Mhunduru" userId="eafa34f3-e8f3-44af-b839-65034f609f83" providerId="ADAL" clId="{173A9DD1-0975-4948-9F61-906F7772630E}" dt="2022-11-18T10:46:19.994" v="1853" actId="478"/>
          <ac:picMkLst>
            <pc:docMk/>
            <pc:sldMk cId="1142917613" sldId="264"/>
            <ac:picMk id="6" creationId="{A3BBF989-2E25-4CE9-1030-57C17C786C26}"/>
          </ac:picMkLst>
        </pc:picChg>
        <pc:picChg chg="del">
          <ac:chgData name="Rumbidzai Mhunduru" userId="eafa34f3-e8f3-44af-b839-65034f609f83" providerId="ADAL" clId="{173A9DD1-0975-4948-9F61-906F7772630E}" dt="2022-11-18T10:46:21.496" v="1854" actId="478"/>
          <ac:picMkLst>
            <pc:docMk/>
            <pc:sldMk cId="1142917613" sldId="264"/>
            <ac:picMk id="8" creationId="{4334E3A5-E16B-FB5A-AD27-F54EAEED5AEA}"/>
          </ac:picMkLst>
        </pc:picChg>
      </pc:sldChg>
      <pc:sldChg chg="addSp delSp modSp add mod ord">
        <pc:chgData name="Rumbidzai Mhunduru" userId="eafa34f3-e8f3-44af-b839-65034f609f83" providerId="ADAL" clId="{173A9DD1-0975-4948-9F61-906F7772630E}" dt="2022-11-18T11:23:01.678" v="3040" actId="1076"/>
        <pc:sldMkLst>
          <pc:docMk/>
          <pc:sldMk cId="3024823620" sldId="265"/>
        </pc:sldMkLst>
        <pc:spChg chg="mod">
          <ac:chgData name="Rumbidzai Mhunduru" userId="eafa34f3-e8f3-44af-b839-65034f609f83" providerId="ADAL" clId="{173A9DD1-0975-4948-9F61-906F7772630E}" dt="2022-11-18T10:43:35.550" v="1596" actId="20577"/>
          <ac:spMkLst>
            <pc:docMk/>
            <pc:sldMk cId="3024823620" sldId="265"/>
            <ac:spMk id="2" creationId="{7931998F-E81D-184B-8551-674908A9D1C1}"/>
          </ac:spMkLst>
        </pc:spChg>
        <pc:spChg chg="add mod">
          <ac:chgData name="Rumbidzai Mhunduru" userId="eafa34f3-e8f3-44af-b839-65034f609f83" providerId="ADAL" clId="{173A9DD1-0975-4948-9F61-906F7772630E}" dt="2022-11-18T11:20:18.506" v="3012" actId="1076"/>
          <ac:spMkLst>
            <pc:docMk/>
            <pc:sldMk cId="3024823620" sldId="265"/>
            <ac:spMk id="3" creationId="{7F228F2A-DD38-091F-DB43-218D84C37BAB}"/>
          </ac:spMkLst>
        </pc:spChg>
        <pc:spChg chg="del">
          <ac:chgData name="Rumbidzai Mhunduru" userId="eafa34f3-e8f3-44af-b839-65034f609f83" providerId="ADAL" clId="{173A9DD1-0975-4948-9F61-906F7772630E}" dt="2022-11-18T11:20:09.978" v="3010" actId="478"/>
          <ac:spMkLst>
            <pc:docMk/>
            <pc:sldMk cId="3024823620" sldId="265"/>
            <ac:spMk id="5" creationId="{D4DDDA0C-2F8F-562D-9D09-93A7CA63C13E}"/>
          </ac:spMkLst>
        </pc:spChg>
        <pc:spChg chg="add mod">
          <ac:chgData name="Rumbidzai Mhunduru" userId="eafa34f3-e8f3-44af-b839-65034f609f83" providerId="ADAL" clId="{173A9DD1-0975-4948-9F61-906F7772630E}" dt="2022-11-18T11:20:54.580" v="3039" actId="1076"/>
          <ac:spMkLst>
            <pc:docMk/>
            <pc:sldMk cId="3024823620" sldId="265"/>
            <ac:spMk id="6" creationId="{ABCD5C9B-6707-5C12-D600-5366DEE4946E}"/>
          </ac:spMkLst>
        </pc:spChg>
        <pc:graphicFrameChg chg="mod modGraphic">
          <ac:chgData name="Rumbidzai Mhunduru" userId="eafa34f3-e8f3-44af-b839-65034f609f83" providerId="ADAL" clId="{173A9DD1-0975-4948-9F61-906F7772630E}" dt="2022-11-18T11:23:01.678" v="3040" actId="1076"/>
          <ac:graphicFrameMkLst>
            <pc:docMk/>
            <pc:sldMk cId="3024823620" sldId="265"/>
            <ac:graphicFrameMk id="4" creationId="{9166EBB3-1067-13BC-BFBC-3093ED08656A}"/>
          </ac:graphicFrameMkLst>
        </pc:graphicFrameChg>
      </pc:sldChg>
      <pc:sldChg chg="addSp delSp modSp add mod modAnim">
        <pc:chgData name="Rumbidzai Mhunduru" userId="eafa34f3-e8f3-44af-b839-65034f609f83" providerId="ADAL" clId="{173A9DD1-0975-4948-9F61-906F7772630E}" dt="2022-11-18T11:47:21.834" v="3066"/>
        <pc:sldMkLst>
          <pc:docMk/>
          <pc:sldMk cId="3067894711" sldId="266"/>
        </pc:sldMkLst>
        <pc:spChg chg="mod">
          <ac:chgData name="Rumbidzai Mhunduru" userId="eafa34f3-e8f3-44af-b839-65034f609f83" providerId="ADAL" clId="{173A9DD1-0975-4948-9F61-906F7772630E}" dt="2022-11-18T10:49:33.337" v="1880" actId="20577"/>
          <ac:spMkLst>
            <pc:docMk/>
            <pc:sldMk cId="3067894711" sldId="266"/>
            <ac:spMk id="2" creationId="{7931998F-E81D-184B-8551-674908A9D1C1}"/>
          </ac:spMkLst>
        </pc:spChg>
        <pc:spChg chg="add mod">
          <ac:chgData name="Rumbidzai Mhunduru" userId="eafa34f3-e8f3-44af-b839-65034f609f83" providerId="ADAL" clId="{173A9DD1-0975-4948-9F61-906F7772630E}" dt="2022-11-18T10:50:21.045" v="1952" actId="1076"/>
          <ac:spMkLst>
            <pc:docMk/>
            <pc:sldMk cId="3067894711" sldId="266"/>
            <ac:spMk id="3" creationId="{9DBE184A-5607-FEF0-B944-5A14D7384B03}"/>
          </ac:spMkLst>
        </pc:spChg>
        <pc:spChg chg="mod">
          <ac:chgData name="Rumbidzai Mhunduru" userId="eafa34f3-e8f3-44af-b839-65034f609f83" providerId="ADAL" clId="{173A9DD1-0975-4948-9F61-906F7772630E}" dt="2022-11-18T10:52:52.149" v="2016" actId="1076"/>
          <ac:spMkLst>
            <pc:docMk/>
            <pc:sldMk cId="3067894711" sldId="266"/>
            <ac:spMk id="5" creationId="{D4DDDA0C-2F8F-562D-9D09-93A7CA63C13E}"/>
          </ac:spMkLst>
        </pc:spChg>
        <pc:picChg chg="del">
          <ac:chgData name="Rumbidzai Mhunduru" userId="eafa34f3-e8f3-44af-b839-65034f609f83" providerId="ADAL" clId="{173A9DD1-0975-4948-9F61-906F7772630E}" dt="2022-11-18T10:48:23.208" v="1871" actId="478"/>
          <ac:picMkLst>
            <pc:docMk/>
            <pc:sldMk cId="3067894711" sldId="266"/>
            <ac:picMk id="4" creationId="{0273B4A1-ED5E-D9E9-D8F4-58C9F1599C49}"/>
          </ac:picMkLst>
        </pc:picChg>
      </pc:sldChg>
      <pc:sldChg chg="addSp modSp add mod modAnim">
        <pc:chgData name="Rumbidzai Mhunduru" userId="eafa34f3-e8f3-44af-b839-65034f609f83" providerId="ADAL" clId="{173A9DD1-0975-4948-9F61-906F7772630E}" dt="2022-11-18T11:09:27.607" v="2663" actId="20577"/>
        <pc:sldMkLst>
          <pc:docMk/>
          <pc:sldMk cId="3535233853" sldId="267"/>
        </pc:sldMkLst>
        <pc:spChg chg="mod">
          <ac:chgData name="Rumbidzai Mhunduru" userId="eafa34f3-e8f3-44af-b839-65034f609f83" providerId="ADAL" clId="{173A9DD1-0975-4948-9F61-906F7772630E}" dt="2022-11-18T11:04:20.116" v="2366" actId="1076"/>
          <ac:spMkLst>
            <pc:docMk/>
            <pc:sldMk cId="3535233853" sldId="267"/>
            <ac:spMk id="3" creationId="{9DBE184A-5607-FEF0-B944-5A14D7384B03}"/>
          </ac:spMkLst>
        </pc:spChg>
        <pc:spChg chg="mod">
          <ac:chgData name="Rumbidzai Mhunduru" userId="eafa34f3-e8f3-44af-b839-65034f609f83" providerId="ADAL" clId="{173A9DD1-0975-4948-9F61-906F7772630E}" dt="2022-11-18T11:09:27.607" v="2663" actId="20577"/>
          <ac:spMkLst>
            <pc:docMk/>
            <pc:sldMk cId="3535233853" sldId="267"/>
            <ac:spMk id="5" creationId="{D4DDDA0C-2F8F-562D-9D09-93A7CA63C13E}"/>
          </ac:spMkLst>
        </pc:spChg>
        <pc:picChg chg="add mod modCrop">
          <ac:chgData name="Rumbidzai Mhunduru" userId="eafa34f3-e8f3-44af-b839-65034f609f83" providerId="ADAL" clId="{173A9DD1-0975-4948-9F61-906F7772630E}" dt="2022-11-18T11:07:46.704" v="2618" actId="1076"/>
          <ac:picMkLst>
            <pc:docMk/>
            <pc:sldMk cId="3535233853" sldId="267"/>
            <ac:picMk id="6" creationId="{EA919373-D571-FA1A-2CE6-5B87CEB95259}"/>
          </ac:picMkLst>
        </pc:picChg>
      </pc:sldChg>
      <pc:sldChg chg="addSp delSp modSp add mod modAnim">
        <pc:chgData name="Rumbidzai Mhunduru" userId="eafa34f3-e8f3-44af-b839-65034f609f83" providerId="ADAL" clId="{173A9DD1-0975-4948-9F61-906F7772630E}" dt="2022-11-18T11:37:27.253" v="3064"/>
        <pc:sldMkLst>
          <pc:docMk/>
          <pc:sldMk cId="3005790147" sldId="268"/>
        </pc:sldMkLst>
        <pc:spChg chg="mod">
          <ac:chgData name="Rumbidzai Mhunduru" userId="eafa34f3-e8f3-44af-b839-65034f609f83" providerId="ADAL" clId="{173A9DD1-0975-4948-9F61-906F7772630E}" dt="2022-11-18T11:36:00.610" v="3042" actId="1076"/>
          <ac:spMkLst>
            <pc:docMk/>
            <pc:sldMk cId="3005790147" sldId="268"/>
            <ac:spMk id="5" creationId="{D4DDDA0C-2F8F-562D-9D09-93A7CA63C13E}"/>
          </ac:spMkLst>
        </pc:spChg>
        <pc:picChg chg="add mod">
          <ac:chgData name="Rumbidzai Mhunduru" userId="eafa34f3-e8f3-44af-b839-65034f609f83" providerId="ADAL" clId="{173A9DD1-0975-4948-9F61-906F7772630E}" dt="2022-11-18T11:35:56.369" v="3041" actId="14100"/>
          <ac:picMkLst>
            <pc:docMk/>
            <pc:sldMk cId="3005790147" sldId="268"/>
            <ac:picMk id="4" creationId="{7DBE781F-68BF-2CC7-75D0-A978750C350C}"/>
          </ac:picMkLst>
        </pc:picChg>
        <pc:picChg chg="del">
          <ac:chgData name="Rumbidzai Mhunduru" userId="eafa34f3-e8f3-44af-b839-65034f609f83" providerId="ADAL" clId="{173A9DD1-0975-4948-9F61-906F7772630E}" dt="2022-11-18T11:08:55.744" v="2647" actId="478"/>
          <ac:picMkLst>
            <pc:docMk/>
            <pc:sldMk cId="3005790147" sldId="268"/>
            <ac:picMk id="6" creationId="{EA919373-D571-FA1A-2CE6-5B87CEB95259}"/>
          </ac:picMkLst>
        </pc:picChg>
      </pc:sldChg>
      <pc:sldChg chg="addSp delSp modSp add mod modAnim">
        <pc:chgData name="Rumbidzai Mhunduru" userId="eafa34f3-e8f3-44af-b839-65034f609f83" providerId="ADAL" clId="{173A9DD1-0975-4948-9F61-906F7772630E}" dt="2022-11-18T11:37:22.060" v="3063"/>
        <pc:sldMkLst>
          <pc:docMk/>
          <pc:sldMk cId="3490776921" sldId="269"/>
        </pc:sldMkLst>
        <pc:spChg chg="mod">
          <ac:chgData name="Rumbidzai Mhunduru" userId="eafa34f3-e8f3-44af-b839-65034f609f83" providerId="ADAL" clId="{173A9DD1-0975-4948-9F61-906F7772630E}" dt="2022-11-18T11:36:32.364" v="3050" actId="1076"/>
          <ac:spMkLst>
            <pc:docMk/>
            <pc:sldMk cId="3490776921" sldId="269"/>
            <ac:spMk id="5" creationId="{D4DDDA0C-2F8F-562D-9D09-93A7CA63C13E}"/>
          </ac:spMkLst>
        </pc:spChg>
        <pc:picChg chg="del">
          <ac:chgData name="Rumbidzai Mhunduru" userId="eafa34f3-e8f3-44af-b839-65034f609f83" providerId="ADAL" clId="{173A9DD1-0975-4948-9F61-906F7772630E}" dt="2022-11-18T11:13:26.307" v="2907" actId="478"/>
          <ac:picMkLst>
            <pc:docMk/>
            <pc:sldMk cId="3490776921" sldId="269"/>
            <ac:picMk id="4" creationId="{7DBE781F-68BF-2CC7-75D0-A978750C350C}"/>
          </ac:picMkLst>
        </pc:picChg>
        <pc:picChg chg="add mod">
          <ac:chgData name="Rumbidzai Mhunduru" userId="eafa34f3-e8f3-44af-b839-65034f609f83" providerId="ADAL" clId="{173A9DD1-0975-4948-9F61-906F7772630E}" dt="2022-11-18T11:36:30.314" v="3049" actId="14100"/>
          <ac:picMkLst>
            <pc:docMk/>
            <pc:sldMk cId="3490776921" sldId="269"/>
            <ac:picMk id="6" creationId="{64B7F97F-E1C9-102E-D266-5A3E3C35B12F}"/>
          </ac:picMkLst>
        </pc:picChg>
      </pc:sldChg>
      <pc:sldChg chg="addSp delSp modSp add mod modAnim">
        <pc:chgData name="Rumbidzai Mhunduru" userId="eafa34f3-e8f3-44af-b839-65034f609f83" providerId="ADAL" clId="{173A9DD1-0975-4948-9F61-906F7772630E}" dt="2022-11-18T11:37:09.810" v="3062"/>
        <pc:sldMkLst>
          <pc:docMk/>
          <pc:sldMk cId="990662942" sldId="270"/>
        </pc:sldMkLst>
        <pc:spChg chg="mod">
          <ac:chgData name="Rumbidzai Mhunduru" userId="eafa34f3-e8f3-44af-b839-65034f609f83" providerId="ADAL" clId="{173A9DD1-0975-4948-9F61-906F7772630E}" dt="2022-11-18T11:36:53.910" v="3057" actId="1076"/>
          <ac:spMkLst>
            <pc:docMk/>
            <pc:sldMk cId="990662942" sldId="270"/>
            <ac:spMk id="5" creationId="{D4DDDA0C-2F8F-562D-9D09-93A7CA63C13E}"/>
          </ac:spMkLst>
        </pc:spChg>
        <pc:picChg chg="add mod">
          <ac:chgData name="Rumbidzai Mhunduru" userId="eafa34f3-e8f3-44af-b839-65034f609f83" providerId="ADAL" clId="{173A9DD1-0975-4948-9F61-906F7772630E}" dt="2022-11-18T11:36:52.172" v="3056" actId="1076"/>
          <ac:picMkLst>
            <pc:docMk/>
            <pc:sldMk cId="990662942" sldId="270"/>
            <ac:picMk id="4" creationId="{E687D353-D013-B2FA-6FBD-F47BBD467BAC}"/>
          </ac:picMkLst>
        </pc:picChg>
        <pc:picChg chg="del">
          <ac:chgData name="Rumbidzai Mhunduru" userId="eafa34f3-e8f3-44af-b839-65034f609f83" providerId="ADAL" clId="{173A9DD1-0975-4948-9F61-906F7772630E}" dt="2022-11-18T11:17:34.123" v="2976" actId="478"/>
          <ac:picMkLst>
            <pc:docMk/>
            <pc:sldMk cId="990662942" sldId="270"/>
            <ac:picMk id="6" creationId="{64B7F97F-E1C9-102E-D266-5A3E3C35B12F}"/>
          </ac:picMkLst>
        </pc:picChg>
      </pc:sldChg>
      <pc:sldChg chg="addSp delSp modSp add mod ord modAnim">
        <pc:chgData name="Rumbidzai Mhunduru" userId="eafa34f3-e8f3-44af-b839-65034f609f83" providerId="ADAL" clId="{173A9DD1-0975-4948-9F61-906F7772630E}" dt="2022-11-21T10:27:57.218" v="3817" actId="13822"/>
        <pc:sldMkLst>
          <pc:docMk/>
          <pc:sldMk cId="895944018" sldId="271"/>
        </pc:sldMkLst>
        <pc:spChg chg="mod">
          <ac:chgData name="Rumbidzai Mhunduru" userId="eafa34f3-e8f3-44af-b839-65034f609f83" providerId="ADAL" clId="{173A9DD1-0975-4948-9F61-906F7772630E}" dt="2022-11-21T10:17:29.181" v="3093" actId="20577"/>
          <ac:spMkLst>
            <pc:docMk/>
            <pc:sldMk cId="895944018" sldId="271"/>
            <ac:spMk id="2" creationId="{7931998F-E81D-184B-8551-674908A9D1C1}"/>
          </ac:spMkLst>
        </pc:spChg>
        <pc:spChg chg="add mod">
          <ac:chgData name="Rumbidzai Mhunduru" userId="eafa34f3-e8f3-44af-b839-65034f609f83" providerId="ADAL" clId="{173A9DD1-0975-4948-9F61-906F7772630E}" dt="2022-11-21T10:26:42.649" v="3770" actId="1076"/>
          <ac:spMkLst>
            <pc:docMk/>
            <pc:sldMk cId="895944018" sldId="271"/>
            <ac:spMk id="3" creationId="{B6FD6334-45A2-3BF4-C0B9-FFDD8EA818FA}"/>
          </ac:spMkLst>
        </pc:spChg>
        <pc:spChg chg="add del mod">
          <ac:chgData name="Rumbidzai Mhunduru" userId="eafa34f3-e8f3-44af-b839-65034f609f83" providerId="ADAL" clId="{173A9DD1-0975-4948-9F61-906F7772630E}" dt="2022-11-21T10:20:16.088" v="3340"/>
          <ac:spMkLst>
            <pc:docMk/>
            <pc:sldMk cId="895944018" sldId="271"/>
            <ac:spMk id="4" creationId="{4A100B6E-1E64-8EB1-5F74-5C083316A909}"/>
          </ac:spMkLst>
        </pc:spChg>
        <pc:spChg chg="del">
          <ac:chgData name="Rumbidzai Mhunduru" userId="eafa34f3-e8f3-44af-b839-65034f609f83" providerId="ADAL" clId="{173A9DD1-0975-4948-9F61-906F7772630E}" dt="2022-11-21T10:21:24.388" v="3464" actId="478"/>
          <ac:spMkLst>
            <pc:docMk/>
            <pc:sldMk cId="895944018" sldId="271"/>
            <ac:spMk id="6" creationId="{C21186BB-2F74-4B47-D725-FA2A36EB11C1}"/>
          </ac:spMkLst>
        </pc:spChg>
        <pc:spChg chg="add mod">
          <ac:chgData name="Rumbidzai Mhunduru" userId="eafa34f3-e8f3-44af-b839-65034f609f83" providerId="ADAL" clId="{173A9DD1-0975-4948-9F61-906F7772630E}" dt="2022-11-21T10:25:48.249" v="3758" actId="1076"/>
          <ac:spMkLst>
            <pc:docMk/>
            <pc:sldMk cId="895944018" sldId="271"/>
            <ac:spMk id="7" creationId="{61215EBC-B3C7-BA0A-77C9-D658D299FE6D}"/>
          </ac:spMkLst>
        </pc:spChg>
        <pc:spChg chg="add mod">
          <ac:chgData name="Rumbidzai Mhunduru" userId="eafa34f3-e8f3-44af-b839-65034f609f83" providerId="ADAL" clId="{173A9DD1-0975-4948-9F61-906F7772630E}" dt="2022-11-21T10:27:57.218" v="3817" actId="13822"/>
          <ac:spMkLst>
            <pc:docMk/>
            <pc:sldMk cId="895944018" sldId="271"/>
            <ac:spMk id="8" creationId="{4C4202D2-F7E4-481B-FBEB-E0CBB4070E1C}"/>
          </ac:spMkLst>
        </pc:spChg>
        <pc:spChg chg="add mod">
          <ac:chgData name="Rumbidzai Mhunduru" userId="eafa34f3-e8f3-44af-b839-65034f609f83" providerId="ADAL" clId="{173A9DD1-0975-4948-9F61-906F7772630E}" dt="2022-11-21T10:27:07.043" v="3773" actId="1076"/>
          <ac:spMkLst>
            <pc:docMk/>
            <pc:sldMk cId="895944018" sldId="271"/>
            <ac:spMk id="9" creationId="{539DD9BB-6C8D-0E74-1B28-2256CCF2E38A}"/>
          </ac:spMkLst>
        </pc:spChg>
        <pc:graphicFrameChg chg="del">
          <ac:chgData name="Rumbidzai Mhunduru" userId="eafa34f3-e8f3-44af-b839-65034f609f83" providerId="ADAL" clId="{173A9DD1-0975-4948-9F61-906F7772630E}" dt="2022-11-21T10:17:26.236" v="3092" actId="478"/>
          <ac:graphicFrameMkLst>
            <pc:docMk/>
            <pc:sldMk cId="895944018" sldId="271"/>
            <ac:graphicFrameMk id="5" creationId="{A44EFD5F-AF95-563E-1CDB-07C0AB40C033}"/>
          </ac:graphicFrameMkLst>
        </pc:graphicFrameChg>
      </pc:sldChg>
    </pc:docChg>
  </pc:docChgLst>
</pc:chgInfo>
</file>

<file path=ppt/comments/modernComment_105_A87F8F7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B702231-4F9A-41A1-9310-4DE63D4BE28A}" authorId="{42D592CC-4B55-542A-F5DC-D357D50C50D2}" created="2022-11-18T08:46:12.47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826932084" sldId="261"/>
      <ac:spMk id="4" creationId="{17ACA424-4F25-5565-935E-1F58EAA49885}"/>
      <ac:txMk cp="0" len="116">
        <ac:context len="340" hash="2014496498"/>
      </ac:txMk>
    </ac:txMkLst>
    <p188:pos x="6381382" y="485444"/>
    <p188:txBody>
      <a:bodyPr/>
      <a:lstStyle/>
      <a:p>
        <a:r>
          <a:rPr lang="en-GB"/>
          <a:t>Amended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04A0CE-799A-46A6-B038-F3640366BB03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87941-8EE6-48D7-98F1-0F1E2AF8F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13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138E2-03F7-4071-878E-E9FA8B3EF6E1}" type="slidenum">
              <a:rPr lang="en-ZA" altLang="en-US" smtClean="0"/>
              <a:pPr/>
              <a:t>3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547351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138E2-03F7-4071-878E-E9FA8B3EF6E1}" type="slidenum">
              <a:rPr lang="en-ZA" altLang="en-US" smtClean="0"/>
              <a:pPr/>
              <a:t>5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5174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6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0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17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45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1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8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1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0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6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85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2499"/>
            <a:ext cx="8229600" cy="445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325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5_A87F8F7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2BA28D0-E372-1348-AF2B-539546477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045" y="1203515"/>
            <a:ext cx="8014316" cy="2494841"/>
          </a:xfrm>
        </p:spPr>
        <p:txBody>
          <a:bodyPr>
            <a:normAutofit/>
          </a:bodyPr>
          <a:lstStyle/>
          <a:p>
            <a:r>
              <a:rPr lang="en-US" sz="5300" dirty="0">
                <a:solidFill>
                  <a:srgbClr val="008000"/>
                </a:solidFill>
              </a:rPr>
              <a:t>Transitional Arrangements Workshop</a:t>
            </a:r>
            <a:r>
              <a:rPr lang="en-US" dirty="0">
                <a:solidFill>
                  <a:srgbClr val="008000"/>
                </a:solidFill>
              </a:rPr>
              <a:t/>
            </a:r>
            <a:br>
              <a:rPr lang="en-US" dirty="0">
                <a:solidFill>
                  <a:srgbClr val="008000"/>
                </a:solidFill>
              </a:rPr>
            </a:br>
            <a:r>
              <a:rPr lang="en-US" dirty="0" smtClean="0">
                <a:solidFill>
                  <a:srgbClr val="008000"/>
                </a:solidFill>
              </a:rPr>
              <a:t>Overview  Presentation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97" y="4000415"/>
            <a:ext cx="8664606" cy="1885480"/>
          </a:xfrm>
        </p:spPr>
        <p:txBody>
          <a:bodyPr>
            <a:noAutofit/>
          </a:bodyPr>
          <a:lstStyle/>
          <a:p>
            <a:r>
              <a:rPr lang="en-US" sz="2000" i="1" dirty="0">
                <a:solidFill>
                  <a:srgbClr val="008000"/>
                </a:solidFill>
              </a:rPr>
              <a:t>Presented by</a:t>
            </a:r>
          </a:p>
          <a:p>
            <a:r>
              <a:rPr lang="en-US" sz="2000" i="1" dirty="0" smtClean="0">
                <a:solidFill>
                  <a:srgbClr val="008000"/>
                </a:solidFill>
              </a:rPr>
              <a:t>Sindisiwe Mashele</a:t>
            </a:r>
            <a:endParaRPr lang="en-US" sz="2000" i="1" dirty="0">
              <a:solidFill>
                <a:srgbClr val="008000"/>
              </a:solidFill>
            </a:endParaRPr>
          </a:p>
          <a:p>
            <a:endParaRPr lang="en-US" sz="2000" i="1" dirty="0">
              <a:solidFill>
                <a:srgbClr val="008000"/>
              </a:solidFill>
            </a:endParaRPr>
          </a:p>
          <a:p>
            <a:r>
              <a:rPr lang="en-ZA" altLang="en-US" sz="2000" b="1" i="1" dirty="0">
                <a:solidFill>
                  <a:srgbClr val="008000"/>
                </a:solidFill>
              </a:rPr>
              <a:t>Directorate: </a:t>
            </a:r>
            <a:r>
              <a:rPr lang="en-ZA" altLang="en-US" sz="2000" i="1" dirty="0">
                <a:solidFill>
                  <a:srgbClr val="008000"/>
                </a:solidFill>
              </a:rPr>
              <a:t>GHG Inventory and Systems</a:t>
            </a:r>
            <a:r>
              <a:rPr lang="en-ZA" altLang="en-US" sz="2000" b="1" i="1" dirty="0"/>
              <a:t/>
            </a:r>
            <a:br>
              <a:rPr lang="en-ZA" altLang="en-US" sz="2000" b="1" i="1" dirty="0"/>
            </a:br>
            <a:r>
              <a:rPr lang="en-ZA" altLang="en-US" sz="2000" b="1" i="1" dirty="0">
                <a:solidFill>
                  <a:srgbClr val="008000"/>
                </a:solidFill>
              </a:rPr>
              <a:t>Chief Directorate: </a:t>
            </a:r>
            <a:r>
              <a:rPr lang="en-US" altLang="en-US" sz="2000" i="1" dirty="0">
                <a:solidFill>
                  <a:srgbClr val="008000"/>
                </a:solidFill>
              </a:rPr>
              <a:t>Climate Change Mitigation and Specialist Monitoring Services</a:t>
            </a:r>
            <a:endParaRPr lang="en-US" sz="2000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26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Workshop Expectations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CA424-4F25-5565-935E-1F58EAA49885}"/>
              </a:ext>
            </a:extLst>
          </p:cNvPr>
          <p:cNvSpPr txBox="1"/>
          <p:nvPr/>
        </p:nvSpPr>
        <p:spPr>
          <a:xfrm>
            <a:off x="572609" y="1390854"/>
            <a:ext cx="8571391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All Data Providers share a common understanding on the  requirements for reporting in the next reporting cycle</a:t>
            </a:r>
            <a:r>
              <a:rPr lang="en-ZA" sz="3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800" dirty="0" smtClean="0"/>
              <a:t>Overview of the Transitional Arrangement What does It mean?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800" dirty="0" smtClean="0"/>
              <a:t>Energy Sector Activities Implications – </a:t>
            </a:r>
            <a:r>
              <a:rPr lang="en-ZA" sz="2800" b="1" dirty="0" err="1" smtClean="0"/>
              <a:t>Rumbidzai</a:t>
            </a:r>
            <a:r>
              <a:rPr lang="en-ZA" sz="2800" b="1" dirty="0" smtClean="0"/>
              <a:t> </a:t>
            </a:r>
            <a:r>
              <a:rPr lang="en-ZA" sz="2800" b="1" dirty="0" err="1" smtClean="0"/>
              <a:t>Mhunduru</a:t>
            </a:r>
            <a:endParaRPr lang="en-ZA" sz="28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800" dirty="0" smtClean="0"/>
              <a:t>Industrial Processes and Product use Implications – </a:t>
            </a:r>
            <a:r>
              <a:rPr lang="en-ZA" sz="2800" b="1" dirty="0" smtClean="0"/>
              <a:t>Hendrik </a:t>
            </a:r>
            <a:r>
              <a:rPr lang="en-ZA" sz="2800" b="1" dirty="0" err="1" smtClean="0"/>
              <a:t>Louw</a:t>
            </a:r>
            <a:endParaRPr lang="en-ZA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82693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6950BFC3-D8DA-4A85-94F7-54DA5524770B}">
      <p188:commentRel xmlns:p188="http://schemas.microsoft.com/office/powerpoint/2018/8/main" xmlns="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8B08C-9BF6-46B0-AF5A-0E5678D7A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49810"/>
            <a:ext cx="9043416" cy="5239936"/>
          </a:xfrm>
        </p:spPr>
        <p:txBody>
          <a:bodyPr/>
          <a:lstStyle/>
          <a:p>
            <a:pPr marL="0" indent="0" algn="ctr">
              <a:buNone/>
            </a:pPr>
            <a:r>
              <a:rPr lang="en-ZA" sz="18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G</a:t>
            </a:r>
            <a:r>
              <a:rPr lang="en-ZA" sz="1800" b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eneral methodology which is relevant for all reporting subsectors </a:t>
            </a:r>
          </a:p>
          <a:p>
            <a:pPr marL="0" indent="0" algn="ctr">
              <a:buNone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663A4D-31E7-4952-8D3D-61626B1EA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83" y="1879837"/>
            <a:ext cx="4652365" cy="4545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BE8E0C-E841-43F9-AD88-863E7236B16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" y="2419985"/>
            <a:ext cx="5968365" cy="31578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804773-5ED9-4D16-989E-9621BDA428F8}"/>
              </a:ext>
            </a:extLst>
          </p:cNvPr>
          <p:cNvSpPr txBox="1"/>
          <p:nvPr/>
        </p:nvSpPr>
        <p:spPr>
          <a:xfrm>
            <a:off x="6116002" y="1853841"/>
            <a:ext cx="2880360" cy="40318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8000"/>
                </a:solidFill>
                <a:latin typeface="Arial Narrow" panose="020B0606020202030204" pitchFamily="34" charset="0"/>
              </a:rPr>
              <a:t>Transitional Arrangements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98711"/>
                </a:solidFill>
                <a:latin typeface="Arial Narrow" panose="020B0606020202030204" pitchFamily="34" charset="0"/>
              </a:rPr>
              <a:t>Data providers can apply either any of the tiers when estimating emissions during the first 5 years period after commencement of the regulations.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98711"/>
                </a:solidFill>
                <a:latin typeface="Arial Narrow" panose="020B0606020202030204" pitchFamily="34" charset="0"/>
              </a:rPr>
              <a:t>Regulation date of commencement – 3rd April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98711"/>
                </a:solidFill>
                <a:latin typeface="Arial Narrow" panose="020B0606020202030204" pitchFamily="34" charset="0"/>
              </a:rPr>
              <a:t>End date for transitional period – 3rd April </a:t>
            </a:r>
            <a:r>
              <a:rPr lang="en-US" sz="1600" dirty="0" smtClean="0">
                <a:solidFill>
                  <a:srgbClr val="C98711"/>
                </a:solidFill>
                <a:latin typeface="Arial Narrow" panose="020B0606020202030204" pitchFamily="34" charset="0"/>
              </a:rPr>
              <a:t>2022</a:t>
            </a:r>
            <a:endParaRPr lang="en-US" sz="1600" dirty="0">
              <a:solidFill>
                <a:srgbClr val="C98711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The next reporting cycle data providers are expected to report using tier 2/tier 3.</a:t>
            </a:r>
            <a:endParaRPr lang="en-US" sz="1600" dirty="0">
              <a:solidFill>
                <a:srgbClr val="C9871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Transitional Arrangements Provision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99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Transitional Arrangements Applicability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0212" y="1335881"/>
            <a:ext cx="5743575" cy="4191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25636" y="2161310"/>
            <a:ext cx="997527" cy="33655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89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4062D-6F95-48D4-B47C-BD964BE14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7286"/>
            <a:ext cx="9072081" cy="5205534"/>
          </a:xfrm>
        </p:spPr>
        <p:txBody>
          <a:bodyPr/>
          <a:lstStyle/>
          <a:p>
            <a:r>
              <a:rPr lang="en-US" sz="2000" b="1" dirty="0">
                <a:solidFill>
                  <a:srgbClr val="C98711"/>
                </a:solidFill>
              </a:rPr>
              <a:t>Stationary Combustion</a:t>
            </a:r>
          </a:p>
          <a:p>
            <a:pPr marL="342900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F70BAE-5BB5-4DC9-82A2-8B81EEF3A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9" y="1828209"/>
            <a:ext cx="5276659" cy="40365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351E9-32AA-480C-9733-50D4EF470C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00" r="4272" b="19500"/>
          <a:stretch/>
        </p:blipFill>
        <p:spPr>
          <a:xfrm>
            <a:off x="2797302" y="4784058"/>
            <a:ext cx="6163818" cy="13533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44331B3-41A5-4507-9DB2-271CBDD37462}"/>
              </a:ext>
            </a:extLst>
          </p:cNvPr>
          <p:cNvSpPr/>
          <p:nvPr/>
        </p:nvSpPr>
        <p:spPr>
          <a:xfrm>
            <a:off x="5458968" y="4784058"/>
            <a:ext cx="3502152" cy="5834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4"/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Transitional Arrangements Applicability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496291"/>
            <a:ext cx="2258723" cy="30573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161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pool ball, businesscard&#10;&#10;Description automatically generated">
            <a:extLst>
              <a:ext uri="{FF2B5EF4-FFF2-40B4-BE49-F238E27FC236}">
                <a16:creationId xmlns:a16="http://schemas.microsoft.com/office/drawing/2014/main" id="{CE556480-4F33-2F47-984D-9E89F2FE0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742" y="357113"/>
            <a:ext cx="8229600" cy="1143000"/>
          </a:xfrm>
        </p:spPr>
        <p:txBody>
          <a:bodyPr>
            <a:normAutofit/>
          </a:bodyPr>
          <a:lstStyle/>
          <a:p>
            <a:r>
              <a:rPr lang="en-US" sz="6500" b="1">
                <a:solidFill>
                  <a:srgbClr val="003500"/>
                </a:solidFill>
              </a:rPr>
              <a:t>THANK YOU!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8636" y="2853846"/>
            <a:ext cx="8229600" cy="254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dirty="0"/>
              <a:t>Directorate: GHG Inventory &amp; Systems</a:t>
            </a:r>
          </a:p>
          <a:p>
            <a:pPr marL="0" indent="0">
              <a:buNone/>
            </a:pPr>
            <a:r>
              <a:rPr lang="en-US" sz="1500" dirty="0"/>
              <a:t>Chief Directorate: Mitigation &amp; Specialist Monitoring Services</a:t>
            </a:r>
          </a:p>
          <a:p>
            <a:pPr marL="0" indent="0">
              <a:buNone/>
            </a:pPr>
            <a:r>
              <a:rPr lang="en-US" sz="1500" dirty="0"/>
              <a:t>Branch: Climate Change &amp; Air Quality</a:t>
            </a:r>
          </a:p>
          <a:p>
            <a:pPr marL="0" indent="0">
              <a:buNone/>
            </a:pPr>
            <a:r>
              <a:rPr lang="en-US" sz="1500" dirty="0"/>
              <a:t>Department of Forestry, Fisheries and the Environment</a:t>
            </a:r>
          </a:p>
          <a:p>
            <a:pPr marL="0" indent="0">
              <a:buNone/>
            </a:pPr>
            <a:r>
              <a:rPr lang="en-US" sz="1500" dirty="0"/>
              <a:t>Tel: 012 399 </a:t>
            </a:r>
            <a:r>
              <a:rPr lang="en-US" sz="1500" dirty="0" smtClean="0"/>
              <a:t>9195     </a:t>
            </a:r>
            <a:r>
              <a:rPr lang="en-US" sz="1500" dirty="0"/>
              <a:t>|     Mobile: 082 443 6558</a:t>
            </a:r>
          </a:p>
          <a:p>
            <a:pPr marL="0" indent="0">
              <a:buNone/>
            </a:pPr>
            <a:r>
              <a:rPr lang="en-US" sz="1500" dirty="0"/>
              <a:t>Website: http://www.dffe.gov.za</a:t>
            </a:r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500" dirty="0"/>
              <a:t>Address: The Environment House, 473 Steve </a:t>
            </a:r>
            <a:r>
              <a:rPr lang="en-US" sz="1500" dirty="0" err="1"/>
              <a:t>Biko</a:t>
            </a:r>
            <a:r>
              <a:rPr lang="en-US" sz="1500" dirty="0"/>
              <a:t> Road, Arcadia, Pretoria, 0083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78333" y="2672269"/>
            <a:ext cx="0" cy="25732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05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5D5D0E217BED46ACCFE631709B305B" ma:contentTypeVersion="15" ma:contentTypeDescription="Create a new document." ma:contentTypeScope="" ma:versionID="2ae56fe7513489cabc8355e5d1456190">
  <xsd:schema xmlns:xsd="http://www.w3.org/2001/XMLSchema" xmlns:xs="http://www.w3.org/2001/XMLSchema" xmlns:p="http://schemas.microsoft.com/office/2006/metadata/properties" xmlns:ns2="7ccca3cb-59de-44d7-95e6-23fc32d35558" xmlns:ns3="c8b566ea-7b4f-4161-9852-846b97d13b00" targetNamespace="http://schemas.microsoft.com/office/2006/metadata/properties" ma:root="true" ma:fieldsID="7590b2af93f6105849b7c233274663b1" ns2:_="" ns3:_="">
    <xsd:import namespace="7ccca3cb-59de-44d7-95e6-23fc32d35558"/>
    <xsd:import namespace="c8b566ea-7b4f-4161-9852-846b97d13b0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cca3cb-59de-44d7-95e6-23fc32d355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a6b55eb-cba8-4bdf-a2fa-d9a7d3c36fea}" ma:internalName="TaxCatchAll" ma:showField="CatchAllData" ma:web="7ccca3cb-59de-44d7-95e6-23fc32d355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566ea-7b4f-4161-9852-846b97d13b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b0a1695-5c99-4bd0-8afd-a738e8db2b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b566ea-7b4f-4161-9852-846b97d13b00">
      <Terms xmlns="http://schemas.microsoft.com/office/infopath/2007/PartnerControls"/>
    </lcf76f155ced4ddcb4097134ff3c332f>
    <TaxCatchAll xmlns="7ccca3cb-59de-44d7-95e6-23fc32d35558" xsi:nil="true"/>
    <SharedWithUsers xmlns="7ccca3cb-59de-44d7-95e6-23fc32d35558">
      <UserInfo>
        <DisplayName>Rumbidzai Mhunduru</DisplayName>
        <AccountId>51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35D3606-9A6D-4E77-8EA1-A78B1DE5F7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C3E1B2-BE1B-4C71-B48E-E83F834FB063}">
  <ds:schemaRefs>
    <ds:schemaRef ds:uri="7ccca3cb-59de-44d7-95e6-23fc32d35558"/>
    <ds:schemaRef ds:uri="c8b566ea-7b4f-4161-9852-846b97d13b0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1A7F8C0-432A-457E-A9D2-0D5238C95B4C}">
  <ds:schemaRefs>
    <ds:schemaRef ds:uri="http://purl.org/dc/elements/1.1/"/>
    <ds:schemaRef ds:uri="http://schemas.microsoft.com/office/2006/metadata/properties"/>
    <ds:schemaRef ds:uri="c8b566ea-7b4f-4161-9852-846b97d13b00"/>
    <ds:schemaRef ds:uri="http://purl.org/dc/terms/"/>
    <ds:schemaRef ds:uri="http://schemas.openxmlformats.org/package/2006/metadata/core-properties"/>
    <ds:schemaRef ds:uri="7ccca3cb-59de-44d7-95e6-23fc32d35558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203</Words>
  <Application>Microsoft Office PowerPoint</Application>
  <PresentationFormat>On-screen Show (4:3)</PresentationFormat>
  <Paragraphs>31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Narrow</vt:lpstr>
      <vt:lpstr>Calibri</vt:lpstr>
      <vt:lpstr>MS Mincho</vt:lpstr>
      <vt:lpstr>Times New Roman</vt:lpstr>
      <vt:lpstr>Office Theme</vt:lpstr>
      <vt:lpstr>Transitional Arrangements Workshop Overview  Presentation</vt:lpstr>
      <vt:lpstr>Workshop Expectations</vt:lpstr>
      <vt:lpstr>Transitional Arrangements Provision</vt:lpstr>
      <vt:lpstr>Transitional Arrangements Applicability</vt:lpstr>
      <vt:lpstr>Transitional Arrangements Applicability</vt:lpstr>
      <vt:lpstr>THANK YOU!</vt:lpstr>
    </vt:vector>
  </TitlesOfParts>
  <Company>Environmental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Admin1</dc:creator>
  <cp:lastModifiedBy>Sindisiwe Mashele</cp:lastModifiedBy>
  <cp:revision>7</cp:revision>
  <dcterms:created xsi:type="dcterms:W3CDTF">2020-04-21T11:07:00Z</dcterms:created>
  <dcterms:modified xsi:type="dcterms:W3CDTF">2022-11-23T07:55:47Z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0x010100935D5D0E217BED46ACCFE631709B305B</vt:lpwstr>
  </property>
  <property fmtid="{D5CDD505-2E9C-101B-9397-08002B2CF9AE}" pid="3" name="MediaServiceImageTags">
    <vt:lpwstr/>
  </property>
</Properties>
</file>