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2" r:id="rId1"/>
  </p:sldMasterIdLst>
  <p:notesMasterIdLst>
    <p:notesMasterId r:id="rId15"/>
  </p:notesMasterIdLst>
  <p:sldIdLst>
    <p:sldId id="256" r:id="rId2"/>
    <p:sldId id="269" r:id="rId3"/>
    <p:sldId id="281" r:id="rId4"/>
    <p:sldId id="279" r:id="rId5"/>
    <p:sldId id="271" r:id="rId6"/>
    <p:sldId id="272" r:id="rId7"/>
    <p:sldId id="273" r:id="rId8"/>
    <p:sldId id="274" r:id="rId9"/>
    <p:sldId id="282" r:id="rId10"/>
    <p:sldId id="283" r:id="rId11"/>
    <p:sldId id="276" r:id="rId12"/>
    <p:sldId id="278" r:id="rId13"/>
    <p:sldId id="284" r:id="rId14"/>
  </p:sldIdLst>
  <p:sldSz cx="24384000" cy="13716000"/>
  <p:notesSz cx="6858000" cy="9144000"/>
  <p:embeddedFontLst>
    <p:embeddedFont>
      <p:font typeface="Arial Black" panose="020B0A04020102020204" pitchFamily="34" charset="0"/>
      <p:bold r:id="rId16"/>
    </p:embeddedFont>
    <p:embeddedFont>
      <p:font typeface="Helvetica" panose="020B0604020202020204" pitchFamily="34" charset="0"/>
      <p:regular r:id="rId17"/>
      <p:bold r:id="rId18"/>
      <p:italic r:id="rId19"/>
      <p:boldItalic r:id="rId20"/>
    </p:embeddedFont>
    <p:embeddedFont>
      <p:font typeface="Helvetica Neue" panose="020B0604020202020204" charset="0"/>
      <p:regular r:id="rId21"/>
      <p:bold r:id="rId22"/>
      <p:italic r:id="rId23"/>
      <p:boldItalic r:id="rId24"/>
    </p:embeddedFont>
    <p:embeddedFont>
      <p:font typeface="Play" panose="020B060402020202020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623">
          <p15:clr>
            <a:srgbClr val="A4A3A4"/>
          </p15:clr>
        </p15:guide>
        <p15:guide id="2" pos="649">
          <p15:clr>
            <a:srgbClr val="A4A3A4"/>
          </p15:clr>
        </p15:guide>
        <p15:guide id="3" pos="14711">
          <p15:clr>
            <a:srgbClr val="A4A3A4"/>
          </p15:clr>
        </p15:guide>
        <p15:guide id="4" orient="horz" pos="986">
          <p15:clr>
            <a:srgbClr val="A4A3A4"/>
          </p15:clr>
        </p15:guide>
        <p15:guide id="5" orient="horz" pos="1644">
          <p15:clr>
            <a:srgbClr val="A4A3A4"/>
          </p15:clr>
        </p15:guide>
        <p15:guide id="6" orient="horz" pos="7654">
          <p15:clr>
            <a:srgbClr val="A4A3A4"/>
          </p15:clr>
        </p15:guide>
        <p15:guide id="7" orient="horz" pos="7813">
          <p15:clr>
            <a:srgbClr val="A4A3A4"/>
          </p15:clr>
        </p15:guide>
        <p15:guide id="8" orient="horz" pos="813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iENapIZNawgX5stf+js0H2auhnE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7759E18-F16D-2F67-A027-DD5891917E16}" name="Nompilo Mtunzi" initials="NM" userId="S::Nompilo@yellowwoods.biz::a425f5db-c30d-4fe9-a5dc-e25a6c3ff259" providerId="AD"/>
  <p188:author id="{D17471B6-C78E-9DC7-CD9E-2888C63D3A82}" name="Cecilia Pinto Taylor" initials="CP" userId="S::cecilia@aprio.co.za::d0fe809a-2460-4a26-9c25-97a139f11bf4" providerId="AD"/>
  <p188:author id="{4782CECD-696B-B7A3-A7E3-AF890964B9A8}" name="Stephen Shields" initials="SS" userId="S::stephen@Harambee.co.za::13028688-8386-4ec8-bd51-25014fc881bd" providerId="AD"/>
  <p188:author id="{8F53FFF3-26B7-9F81-E436-D257815E2CD5}" name="Ceri Scott" initials="CS" userId="S::ceris@genesisanalyticsza.onmicrosoft.com::1cfb9fe5-8273-4ee5-8b96-616ed6d7ca0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3C45"/>
    <a:srgbClr val="C7E6FD"/>
    <a:srgbClr val="2D37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02F347D-4730-4189-A139-367F8DEB81A2}" v="6" dt="2024-02-28T12:03:37.1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544" autoAdjust="0"/>
    <p:restoredTop sz="93969" autoAdjust="0"/>
  </p:normalViewPr>
  <p:slideViewPr>
    <p:cSldViewPr snapToGrid="0">
      <p:cViewPr varScale="1">
        <p:scale>
          <a:sx n="33" d="100"/>
          <a:sy n="33" d="100"/>
        </p:scale>
        <p:origin x="942" y="66"/>
      </p:cViewPr>
      <p:guideLst>
        <p:guide orient="horz" pos="623"/>
        <p:guide pos="649"/>
        <p:guide pos="14711"/>
        <p:guide orient="horz" pos="986"/>
        <p:guide orient="horz" pos="1644"/>
        <p:guide orient="horz" pos="7654"/>
        <p:guide orient="horz" pos="7813"/>
        <p:guide orient="horz" pos="813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1003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microsoft.com/office/2018/10/relationships/authors" Target="author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an Gwillim" userId="13a48277-d449-45e1-ae28-0a643fee86af" providerId="ADAL" clId="{E02F347D-4730-4189-A139-367F8DEB81A2}"/>
    <pc:docChg chg="undo custSel addSld delSld modSld">
      <pc:chgData name="Julian Gwillim" userId="13a48277-d449-45e1-ae28-0a643fee86af" providerId="ADAL" clId="{E02F347D-4730-4189-A139-367F8DEB81A2}" dt="2024-02-28T12:04:28.937" v="8" actId="47"/>
      <pc:docMkLst>
        <pc:docMk/>
      </pc:docMkLst>
      <pc:sldChg chg="addSp delSp modSp mod">
        <pc:chgData name="Julian Gwillim" userId="13a48277-d449-45e1-ae28-0a643fee86af" providerId="ADAL" clId="{E02F347D-4730-4189-A139-367F8DEB81A2}" dt="2024-02-28T12:03:45.261" v="3" actId="478"/>
        <pc:sldMkLst>
          <pc:docMk/>
          <pc:sldMk cId="2986192380" sldId="283"/>
        </pc:sldMkLst>
        <pc:spChg chg="add mod">
          <ac:chgData name="Julian Gwillim" userId="13a48277-d449-45e1-ae28-0a643fee86af" providerId="ADAL" clId="{E02F347D-4730-4189-A139-367F8DEB81A2}" dt="2024-02-28T12:03:06.597" v="1"/>
          <ac:spMkLst>
            <pc:docMk/>
            <pc:sldMk cId="2986192380" sldId="283"/>
            <ac:spMk id="3" creationId="{7207B2D4-2046-F959-2B87-4661EDE1C929}"/>
          </ac:spMkLst>
        </pc:spChg>
        <pc:spChg chg="add mod">
          <ac:chgData name="Julian Gwillim" userId="13a48277-d449-45e1-ae28-0a643fee86af" providerId="ADAL" clId="{E02F347D-4730-4189-A139-367F8DEB81A2}" dt="2024-02-28T12:03:03.555" v="0"/>
          <ac:spMkLst>
            <pc:docMk/>
            <pc:sldMk cId="2986192380" sldId="283"/>
            <ac:spMk id="4" creationId="{578166A7-088C-AD35-5686-8EFD6F188AEA}"/>
          </ac:spMkLst>
        </pc:spChg>
        <pc:spChg chg="add mod">
          <ac:chgData name="Julian Gwillim" userId="13a48277-d449-45e1-ae28-0a643fee86af" providerId="ADAL" clId="{E02F347D-4730-4189-A139-367F8DEB81A2}" dt="2024-02-28T12:03:03.555" v="0"/>
          <ac:spMkLst>
            <pc:docMk/>
            <pc:sldMk cId="2986192380" sldId="283"/>
            <ac:spMk id="10" creationId="{59B42E05-4E71-4C7D-A380-BF7A1FD95C32}"/>
          </ac:spMkLst>
        </pc:spChg>
        <pc:spChg chg="add mod">
          <ac:chgData name="Julian Gwillim" userId="13a48277-d449-45e1-ae28-0a643fee86af" providerId="ADAL" clId="{E02F347D-4730-4189-A139-367F8DEB81A2}" dt="2024-02-28T12:03:03.555" v="0"/>
          <ac:spMkLst>
            <pc:docMk/>
            <pc:sldMk cId="2986192380" sldId="283"/>
            <ac:spMk id="11" creationId="{7E23637A-396C-A1C0-7C97-CE42D95E85F8}"/>
          </ac:spMkLst>
        </pc:spChg>
        <pc:spChg chg="add mod">
          <ac:chgData name="Julian Gwillim" userId="13a48277-d449-45e1-ae28-0a643fee86af" providerId="ADAL" clId="{E02F347D-4730-4189-A139-367F8DEB81A2}" dt="2024-02-28T12:03:03.555" v="0"/>
          <ac:spMkLst>
            <pc:docMk/>
            <pc:sldMk cId="2986192380" sldId="283"/>
            <ac:spMk id="12" creationId="{0188DA44-0235-F689-8542-264CFCFD0DE8}"/>
          </ac:spMkLst>
        </pc:spChg>
        <pc:spChg chg="mod">
          <ac:chgData name="Julian Gwillim" userId="13a48277-d449-45e1-ae28-0a643fee86af" providerId="ADAL" clId="{E02F347D-4730-4189-A139-367F8DEB81A2}" dt="2024-02-28T12:03:03.555" v="0"/>
          <ac:spMkLst>
            <pc:docMk/>
            <pc:sldMk cId="2986192380" sldId="283"/>
            <ac:spMk id="14" creationId="{706748F3-2FA5-75B4-6DE0-D7CCB3CF1751}"/>
          </ac:spMkLst>
        </pc:spChg>
        <pc:spChg chg="mod">
          <ac:chgData name="Julian Gwillim" userId="13a48277-d449-45e1-ae28-0a643fee86af" providerId="ADAL" clId="{E02F347D-4730-4189-A139-367F8DEB81A2}" dt="2024-02-28T12:03:03.555" v="0"/>
          <ac:spMkLst>
            <pc:docMk/>
            <pc:sldMk cId="2986192380" sldId="283"/>
            <ac:spMk id="16" creationId="{3BB3866C-8584-B9C6-9EB3-56E4DCB49579}"/>
          </ac:spMkLst>
        </pc:spChg>
        <pc:spChg chg="mod">
          <ac:chgData name="Julian Gwillim" userId="13a48277-d449-45e1-ae28-0a643fee86af" providerId="ADAL" clId="{E02F347D-4730-4189-A139-367F8DEB81A2}" dt="2024-02-28T12:03:03.555" v="0"/>
          <ac:spMkLst>
            <pc:docMk/>
            <pc:sldMk cId="2986192380" sldId="283"/>
            <ac:spMk id="19" creationId="{3CD3C82A-F9BF-5D5C-5DB6-2C7DC862BFF7}"/>
          </ac:spMkLst>
        </pc:spChg>
        <pc:spChg chg="mod">
          <ac:chgData name="Julian Gwillim" userId="13a48277-d449-45e1-ae28-0a643fee86af" providerId="ADAL" clId="{E02F347D-4730-4189-A139-367F8DEB81A2}" dt="2024-02-28T12:03:03.555" v="0"/>
          <ac:spMkLst>
            <pc:docMk/>
            <pc:sldMk cId="2986192380" sldId="283"/>
            <ac:spMk id="21" creationId="{71084D44-230C-871C-EF04-95B12A2623B2}"/>
          </ac:spMkLst>
        </pc:spChg>
        <pc:spChg chg="mod">
          <ac:chgData name="Julian Gwillim" userId="13a48277-d449-45e1-ae28-0a643fee86af" providerId="ADAL" clId="{E02F347D-4730-4189-A139-367F8DEB81A2}" dt="2024-02-28T12:03:03.555" v="0"/>
          <ac:spMkLst>
            <pc:docMk/>
            <pc:sldMk cId="2986192380" sldId="283"/>
            <ac:spMk id="24" creationId="{54AE5658-63D1-8F54-44CE-50F913F2975B}"/>
          </ac:spMkLst>
        </pc:spChg>
        <pc:spChg chg="mod">
          <ac:chgData name="Julian Gwillim" userId="13a48277-d449-45e1-ae28-0a643fee86af" providerId="ADAL" clId="{E02F347D-4730-4189-A139-367F8DEB81A2}" dt="2024-02-28T12:03:03.555" v="0"/>
          <ac:spMkLst>
            <pc:docMk/>
            <pc:sldMk cId="2986192380" sldId="283"/>
            <ac:spMk id="26" creationId="{E13D79D4-4AEB-517E-B4EB-0128768B4AF0}"/>
          </ac:spMkLst>
        </pc:spChg>
        <pc:spChg chg="del">
          <ac:chgData name="Julian Gwillim" userId="13a48277-d449-45e1-ae28-0a643fee86af" providerId="ADAL" clId="{E02F347D-4730-4189-A139-367F8DEB81A2}" dt="2024-02-28T12:03:45.261" v="3" actId="478"/>
          <ac:spMkLst>
            <pc:docMk/>
            <pc:sldMk cId="2986192380" sldId="283"/>
            <ac:spMk id="29" creationId="{F9434B80-ED4F-E6DD-4D1A-DAAB99472CF2}"/>
          </ac:spMkLst>
        </pc:spChg>
        <pc:spChg chg="del">
          <ac:chgData name="Julian Gwillim" userId="13a48277-d449-45e1-ae28-0a643fee86af" providerId="ADAL" clId="{E02F347D-4730-4189-A139-367F8DEB81A2}" dt="2024-02-28T12:03:45.261" v="3" actId="478"/>
          <ac:spMkLst>
            <pc:docMk/>
            <pc:sldMk cId="2986192380" sldId="283"/>
            <ac:spMk id="30" creationId="{2EFBA318-8F45-9E58-4790-108BAD070380}"/>
          </ac:spMkLst>
        </pc:spChg>
        <pc:spChg chg="del">
          <ac:chgData name="Julian Gwillim" userId="13a48277-d449-45e1-ae28-0a643fee86af" providerId="ADAL" clId="{E02F347D-4730-4189-A139-367F8DEB81A2}" dt="2024-02-28T12:03:45.261" v="3" actId="478"/>
          <ac:spMkLst>
            <pc:docMk/>
            <pc:sldMk cId="2986192380" sldId="283"/>
            <ac:spMk id="132" creationId="{B3F3D38B-E098-72AE-9238-B2B8EF0FE2D6}"/>
          </ac:spMkLst>
        </pc:spChg>
        <pc:spChg chg="del">
          <ac:chgData name="Julian Gwillim" userId="13a48277-d449-45e1-ae28-0a643fee86af" providerId="ADAL" clId="{E02F347D-4730-4189-A139-367F8DEB81A2}" dt="2024-02-28T12:03:45.261" v="3" actId="478"/>
          <ac:spMkLst>
            <pc:docMk/>
            <pc:sldMk cId="2986192380" sldId="283"/>
            <ac:spMk id="133" creationId="{86A730E2-8440-B367-03F4-B997F89A09C6}"/>
          </ac:spMkLst>
        </pc:spChg>
        <pc:spChg chg="del">
          <ac:chgData name="Julian Gwillim" userId="13a48277-d449-45e1-ae28-0a643fee86af" providerId="ADAL" clId="{E02F347D-4730-4189-A139-367F8DEB81A2}" dt="2024-02-28T12:03:45.261" v="3" actId="478"/>
          <ac:spMkLst>
            <pc:docMk/>
            <pc:sldMk cId="2986192380" sldId="283"/>
            <ac:spMk id="134" creationId="{339F4E82-97F4-473E-B8F7-F76408F98F97}"/>
          </ac:spMkLst>
        </pc:spChg>
        <pc:grpChg chg="add mod">
          <ac:chgData name="Julian Gwillim" userId="13a48277-d449-45e1-ae28-0a643fee86af" providerId="ADAL" clId="{E02F347D-4730-4189-A139-367F8DEB81A2}" dt="2024-02-28T12:03:03.555" v="0"/>
          <ac:grpSpMkLst>
            <pc:docMk/>
            <pc:sldMk cId="2986192380" sldId="283"/>
            <ac:grpSpMk id="13" creationId="{4403EAEA-9A32-3FEF-CCB3-B694B6D60F43}"/>
          </ac:grpSpMkLst>
        </pc:grpChg>
        <pc:grpChg chg="mod">
          <ac:chgData name="Julian Gwillim" userId="13a48277-d449-45e1-ae28-0a643fee86af" providerId="ADAL" clId="{E02F347D-4730-4189-A139-367F8DEB81A2}" dt="2024-02-28T12:03:03.555" v="0"/>
          <ac:grpSpMkLst>
            <pc:docMk/>
            <pc:sldMk cId="2986192380" sldId="283"/>
            <ac:grpSpMk id="15" creationId="{E0A744EE-ECAE-F2EA-0D06-CB53B8324134}"/>
          </ac:grpSpMkLst>
        </pc:grpChg>
        <pc:grpChg chg="add mod">
          <ac:chgData name="Julian Gwillim" userId="13a48277-d449-45e1-ae28-0a643fee86af" providerId="ADAL" clId="{E02F347D-4730-4189-A139-367F8DEB81A2}" dt="2024-02-28T12:03:03.555" v="0"/>
          <ac:grpSpMkLst>
            <pc:docMk/>
            <pc:sldMk cId="2986192380" sldId="283"/>
            <ac:grpSpMk id="18" creationId="{A53A59A1-7011-A776-6A1B-AD790D0C6C82}"/>
          </ac:grpSpMkLst>
        </pc:grpChg>
        <pc:grpChg chg="mod">
          <ac:chgData name="Julian Gwillim" userId="13a48277-d449-45e1-ae28-0a643fee86af" providerId="ADAL" clId="{E02F347D-4730-4189-A139-367F8DEB81A2}" dt="2024-02-28T12:03:03.555" v="0"/>
          <ac:grpSpMkLst>
            <pc:docMk/>
            <pc:sldMk cId="2986192380" sldId="283"/>
            <ac:grpSpMk id="20" creationId="{26986044-D2E4-FB0B-B44A-67C7F94507AE}"/>
          </ac:grpSpMkLst>
        </pc:grpChg>
        <pc:grpChg chg="add mod">
          <ac:chgData name="Julian Gwillim" userId="13a48277-d449-45e1-ae28-0a643fee86af" providerId="ADAL" clId="{E02F347D-4730-4189-A139-367F8DEB81A2}" dt="2024-02-28T12:03:03.555" v="0"/>
          <ac:grpSpMkLst>
            <pc:docMk/>
            <pc:sldMk cId="2986192380" sldId="283"/>
            <ac:grpSpMk id="23" creationId="{DB45566D-0DC8-045D-5985-D2779D203130}"/>
          </ac:grpSpMkLst>
        </pc:grpChg>
        <pc:grpChg chg="mod">
          <ac:chgData name="Julian Gwillim" userId="13a48277-d449-45e1-ae28-0a643fee86af" providerId="ADAL" clId="{E02F347D-4730-4189-A139-367F8DEB81A2}" dt="2024-02-28T12:03:03.555" v="0"/>
          <ac:grpSpMkLst>
            <pc:docMk/>
            <pc:sldMk cId="2986192380" sldId="283"/>
            <ac:grpSpMk id="25" creationId="{D3171003-E451-86C9-742E-2FA235A0F418}"/>
          </ac:grpSpMkLst>
        </pc:grpChg>
        <pc:grpChg chg="del">
          <ac:chgData name="Julian Gwillim" userId="13a48277-d449-45e1-ae28-0a643fee86af" providerId="ADAL" clId="{E02F347D-4730-4189-A139-367F8DEB81A2}" dt="2024-02-28T12:03:45.261" v="3" actId="478"/>
          <ac:grpSpMkLst>
            <pc:docMk/>
            <pc:sldMk cId="2986192380" sldId="283"/>
            <ac:grpSpMk id="135" creationId="{2F2A6CEA-A4DF-5226-8007-5F804E31655F}"/>
          </ac:grpSpMkLst>
        </pc:grpChg>
        <pc:grpChg chg="del">
          <ac:chgData name="Julian Gwillim" userId="13a48277-d449-45e1-ae28-0a643fee86af" providerId="ADAL" clId="{E02F347D-4730-4189-A139-367F8DEB81A2}" dt="2024-02-28T12:03:45.261" v="3" actId="478"/>
          <ac:grpSpMkLst>
            <pc:docMk/>
            <pc:sldMk cId="2986192380" sldId="283"/>
            <ac:grpSpMk id="136" creationId="{C5590CF5-B1CF-F272-9BCA-398221FE46DA}"/>
          </ac:grpSpMkLst>
        </pc:grpChg>
        <pc:grpChg chg="del">
          <ac:chgData name="Julian Gwillim" userId="13a48277-d449-45e1-ae28-0a643fee86af" providerId="ADAL" clId="{E02F347D-4730-4189-A139-367F8DEB81A2}" dt="2024-02-28T12:03:45.261" v="3" actId="478"/>
          <ac:grpSpMkLst>
            <pc:docMk/>
            <pc:sldMk cId="2986192380" sldId="283"/>
            <ac:grpSpMk id="137" creationId="{8419A58F-D087-9560-319C-EACCCEE73535}"/>
          </ac:grpSpMkLst>
        </pc:grpChg>
        <pc:graphicFrameChg chg="add mod">
          <ac:chgData name="Julian Gwillim" userId="13a48277-d449-45e1-ae28-0a643fee86af" providerId="ADAL" clId="{E02F347D-4730-4189-A139-367F8DEB81A2}" dt="2024-02-28T12:03:03.555" v="0"/>
          <ac:graphicFrameMkLst>
            <pc:docMk/>
            <pc:sldMk cId="2986192380" sldId="283"/>
            <ac:graphicFrameMk id="5" creationId="{47DB6B9B-8C5A-8F74-DB38-126E4A3AA013}"/>
          </ac:graphicFrameMkLst>
        </pc:graphicFrameChg>
        <pc:picChg chg="add mod">
          <ac:chgData name="Julian Gwillim" userId="13a48277-d449-45e1-ae28-0a643fee86af" providerId="ADAL" clId="{E02F347D-4730-4189-A139-367F8DEB81A2}" dt="2024-02-28T12:03:03.555" v="0"/>
          <ac:picMkLst>
            <pc:docMk/>
            <pc:sldMk cId="2986192380" sldId="283"/>
            <ac:picMk id="6" creationId="{5A7D2E89-92DD-A3D2-D130-44875BF7D926}"/>
          </ac:picMkLst>
        </pc:picChg>
        <pc:picChg chg="add mod">
          <ac:chgData name="Julian Gwillim" userId="13a48277-d449-45e1-ae28-0a643fee86af" providerId="ADAL" clId="{E02F347D-4730-4189-A139-367F8DEB81A2}" dt="2024-02-28T12:03:03.555" v="0"/>
          <ac:picMkLst>
            <pc:docMk/>
            <pc:sldMk cId="2986192380" sldId="283"/>
            <ac:picMk id="7" creationId="{5832D7DD-9135-5405-9C3A-6521F5FFCBDA}"/>
          </ac:picMkLst>
        </pc:picChg>
        <pc:picChg chg="add mod">
          <ac:chgData name="Julian Gwillim" userId="13a48277-d449-45e1-ae28-0a643fee86af" providerId="ADAL" clId="{E02F347D-4730-4189-A139-367F8DEB81A2}" dt="2024-02-28T12:03:03.555" v="0"/>
          <ac:picMkLst>
            <pc:docMk/>
            <pc:sldMk cId="2986192380" sldId="283"/>
            <ac:picMk id="8" creationId="{99283E41-5FB2-84C1-827E-FCF8D25C8527}"/>
          </ac:picMkLst>
        </pc:picChg>
        <pc:picChg chg="add mod">
          <ac:chgData name="Julian Gwillim" userId="13a48277-d449-45e1-ae28-0a643fee86af" providerId="ADAL" clId="{E02F347D-4730-4189-A139-367F8DEB81A2}" dt="2024-02-28T12:03:03.555" v="0"/>
          <ac:picMkLst>
            <pc:docMk/>
            <pc:sldMk cId="2986192380" sldId="283"/>
            <ac:picMk id="9" creationId="{8A67C043-5905-318C-ABAD-18C82DAA4350}"/>
          </ac:picMkLst>
        </pc:picChg>
        <pc:picChg chg="mod">
          <ac:chgData name="Julian Gwillim" userId="13a48277-d449-45e1-ae28-0a643fee86af" providerId="ADAL" clId="{E02F347D-4730-4189-A139-367F8DEB81A2}" dt="2024-02-28T12:03:03.555" v="0"/>
          <ac:picMkLst>
            <pc:docMk/>
            <pc:sldMk cId="2986192380" sldId="283"/>
            <ac:picMk id="17" creationId="{96E739E2-F94A-4E4E-6E68-C5E192CCA9C7}"/>
          </ac:picMkLst>
        </pc:picChg>
        <pc:picChg chg="mod">
          <ac:chgData name="Julian Gwillim" userId="13a48277-d449-45e1-ae28-0a643fee86af" providerId="ADAL" clId="{E02F347D-4730-4189-A139-367F8DEB81A2}" dt="2024-02-28T12:03:03.555" v="0"/>
          <ac:picMkLst>
            <pc:docMk/>
            <pc:sldMk cId="2986192380" sldId="283"/>
            <ac:picMk id="22" creationId="{60B0FBB3-F8D9-9A1E-18AE-0E2C2CA6E0D3}"/>
          </ac:picMkLst>
        </pc:picChg>
        <pc:picChg chg="mod">
          <ac:chgData name="Julian Gwillim" userId="13a48277-d449-45e1-ae28-0a643fee86af" providerId="ADAL" clId="{E02F347D-4730-4189-A139-367F8DEB81A2}" dt="2024-02-28T12:03:03.555" v="0"/>
          <ac:picMkLst>
            <pc:docMk/>
            <pc:sldMk cId="2986192380" sldId="283"/>
            <ac:picMk id="27" creationId="{0A4B8A42-F23F-7464-65B4-B02036D9676C}"/>
          </ac:picMkLst>
        </pc:picChg>
        <pc:picChg chg="del">
          <ac:chgData name="Julian Gwillim" userId="13a48277-d449-45e1-ae28-0a643fee86af" providerId="ADAL" clId="{E02F347D-4730-4189-A139-367F8DEB81A2}" dt="2024-02-28T12:03:45.261" v="3" actId="478"/>
          <ac:picMkLst>
            <pc:docMk/>
            <pc:sldMk cId="2986192380" sldId="283"/>
            <ac:picMk id="31" creationId="{94DF2616-9BEA-F6CA-644F-2830BD58B3BC}"/>
          </ac:picMkLst>
        </pc:picChg>
        <pc:picChg chg="del">
          <ac:chgData name="Julian Gwillim" userId="13a48277-d449-45e1-ae28-0a643fee86af" providerId="ADAL" clId="{E02F347D-4730-4189-A139-367F8DEB81A2}" dt="2024-02-28T12:03:45.261" v="3" actId="478"/>
          <ac:picMkLst>
            <pc:docMk/>
            <pc:sldMk cId="2986192380" sldId="283"/>
            <ac:picMk id="128" creationId="{B248702D-404C-4BFC-E158-AE42B17AFD5A}"/>
          </ac:picMkLst>
        </pc:picChg>
        <pc:picChg chg="del">
          <ac:chgData name="Julian Gwillim" userId="13a48277-d449-45e1-ae28-0a643fee86af" providerId="ADAL" clId="{E02F347D-4730-4189-A139-367F8DEB81A2}" dt="2024-02-28T12:03:45.261" v="3" actId="478"/>
          <ac:picMkLst>
            <pc:docMk/>
            <pc:sldMk cId="2986192380" sldId="283"/>
            <ac:picMk id="129" creationId="{F18516F4-8D16-2C78-AC18-A9E0428F2F72}"/>
          </ac:picMkLst>
        </pc:picChg>
        <pc:picChg chg="del">
          <ac:chgData name="Julian Gwillim" userId="13a48277-d449-45e1-ae28-0a643fee86af" providerId="ADAL" clId="{E02F347D-4730-4189-A139-367F8DEB81A2}" dt="2024-02-28T12:03:45.261" v="3" actId="478"/>
          <ac:picMkLst>
            <pc:docMk/>
            <pc:sldMk cId="2986192380" sldId="283"/>
            <ac:picMk id="130" creationId="{B3B42885-9A53-A4C6-DCA4-BA78CFA2768F}"/>
          </ac:picMkLst>
        </pc:picChg>
        <pc:picChg chg="del">
          <ac:chgData name="Julian Gwillim" userId="13a48277-d449-45e1-ae28-0a643fee86af" providerId="ADAL" clId="{E02F347D-4730-4189-A139-367F8DEB81A2}" dt="2024-02-28T12:03:45.261" v="3" actId="478"/>
          <ac:picMkLst>
            <pc:docMk/>
            <pc:sldMk cId="2986192380" sldId="283"/>
            <ac:picMk id="131" creationId="{64793FBD-60D3-641F-1BB8-C921BD0A31DD}"/>
          </ac:picMkLst>
        </pc:picChg>
      </pc:sldChg>
      <pc:sldChg chg="modSp add del mod">
        <pc:chgData name="Julian Gwillim" userId="13a48277-d449-45e1-ae28-0a643fee86af" providerId="ADAL" clId="{E02F347D-4730-4189-A139-367F8DEB81A2}" dt="2024-02-28T12:04:28.937" v="8" actId="47"/>
        <pc:sldMkLst>
          <pc:docMk/>
          <pc:sldMk cId="2533074948" sldId="285"/>
        </pc:sldMkLst>
        <pc:spChg chg="mod">
          <ac:chgData name="Julian Gwillim" userId="13a48277-d449-45e1-ae28-0a643fee86af" providerId="ADAL" clId="{E02F347D-4730-4189-A139-367F8DEB81A2}" dt="2024-02-28T12:04:19.038" v="7" actId="14100"/>
          <ac:spMkLst>
            <pc:docMk/>
            <pc:sldMk cId="2533074948" sldId="285"/>
            <ac:spMk id="29" creationId="{F9434B80-ED4F-E6DD-4D1A-DAAB99472CF2}"/>
          </ac:spMkLst>
        </pc:spChg>
        <pc:spChg chg="mod">
          <ac:chgData name="Julian Gwillim" userId="13a48277-d449-45e1-ae28-0a643fee86af" providerId="ADAL" clId="{E02F347D-4730-4189-A139-367F8DEB81A2}" dt="2024-02-28T12:04:19.038" v="7" actId="14100"/>
          <ac:spMkLst>
            <pc:docMk/>
            <pc:sldMk cId="2533074948" sldId="285"/>
            <ac:spMk id="30" creationId="{2EFBA318-8F45-9E58-4790-108BAD070380}"/>
          </ac:spMkLst>
        </pc:spChg>
        <pc:spChg chg="mod">
          <ac:chgData name="Julian Gwillim" userId="13a48277-d449-45e1-ae28-0a643fee86af" providerId="ADAL" clId="{E02F347D-4730-4189-A139-367F8DEB81A2}" dt="2024-02-28T12:04:19.038" v="7" actId="14100"/>
          <ac:spMkLst>
            <pc:docMk/>
            <pc:sldMk cId="2533074948" sldId="285"/>
            <ac:spMk id="132" creationId="{B3F3D38B-E098-72AE-9238-B2B8EF0FE2D6}"/>
          </ac:spMkLst>
        </pc:spChg>
        <pc:spChg chg="mod">
          <ac:chgData name="Julian Gwillim" userId="13a48277-d449-45e1-ae28-0a643fee86af" providerId="ADAL" clId="{E02F347D-4730-4189-A139-367F8DEB81A2}" dt="2024-02-28T12:04:19.038" v="7" actId="14100"/>
          <ac:spMkLst>
            <pc:docMk/>
            <pc:sldMk cId="2533074948" sldId="285"/>
            <ac:spMk id="133" creationId="{86A730E2-8440-B367-03F4-B997F89A09C6}"/>
          </ac:spMkLst>
        </pc:spChg>
        <pc:spChg chg="mod">
          <ac:chgData name="Julian Gwillim" userId="13a48277-d449-45e1-ae28-0a643fee86af" providerId="ADAL" clId="{E02F347D-4730-4189-A139-367F8DEB81A2}" dt="2024-02-28T12:04:19.038" v="7" actId="14100"/>
          <ac:spMkLst>
            <pc:docMk/>
            <pc:sldMk cId="2533074948" sldId="285"/>
            <ac:spMk id="134" creationId="{339F4E82-97F4-473E-B8F7-F76408F98F97}"/>
          </ac:spMkLst>
        </pc:spChg>
        <pc:grpChg chg="mod">
          <ac:chgData name="Julian Gwillim" userId="13a48277-d449-45e1-ae28-0a643fee86af" providerId="ADAL" clId="{E02F347D-4730-4189-A139-367F8DEB81A2}" dt="2024-02-28T12:04:19.038" v="7" actId="14100"/>
          <ac:grpSpMkLst>
            <pc:docMk/>
            <pc:sldMk cId="2533074948" sldId="285"/>
            <ac:grpSpMk id="135" creationId="{2F2A6CEA-A4DF-5226-8007-5F804E31655F}"/>
          </ac:grpSpMkLst>
        </pc:grpChg>
        <pc:grpChg chg="mod">
          <ac:chgData name="Julian Gwillim" userId="13a48277-d449-45e1-ae28-0a643fee86af" providerId="ADAL" clId="{E02F347D-4730-4189-A139-367F8DEB81A2}" dt="2024-02-28T12:04:19.038" v="7" actId="14100"/>
          <ac:grpSpMkLst>
            <pc:docMk/>
            <pc:sldMk cId="2533074948" sldId="285"/>
            <ac:grpSpMk id="136" creationId="{C5590CF5-B1CF-F272-9BCA-398221FE46DA}"/>
          </ac:grpSpMkLst>
        </pc:grpChg>
        <pc:grpChg chg="mod">
          <ac:chgData name="Julian Gwillim" userId="13a48277-d449-45e1-ae28-0a643fee86af" providerId="ADAL" clId="{E02F347D-4730-4189-A139-367F8DEB81A2}" dt="2024-02-28T12:04:19.038" v="7" actId="14100"/>
          <ac:grpSpMkLst>
            <pc:docMk/>
            <pc:sldMk cId="2533074948" sldId="285"/>
            <ac:grpSpMk id="137" creationId="{8419A58F-D087-9560-319C-EACCCEE73535}"/>
          </ac:grpSpMkLst>
        </pc:grpChg>
        <pc:picChg chg="mod">
          <ac:chgData name="Julian Gwillim" userId="13a48277-d449-45e1-ae28-0a643fee86af" providerId="ADAL" clId="{E02F347D-4730-4189-A139-367F8DEB81A2}" dt="2024-02-28T12:04:19.038" v="7" actId="14100"/>
          <ac:picMkLst>
            <pc:docMk/>
            <pc:sldMk cId="2533074948" sldId="285"/>
            <ac:picMk id="31" creationId="{94DF2616-9BEA-F6CA-644F-2830BD58B3BC}"/>
          </ac:picMkLst>
        </pc:picChg>
        <pc:picChg chg="mod">
          <ac:chgData name="Julian Gwillim" userId="13a48277-d449-45e1-ae28-0a643fee86af" providerId="ADAL" clId="{E02F347D-4730-4189-A139-367F8DEB81A2}" dt="2024-02-28T12:04:19.038" v="7" actId="14100"/>
          <ac:picMkLst>
            <pc:docMk/>
            <pc:sldMk cId="2533074948" sldId="285"/>
            <ac:picMk id="128" creationId="{B248702D-404C-4BFC-E158-AE42B17AFD5A}"/>
          </ac:picMkLst>
        </pc:picChg>
        <pc:picChg chg="mod">
          <ac:chgData name="Julian Gwillim" userId="13a48277-d449-45e1-ae28-0a643fee86af" providerId="ADAL" clId="{E02F347D-4730-4189-A139-367F8DEB81A2}" dt="2024-02-28T12:04:19.038" v="7" actId="14100"/>
          <ac:picMkLst>
            <pc:docMk/>
            <pc:sldMk cId="2533074948" sldId="285"/>
            <ac:picMk id="129" creationId="{F18516F4-8D16-2C78-AC18-A9E0428F2F72}"/>
          </ac:picMkLst>
        </pc:picChg>
        <pc:picChg chg="mod">
          <ac:chgData name="Julian Gwillim" userId="13a48277-d449-45e1-ae28-0a643fee86af" providerId="ADAL" clId="{E02F347D-4730-4189-A139-367F8DEB81A2}" dt="2024-02-28T12:04:19.038" v="7" actId="14100"/>
          <ac:picMkLst>
            <pc:docMk/>
            <pc:sldMk cId="2533074948" sldId="285"/>
            <ac:picMk id="130" creationId="{B3B42885-9A53-A4C6-DCA4-BA78CFA2768F}"/>
          </ac:picMkLst>
        </pc:picChg>
        <pc:picChg chg="mod">
          <ac:chgData name="Julian Gwillim" userId="13a48277-d449-45e1-ae28-0a643fee86af" providerId="ADAL" clId="{E02F347D-4730-4189-A139-367F8DEB81A2}" dt="2024-02-28T12:04:19.038" v="7" actId="14100"/>
          <ac:picMkLst>
            <pc:docMk/>
            <pc:sldMk cId="2533074948" sldId="285"/>
            <ac:picMk id="131" creationId="{64793FBD-60D3-641F-1BB8-C921BD0A31DD}"/>
          </ac:picMkLst>
        </pc:picChg>
      </pc:sldChg>
    </pc:docChg>
  </pc:docChgLst>
  <pc:docChgLst>
    <pc:chgData name="Cecilia Pinto Taylor" userId="d0fe809a-2460-4a26-9c25-97a139f11bf4" providerId="ADAL" clId="{B5DF3927-1902-4B28-B61B-0207BB5F4905}"/>
    <pc:docChg chg="undo custSel addSld delSld modSld">
      <pc:chgData name="Cecilia Pinto Taylor" userId="d0fe809a-2460-4a26-9c25-97a139f11bf4" providerId="ADAL" clId="{B5DF3927-1902-4B28-B61B-0207BB5F4905}" dt="2024-01-27T06:12:02.520" v="367" actId="5793"/>
      <pc:docMkLst>
        <pc:docMk/>
      </pc:docMkLst>
      <pc:sldChg chg="modSp mod">
        <pc:chgData name="Cecilia Pinto Taylor" userId="d0fe809a-2460-4a26-9c25-97a139f11bf4" providerId="ADAL" clId="{B5DF3927-1902-4B28-B61B-0207BB5F4905}" dt="2024-01-27T06:12:02.520" v="367" actId="5793"/>
        <pc:sldMkLst>
          <pc:docMk/>
          <pc:sldMk cId="2410949233" sldId="273"/>
        </pc:sldMkLst>
        <pc:spChg chg="mod">
          <ac:chgData name="Cecilia Pinto Taylor" userId="d0fe809a-2460-4a26-9c25-97a139f11bf4" providerId="ADAL" clId="{B5DF3927-1902-4B28-B61B-0207BB5F4905}" dt="2024-01-27T06:12:02.520" v="367" actId="5793"/>
          <ac:spMkLst>
            <pc:docMk/>
            <pc:sldMk cId="2410949233" sldId="273"/>
            <ac:spMk id="9" creationId="{71296243-615C-7049-6223-069FB0AA40F8}"/>
          </ac:spMkLst>
        </pc:spChg>
      </pc:sldChg>
      <pc:sldChg chg="modNotesTx">
        <pc:chgData name="Cecilia Pinto Taylor" userId="d0fe809a-2460-4a26-9c25-97a139f11bf4" providerId="ADAL" clId="{B5DF3927-1902-4B28-B61B-0207BB5F4905}" dt="2024-01-27T04:45:19.959" v="0" actId="6549"/>
        <pc:sldMkLst>
          <pc:docMk/>
          <pc:sldMk cId="3380864454" sldId="276"/>
        </pc:sldMkLst>
      </pc:sldChg>
      <pc:sldChg chg="delSp del">
        <pc:chgData name="Cecilia Pinto Taylor" userId="d0fe809a-2460-4a26-9c25-97a139f11bf4" providerId="ADAL" clId="{B5DF3927-1902-4B28-B61B-0207BB5F4905}" dt="2024-01-27T04:56:27.483" v="93" actId="2696"/>
        <pc:sldMkLst>
          <pc:docMk/>
          <pc:sldMk cId="3912915384" sldId="280"/>
        </pc:sldMkLst>
        <pc:spChg chg="del">
          <ac:chgData name="Cecilia Pinto Taylor" userId="d0fe809a-2460-4a26-9c25-97a139f11bf4" providerId="ADAL" clId="{B5DF3927-1902-4B28-B61B-0207BB5F4905}" dt="2024-01-27T04:47:06.763" v="1" actId="21"/>
          <ac:spMkLst>
            <pc:docMk/>
            <pc:sldMk cId="3912915384" sldId="280"/>
            <ac:spMk id="5" creationId="{8BE2424C-78A4-8C3E-5F07-C98D65BA0FFD}"/>
          </ac:spMkLst>
        </pc:spChg>
      </pc:sldChg>
      <pc:sldChg chg="delSp modSp mod">
        <pc:chgData name="Cecilia Pinto Taylor" userId="d0fe809a-2460-4a26-9c25-97a139f11bf4" providerId="ADAL" clId="{B5DF3927-1902-4B28-B61B-0207BB5F4905}" dt="2024-01-27T05:02:15.239" v="101" actId="255"/>
        <pc:sldMkLst>
          <pc:docMk/>
          <pc:sldMk cId="3514682191" sldId="282"/>
        </pc:sldMkLst>
        <pc:spChg chg="mod">
          <ac:chgData name="Cecilia Pinto Taylor" userId="d0fe809a-2460-4a26-9c25-97a139f11bf4" providerId="ADAL" clId="{B5DF3927-1902-4B28-B61B-0207BB5F4905}" dt="2024-01-27T05:02:15.239" v="101" actId="255"/>
          <ac:spMkLst>
            <pc:docMk/>
            <pc:sldMk cId="3514682191" sldId="282"/>
            <ac:spMk id="151" creationId="{00000000-0000-0000-0000-000000000000}"/>
          </ac:spMkLst>
        </pc:spChg>
        <pc:picChg chg="del">
          <ac:chgData name="Cecilia Pinto Taylor" userId="d0fe809a-2460-4a26-9c25-97a139f11bf4" providerId="ADAL" clId="{B5DF3927-1902-4B28-B61B-0207BB5F4905}" dt="2024-01-27T04:49:47.313" v="2" actId="478"/>
          <ac:picMkLst>
            <pc:docMk/>
            <pc:sldMk cId="3514682191" sldId="282"/>
            <ac:picMk id="4" creationId="{FCDCB802-69EF-26DB-514A-CD29656BCE9E}"/>
          </ac:picMkLst>
        </pc:picChg>
      </pc:sldChg>
      <pc:sldChg chg="modSp add mod">
        <pc:chgData name="Cecilia Pinto Taylor" userId="d0fe809a-2460-4a26-9c25-97a139f11bf4" providerId="ADAL" clId="{B5DF3927-1902-4B28-B61B-0207BB5F4905}" dt="2024-01-27T05:02:07.443" v="100" actId="255"/>
        <pc:sldMkLst>
          <pc:docMk/>
          <pc:sldMk cId="2986192380" sldId="283"/>
        </pc:sldMkLst>
        <pc:spChg chg="mod">
          <ac:chgData name="Cecilia Pinto Taylor" userId="d0fe809a-2460-4a26-9c25-97a139f11bf4" providerId="ADAL" clId="{B5DF3927-1902-4B28-B61B-0207BB5F4905}" dt="2024-01-27T05:02:07.443" v="100" actId="255"/>
          <ac:spMkLst>
            <pc:docMk/>
            <pc:sldMk cId="2986192380" sldId="283"/>
            <ac:spMk id="151" creationId="{00000000-0000-0000-0000-000000000000}"/>
          </ac:spMkLst>
        </pc:spChg>
      </pc:sldChg>
      <pc:sldChg chg="addSp delSp modSp add mod">
        <pc:chgData name="Cecilia Pinto Taylor" userId="d0fe809a-2460-4a26-9c25-97a139f11bf4" providerId="ADAL" clId="{B5DF3927-1902-4B28-B61B-0207BB5F4905}" dt="2024-01-27T05:26:38.968" v="366" actId="6549"/>
        <pc:sldMkLst>
          <pc:docMk/>
          <pc:sldMk cId="3699050364" sldId="284"/>
        </pc:sldMkLst>
        <pc:spChg chg="del mod">
          <ac:chgData name="Cecilia Pinto Taylor" userId="d0fe809a-2460-4a26-9c25-97a139f11bf4" providerId="ADAL" clId="{B5DF3927-1902-4B28-B61B-0207BB5F4905}" dt="2024-01-27T04:55:29.712" v="84" actId="21"/>
          <ac:spMkLst>
            <pc:docMk/>
            <pc:sldMk cId="3699050364" sldId="284"/>
            <ac:spMk id="2" creationId="{51BAC822-EEEB-9F92-6568-27211DF5FA8C}"/>
          </ac:spMkLst>
        </pc:spChg>
        <pc:spChg chg="add mod">
          <ac:chgData name="Cecilia Pinto Taylor" userId="d0fe809a-2460-4a26-9c25-97a139f11bf4" providerId="ADAL" clId="{B5DF3927-1902-4B28-B61B-0207BB5F4905}" dt="2024-01-27T05:09:00.732" v="105" actId="1076"/>
          <ac:spMkLst>
            <pc:docMk/>
            <pc:sldMk cId="3699050364" sldId="284"/>
            <ac:spMk id="5" creationId="{8578F42F-6F7A-E639-1442-821ADCA53E9F}"/>
          </ac:spMkLst>
        </pc:spChg>
        <pc:spChg chg="add mod">
          <ac:chgData name="Cecilia Pinto Taylor" userId="d0fe809a-2460-4a26-9c25-97a139f11bf4" providerId="ADAL" clId="{B5DF3927-1902-4B28-B61B-0207BB5F4905}" dt="2024-01-27T04:55:15.134" v="81" actId="1076"/>
          <ac:spMkLst>
            <pc:docMk/>
            <pc:sldMk cId="3699050364" sldId="284"/>
            <ac:spMk id="7" creationId="{AD497BF6-B9A4-A2AF-48B7-6D317AB1A9C3}"/>
          </ac:spMkLst>
        </pc:spChg>
        <pc:graphicFrameChg chg="del mod modGraphic">
          <ac:chgData name="Cecilia Pinto Taylor" userId="d0fe809a-2460-4a26-9c25-97a139f11bf4" providerId="ADAL" clId="{B5DF3927-1902-4B28-B61B-0207BB5F4905}" dt="2024-01-27T04:55:07.003" v="79" actId="478"/>
          <ac:graphicFrameMkLst>
            <pc:docMk/>
            <pc:sldMk cId="3699050364" sldId="284"/>
            <ac:graphicFrameMk id="3" creationId="{BBEEA923-3988-8BB1-1ACE-8429AEC2F5CC}"/>
          </ac:graphicFrameMkLst>
        </pc:graphicFrameChg>
        <pc:graphicFrameChg chg="add mod modGraphic">
          <ac:chgData name="Cecilia Pinto Taylor" userId="d0fe809a-2460-4a26-9c25-97a139f11bf4" providerId="ADAL" clId="{B5DF3927-1902-4B28-B61B-0207BB5F4905}" dt="2024-01-27T05:26:38.968" v="366" actId="6549"/>
          <ac:graphicFrameMkLst>
            <pc:docMk/>
            <pc:sldMk cId="3699050364" sldId="284"/>
            <ac:graphicFrameMk id="6" creationId="{73CBF04C-5C97-AF61-8B3F-08F0C56887C2}"/>
          </ac:graphicFrameMkLst>
        </pc:graphicFrameChg>
        <pc:graphicFrameChg chg="add del mod">
          <ac:chgData name="Cecilia Pinto Taylor" userId="d0fe809a-2460-4a26-9c25-97a139f11bf4" providerId="ADAL" clId="{B5DF3927-1902-4B28-B61B-0207BB5F4905}" dt="2024-01-27T04:56:09.480" v="89" actId="21"/>
          <ac:graphicFrameMkLst>
            <pc:docMk/>
            <pc:sldMk cId="3699050364" sldId="284"/>
            <ac:graphicFrameMk id="8" creationId="{0A76593E-A6FC-7672-2642-2CDED1DE0615}"/>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1pPr>
            <a:lvl2pPr marL="914400" marR="0" lvl="1"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2pPr>
            <a:lvl3pPr marL="1371600" marR="0" lvl="2"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3pPr>
            <a:lvl4pPr marL="1828800" marR="0" lvl="3"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4pPr>
            <a:lvl5pPr marL="2286000" marR="0" lvl="4"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5pPr>
            <a:lvl6pPr marL="2743200" marR="0" lvl="5"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6pPr>
            <a:lvl7pPr marL="3200400" marR="0" lvl="6"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7pPr>
            <a:lvl8pPr marL="3657600" marR="0" lvl="7"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8pPr>
            <a:lvl9pPr marL="4114800" marR="0" lvl="8"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9pPr>
          </a:lstStyle>
          <a:p>
            <a:endParaRPr dirty="0"/>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1ec292e39a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49" name="Google Shape;149;g1ec292e39a7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dirty="0">
              <a:latin typeface="Arial" panose="020B0604020202020204" pitchFamily="34" charset="0"/>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The</a:t>
            </a:r>
            <a:endParaRPr lang="en-ZA" dirty="0"/>
          </a:p>
        </p:txBody>
      </p:sp>
    </p:spTree>
    <p:extLst>
      <p:ext uri="{BB962C8B-B14F-4D97-AF65-F5344CB8AC3E}">
        <p14:creationId xmlns:p14="http://schemas.microsoft.com/office/powerpoint/2010/main" val="2980941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ZA" dirty="0"/>
          </a:p>
        </p:txBody>
      </p:sp>
    </p:spTree>
    <p:extLst>
      <p:ext uri="{BB962C8B-B14F-4D97-AF65-F5344CB8AC3E}">
        <p14:creationId xmlns:p14="http://schemas.microsoft.com/office/powerpoint/2010/main" val="31771946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ZA" dirty="0"/>
          </a:p>
        </p:txBody>
      </p:sp>
    </p:spTree>
    <p:extLst>
      <p:ext uri="{BB962C8B-B14F-4D97-AF65-F5344CB8AC3E}">
        <p14:creationId xmlns:p14="http://schemas.microsoft.com/office/powerpoint/2010/main" val="40517288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ZA" dirty="0"/>
          </a:p>
        </p:txBody>
      </p:sp>
    </p:spTree>
    <p:extLst>
      <p:ext uri="{BB962C8B-B14F-4D97-AF65-F5344CB8AC3E}">
        <p14:creationId xmlns:p14="http://schemas.microsoft.com/office/powerpoint/2010/main" val="22781369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1ec292e39a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49" name="Google Shape;149;g1ec292e39a7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02365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1ec292e39a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49" name="Google Shape;149;g1ec292e39a7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51737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1ec292e39a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49" name="Google Shape;149;g1ec292e39a7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64492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1ec292e39a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49" name="Google Shape;149;g1ec292e39a7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1784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 Center">
  <p:cSld name="1_Title - Center">
    <p:spTree>
      <p:nvGrpSpPr>
        <p:cNvPr id="1" name="Shape 6"/>
        <p:cNvGrpSpPr/>
        <p:nvPr/>
      </p:nvGrpSpPr>
      <p:grpSpPr>
        <a:xfrm>
          <a:off x="0" y="0"/>
          <a:ext cx="0" cy="0"/>
          <a:chOff x="0" y="0"/>
          <a:chExt cx="0" cy="0"/>
        </a:xfrm>
      </p:grpSpPr>
      <p:pic>
        <p:nvPicPr>
          <p:cNvPr id="7" name="Google Shape;7;p5"/>
          <p:cNvPicPr preferRelativeResize="0"/>
          <p:nvPr/>
        </p:nvPicPr>
        <p:blipFill rotWithShape="1">
          <a:blip r:embed="rId2">
            <a:alphaModFix/>
          </a:blip>
          <a:srcRect/>
          <a:stretch/>
        </p:blipFill>
        <p:spPr>
          <a:xfrm>
            <a:off x="0" y="0"/>
            <a:ext cx="24384000" cy="13716000"/>
          </a:xfrm>
          <a:prstGeom prst="rect">
            <a:avLst/>
          </a:prstGeom>
          <a:noFill/>
          <a:ln>
            <a:noFill/>
          </a:ln>
        </p:spPr>
      </p:pic>
      <p:sp>
        <p:nvSpPr>
          <p:cNvPr id="8" name="Google Shape;8;p5"/>
          <p:cNvSpPr/>
          <p:nvPr/>
        </p:nvSpPr>
        <p:spPr>
          <a:xfrm>
            <a:off x="22872700" y="12420600"/>
            <a:ext cx="508000" cy="508000"/>
          </a:xfrm>
          <a:prstGeom prst="rect">
            <a:avLst/>
          </a:prstGeom>
          <a:noFill/>
          <a:ln w="25400" cap="flat" cmpd="sng">
            <a:solidFill>
              <a:schemeClr val="lt1"/>
            </a:solidFill>
            <a:prstDash val="solid"/>
            <a:miter lim="400000"/>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1C232B"/>
              </a:buClr>
              <a:buSzPts val="3000"/>
              <a:buFont typeface="Arial"/>
              <a:buNone/>
            </a:pPr>
            <a:endParaRPr sz="3000" b="0" i="0" u="none" strike="noStrike" cap="none" dirty="0">
              <a:solidFill>
                <a:srgbClr val="000000"/>
              </a:solidFill>
              <a:latin typeface="Arial" panose="020B0604020202020204" pitchFamily="34" charset="0"/>
              <a:ea typeface="Helvetica Neue"/>
              <a:cs typeface="Arial" panose="020B0604020202020204" pitchFamily="34" charset="0"/>
              <a:sym typeface="Helvetica Neue"/>
            </a:endParaRPr>
          </a:p>
        </p:txBody>
      </p:sp>
      <p:sp>
        <p:nvSpPr>
          <p:cNvPr id="9" name="Google Shape;9;p5"/>
          <p:cNvSpPr txBox="1">
            <a:spLocks noGrp="1"/>
          </p:cNvSpPr>
          <p:nvPr>
            <p:ph type="sldNum" idx="12"/>
          </p:nvPr>
        </p:nvSpPr>
        <p:spPr>
          <a:xfrm>
            <a:off x="22872700" y="12488839"/>
            <a:ext cx="508000" cy="379591"/>
          </a:xfrm>
          <a:prstGeom prst="rect">
            <a:avLst/>
          </a:prstGeom>
          <a:noFill/>
          <a:ln>
            <a:noFill/>
          </a:ln>
        </p:spPr>
        <p:txBody>
          <a:bodyPr spcFirstLastPara="1" wrap="square" lIns="91425" tIns="45700" rIns="91425" bIns="45700" anchor="t" anchorCtr="0">
            <a:noAutofit/>
          </a:bodyPr>
          <a:lstStyle>
            <a:lvl1pPr marL="0" marR="0" lvl="0"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1pPr>
            <a:lvl2pPr marL="0" marR="0" lvl="1"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2pPr>
            <a:lvl3pPr marL="0" marR="0" lvl="2"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3pPr>
            <a:lvl4pPr marL="0" marR="0" lvl="3"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4pPr>
            <a:lvl5pPr marL="0" marR="0" lvl="4"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5pPr>
            <a:lvl6pPr marL="0" marR="0" lvl="5"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6pPr>
            <a:lvl7pPr marL="0" marR="0" lvl="6"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7pPr>
            <a:lvl8pPr marL="0" marR="0" lvl="7"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8pPr>
            <a:lvl9pPr marL="0" marR="0" lvl="8"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ZA"/>
              <a:t>‹#›</a:t>
            </a:fld>
            <a:endParaRPr/>
          </a:p>
        </p:txBody>
      </p:sp>
      <p:pic>
        <p:nvPicPr>
          <p:cNvPr id="10" name="Google Shape;10;p5" descr="Image"/>
          <p:cNvPicPr preferRelativeResize="0"/>
          <p:nvPr/>
        </p:nvPicPr>
        <p:blipFill rotWithShape="1">
          <a:blip r:embed="rId3">
            <a:alphaModFix/>
          </a:blip>
          <a:srcRect/>
          <a:stretch/>
        </p:blipFill>
        <p:spPr>
          <a:xfrm>
            <a:off x="1011256" y="12420600"/>
            <a:ext cx="1381088" cy="508000"/>
          </a:xfrm>
          <a:prstGeom prst="rect">
            <a:avLst/>
          </a:prstGeom>
          <a:noFill/>
          <a:ln>
            <a:noFill/>
          </a:ln>
        </p:spPr>
      </p:pic>
    </p:spTree>
    <p:extLst>
      <p:ext uri="{BB962C8B-B14F-4D97-AF65-F5344CB8AC3E}">
        <p14:creationId xmlns:p14="http://schemas.microsoft.com/office/powerpoint/2010/main" val="984500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2_Title - Center" preserve="1">
  <p:cSld name="5_Title - Center">
    <p:spTree>
      <p:nvGrpSpPr>
        <p:cNvPr id="1" name="Shape 17"/>
        <p:cNvGrpSpPr/>
        <p:nvPr/>
      </p:nvGrpSpPr>
      <p:grpSpPr>
        <a:xfrm>
          <a:off x="0" y="0"/>
          <a:ext cx="0" cy="0"/>
          <a:chOff x="0" y="0"/>
          <a:chExt cx="0" cy="0"/>
        </a:xfrm>
      </p:grpSpPr>
      <p:sp>
        <p:nvSpPr>
          <p:cNvPr id="3" name="Rectangle 2">
            <a:extLst>
              <a:ext uri="{FF2B5EF4-FFF2-40B4-BE49-F238E27FC236}">
                <a16:creationId xmlns:a16="http://schemas.microsoft.com/office/drawing/2014/main" id="{6343AF5F-1AB5-5F56-CA48-2F19A3F6CEDE}"/>
              </a:ext>
            </a:extLst>
          </p:cNvPr>
          <p:cNvSpPr/>
          <p:nvPr userDrawn="1"/>
        </p:nvSpPr>
        <p:spPr>
          <a:xfrm>
            <a:off x="8051800" y="0"/>
            <a:ext cx="16332200" cy="13716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CA9DDB6-C321-29DD-0FD8-FFA996FD941F}"/>
              </a:ext>
            </a:extLst>
          </p:cNvPr>
          <p:cNvSpPr/>
          <p:nvPr userDrawn="1"/>
        </p:nvSpPr>
        <p:spPr>
          <a:xfrm>
            <a:off x="0" y="0"/>
            <a:ext cx="24384000" cy="116332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Google Shape;18;g2a6c8e0be0c_0_128" descr="Image"/>
          <p:cNvPicPr preferRelativeResize="0"/>
          <p:nvPr/>
        </p:nvPicPr>
        <p:blipFill rotWithShape="1">
          <a:blip r:embed="rId2">
            <a:alphaModFix/>
          </a:blip>
          <a:srcRect/>
          <a:stretch/>
        </p:blipFill>
        <p:spPr>
          <a:xfrm>
            <a:off x="1011256" y="12420600"/>
            <a:ext cx="1381088" cy="508000"/>
          </a:xfrm>
          <a:prstGeom prst="rect">
            <a:avLst/>
          </a:prstGeom>
          <a:noFill/>
          <a:ln>
            <a:noFill/>
          </a:ln>
        </p:spPr>
      </p:pic>
      <p:sp>
        <p:nvSpPr>
          <p:cNvPr id="4" name="Rectangle 3">
            <a:extLst>
              <a:ext uri="{FF2B5EF4-FFF2-40B4-BE49-F238E27FC236}">
                <a16:creationId xmlns:a16="http://schemas.microsoft.com/office/drawing/2014/main" id="{8CC2C8D0-ED52-82B5-5EFA-081E476BE7D0}"/>
              </a:ext>
            </a:extLst>
          </p:cNvPr>
          <p:cNvSpPr/>
          <p:nvPr userDrawn="1"/>
        </p:nvSpPr>
        <p:spPr>
          <a:xfrm>
            <a:off x="12578576" y="457200"/>
            <a:ext cx="11348224" cy="10718800"/>
          </a:xfrm>
          <a:prstGeom prst="rect">
            <a:avLst/>
          </a:prstGeom>
          <a:solidFill>
            <a:schemeClr val="bg1"/>
          </a:solidFill>
          <a:ln w="85725">
            <a:solidFill>
              <a:srgbClr val="103C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3323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2_Title - Center" preserve="1">
  <p:cSld name="5_Title - Center">
    <p:spTree>
      <p:nvGrpSpPr>
        <p:cNvPr id="1" name="Shape 17"/>
        <p:cNvGrpSpPr/>
        <p:nvPr/>
      </p:nvGrpSpPr>
      <p:grpSpPr>
        <a:xfrm>
          <a:off x="0" y="0"/>
          <a:ext cx="0" cy="0"/>
          <a:chOff x="0" y="0"/>
          <a:chExt cx="0" cy="0"/>
        </a:xfrm>
      </p:grpSpPr>
      <p:sp>
        <p:nvSpPr>
          <p:cNvPr id="3" name="Rectangle 2">
            <a:extLst>
              <a:ext uri="{FF2B5EF4-FFF2-40B4-BE49-F238E27FC236}">
                <a16:creationId xmlns:a16="http://schemas.microsoft.com/office/drawing/2014/main" id="{6343AF5F-1AB5-5F56-CA48-2F19A3F6CEDE}"/>
              </a:ext>
            </a:extLst>
          </p:cNvPr>
          <p:cNvSpPr/>
          <p:nvPr userDrawn="1"/>
        </p:nvSpPr>
        <p:spPr>
          <a:xfrm>
            <a:off x="8051800" y="0"/>
            <a:ext cx="16332200" cy="13716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CA9DDB6-C321-29DD-0FD8-FFA996FD941F}"/>
              </a:ext>
            </a:extLst>
          </p:cNvPr>
          <p:cNvSpPr/>
          <p:nvPr userDrawn="1"/>
        </p:nvSpPr>
        <p:spPr>
          <a:xfrm>
            <a:off x="0" y="0"/>
            <a:ext cx="24384000" cy="116332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Google Shape;18;g2a6c8e0be0c_0_128" descr="Image"/>
          <p:cNvPicPr preferRelativeResize="0"/>
          <p:nvPr/>
        </p:nvPicPr>
        <p:blipFill rotWithShape="1">
          <a:blip r:embed="rId2">
            <a:alphaModFix/>
          </a:blip>
          <a:srcRect/>
          <a:stretch/>
        </p:blipFill>
        <p:spPr>
          <a:xfrm>
            <a:off x="1011256" y="12420600"/>
            <a:ext cx="1381088" cy="508000"/>
          </a:xfrm>
          <a:prstGeom prst="rect">
            <a:avLst/>
          </a:prstGeom>
          <a:noFill/>
          <a:ln>
            <a:noFill/>
          </a:ln>
        </p:spPr>
      </p:pic>
      <p:sp>
        <p:nvSpPr>
          <p:cNvPr id="4" name="Rectangle 3">
            <a:extLst>
              <a:ext uri="{FF2B5EF4-FFF2-40B4-BE49-F238E27FC236}">
                <a16:creationId xmlns:a16="http://schemas.microsoft.com/office/drawing/2014/main" id="{8CC2C8D0-ED52-82B5-5EFA-081E476BE7D0}"/>
              </a:ext>
            </a:extLst>
          </p:cNvPr>
          <p:cNvSpPr/>
          <p:nvPr userDrawn="1"/>
        </p:nvSpPr>
        <p:spPr>
          <a:xfrm>
            <a:off x="12578576" y="457200"/>
            <a:ext cx="11348224" cy="1071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oogle Shape;51;p13">
            <a:extLst>
              <a:ext uri="{FF2B5EF4-FFF2-40B4-BE49-F238E27FC236}">
                <a16:creationId xmlns:a16="http://schemas.microsoft.com/office/drawing/2014/main" id="{53073F07-8F9A-D2D9-2867-A0A1C4E0151F}"/>
              </a:ext>
            </a:extLst>
          </p:cNvPr>
          <p:cNvPicPr preferRelativeResize="0"/>
          <p:nvPr userDrawn="1"/>
        </p:nvPicPr>
        <p:blipFill rotWithShape="1">
          <a:blip r:embed="rId3" cstate="screen">
            <a:grayscl/>
            <a:alphaModFix amt="33000"/>
            <a:extLst>
              <a:ext uri="{28A0092B-C50C-407E-A947-70E740481C1C}">
                <a14:useLocalDpi xmlns:a14="http://schemas.microsoft.com/office/drawing/2010/main"/>
              </a:ext>
            </a:extLst>
          </a:blip>
          <a:srcRect l="2439" t="18696" b="20735"/>
          <a:stretch/>
        </p:blipFill>
        <p:spPr>
          <a:xfrm>
            <a:off x="12192000" y="0"/>
            <a:ext cx="12192000" cy="11633200"/>
          </a:xfrm>
          <a:prstGeom prst="rect">
            <a:avLst/>
          </a:prstGeom>
          <a:noFill/>
          <a:ln>
            <a:noFill/>
          </a:ln>
        </p:spPr>
      </p:pic>
    </p:spTree>
    <p:extLst>
      <p:ext uri="{BB962C8B-B14F-4D97-AF65-F5344CB8AC3E}">
        <p14:creationId xmlns:p14="http://schemas.microsoft.com/office/powerpoint/2010/main" val="4691853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Title - Top">
  <p:cSld name="2_Title - Top">
    <p:spTree>
      <p:nvGrpSpPr>
        <p:cNvPr id="1" name="Shape 21"/>
        <p:cNvGrpSpPr/>
        <p:nvPr/>
      </p:nvGrpSpPr>
      <p:grpSpPr>
        <a:xfrm>
          <a:off x="0" y="0"/>
          <a:ext cx="0" cy="0"/>
          <a:chOff x="0" y="0"/>
          <a:chExt cx="0" cy="0"/>
        </a:xfrm>
      </p:grpSpPr>
      <p:sp>
        <p:nvSpPr>
          <p:cNvPr id="22" name="Google Shape;22;p6"/>
          <p:cNvSpPr txBox="1">
            <a:spLocks noGrp="1"/>
          </p:cNvSpPr>
          <p:nvPr>
            <p:ph type="sldNum" idx="12"/>
          </p:nvPr>
        </p:nvSpPr>
        <p:spPr>
          <a:xfrm>
            <a:off x="22872700" y="12488839"/>
            <a:ext cx="508000" cy="379591"/>
          </a:xfrm>
          <a:prstGeom prst="rect">
            <a:avLst/>
          </a:prstGeom>
          <a:noFill/>
          <a:ln>
            <a:noFill/>
          </a:ln>
        </p:spPr>
        <p:txBody>
          <a:bodyPr spcFirstLastPara="1" wrap="square" lIns="91425" tIns="45700" rIns="91425" bIns="45700" anchor="t" anchorCtr="0">
            <a:noAutofit/>
          </a:bodyPr>
          <a:lstStyle>
            <a:lvl1pPr marL="0" marR="0" lvl="0" indent="0" algn="ctr" rtl="0">
              <a:lnSpc>
                <a:spcPct val="100000"/>
              </a:lnSpc>
              <a:spcBef>
                <a:spcPts val="0"/>
              </a:spcBef>
              <a:spcAft>
                <a:spcPts val="0"/>
              </a:spcAft>
              <a:buClr>
                <a:srgbClr val="1B6775"/>
              </a:buClr>
              <a:buSzPts val="1800"/>
              <a:buFont typeface="Arial"/>
              <a:buNone/>
              <a:defRPr sz="1800" b="0" i="0" u="none" strike="noStrike" cap="none">
                <a:solidFill>
                  <a:schemeClr val="tx1"/>
                </a:solidFill>
                <a:latin typeface="Arial"/>
                <a:ea typeface="Arial"/>
                <a:cs typeface="Arial"/>
                <a:sym typeface="Arial"/>
              </a:defRPr>
            </a:lvl1pPr>
            <a:lvl2pPr marL="0" marR="0" lvl="1"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2pPr>
            <a:lvl3pPr marL="0" marR="0" lvl="2"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3pPr>
            <a:lvl4pPr marL="0" marR="0" lvl="3"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4pPr>
            <a:lvl5pPr marL="0" marR="0" lvl="4"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5pPr>
            <a:lvl6pPr marL="0" marR="0" lvl="5"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6pPr>
            <a:lvl7pPr marL="0" marR="0" lvl="6"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7pPr>
            <a:lvl8pPr marL="0" marR="0" lvl="7"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8pPr>
            <a:lvl9pPr marL="0" marR="0" lvl="8"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9pPr>
          </a:lstStyle>
          <a:p>
            <a:fld id="{00000000-1234-1234-1234-123412341234}" type="slidenum">
              <a:rPr lang="en-ZA" smtClean="0"/>
              <a:pPr/>
              <a:t>‹#›</a:t>
            </a:fld>
            <a:endParaRPr lang="en-ZA" dirty="0"/>
          </a:p>
        </p:txBody>
      </p:sp>
      <p:sp>
        <p:nvSpPr>
          <p:cNvPr id="23" name="Google Shape;23;p6"/>
          <p:cNvSpPr/>
          <p:nvPr/>
        </p:nvSpPr>
        <p:spPr>
          <a:xfrm>
            <a:off x="22872700" y="12420600"/>
            <a:ext cx="508000" cy="508000"/>
          </a:xfrm>
          <a:prstGeom prst="rect">
            <a:avLst/>
          </a:prstGeom>
          <a:noFill/>
          <a:ln w="25400" cap="flat" cmpd="sng">
            <a:solidFill>
              <a:srgbClr val="1E7A88"/>
            </a:solidFill>
            <a:prstDash val="solid"/>
            <a:miter lim="400000"/>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1C232B"/>
              </a:buClr>
              <a:buSzPts val="3000"/>
              <a:buFont typeface="Arial"/>
              <a:buNone/>
            </a:pPr>
            <a:endParaRPr sz="3000" b="0" i="0" u="none" strike="noStrike" cap="none" dirty="0">
              <a:solidFill>
                <a:srgbClr val="000000"/>
              </a:solidFill>
              <a:latin typeface="Arial" panose="020B0604020202020204" pitchFamily="34" charset="0"/>
              <a:ea typeface="Helvetica Neue"/>
              <a:cs typeface="Arial" panose="020B0604020202020204" pitchFamily="34" charset="0"/>
              <a:sym typeface="Helvetica Neue"/>
            </a:endParaRPr>
          </a:p>
        </p:txBody>
      </p:sp>
      <p:pic>
        <p:nvPicPr>
          <p:cNvPr id="24" name="Google Shape;24;p6" descr="Image"/>
          <p:cNvPicPr preferRelativeResize="0"/>
          <p:nvPr/>
        </p:nvPicPr>
        <p:blipFill rotWithShape="1">
          <a:blip r:embed="rId2">
            <a:alphaModFix/>
          </a:blip>
          <a:srcRect/>
          <a:stretch/>
        </p:blipFill>
        <p:spPr>
          <a:xfrm>
            <a:off x="1011256" y="12420600"/>
            <a:ext cx="1381088" cy="508000"/>
          </a:xfrm>
          <a:prstGeom prst="rect">
            <a:avLst/>
          </a:prstGeom>
          <a:noFill/>
          <a:ln>
            <a:noFill/>
          </a:ln>
        </p:spPr>
      </p:pic>
    </p:spTree>
    <p:extLst>
      <p:ext uri="{BB962C8B-B14F-4D97-AF65-F5344CB8AC3E}">
        <p14:creationId xmlns:p14="http://schemas.microsoft.com/office/powerpoint/2010/main" val="10650394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Photo - Vertical">
  <p:cSld name="1_Photo - Vertical">
    <p:spTree>
      <p:nvGrpSpPr>
        <p:cNvPr id="1" name="Shape 25"/>
        <p:cNvGrpSpPr/>
        <p:nvPr/>
      </p:nvGrpSpPr>
      <p:grpSpPr>
        <a:xfrm>
          <a:off x="0" y="0"/>
          <a:ext cx="0" cy="0"/>
          <a:chOff x="0" y="0"/>
          <a:chExt cx="0" cy="0"/>
        </a:xfrm>
      </p:grpSpPr>
      <p:pic>
        <p:nvPicPr>
          <p:cNvPr id="26" name="Google Shape;26;p7"/>
          <p:cNvPicPr preferRelativeResize="0"/>
          <p:nvPr/>
        </p:nvPicPr>
        <p:blipFill rotWithShape="1">
          <a:blip r:embed="rId2">
            <a:alphaModFix/>
          </a:blip>
          <a:srcRect/>
          <a:stretch/>
        </p:blipFill>
        <p:spPr>
          <a:xfrm>
            <a:off x="0" y="0"/>
            <a:ext cx="24384000" cy="13716000"/>
          </a:xfrm>
          <a:prstGeom prst="rect">
            <a:avLst/>
          </a:prstGeom>
          <a:noFill/>
          <a:ln>
            <a:noFill/>
          </a:ln>
        </p:spPr>
      </p:pic>
      <p:sp>
        <p:nvSpPr>
          <p:cNvPr id="27" name="Google Shape;27;p7"/>
          <p:cNvSpPr/>
          <p:nvPr/>
        </p:nvSpPr>
        <p:spPr>
          <a:xfrm>
            <a:off x="22872700" y="12420600"/>
            <a:ext cx="508000" cy="508000"/>
          </a:xfrm>
          <a:prstGeom prst="rect">
            <a:avLst/>
          </a:prstGeom>
          <a:noFill/>
          <a:ln w="25400" cap="flat" cmpd="sng">
            <a:solidFill>
              <a:schemeClr val="lt1"/>
            </a:solidFill>
            <a:prstDash val="solid"/>
            <a:miter lim="400000"/>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1C232B"/>
              </a:buClr>
              <a:buSzPts val="3000"/>
              <a:buFont typeface="Arial"/>
              <a:buNone/>
            </a:pPr>
            <a:endParaRPr sz="3000" b="0" i="0" u="none" strike="noStrike" cap="none" dirty="0">
              <a:solidFill>
                <a:srgbClr val="000000"/>
              </a:solidFill>
              <a:latin typeface="Arial" panose="020B0604020202020204" pitchFamily="34" charset="0"/>
              <a:ea typeface="Helvetica Neue"/>
              <a:cs typeface="Arial" panose="020B0604020202020204" pitchFamily="34" charset="0"/>
              <a:sym typeface="Helvetica Neue"/>
            </a:endParaRPr>
          </a:p>
        </p:txBody>
      </p:sp>
      <p:sp>
        <p:nvSpPr>
          <p:cNvPr id="28" name="Google Shape;28;p7"/>
          <p:cNvSpPr txBox="1">
            <a:spLocks noGrp="1"/>
          </p:cNvSpPr>
          <p:nvPr>
            <p:ph type="sldNum" idx="12"/>
          </p:nvPr>
        </p:nvSpPr>
        <p:spPr>
          <a:xfrm>
            <a:off x="22872700" y="12488839"/>
            <a:ext cx="508000" cy="379591"/>
          </a:xfrm>
          <a:prstGeom prst="rect">
            <a:avLst/>
          </a:prstGeom>
          <a:noFill/>
          <a:ln>
            <a:noFill/>
          </a:ln>
        </p:spPr>
        <p:txBody>
          <a:bodyPr spcFirstLastPara="1" wrap="square" lIns="91425" tIns="45700" rIns="91425" bIns="45700" anchor="t" anchorCtr="0">
            <a:noAutofit/>
          </a:bodyPr>
          <a:lstStyle>
            <a:lvl1pPr marL="0" marR="0" lvl="0"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1pPr>
            <a:lvl2pPr marL="0" marR="0" lvl="1"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2pPr>
            <a:lvl3pPr marL="0" marR="0" lvl="2"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3pPr>
            <a:lvl4pPr marL="0" marR="0" lvl="3"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4pPr>
            <a:lvl5pPr marL="0" marR="0" lvl="4"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5pPr>
            <a:lvl6pPr marL="0" marR="0" lvl="5"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6pPr>
            <a:lvl7pPr marL="0" marR="0" lvl="6"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7pPr>
            <a:lvl8pPr marL="0" marR="0" lvl="7"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8pPr>
            <a:lvl9pPr marL="0" marR="0" lvl="8"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ZA"/>
              <a:t>‹#›</a:t>
            </a:fld>
            <a:endParaRPr/>
          </a:p>
        </p:txBody>
      </p:sp>
      <p:pic>
        <p:nvPicPr>
          <p:cNvPr id="29" name="Google Shape;29;p7" descr="Image"/>
          <p:cNvPicPr preferRelativeResize="0"/>
          <p:nvPr/>
        </p:nvPicPr>
        <p:blipFill rotWithShape="1">
          <a:blip r:embed="rId3">
            <a:alphaModFix/>
          </a:blip>
          <a:srcRect/>
          <a:stretch/>
        </p:blipFill>
        <p:spPr>
          <a:xfrm>
            <a:off x="1011256" y="12420600"/>
            <a:ext cx="1381088" cy="508000"/>
          </a:xfrm>
          <a:prstGeom prst="rect">
            <a:avLst/>
          </a:prstGeom>
          <a:noFill/>
          <a:ln>
            <a:noFill/>
          </a:ln>
        </p:spPr>
      </p:pic>
    </p:spTree>
    <p:extLst>
      <p:ext uri="{BB962C8B-B14F-4D97-AF65-F5344CB8AC3E}">
        <p14:creationId xmlns:p14="http://schemas.microsoft.com/office/powerpoint/2010/main" val="1471771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_Title - Center">
  <p:cSld name="3_Title - Center">
    <p:spTree>
      <p:nvGrpSpPr>
        <p:cNvPr id="1" name="Shape 30"/>
        <p:cNvGrpSpPr/>
        <p:nvPr/>
      </p:nvGrpSpPr>
      <p:grpSpPr>
        <a:xfrm>
          <a:off x="0" y="0"/>
          <a:ext cx="0" cy="0"/>
          <a:chOff x="0" y="0"/>
          <a:chExt cx="0" cy="0"/>
        </a:xfrm>
      </p:grpSpPr>
      <p:pic>
        <p:nvPicPr>
          <p:cNvPr id="31" name="Google Shape;31;p9"/>
          <p:cNvPicPr preferRelativeResize="0"/>
          <p:nvPr/>
        </p:nvPicPr>
        <p:blipFill rotWithShape="1">
          <a:blip r:embed="rId2">
            <a:alphaModFix/>
          </a:blip>
          <a:srcRect/>
          <a:stretch/>
        </p:blipFill>
        <p:spPr>
          <a:xfrm>
            <a:off x="0" y="0"/>
            <a:ext cx="24384000" cy="13716000"/>
          </a:xfrm>
          <a:prstGeom prst="rect">
            <a:avLst/>
          </a:prstGeom>
          <a:noFill/>
          <a:ln>
            <a:noFill/>
          </a:ln>
        </p:spPr>
      </p:pic>
      <p:sp>
        <p:nvSpPr>
          <p:cNvPr id="32" name="Google Shape;32;p9"/>
          <p:cNvSpPr/>
          <p:nvPr/>
        </p:nvSpPr>
        <p:spPr>
          <a:xfrm>
            <a:off x="22872700" y="12420600"/>
            <a:ext cx="508000" cy="508000"/>
          </a:xfrm>
          <a:prstGeom prst="rect">
            <a:avLst/>
          </a:prstGeom>
          <a:noFill/>
          <a:ln w="25400" cap="flat" cmpd="sng">
            <a:solidFill>
              <a:schemeClr val="lt1"/>
            </a:solidFill>
            <a:prstDash val="solid"/>
            <a:miter lim="400000"/>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1C232B"/>
              </a:buClr>
              <a:buSzPts val="3000"/>
              <a:buFont typeface="Arial"/>
              <a:buNone/>
            </a:pPr>
            <a:endParaRPr sz="3000" b="0" i="0" u="none" strike="noStrike" cap="none" dirty="0">
              <a:solidFill>
                <a:srgbClr val="000000"/>
              </a:solidFill>
              <a:latin typeface="Arial" panose="020B0604020202020204" pitchFamily="34" charset="0"/>
              <a:ea typeface="Helvetica Neue"/>
              <a:cs typeface="Arial" panose="020B0604020202020204" pitchFamily="34" charset="0"/>
              <a:sym typeface="Helvetica Neue"/>
            </a:endParaRPr>
          </a:p>
        </p:txBody>
      </p:sp>
      <p:sp>
        <p:nvSpPr>
          <p:cNvPr id="33" name="Google Shape;33;p9"/>
          <p:cNvSpPr txBox="1">
            <a:spLocks noGrp="1"/>
          </p:cNvSpPr>
          <p:nvPr>
            <p:ph type="sldNum" idx="12"/>
          </p:nvPr>
        </p:nvSpPr>
        <p:spPr>
          <a:xfrm>
            <a:off x="22872700" y="12488839"/>
            <a:ext cx="508000" cy="379591"/>
          </a:xfrm>
          <a:prstGeom prst="rect">
            <a:avLst/>
          </a:prstGeom>
          <a:noFill/>
          <a:ln>
            <a:noFill/>
          </a:ln>
        </p:spPr>
        <p:txBody>
          <a:bodyPr spcFirstLastPara="1" wrap="square" lIns="91425" tIns="45700" rIns="91425" bIns="45700" anchor="t" anchorCtr="0">
            <a:noAutofit/>
          </a:bodyPr>
          <a:lstStyle>
            <a:lvl1pPr marL="0" marR="0" lvl="0"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1pPr>
            <a:lvl2pPr marL="0" marR="0" lvl="1"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2pPr>
            <a:lvl3pPr marL="0" marR="0" lvl="2"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3pPr>
            <a:lvl4pPr marL="0" marR="0" lvl="3"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4pPr>
            <a:lvl5pPr marL="0" marR="0" lvl="4"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5pPr>
            <a:lvl6pPr marL="0" marR="0" lvl="5"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6pPr>
            <a:lvl7pPr marL="0" marR="0" lvl="6"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7pPr>
            <a:lvl8pPr marL="0" marR="0" lvl="7"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8pPr>
            <a:lvl9pPr marL="0" marR="0" lvl="8"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ZA"/>
              <a:t>‹#›</a:t>
            </a:fld>
            <a:endParaRPr/>
          </a:p>
        </p:txBody>
      </p:sp>
      <p:pic>
        <p:nvPicPr>
          <p:cNvPr id="34" name="Google Shape;34;p9" descr="Image"/>
          <p:cNvPicPr preferRelativeResize="0"/>
          <p:nvPr/>
        </p:nvPicPr>
        <p:blipFill rotWithShape="1">
          <a:blip r:embed="rId3">
            <a:alphaModFix/>
          </a:blip>
          <a:srcRect/>
          <a:stretch/>
        </p:blipFill>
        <p:spPr>
          <a:xfrm>
            <a:off x="1011256" y="12420600"/>
            <a:ext cx="1381088" cy="508000"/>
          </a:xfrm>
          <a:prstGeom prst="rect">
            <a:avLst/>
          </a:prstGeom>
          <a:noFill/>
          <a:ln>
            <a:noFill/>
          </a:ln>
        </p:spPr>
      </p:pic>
    </p:spTree>
    <p:extLst>
      <p:ext uri="{BB962C8B-B14F-4D97-AF65-F5344CB8AC3E}">
        <p14:creationId xmlns:p14="http://schemas.microsoft.com/office/powerpoint/2010/main" val="26597046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_Title - Top">
  <p:cSld name="3_Title - Top">
    <p:spTree>
      <p:nvGrpSpPr>
        <p:cNvPr id="1" name="Shape 35"/>
        <p:cNvGrpSpPr/>
        <p:nvPr/>
      </p:nvGrpSpPr>
      <p:grpSpPr>
        <a:xfrm>
          <a:off x="0" y="0"/>
          <a:ext cx="0" cy="0"/>
          <a:chOff x="0" y="0"/>
          <a:chExt cx="0" cy="0"/>
        </a:xfrm>
      </p:grpSpPr>
      <p:sp>
        <p:nvSpPr>
          <p:cNvPr id="36" name="Google Shape;36;p10"/>
          <p:cNvSpPr txBox="1">
            <a:spLocks noGrp="1"/>
          </p:cNvSpPr>
          <p:nvPr>
            <p:ph type="sldNum" idx="12"/>
          </p:nvPr>
        </p:nvSpPr>
        <p:spPr>
          <a:xfrm>
            <a:off x="22872700" y="12488839"/>
            <a:ext cx="508000" cy="379591"/>
          </a:xfrm>
          <a:prstGeom prst="rect">
            <a:avLst/>
          </a:prstGeom>
          <a:noFill/>
          <a:ln>
            <a:noFill/>
          </a:ln>
        </p:spPr>
        <p:txBody>
          <a:bodyPr spcFirstLastPara="1" wrap="square" lIns="91425" tIns="45700" rIns="91425" bIns="45700" anchor="t" anchorCtr="0">
            <a:noAutofit/>
          </a:bodyPr>
          <a:lstStyle>
            <a:lvl1pPr marL="0" marR="0" lvl="0" indent="0" algn="ctr" rtl="0">
              <a:lnSpc>
                <a:spcPct val="100000"/>
              </a:lnSpc>
              <a:spcBef>
                <a:spcPts val="0"/>
              </a:spcBef>
              <a:spcAft>
                <a:spcPts val="0"/>
              </a:spcAft>
              <a:buClr>
                <a:srgbClr val="EA5A50"/>
              </a:buClr>
              <a:buSzPts val="1800"/>
              <a:buFont typeface="Arial"/>
              <a:buNone/>
              <a:defRPr sz="1800" b="0" i="0" u="none" strike="noStrike" cap="none">
                <a:solidFill>
                  <a:srgbClr val="EA5A50"/>
                </a:solidFill>
                <a:latin typeface="Arial"/>
                <a:ea typeface="Arial"/>
                <a:cs typeface="Arial"/>
                <a:sym typeface="Arial"/>
              </a:defRPr>
            </a:lvl1pPr>
            <a:lvl2pPr marL="0" marR="0" lvl="1" indent="0" algn="ctr" rtl="0">
              <a:lnSpc>
                <a:spcPct val="100000"/>
              </a:lnSpc>
              <a:spcBef>
                <a:spcPts val="0"/>
              </a:spcBef>
              <a:spcAft>
                <a:spcPts val="0"/>
              </a:spcAft>
              <a:buClr>
                <a:srgbClr val="EA5A50"/>
              </a:buClr>
              <a:buSzPts val="1800"/>
              <a:buFont typeface="Arial"/>
              <a:buNone/>
              <a:defRPr sz="1800" b="0" i="0" u="none" strike="noStrike" cap="none">
                <a:solidFill>
                  <a:srgbClr val="EA5A50"/>
                </a:solidFill>
                <a:latin typeface="Arial"/>
                <a:ea typeface="Arial"/>
                <a:cs typeface="Arial"/>
                <a:sym typeface="Arial"/>
              </a:defRPr>
            </a:lvl2pPr>
            <a:lvl3pPr marL="0" marR="0" lvl="2" indent="0" algn="ctr" rtl="0">
              <a:lnSpc>
                <a:spcPct val="100000"/>
              </a:lnSpc>
              <a:spcBef>
                <a:spcPts val="0"/>
              </a:spcBef>
              <a:spcAft>
                <a:spcPts val="0"/>
              </a:spcAft>
              <a:buClr>
                <a:srgbClr val="EA5A50"/>
              </a:buClr>
              <a:buSzPts val="1800"/>
              <a:buFont typeface="Arial"/>
              <a:buNone/>
              <a:defRPr sz="1800" b="0" i="0" u="none" strike="noStrike" cap="none">
                <a:solidFill>
                  <a:srgbClr val="EA5A50"/>
                </a:solidFill>
                <a:latin typeface="Arial"/>
                <a:ea typeface="Arial"/>
                <a:cs typeface="Arial"/>
                <a:sym typeface="Arial"/>
              </a:defRPr>
            </a:lvl3pPr>
            <a:lvl4pPr marL="0" marR="0" lvl="3" indent="0" algn="ctr" rtl="0">
              <a:lnSpc>
                <a:spcPct val="100000"/>
              </a:lnSpc>
              <a:spcBef>
                <a:spcPts val="0"/>
              </a:spcBef>
              <a:spcAft>
                <a:spcPts val="0"/>
              </a:spcAft>
              <a:buClr>
                <a:srgbClr val="EA5A50"/>
              </a:buClr>
              <a:buSzPts val="1800"/>
              <a:buFont typeface="Arial"/>
              <a:buNone/>
              <a:defRPr sz="1800" b="0" i="0" u="none" strike="noStrike" cap="none">
                <a:solidFill>
                  <a:srgbClr val="EA5A50"/>
                </a:solidFill>
                <a:latin typeface="Arial"/>
                <a:ea typeface="Arial"/>
                <a:cs typeface="Arial"/>
                <a:sym typeface="Arial"/>
              </a:defRPr>
            </a:lvl4pPr>
            <a:lvl5pPr marL="0" marR="0" lvl="4" indent="0" algn="ctr" rtl="0">
              <a:lnSpc>
                <a:spcPct val="100000"/>
              </a:lnSpc>
              <a:spcBef>
                <a:spcPts val="0"/>
              </a:spcBef>
              <a:spcAft>
                <a:spcPts val="0"/>
              </a:spcAft>
              <a:buClr>
                <a:srgbClr val="EA5A50"/>
              </a:buClr>
              <a:buSzPts val="1800"/>
              <a:buFont typeface="Arial"/>
              <a:buNone/>
              <a:defRPr sz="1800" b="0" i="0" u="none" strike="noStrike" cap="none">
                <a:solidFill>
                  <a:srgbClr val="EA5A50"/>
                </a:solidFill>
                <a:latin typeface="Arial"/>
                <a:ea typeface="Arial"/>
                <a:cs typeface="Arial"/>
                <a:sym typeface="Arial"/>
              </a:defRPr>
            </a:lvl5pPr>
            <a:lvl6pPr marL="0" marR="0" lvl="5" indent="0" algn="ctr" rtl="0">
              <a:lnSpc>
                <a:spcPct val="100000"/>
              </a:lnSpc>
              <a:spcBef>
                <a:spcPts val="0"/>
              </a:spcBef>
              <a:spcAft>
                <a:spcPts val="0"/>
              </a:spcAft>
              <a:buClr>
                <a:srgbClr val="EA5A50"/>
              </a:buClr>
              <a:buSzPts val="1800"/>
              <a:buFont typeface="Arial"/>
              <a:buNone/>
              <a:defRPr sz="1800" b="0" i="0" u="none" strike="noStrike" cap="none">
                <a:solidFill>
                  <a:srgbClr val="EA5A50"/>
                </a:solidFill>
                <a:latin typeface="Arial"/>
                <a:ea typeface="Arial"/>
                <a:cs typeface="Arial"/>
                <a:sym typeface="Arial"/>
              </a:defRPr>
            </a:lvl6pPr>
            <a:lvl7pPr marL="0" marR="0" lvl="6" indent="0" algn="ctr" rtl="0">
              <a:lnSpc>
                <a:spcPct val="100000"/>
              </a:lnSpc>
              <a:spcBef>
                <a:spcPts val="0"/>
              </a:spcBef>
              <a:spcAft>
                <a:spcPts val="0"/>
              </a:spcAft>
              <a:buClr>
                <a:srgbClr val="EA5A50"/>
              </a:buClr>
              <a:buSzPts val="1800"/>
              <a:buFont typeface="Arial"/>
              <a:buNone/>
              <a:defRPr sz="1800" b="0" i="0" u="none" strike="noStrike" cap="none">
                <a:solidFill>
                  <a:srgbClr val="EA5A50"/>
                </a:solidFill>
                <a:latin typeface="Arial"/>
                <a:ea typeface="Arial"/>
                <a:cs typeface="Arial"/>
                <a:sym typeface="Arial"/>
              </a:defRPr>
            </a:lvl7pPr>
            <a:lvl8pPr marL="0" marR="0" lvl="7" indent="0" algn="ctr" rtl="0">
              <a:lnSpc>
                <a:spcPct val="100000"/>
              </a:lnSpc>
              <a:spcBef>
                <a:spcPts val="0"/>
              </a:spcBef>
              <a:spcAft>
                <a:spcPts val="0"/>
              </a:spcAft>
              <a:buClr>
                <a:srgbClr val="EA5A50"/>
              </a:buClr>
              <a:buSzPts val="1800"/>
              <a:buFont typeface="Arial"/>
              <a:buNone/>
              <a:defRPr sz="1800" b="0" i="0" u="none" strike="noStrike" cap="none">
                <a:solidFill>
                  <a:srgbClr val="EA5A50"/>
                </a:solidFill>
                <a:latin typeface="Arial"/>
                <a:ea typeface="Arial"/>
                <a:cs typeface="Arial"/>
                <a:sym typeface="Arial"/>
              </a:defRPr>
            </a:lvl8pPr>
            <a:lvl9pPr marL="0" marR="0" lvl="8" indent="0" algn="ctr" rtl="0">
              <a:lnSpc>
                <a:spcPct val="100000"/>
              </a:lnSpc>
              <a:spcBef>
                <a:spcPts val="0"/>
              </a:spcBef>
              <a:spcAft>
                <a:spcPts val="0"/>
              </a:spcAft>
              <a:buClr>
                <a:srgbClr val="EA5A50"/>
              </a:buClr>
              <a:buSzPts val="1800"/>
              <a:buFont typeface="Arial"/>
              <a:buNone/>
              <a:defRPr sz="1800" b="0" i="0" u="none" strike="noStrike" cap="none">
                <a:solidFill>
                  <a:srgbClr val="EA5A50"/>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ZA"/>
              <a:t>‹#›</a:t>
            </a:fld>
            <a:endParaRPr/>
          </a:p>
        </p:txBody>
      </p:sp>
      <p:sp>
        <p:nvSpPr>
          <p:cNvPr id="37" name="Google Shape;37;p10"/>
          <p:cNvSpPr/>
          <p:nvPr/>
        </p:nvSpPr>
        <p:spPr>
          <a:xfrm>
            <a:off x="22872700" y="12420600"/>
            <a:ext cx="508000" cy="508000"/>
          </a:xfrm>
          <a:prstGeom prst="rect">
            <a:avLst/>
          </a:prstGeom>
          <a:noFill/>
          <a:ln w="25400" cap="flat" cmpd="sng">
            <a:solidFill>
              <a:srgbClr val="E95A50"/>
            </a:solidFill>
            <a:prstDash val="solid"/>
            <a:miter lim="400000"/>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1C232B"/>
              </a:buClr>
              <a:buSzPts val="3000"/>
              <a:buFont typeface="Arial"/>
              <a:buNone/>
            </a:pPr>
            <a:endParaRPr sz="3000" b="0" i="0" u="none" strike="noStrike" cap="none" dirty="0">
              <a:solidFill>
                <a:srgbClr val="000000"/>
              </a:solidFill>
              <a:latin typeface="Arial" panose="020B0604020202020204" pitchFamily="34" charset="0"/>
              <a:ea typeface="Helvetica Neue"/>
              <a:cs typeface="Arial" panose="020B0604020202020204" pitchFamily="34" charset="0"/>
              <a:sym typeface="Helvetica Neue"/>
            </a:endParaRPr>
          </a:p>
        </p:txBody>
      </p:sp>
      <p:pic>
        <p:nvPicPr>
          <p:cNvPr id="38" name="Google Shape;38;p10" descr="Image"/>
          <p:cNvPicPr preferRelativeResize="0"/>
          <p:nvPr/>
        </p:nvPicPr>
        <p:blipFill rotWithShape="1">
          <a:blip r:embed="rId2">
            <a:alphaModFix/>
          </a:blip>
          <a:srcRect/>
          <a:stretch/>
        </p:blipFill>
        <p:spPr>
          <a:xfrm>
            <a:off x="1011256" y="12420600"/>
            <a:ext cx="1381088" cy="508001"/>
          </a:xfrm>
          <a:prstGeom prst="rect">
            <a:avLst/>
          </a:prstGeom>
          <a:noFill/>
          <a:ln>
            <a:noFill/>
          </a:ln>
        </p:spPr>
      </p:pic>
    </p:spTree>
    <p:extLst>
      <p:ext uri="{BB962C8B-B14F-4D97-AF65-F5344CB8AC3E}">
        <p14:creationId xmlns:p14="http://schemas.microsoft.com/office/powerpoint/2010/main" val="31537281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2_Photo - Vertical">
  <p:cSld name="2_Photo - Vertical">
    <p:spTree>
      <p:nvGrpSpPr>
        <p:cNvPr id="1" name="Shape 39"/>
        <p:cNvGrpSpPr/>
        <p:nvPr/>
      </p:nvGrpSpPr>
      <p:grpSpPr>
        <a:xfrm>
          <a:off x="0" y="0"/>
          <a:ext cx="0" cy="0"/>
          <a:chOff x="0" y="0"/>
          <a:chExt cx="0" cy="0"/>
        </a:xfrm>
      </p:grpSpPr>
      <p:pic>
        <p:nvPicPr>
          <p:cNvPr id="40" name="Google Shape;40;p11"/>
          <p:cNvPicPr preferRelativeResize="0"/>
          <p:nvPr/>
        </p:nvPicPr>
        <p:blipFill rotWithShape="1">
          <a:blip r:embed="rId2">
            <a:alphaModFix/>
          </a:blip>
          <a:srcRect/>
          <a:stretch/>
        </p:blipFill>
        <p:spPr>
          <a:xfrm>
            <a:off x="0" y="0"/>
            <a:ext cx="24384000" cy="13716000"/>
          </a:xfrm>
          <a:prstGeom prst="rect">
            <a:avLst/>
          </a:prstGeom>
          <a:noFill/>
          <a:ln>
            <a:noFill/>
          </a:ln>
        </p:spPr>
      </p:pic>
      <p:sp>
        <p:nvSpPr>
          <p:cNvPr id="41" name="Google Shape;41;p11"/>
          <p:cNvSpPr/>
          <p:nvPr/>
        </p:nvSpPr>
        <p:spPr>
          <a:xfrm>
            <a:off x="22872700" y="12420600"/>
            <a:ext cx="508000" cy="508000"/>
          </a:xfrm>
          <a:prstGeom prst="rect">
            <a:avLst/>
          </a:prstGeom>
          <a:noFill/>
          <a:ln w="25400" cap="flat" cmpd="sng">
            <a:solidFill>
              <a:schemeClr val="lt1"/>
            </a:solidFill>
            <a:prstDash val="solid"/>
            <a:miter lim="400000"/>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1C232B"/>
              </a:buClr>
              <a:buSzPts val="3000"/>
              <a:buFont typeface="Arial"/>
              <a:buNone/>
            </a:pPr>
            <a:endParaRPr sz="3000" b="0" i="0" u="none" strike="noStrike" cap="none" dirty="0">
              <a:solidFill>
                <a:srgbClr val="000000"/>
              </a:solidFill>
              <a:latin typeface="Arial" panose="020B0604020202020204" pitchFamily="34" charset="0"/>
              <a:ea typeface="Helvetica Neue"/>
              <a:cs typeface="Arial" panose="020B0604020202020204" pitchFamily="34" charset="0"/>
              <a:sym typeface="Helvetica Neue"/>
            </a:endParaRPr>
          </a:p>
        </p:txBody>
      </p:sp>
      <p:sp>
        <p:nvSpPr>
          <p:cNvPr id="42" name="Google Shape;42;p11"/>
          <p:cNvSpPr txBox="1">
            <a:spLocks noGrp="1"/>
          </p:cNvSpPr>
          <p:nvPr>
            <p:ph type="sldNum" idx="12"/>
          </p:nvPr>
        </p:nvSpPr>
        <p:spPr>
          <a:xfrm>
            <a:off x="22872700" y="12488839"/>
            <a:ext cx="508000" cy="379591"/>
          </a:xfrm>
          <a:prstGeom prst="rect">
            <a:avLst/>
          </a:prstGeom>
          <a:noFill/>
          <a:ln>
            <a:noFill/>
          </a:ln>
        </p:spPr>
        <p:txBody>
          <a:bodyPr spcFirstLastPara="1" wrap="square" lIns="91425" tIns="45700" rIns="91425" bIns="45700" anchor="t" anchorCtr="0">
            <a:noAutofit/>
          </a:bodyPr>
          <a:lstStyle>
            <a:lvl1pPr marL="0" marR="0" lvl="0"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1pPr>
            <a:lvl2pPr marL="0" marR="0" lvl="1"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2pPr>
            <a:lvl3pPr marL="0" marR="0" lvl="2"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3pPr>
            <a:lvl4pPr marL="0" marR="0" lvl="3"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4pPr>
            <a:lvl5pPr marL="0" marR="0" lvl="4"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5pPr>
            <a:lvl6pPr marL="0" marR="0" lvl="5"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6pPr>
            <a:lvl7pPr marL="0" marR="0" lvl="6"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7pPr>
            <a:lvl8pPr marL="0" marR="0" lvl="7"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8pPr>
            <a:lvl9pPr marL="0" marR="0" lvl="8"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ZA"/>
              <a:t>‹#›</a:t>
            </a:fld>
            <a:endParaRPr/>
          </a:p>
        </p:txBody>
      </p:sp>
      <p:pic>
        <p:nvPicPr>
          <p:cNvPr id="43" name="Google Shape;43;p11" descr="Image"/>
          <p:cNvPicPr preferRelativeResize="0"/>
          <p:nvPr/>
        </p:nvPicPr>
        <p:blipFill rotWithShape="1">
          <a:blip r:embed="rId3">
            <a:alphaModFix/>
          </a:blip>
          <a:srcRect/>
          <a:stretch/>
        </p:blipFill>
        <p:spPr>
          <a:xfrm>
            <a:off x="1011256" y="12420600"/>
            <a:ext cx="1381088" cy="508001"/>
          </a:xfrm>
          <a:prstGeom prst="rect">
            <a:avLst/>
          </a:prstGeom>
          <a:noFill/>
          <a:ln>
            <a:noFill/>
          </a:ln>
        </p:spPr>
      </p:pic>
    </p:spTree>
    <p:extLst>
      <p:ext uri="{BB962C8B-B14F-4D97-AF65-F5344CB8AC3E}">
        <p14:creationId xmlns:p14="http://schemas.microsoft.com/office/powerpoint/2010/main" val="31499360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4_Title - Top">
  <p:cSld name="4_Title - Top">
    <p:spTree>
      <p:nvGrpSpPr>
        <p:cNvPr id="1" name="Shape 44"/>
        <p:cNvGrpSpPr/>
        <p:nvPr/>
      </p:nvGrpSpPr>
      <p:grpSpPr>
        <a:xfrm>
          <a:off x="0" y="0"/>
          <a:ext cx="0" cy="0"/>
          <a:chOff x="0" y="0"/>
          <a:chExt cx="0" cy="0"/>
        </a:xfrm>
      </p:grpSpPr>
      <p:pic>
        <p:nvPicPr>
          <p:cNvPr id="45" name="Google Shape;45;p12"/>
          <p:cNvPicPr preferRelativeResize="0"/>
          <p:nvPr/>
        </p:nvPicPr>
        <p:blipFill rotWithShape="1">
          <a:blip r:embed="rId2">
            <a:alphaModFix/>
          </a:blip>
          <a:srcRect/>
          <a:stretch/>
        </p:blipFill>
        <p:spPr>
          <a:xfrm>
            <a:off x="0" y="0"/>
            <a:ext cx="24384000" cy="13716000"/>
          </a:xfrm>
          <a:prstGeom prst="rect">
            <a:avLst/>
          </a:prstGeom>
          <a:noFill/>
          <a:ln>
            <a:noFill/>
          </a:ln>
        </p:spPr>
      </p:pic>
      <p:sp>
        <p:nvSpPr>
          <p:cNvPr id="46" name="Google Shape;46;p12"/>
          <p:cNvSpPr/>
          <p:nvPr/>
        </p:nvSpPr>
        <p:spPr>
          <a:xfrm>
            <a:off x="22872700" y="12420600"/>
            <a:ext cx="508000" cy="508000"/>
          </a:xfrm>
          <a:prstGeom prst="rect">
            <a:avLst/>
          </a:prstGeom>
          <a:noFill/>
          <a:ln w="25400" cap="flat" cmpd="sng">
            <a:solidFill>
              <a:schemeClr val="lt1"/>
            </a:solidFill>
            <a:prstDash val="solid"/>
            <a:miter lim="400000"/>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1C232B"/>
              </a:buClr>
              <a:buSzPts val="3000"/>
              <a:buFont typeface="Arial"/>
              <a:buNone/>
            </a:pPr>
            <a:endParaRPr sz="3000" b="0" i="0" u="none" strike="noStrike" cap="none" dirty="0">
              <a:solidFill>
                <a:srgbClr val="000000"/>
              </a:solidFill>
              <a:latin typeface="Arial" panose="020B0604020202020204" pitchFamily="34" charset="0"/>
              <a:ea typeface="Helvetica Neue"/>
              <a:cs typeface="Arial" panose="020B0604020202020204" pitchFamily="34" charset="0"/>
              <a:sym typeface="Helvetica Neue"/>
            </a:endParaRPr>
          </a:p>
        </p:txBody>
      </p:sp>
      <p:sp>
        <p:nvSpPr>
          <p:cNvPr id="47" name="Google Shape;47;p12"/>
          <p:cNvSpPr txBox="1">
            <a:spLocks noGrp="1"/>
          </p:cNvSpPr>
          <p:nvPr>
            <p:ph type="sldNum" idx="12"/>
          </p:nvPr>
        </p:nvSpPr>
        <p:spPr>
          <a:xfrm>
            <a:off x="22872700" y="12488839"/>
            <a:ext cx="508000" cy="379591"/>
          </a:xfrm>
          <a:prstGeom prst="rect">
            <a:avLst/>
          </a:prstGeom>
          <a:noFill/>
          <a:ln>
            <a:noFill/>
          </a:ln>
        </p:spPr>
        <p:txBody>
          <a:bodyPr spcFirstLastPara="1" wrap="square" lIns="91425" tIns="45700" rIns="91425" bIns="45700" anchor="t" anchorCtr="0">
            <a:noAutofit/>
          </a:bodyPr>
          <a:lstStyle>
            <a:lvl1pPr marL="0" marR="0" lvl="0" indent="0" algn="ctr" rtl="0">
              <a:lnSpc>
                <a:spcPct val="100000"/>
              </a:lnSpc>
              <a:spcBef>
                <a:spcPts val="0"/>
              </a:spcBef>
              <a:spcAft>
                <a:spcPts val="0"/>
              </a:spcAft>
              <a:buClr>
                <a:srgbClr val="EA5A50"/>
              </a:buClr>
              <a:buSzPts val="1800"/>
              <a:buFont typeface="Arial"/>
              <a:buNone/>
              <a:defRPr sz="1800" b="0" i="0" u="none" strike="noStrike" cap="none">
                <a:solidFill>
                  <a:srgbClr val="EA5A50"/>
                </a:solidFill>
                <a:latin typeface="Arial"/>
                <a:ea typeface="Arial"/>
                <a:cs typeface="Arial"/>
                <a:sym typeface="Arial"/>
              </a:defRPr>
            </a:lvl1pPr>
            <a:lvl2pPr marL="0" marR="0" lvl="1" indent="0" algn="ctr" rtl="0">
              <a:lnSpc>
                <a:spcPct val="100000"/>
              </a:lnSpc>
              <a:spcBef>
                <a:spcPts val="0"/>
              </a:spcBef>
              <a:spcAft>
                <a:spcPts val="0"/>
              </a:spcAft>
              <a:buClr>
                <a:srgbClr val="EA5A50"/>
              </a:buClr>
              <a:buSzPts val="1800"/>
              <a:buFont typeface="Arial"/>
              <a:buNone/>
              <a:defRPr sz="1800" b="0" i="0" u="none" strike="noStrike" cap="none">
                <a:solidFill>
                  <a:srgbClr val="EA5A50"/>
                </a:solidFill>
                <a:latin typeface="Arial"/>
                <a:ea typeface="Arial"/>
                <a:cs typeface="Arial"/>
                <a:sym typeface="Arial"/>
              </a:defRPr>
            </a:lvl2pPr>
            <a:lvl3pPr marL="0" marR="0" lvl="2" indent="0" algn="ctr" rtl="0">
              <a:lnSpc>
                <a:spcPct val="100000"/>
              </a:lnSpc>
              <a:spcBef>
                <a:spcPts val="0"/>
              </a:spcBef>
              <a:spcAft>
                <a:spcPts val="0"/>
              </a:spcAft>
              <a:buClr>
                <a:srgbClr val="EA5A50"/>
              </a:buClr>
              <a:buSzPts val="1800"/>
              <a:buFont typeface="Arial"/>
              <a:buNone/>
              <a:defRPr sz="1800" b="0" i="0" u="none" strike="noStrike" cap="none">
                <a:solidFill>
                  <a:srgbClr val="EA5A50"/>
                </a:solidFill>
                <a:latin typeface="Arial"/>
                <a:ea typeface="Arial"/>
                <a:cs typeface="Arial"/>
                <a:sym typeface="Arial"/>
              </a:defRPr>
            </a:lvl3pPr>
            <a:lvl4pPr marL="0" marR="0" lvl="3" indent="0" algn="ctr" rtl="0">
              <a:lnSpc>
                <a:spcPct val="100000"/>
              </a:lnSpc>
              <a:spcBef>
                <a:spcPts val="0"/>
              </a:spcBef>
              <a:spcAft>
                <a:spcPts val="0"/>
              </a:spcAft>
              <a:buClr>
                <a:srgbClr val="EA5A50"/>
              </a:buClr>
              <a:buSzPts val="1800"/>
              <a:buFont typeface="Arial"/>
              <a:buNone/>
              <a:defRPr sz="1800" b="0" i="0" u="none" strike="noStrike" cap="none">
                <a:solidFill>
                  <a:srgbClr val="EA5A50"/>
                </a:solidFill>
                <a:latin typeface="Arial"/>
                <a:ea typeface="Arial"/>
                <a:cs typeface="Arial"/>
                <a:sym typeface="Arial"/>
              </a:defRPr>
            </a:lvl4pPr>
            <a:lvl5pPr marL="0" marR="0" lvl="4" indent="0" algn="ctr" rtl="0">
              <a:lnSpc>
                <a:spcPct val="100000"/>
              </a:lnSpc>
              <a:spcBef>
                <a:spcPts val="0"/>
              </a:spcBef>
              <a:spcAft>
                <a:spcPts val="0"/>
              </a:spcAft>
              <a:buClr>
                <a:srgbClr val="EA5A50"/>
              </a:buClr>
              <a:buSzPts val="1800"/>
              <a:buFont typeface="Arial"/>
              <a:buNone/>
              <a:defRPr sz="1800" b="0" i="0" u="none" strike="noStrike" cap="none">
                <a:solidFill>
                  <a:srgbClr val="EA5A50"/>
                </a:solidFill>
                <a:latin typeface="Arial"/>
                <a:ea typeface="Arial"/>
                <a:cs typeface="Arial"/>
                <a:sym typeface="Arial"/>
              </a:defRPr>
            </a:lvl5pPr>
            <a:lvl6pPr marL="0" marR="0" lvl="5" indent="0" algn="ctr" rtl="0">
              <a:lnSpc>
                <a:spcPct val="100000"/>
              </a:lnSpc>
              <a:spcBef>
                <a:spcPts val="0"/>
              </a:spcBef>
              <a:spcAft>
                <a:spcPts val="0"/>
              </a:spcAft>
              <a:buClr>
                <a:srgbClr val="EA5A50"/>
              </a:buClr>
              <a:buSzPts val="1800"/>
              <a:buFont typeface="Arial"/>
              <a:buNone/>
              <a:defRPr sz="1800" b="0" i="0" u="none" strike="noStrike" cap="none">
                <a:solidFill>
                  <a:srgbClr val="EA5A50"/>
                </a:solidFill>
                <a:latin typeface="Arial"/>
                <a:ea typeface="Arial"/>
                <a:cs typeface="Arial"/>
                <a:sym typeface="Arial"/>
              </a:defRPr>
            </a:lvl6pPr>
            <a:lvl7pPr marL="0" marR="0" lvl="6" indent="0" algn="ctr" rtl="0">
              <a:lnSpc>
                <a:spcPct val="100000"/>
              </a:lnSpc>
              <a:spcBef>
                <a:spcPts val="0"/>
              </a:spcBef>
              <a:spcAft>
                <a:spcPts val="0"/>
              </a:spcAft>
              <a:buClr>
                <a:srgbClr val="EA5A50"/>
              </a:buClr>
              <a:buSzPts val="1800"/>
              <a:buFont typeface="Arial"/>
              <a:buNone/>
              <a:defRPr sz="1800" b="0" i="0" u="none" strike="noStrike" cap="none">
                <a:solidFill>
                  <a:srgbClr val="EA5A50"/>
                </a:solidFill>
                <a:latin typeface="Arial"/>
                <a:ea typeface="Arial"/>
                <a:cs typeface="Arial"/>
                <a:sym typeface="Arial"/>
              </a:defRPr>
            </a:lvl7pPr>
            <a:lvl8pPr marL="0" marR="0" lvl="7" indent="0" algn="ctr" rtl="0">
              <a:lnSpc>
                <a:spcPct val="100000"/>
              </a:lnSpc>
              <a:spcBef>
                <a:spcPts val="0"/>
              </a:spcBef>
              <a:spcAft>
                <a:spcPts val="0"/>
              </a:spcAft>
              <a:buClr>
                <a:srgbClr val="EA5A50"/>
              </a:buClr>
              <a:buSzPts val="1800"/>
              <a:buFont typeface="Arial"/>
              <a:buNone/>
              <a:defRPr sz="1800" b="0" i="0" u="none" strike="noStrike" cap="none">
                <a:solidFill>
                  <a:srgbClr val="EA5A50"/>
                </a:solidFill>
                <a:latin typeface="Arial"/>
                <a:ea typeface="Arial"/>
                <a:cs typeface="Arial"/>
                <a:sym typeface="Arial"/>
              </a:defRPr>
            </a:lvl8pPr>
            <a:lvl9pPr marL="0" marR="0" lvl="8" indent="0" algn="ctr" rtl="0">
              <a:lnSpc>
                <a:spcPct val="100000"/>
              </a:lnSpc>
              <a:spcBef>
                <a:spcPts val="0"/>
              </a:spcBef>
              <a:spcAft>
                <a:spcPts val="0"/>
              </a:spcAft>
              <a:buClr>
                <a:srgbClr val="EA5A50"/>
              </a:buClr>
              <a:buSzPts val="1800"/>
              <a:buFont typeface="Arial"/>
              <a:buNone/>
              <a:defRPr sz="1800" b="0" i="0" u="none" strike="noStrike" cap="none">
                <a:solidFill>
                  <a:srgbClr val="EA5A50"/>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ZA"/>
              <a:t>‹#›</a:t>
            </a:fld>
            <a:endParaRPr/>
          </a:p>
        </p:txBody>
      </p:sp>
      <p:pic>
        <p:nvPicPr>
          <p:cNvPr id="48" name="Google Shape;48;p12" descr="Image"/>
          <p:cNvPicPr preferRelativeResize="0"/>
          <p:nvPr/>
        </p:nvPicPr>
        <p:blipFill rotWithShape="1">
          <a:blip r:embed="rId3">
            <a:alphaModFix/>
          </a:blip>
          <a:srcRect/>
          <a:stretch/>
        </p:blipFill>
        <p:spPr>
          <a:xfrm>
            <a:off x="1011256" y="12420600"/>
            <a:ext cx="1381088" cy="508001"/>
          </a:xfrm>
          <a:prstGeom prst="rect">
            <a:avLst/>
          </a:prstGeom>
          <a:noFill/>
          <a:ln>
            <a:noFill/>
          </a:ln>
        </p:spPr>
      </p:pic>
      <p:sp>
        <p:nvSpPr>
          <p:cNvPr id="49" name="Google Shape;49;p12"/>
          <p:cNvSpPr/>
          <p:nvPr/>
        </p:nvSpPr>
        <p:spPr>
          <a:xfrm>
            <a:off x="22867936" y="12430122"/>
            <a:ext cx="508000" cy="508000"/>
          </a:xfrm>
          <a:prstGeom prst="rect">
            <a:avLst/>
          </a:prstGeom>
          <a:noFill/>
          <a:ln w="25400" cap="flat" cmpd="sng">
            <a:solidFill>
              <a:srgbClr val="E95A50"/>
            </a:solidFill>
            <a:prstDash val="solid"/>
            <a:miter lim="400000"/>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1C232B"/>
              </a:buClr>
              <a:buSzPts val="3000"/>
              <a:buFont typeface="Arial"/>
              <a:buNone/>
            </a:pPr>
            <a:endParaRPr sz="3000" b="0" i="0" u="none" strike="noStrike" cap="none" dirty="0">
              <a:solidFill>
                <a:srgbClr val="000000"/>
              </a:solidFill>
              <a:latin typeface="Arial" panose="020B0604020202020204" pitchFamily="34" charset="0"/>
              <a:ea typeface="Helvetica Neue"/>
              <a:cs typeface="Arial" panose="020B0604020202020204" pitchFamily="34" charset="0"/>
              <a:sym typeface="Helvetica Neue"/>
            </a:endParaRPr>
          </a:p>
        </p:txBody>
      </p:sp>
    </p:spTree>
    <p:extLst>
      <p:ext uri="{BB962C8B-B14F-4D97-AF65-F5344CB8AC3E}">
        <p14:creationId xmlns:p14="http://schemas.microsoft.com/office/powerpoint/2010/main" val="21871100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4_Title - Center">
  <p:cSld name="4_Title - Center">
    <p:spTree>
      <p:nvGrpSpPr>
        <p:cNvPr id="1" name="Shape 50"/>
        <p:cNvGrpSpPr/>
        <p:nvPr/>
      </p:nvGrpSpPr>
      <p:grpSpPr>
        <a:xfrm>
          <a:off x="0" y="0"/>
          <a:ext cx="0" cy="0"/>
          <a:chOff x="0" y="0"/>
          <a:chExt cx="0" cy="0"/>
        </a:xfrm>
      </p:grpSpPr>
      <p:pic>
        <p:nvPicPr>
          <p:cNvPr id="51" name="Google Shape;51;p13"/>
          <p:cNvPicPr preferRelativeResize="0"/>
          <p:nvPr/>
        </p:nvPicPr>
        <p:blipFill rotWithShape="1">
          <a:blip r:embed="rId2">
            <a:alphaModFix/>
          </a:blip>
          <a:srcRect/>
          <a:stretch/>
        </p:blipFill>
        <p:spPr>
          <a:xfrm>
            <a:off x="0" y="0"/>
            <a:ext cx="24384000" cy="13716000"/>
          </a:xfrm>
          <a:prstGeom prst="rect">
            <a:avLst/>
          </a:prstGeom>
          <a:noFill/>
          <a:ln>
            <a:noFill/>
          </a:ln>
        </p:spPr>
      </p:pic>
      <p:sp>
        <p:nvSpPr>
          <p:cNvPr id="52" name="Google Shape;52;p13"/>
          <p:cNvSpPr/>
          <p:nvPr/>
        </p:nvSpPr>
        <p:spPr>
          <a:xfrm>
            <a:off x="22872700" y="12420600"/>
            <a:ext cx="508000" cy="508000"/>
          </a:xfrm>
          <a:prstGeom prst="rect">
            <a:avLst/>
          </a:prstGeom>
          <a:noFill/>
          <a:ln w="25400" cap="flat" cmpd="sng">
            <a:solidFill>
              <a:schemeClr val="lt1"/>
            </a:solidFill>
            <a:prstDash val="solid"/>
            <a:miter lim="400000"/>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1C232B"/>
              </a:buClr>
              <a:buSzPts val="3000"/>
              <a:buFont typeface="Arial"/>
              <a:buNone/>
            </a:pPr>
            <a:endParaRPr sz="3000" b="0" i="0" u="none" strike="noStrike" cap="none" dirty="0">
              <a:solidFill>
                <a:srgbClr val="000000"/>
              </a:solidFill>
              <a:latin typeface="Arial" panose="020B0604020202020204" pitchFamily="34" charset="0"/>
              <a:ea typeface="Helvetica Neue"/>
              <a:cs typeface="Arial" panose="020B0604020202020204" pitchFamily="34" charset="0"/>
              <a:sym typeface="Helvetica Neue"/>
            </a:endParaRPr>
          </a:p>
        </p:txBody>
      </p:sp>
      <p:sp>
        <p:nvSpPr>
          <p:cNvPr id="53" name="Google Shape;53;p13"/>
          <p:cNvSpPr txBox="1">
            <a:spLocks noGrp="1"/>
          </p:cNvSpPr>
          <p:nvPr>
            <p:ph type="sldNum" idx="12"/>
          </p:nvPr>
        </p:nvSpPr>
        <p:spPr>
          <a:xfrm>
            <a:off x="22872700" y="12488839"/>
            <a:ext cx="508000" cy="379591"/>
          </a:xfrm>
          <a:prstGeom prst="rect">
            <a:avLst/>
          </a:prstGeom>
          <a:noFill/>
          <a:ln>
            <a:noFill/>
          </a:ln>
        </p:spPr>
        <p:txBody>
          <a:bodyPr spcFirstLastPara="1" wrap="square" lIns="91425" tIns="45700" rIns="91425" bIns="45700" anchor="t" anchorCtr="0">
            <a:noAutofit/>
          </a:bodyPr>
          <a:lstStyle>
            <a:lvl1pPr marL="0" marR="0" lvl="0"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1pPr>
            <a:lvl2pPr marL="0" marR="0" lvl="1"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2pPr>
            <a:lvl3pPr marL="0" marR="0" lvl="2"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3pPr>
            <a:lvl4pPr marL="0" marR="0" lvl="3"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4pPr>
            <a:lvl5pPr marL="0" marR="0" lvl="4"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5pPr>
            <a:lvl6pPr marL="0" marR="0" lvl="5"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6pPr>
            <a:lvl7pPr marL="0" marR="0" lvl="6"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7pPr>
            <a:lvl8pPr marL="0" marR="0" lvl="7"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8pPr>
            <a:lvl9pPr marL="0" marR="0" lvl="8"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ZA"/>
              <a:t>‹#›</a:t>
            </a:fld>
            <a:endParaRPr/>
          </a:p>
        </p:txBody>
      </p:sp>
      <p:pic>
        <p:nvPicPr>
          <p:cNvPr id="54" name="Google Shape;54;p13" descr="Image"/>
          <p:cNvPicPr preferRelativeResize="0"/>
          <p:nvPr/>
        </p:nvPicPr>
        <p:blipFill rotWithShape="1">
          <a:blip r:embed="rId3">
            <a:alphaModFix/>
          </a:blip>
          <a:srcRect/>
          <a:stretch/>
        </p:blipFill>
        <p:spPr>
          <a:xfrm>
            <a:off x="1011256" y="12420600"/>
            <a:ext cx="1381088" cy="508000"/>
          </a:xfrm>
          <a:prstGeom prst="rect">
            <a:avLst/>
          </a:prstGeom>
          <a:noFill/>
          <a:ln>
            <a:noFill/>
          </a:ln>
        </p:spPr>
      </p:pic>
    </p:spTree>
    <p:extLst>
      <p:ext uri="{BB962C8B-B14F-4D97-AF65-F5344CB8AC3E}">
        <p14:creationId xmlns:p14="http://schemas.microsoft.com/office/powerpoint/2010/main" val="30199882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5_Title - Top">
  <p:cSld name="5_Title - Top">
    <p:spTree>
      <p:nvGrpSpPr>
        <p:cNvPr id="1" name="Shape 55"/>
        <p:cNvGrpSpPr/>
        <p:nvPr/>
      </p:nvGrpSpPr>
      <p:grpSpPr>
        <a:xfrm>
          <a:off x="0" y="0"/>
          <a:ext cx="0" cy="0"/>
          <a:chOff x="0" y="0"/>
          <a:chExt cx="0" cy="0"/>
        </a:xfrm>
      </p:grpSpPr>
      <p:sp>
        <p:nvSpPr>
          <p:cNvPr id="56" name="Google Shape;56;p14"/>
          <p:cNvSpPr txBox="1">
            <a:spLocks noGrp="1"/>
          </p:cNvSpPr>
          <p:nvPr>
            <p:ph type="sldNum" idx="12"/>
          </p:nvPr>
        </p:nvSpPr>
        <p:spPr>
          <a:xfrm>
            <a:off x="22872700" y="12488839"/>
            <a:ext cx="508000" cy="379591"/>
          </a:xfrm>
          <a:prstGeom prst="rect">
            <a:avLst/>
          </a:prstGeom>
          <a:noFill/>
          <a:ln>
            <a:noFill/>
          </a:ln>
        </p:spPr>
        <p:txBody>
          <a:bodyPr spcFirstLastPara="1" wrap="square" lIns="91425" tIns="45700" rIns="91425" bIns="45700" anchor="t" anchorCtr="0">
            <a:noAutofit/>
          </a:bodyPr>
          <a:lstStyle>
            <a:lvl1pPr marL="0" marR="0" lvl="0" indent="0" algn="ctr" rtl="0">
              <a:lnSpc>
                <a:spcPct val="100000"/>
              </a:lnSpc>
              <a:spcBef>
                <a:spcPts val="0"/>
              </a:spcBef>
              <a:spcAft>
                <a:spcPts val="0"/>
              </a:spcAft>
              <a:buClr>
                <a:srgbClr val="93A63A"/>
              </a:buClr>
              <a:buSzPts val="1800"/>
              <a:buFont typeface="Arial"/>
              <a:buNone/>
              <a:defRPr sz="1800" b="0" i="0" u="none" strike="noStrike" cap="none">
                <a:solidFill>
                  <a:srgbClr val="93A63A"/>
                </a:solidFill>
                <a:latin typeface="Arial"/>
                <a:ea typeface="Arial"/>
                <a:cs typeface="Arial"/>
                <a:sym typeface="Arial"/>
              </a:defRPr>
            </a:lvl1pPr>
            <a:lvl2pPr marL="0" marR="0" lvl="1" indent="0" algn="ctr" rtl="0">
              <a:lnSpc>
                <a:spcPct val="100000"/>
              </a:lnSpc>
              <a:spcBef>
                <a:spcPts val="0"/>
              </a:spcBef>
              <a:spcAft>
                <a:spcPts val="0"/>
              </a:spcAft>
              <a:buClr>
                <a:srgbClr val="93A63A"/>
              </a:buClr>
              <a:buSzPts val="1800"/>
              <a:buFont typeface="Arial"/>
              <a:buNone/>
              <a:defRPr sz="1800" b="0" i="0" u="none" strike="noStrike" cap="none">
                <a:solidFill>
                  <a:srgbClr val="93A63A"/>
                </a:solidFill>
                <a:latin typeface="Arial"/>
                <a:ea typeface="Arial"/>
                <a:cs typeface="Arial"/>
                <a:sym typeface="Arial"/>
              </a:defRPr>
            </a:lvl2pPr>
            <a:lvl3pPr marL="0" marR="0" lvl="2" indent="0" algn="ctr" rtl="0">
              <a:lnSpc>
                <a:spcPct val="100000"/>
              </a:lnSpc>
              <a:spcBef>
                <a:spcPts val="0"/>
              </a:spcBef>
              <a:spcAft>
                <a:spcPts val="0"/>
              </a:spcAft>
              <a:buClr>
                <a:srgbClr val="93A63A"/>
              </a:buClr>
              <a:buSzPts val="1800"/>
              <a:buFont typeface="Arial"/>
              <a:buNone/>
              <a:defRPr sz="1800" b="0" i="0" u="none" strike="noStrike" cap="none">
                <a:solidFill>
                  <a:srgbClr val="93A63A"/>
                </a:solidFill>
                <a:latin typeface="Arial"/>
                <a:ea typeface="Arial"/>
                <a:cs typeface="Arial"/>
                <a:sym typeface="Arial"/>
              </a:defRPr>
            </a:lvl3pPr>
            <a:lvl4pPr marL="0" marR="0" lvl="3" indent="0" algn="ctr" rtl="0">
              <a:lnSpc>
                <a:spcPct val="100000"/>
              </a:lnSpc>
              <a:spcBef>
                <a:spcPts val="0"/>
              </a:spcBef>
              <a:spcAft>
                <a:spcPts val="0"/>
              </a:spcAft>
              <a:buClr>
                <a:srgbClr val="93A63A"/>
              </a:buClr>
              <a:buSzPts val="1800"/>
              <a:buFont typeface="Arial"/>
              <a:buNone/>
              <a:defRPr sz="1800" b="0" i="0" u="none" strike="noStrike" cap="none">
                <a:solidFill>
                  <a:srgbClr val="93A63A"/>
                </a:solidFill>
                <a:latin typeface="Arial"/>
                <a:ea typeface="Arial"/>
                <a:cs typeface="Arial"/>
                <a:sym typeface="Arial"/>
              </a:defRPr>
            </a:lvl4pPr>
            <a:lvl5pPr marL="0" marR="0" lvl="4" indent="0" algn="ctr" rtl="0">
              <a:lnSpc>
                <a:spcPct val="100000"/>
              </a:lnSpc>
              <a:spcBef>
                <a:spcPts val="0"/>
              </a:spcBef>
              <a:spcAft>
                <a:spcPts val="0"/>
              </a:spcAft>
              <a:buClr>
                <a:srgbClr val="93A63A"/>
              </a:buClr>
              <a:buSzPts val="1800"/>
              <a:buFont typeface="Arial"/>
              <a:buNone/>
              <a:defRPr sz="1800" b="0" i="0" u="none" strike="noStrike" cap="none">
                <a:solidFill>
                  <a:srgbClr val="93A63A"/>
                </a:solidFill>
                <a:latin typeface="Arial"/>
                <a:ea typeface="Arial"/>
                <a:cs typeface="Arial"/>
                <a:sym typeface="Arial"/>
              </a:defRPr>
            </a:lvl5pPr>
            <a:lvl6pPr marL="0" marR="0" lvl="5" indent="0" algn="ctr" rtl="0">
              <a:lnSpc>
                <a:spcPct val="100000"/>
              </a:lnSpc>
              <a:spcBef>
                <a:spcPts val="0"/>
              </a:spcBef>
              <a:spcAft>
                <a:spcPts val="0"/>
              </a:spcAft>
              <a:buClr>
                <a:srgbClr val="93A63A"/>
              </a:buClr>
              <a:buSzPts val="1800"/>
              <a:buFont typeface="Arial"/>
              <a:buNone/>
              <a:defRPr sz="1800" b="0" i="0" u="none" strike="noStrike" cap="none">
                <a:solidFill>
                  <a:srgbClr val="93A63A"/>
                </a:solidFill>
                <a:latin typeface="Arial"/>
                <a:ea typeface="Arial"/>
                <a:cs typeface="Arial"/>
                <a:sym typeface="Arial"/>
              </a:defRPr>
            </a:lvl6pPr>
            <a:lvl7pPr marL="0" marR="0" lvl="6" indent="0" algn="ctr" rtl="0">
              <a:lnSpc>
                <a:spcPct val="100000"/>
              </a:lnSpc>
              <a:spcBef>
                <a:spcPts val="0"/>
              </a:spcBef>
              <a:spcAft>
                <a:spcPts val="0"/>
              </a:spcAft>
              <a:buClr>
                <a:srgbClr val="93A63A"/>
              </a:buClr>
              <a:buSzPts val="1800"/>
              <a:buFont typeface="Arial"/>
              <a:buNone/>
              <a:defRPr sz="1800" b="0" i="0" u="none" strike="noStrike" cap="none">
                <a:solidFill>
                  <a:srgbClr val="93A63A"/>
                </a:solidFill>
                <a:latin typeface="Arial"/>
                <a:ea typeface="Arial"/>
                <a:cs typeface="Arial"/>
                <a:sym typeface="Arial"/>
              </a:defRPr>
            </a:lvl7pPr>
            <a:lvl8pPr marL="0" marR="0" lvl="7" indent="0" algn="ctr" rtl="0">
              <a:lnSpc>
                <a:spcPct val="100000"/>
              </a:lnSpc>
              <a:spcBef>
                <a:spcPts val="0"/>
              </a:spcBef>
              <a:spcAft>
                <a:spcPts val="0"/>
              </a:spcAft>
              <a:buClr>
                <a:srgbClr val="93A63A"/>
              </a:buClr>
              <a:buSzPts val="1800"/>
              <a:buFont typeface="Arial"/>
              <a:buNone/>
              <a:defRPr sz="1800" b="0" i="0" u="none" strike="noStrike" cap="none">
                <a:solidFill>
                  <a:srgbClr val="93A63A"/>
                </a:solidFill>
                <a:latin typeface="Arial"/>
                <a:ea typeface="Arial"/>
                <a:cs typeface="Arial"/>
                <a:sym typeface="Arial"/>
              </a:defRPr>
            </a:lvl8pPr>
            <a:lvl9pPr marL="0" marR="0" lvl="8" indent="0" algn="ctr" rtl="0">
              <a:lnSpc>
                <a:spcPct val="100000"/>
              </a:lnSpc>
              <a:spcBef>
                <a:spcPts val="0"/>
              </a:spcBef>
              <a:spcAft>
                <a:spcPts val="0"/>
              </a:spcAft>
              <a:buClr>
                <a:srgbClr val="93A63A"/>
              </a:buClr>
              <a:buSzPts val="1800"/>
              <a:buFont typeface="Arial"/>
              <a:buNone/>
              <a:defRPr sz="1800" b="0" i="0" u="none" strike="noStrike" cap="none">
                <a:solidFill>
                  <a:srgbClr val="93A63A"/>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ZA"/>
              <a:t>‹#›</a:t>
            </a:fld>
            <a:endParaRPr/>
          </a:p>
        </p:txBody>
      </p:sp>
      <p:sp>
        <p:nvSpPr>
          <p:cNvPr id="57" name="Google Shape;57;p14"/>
          <p:cNvSpPr/>
          <p:nvPr/>
        </p:nvSpPr>
        <p:spPr>
          <a:xfrm>
            <a:off x="22872700" y="12420600"/>
            <a:ext cx="508000" cy="508000"/>
          </a:xfrm>
          <a:prstGeom prst="rect">
            <a:avLst/>
          </a:prstGeom>
          <a:noFill/>
          <a:ln w="25400" cap="flat" cmpd="sng">
            <a:solidFill>
              <a:srgbClr val="93A63A"/>
            </a:solidFill>
            <a:prstDash val="solid"/>
            <a:miter lim="400000"/>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1C232B"/>
              </a:buClr>
              <a:buSzPts val="3000"/>
              <a:buFont typeface="Arial"/>
              <a:buNone/>
            </a:pPr>
            <a:endParaRPr sz="3000" b="0" i="0" u="none" strike="noStrike" cap="none" dirty="0">
              <a:solidFill>
                <a:srgbClr val="000000"/>
              </a:solidFill>
              <a:latin typeface="Arial" panose="020B0604020202020204" pitchFamily="34" charset="0"/>
              <a:ea typeface="Helvetica Neue"/>
              <a:cs typeface="Arial" panose="020B0604020202020204" pitchFamily="34" charset="0"/>
              <a:sym typeface="Helvetica Neue"/>
            </a:endParaRPr>
          </a:p>
        </p:txBody>
      </p:sp>
      <p:pic>
        <p:nvPicPr>
          <p:cNvPr id="58" name="Google Shape;58;p1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15058" y="12420600"/>
            <a:ext cx="1373484" cy="508001"/>
          </a:xfrm>
          <a:prstGeom prst="rect">
            <a:avLst/>
          </a:prstGeom>
          <a:noFill/>
          <a:ln>
            <a:noFill/>
          </a:ln>
        </p:spPr>
      </p:pic>
    </p:spTree>
    <p:extLst>
      <p:ext uri="{BB962C8B-B14F-4D97-AF65-F5344CB8AC3E}">
        <p14:creationId xmlns:p14="http://schemas.microsoft.com/office/powerpoint/2010/main" val="127775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 Center" preserve="1">
  <p:cSld name="5_Title - Center">
    <p:spTree>
      <p:nvGrpSpPr>
        <p:cNvPr id="1" name="Shape 6"/>
        <p:cNvGrpSpPr/>
        <p:nvPr/>
      </p:nvGrpSpPr>
      <p:grpSpPr>
        <a:xfrm>
          <a:off x="0" y="0"/>
          <a:ext cx="0" cy="0"/>
          <a:chOff x="0" y="0"/>
          <a:chExt cx="0" cy="0"/>
        </a:xfrm>
      </p:grpSpPr>
      <p:pic>
        <p:nvPicPr>
          <p:cNvPr id="7" name="Google Shape;7;p5"/>
          <p:cNvPicPr preferRelativeResize="0"/>
          <p:nvPr/>
        </p:nvPicPr>
        <p:blipFill rotWithShape="1">
          <a:blip r:embed="rId2" cstate="screen">
            <a:alphaModFix/>
            <a:grayscl/>
            <a:extLst>
              <a:ext uri="{28A0092B-C50C-407E-A947-70E740481C1C}">
                <a14:useLocalDpi xmlns:a14="http://schemas.microsoft.com/office/drawing/2010/main"/>
              </a:ext>
            </a:extLst>
          </a:blip>
          <a:srcRect/>
          <a:stretch/>
        </p:blipFill>
        <p:spPr>
          <a:xfrm>
            <a:off x="0" y="1"/>
            <a:ext cx="24384000" cy="11633200"/>
          </a:xfrm>
          <a:prstGeom prst="rect">
            <a:avLst/>
          </a:prstGeom>
          <a:noFill/>
          <a:ln>
            <a:noFill/>
          </a:ln>
        </p:spPr>
      </p:pic>
      <p:pic>
        <p:nvPicPr>
          <p:cNvPr id="2" name="Google Shape;18;g2a6c8e0be0c_0_128" descr="Image">
            <a:extLst>
              <a:ext uri="{FF2B5EF4-FFF2-40B4-BE49-F238E27FC236}">
                <a16:creationId xmlns:a16="http://schemas.microsoft.com/office/drawing/2014/main" id="{601F83AE-940F-302D-09D7-736F1945EA79}"/>
              </a:ext>
            </a:extLst>
          </p:cNvPr>
          <p:cNvPicPr preferRelativeResize="0"/>
          <p:nvPr userDrawn="1"/>
        </p:nvPicPr>
        <p:blipFill rotWithShape="1">
          <a:blip r:embed="rId3">
            <a:alphaModFix/>
          </a:blip>
          <a:srcRect/>
          <a:stretch/>
        </p:blipFill>
        <p:spPr>
          <a:xfrm>
            <a:off x="1011256" y="12420600"/>
            <a:ext cx="1381088" cy="508000"/>
          </a:xfrm>
          <a:prstGeom prst="rect">
            <a:avLst/>
          </a:prstGeom>
          <a:noFill/>
          <a:ln>
            <a:noFill/>
          </a:ln>
        </p:spPr>
      </p:pic>
      <p:pic>
        <p:nvPicPr>
          <p:cNvPr id="3" name="Google Shape;7;p5">
            <a:extLst>
              <a:ext uri="{FF2B5EF4-FFF2-40B4-BE49-F238E27FC236}">
                <a16:creationId xmlns:a16="http://schemas.microsoft.com/office/drawing/2014/main" id="{EECA33C0-0CD7-BD1B-E24C-A9FA542AC5C7}"/>
              </a:ext>
            </a:extLst>
          </p:cNvPr>
          <p:cNvPicPr preferRelativeResize="0"/>
          <p:nvPr userDrawn="1"/>
        </p:nvPicPr>
        <p:blipFill rotWithShape="1">
          <a:blip r:embed="rId4">
            <a:alphaModFix/>
          </a:blip>
          <a:srcRect b="15185"/>
          <a:stretch/>
        </p:blipFill>
        <p:spPr>
          <a:xfrm>
            <a:off x="0" y="0"/>
            <a:ext cx="24384000" cy="11633200"/>
          </a:xfrm>
          <a:prstGeom prst="rect">
            <a:avLst/>
          </a:prstGeom>
          <a:noFill/>
          <a:ln>
            <a:noFill/>
          </a:ln>
        </p:spPr>
      </p:pic>
    </p:spTree>
    <p:extLst>
      <p:ext uri="{BB962C8B-B14F-4D97-AF65-F5344CB8AC3E}">
        <p14:creationId xmlns:p14="http://schemas.microsoft.com/office/powerpoint/2010/main" val="6795331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3_Photo - Vertical">
  <p:cSld name="3_Photo - Vertical">
    <p:spTree>
      <p:nvGrpSpPr>
        <p:cNvPr id="1" name="Shape 59"/>
        <p:cNvGrpSpPr/>
        <p:nvPr/>
      </p:nvGrpSpPr>
      <p:grpSpPr>
        <a:xfrm>
          <a:off x="0" y="0"/>
          <a:ext cx="0" cy="0"/>
          <a:chOff x="0" y="0"/>
          <a:chExt cx="0" cy="0"/>
        </a:xfrm>
      </p:grpSpPr>
      <p:pic>
        <p:nvPicPr>
          <p:cNvPr id="60" name="Google Shape;60;p15"/>
          <p:cNvPicPr preferRelativeResize="0"/>
          <p:nvPr/>
        </p:nvPicPr>
        <p:blipFill rotWithShape="1">
          <a:blip r:embed="rId2">
            <a:alphaModFix/>
          </a:blip>
          <a:srcRect/>
          <a:stretch/>
        </p:blipFill>
        <p:spPr>
          <a:xfrm>
            <a:off x="0" y="0"/>
            <a:ext cx="24384000" cy="13716000"/>
          </a:xfrm>
          <a:prstGeom prst="rect">
            <a:avLst/>
          </a:prstGeom>
          <a:noFill/>
          <a:ln>
            <a:noFill/>
          </a:ln>
        </p:spPr>
      </p:pic>
      <p:sp>
        <p:nvSpPr>
          <p:cNvPr id="61" name="Google Shape;61;p15"/>
          <p:cNvSpPr/>
          <p:nvPr/>
        </p:nvSpPr>
        <p:spPr>
          <a:xfrm>
            <a:off x="22872700" y="12420600"/>
            <a:ext cx="508000" cy="508000"/>
          </a:xfrm>
          <a:prstGeom prst="rect">
            <a:avLst/>
          </a:prstGeom>
          <a:noFill/>
          <a:ln w="25400" cap="flat" cmpd="sng">
            <a:solidFill>
              <a:schemeClr val="lt1"/>
            </a:solidFill>
            <a:prstDash val="solid"/>
            <a:miter lim="400000"/>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1C232B"/>
              </a:buClr>
              <a:buSzPts val="3000"/>
              <a:buFont typeface="Arial"/>
              <a:buNone/>
            </a:pPr>
            <a:endParaRPr sz="3000" b="0" i="0" u="none" strike="noStrike" cap="none" dirty="0">
              <a:solidFill>
                <a:srgbClr val="000000"/>
              </a:solidFill>
              <a:latin typeface="Arial" panose="020B0604020202020204" pitchFamily="34" charset="0"/>
              <a:ea typeface="Helvetica Neue"/>
              <a:cs typeface="Arial" panose="020B0604020202020204" pitchFamily="34" charset="0"/>
              <a:sym typeface="Helvetica Neue"/>
            </a:endParaRPr>
          </a:p>
        </p:txBody>
      </p:sp>
      <p:sp>
        <p:nvSpPr>
          <p:cNvPr id="62" name="Google Shape;62;p15"/>
          <p:cNvSpPr txBox="1">
            <a:spLocks noGrp="1"/>
          </p:cNvSpPr>
          <p:nvPr>
            <p:ph type="sldNum" idx="12"/>
          </p:nvPr>
        </p:nvSpPr>
        <p:spPr>
          <a:xfrm>
            <a:off x="22872700" y="12488839"/>
            <a:ext cx="508000" cy="379591"/>
          </a:xfrm>
          <a:prstGeom prst="rect">
            <a:avLst/>
          </a:prstGeom>
          <a:noFill/>
          <a:ln>
            <a:noFill/>
          </a:ln>
        </p:spPr>
        <p:txBody>
          <a:bodyPr spcFirstLastPara="1" wrap="square" lIns="91425" tIns="45700" rIns="91425" bIns="45700" anchor="t" anchorCtr="0">
            <a:noAutofit/>
          </a:bodyPr>
          <a:lstStyle>
            <a:lvl1pPr marL="0" marR="0" lvl="0"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1pPr>
            <a:lvl2pPr marL="0" marR="0" lvl="1"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2pPr>
            <a:lvl3pPr marL="0" marR="0" lvl="2"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3pPr>
            <a:lvl4pPr marL="0" marR="0" lvl="3"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4pPr>
            <a:lvl5pPr marL="0" marR="0" lvl="4"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5pPr>
            <a:lvl6pPr marL="0" marR="0" lvl="5"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6pPr>
            <a:lvl7pPr marL="0" marR="0" lvl="6"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7pPr>
            <a:lvl8pPr marL="0" marR="0" lvl="7"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8pPr>
            <a:lvl9pPr marL="0" marR="0" lvl="8" indent="0" algn="ctr"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ZA"/>
              <a:t>‹#›</a:t>
            </a:fld>
            <a:endParaRPr/>
          </a:p>
        </p:txBody>
      </p:sp>
      <p:pic>
        <p:nvPicPr>
          <p:cNvPr id="63" name="Google Shape;63;p1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15058" y="12420600"/>
            <a:ext cx="1373484" cy="508001"/>
          </a:xfrm>
          <a:prstGeom prst="rect">
            <a:avLst/>
          </a:prstGeom>
          <a:noFill/>
          <a:ln>
            <a:noFill/>
          </a:ln>
        </p:spPr>
      </p:pic>
    </p:spTree>
    <p:extLst>
      <p:ext uri="{BB962C8B-B14F-4D97-AF65-F5344CB8AC3E}">
        <p14:creationId xmlns:p14="http://schemas.microsoft.com/office/powerpoint/2010/main" val="13572442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6_Title - Top">
  <p:cSld name="6_Title - Top">
    <p:spTree>
      <p:nvGrpSpPr>
        <p:cNvPr id="1" name="Shape 64"/>
        <p:cNvGrpSpPr/>
        <p:nvPr/>
      </p:nvGrpSpPr>
      <p:grpSpPr>
        <a:xfrm>
          <a:off x="0" y="0"/>
          <a:ext cx="0" cy="0"/>
          <a:chOff x="0" y="0"/>
          <a:chExt cx="0" cy="0"/>
        </a:xfrm>
      </p:grpSpPr>
      <p:pic>
        <p:nvPicPr>
          <p:cNvPr id="65" name="Google Shape;65;p16"/>
          <p:cNvPicPr preferRelativeResize="0"/>
          <p:nvPr/>
        </p:nvPicPr>
        <p:blipFill rotWithShape="1">
          <a:blip r:embed="rId2">
            <a:alphaModFix/>
          </a:blip>
          <a:srcRect/>
          <a:stretch/>
        </p:blipFill>
        <p:spPr>
          <a:xfrm>
            <a:off x="0" y="0"/>
            <a:ext cx="24384000" cy="13716000"/>
          </a:xfrm>
          <a:prstGeom prst="rect">
            <a:avLst/>
          </a:prstGeom>
          <a:noFill/>
          <a:ln>
            <a:noFill/>
          </a:ln>
        </p:spPr>
      </p:pic>
      <p:sp>
        <p:nvSpPr>
          <p:cNvPr id="66" name="Google Shape;66;p16"/>
          <p:cNvSpPr/>
          <p:nvPr/>
        </p:nvSpPr>
        <p:spPr>
          <a:xfrm>
            <a:off x="22872700" y="12420600"/>
            <a:ext cx="508000" cy="508000"/>
          </a:xfrm>
          <a:prstGeom prst="rect">
            <a:avLst/>
          </a:prstGeom>
          <a:noFill/>
          <a:ln w="25400" cap="flat" cmpd="sng">
            <a:solidFill>
              <a:schemeClr val="lt1"/>
            </a:solidFill>
            <a:prstDash val="solid"/>
            <a:miter lim="400000"/>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1C232B"/>
              </a:buClr>
              <a:buSzPts val="3000"/>
              <a:buFont typeface="Arial"/>
              <a:buNone/>
            </a:pPr>
            <a:endParaRPr sz="3000" b="0" i="0" u="none" strike="noStrike" cap="none" dirty="0">
              <a:solidFill>
                <a:srgbClr val="000000"/>
              </a:solidFill>
              <a:latin typeface="Arial" panose="020B0604020202020204" pitchFamily="34" charset="0"/>
              <a:ea typeface="Helvetica Neue"/>
              <a:cs typeface="Arial" panose="020B0604020202020204" pitchFamily="34" charset="0"/>
              <a:sym typeface="Helvetica Neue"/>
            </a:endParaRPr>
          </a:p>
        </p:txBody>
      </p:sp>
      <p:sp>
        <p:nvSpPr>
          <p:cNvPr id="67" name="Google Shape;67;p16"/>
          <p:cNvSpPr txBox="1">
            <a:spLocks noGrp="1"/>
          </p:cNvSpPr>
          <p:nvPr>
            <p:ph type="sldNum" idx="12"/>
          </p:nvPr>
        </p:nvSpPr>
        <p:spPr>
          <a:xfrm>
            <a:off x="22872700" y="12488839"/>
            <a:ext cx="508000" cy="379591"/>
          </a:xfrm>
          <a:prstGeom prst="rect">
            <a:avLst/>
          </a:prstGeom>
          <a:noFill/>
          <a:ln>
            <a:noFill/>
          </a:ln>
        </p:spPr>
        <p:txBody>
          <a:bodyPr spcFirstLastPara="1" wrap="square" lIns="91425" tIns="45700" rIns="91425" bIns="45700" anchor="t" anchorCtr="0">
            <a:noAutofit/>
          </a:bodyPr>
          <a:lstStyle>
            <a:lvl1pPr marL="0" marR="0" lvl="0" indent="0" algn="ctr" rtl="0">
              <a:lnSpc>
                <a:spcPct val="100000"/>
              </a:lnSpc>
              <a:spcBef>
                <a:spcPts val="0"/>
              </a:spcBef>
              <a:spcAft>
                <a:spcPts val="0"/>
              </a:spcAft>
              <a:buClr>
                <a:srgbClr val="93A63A"/>
              </a:buClr>
              <a:buSzPts val="1800"/>
              <a:buFont typeface="Arial"/>
              <a:buNone/>
              <a:defRPr sz="1800" b="0" i="0" u="none" strike="noStrike" cap="none">
                <a:solidFill>
                  <a:srgbClr val="93A63A"/>
                </a:solidFill>
                <a:latin typeface="Arial"/>
                <a:ea typeface="Arial"/>
                <a:cs typeface="Arial"/>
                <a:sym typeface="Arial"/>
              </a:defRPr>
            </a:lvl1pPr>
            <a:lvl2pPr marL="0" marR="0" lvl="1" indent="0" algn="ctr" rtl="0">
              <a:lnSpc>
                <a:spcPct val="100000"/>
              </a:lnSpc>
              <a:spcBef>
                <a:spcPts val="0"/>
              </a:spcBef>
              <a:spcAft>
                <a:spcPts val="0"/>
              </a:spcAft>
              <a:buClr>
                <a:srgbClr val="93A63A"/>
              </a:buClr>
              <a:buSzPts val="1800"/>
              <a:buFont typeface="Arial"/>
              <a:buNone/>
              <a:defRPr sz="1800" b="0" i="0" u="none" strike="noStrike" cap="none">
                <a:solidFill>
                  <a:srgbClr val="93A63A"/>
                </a:solidFill>
                <a:latin typeface="Arial"/>
                <a:ea typeface="Arial"/>
                <a:cs typeface="Arial"/>
                <a:sym typeface="Arial"/>
              </a:defRPr>
            </a:lvl2pPr>
            <a:lvl3pPr marL="0" marR="0" lvl="2" indent="0" algn="ctr" rtl="0">
              <a:lnSpc>
                <a:spcPct val="100000"/>
              </a:lnSpc>
              <a:spcBef>
                <a:spcPts val="0"/>
              </a:spcBef>
              <a:spcAft>
                <a:spcPts val="0"/>
              </a:spcAft>
              <a:buClr>
                <a:srgbClr val="93A63A"/>
              </a:buClr>
              <a:buSzPts val="1800"/>
              <a:buFont typeface="Arial"/>
              <a:buNone/>
              <a:defRPr sz="1800" b="0" i="0" u="none" strike="noStrike" cap="none">
                <a:solidFill>
                  <a:srgbClr val="93A63A"/>
                </a:solidFill>
                <a:latin typeface="Arial"/>
                <a:ea typeface="Arial"/>
                <a:cs typeface="Arial"/>
                <a:sym typeface="Arial"/>
              </a:defRPr>
            </a:lvl3pPr>
            <a:lvl4pPr marL="0" marR="0" lvl="3" indent="0" algn="ctr" rtl="0">
              <a:lnSpc>
                <a:spcPct val="100000"/>
              </a:lnSpc>
              <a:spcBef>
                <a:spcPts val="0"/>
              </a:spcBef>
              <a:spcAft>
                <a:spcPts val="0"/>
              </a:spcAft>
              <a:buClr>
                <a:srgbClr val="93A63A"/>
              </a:buClr>
              <a:buSzPts val="1800"/>
              <a:buFont typeface="Arial"/>
              <a:buNone/>
              <a:defRPr sz="1800" b="0" i="0" u="none" strike="noStrike" cap="none">
                <a:solidFill>
                  <a:srgbClr val="93A63A"/>
                </a:solidFill>
                <a:latin typeface="Arial"/>
                <a:ea typeface="Arial"/>
                <a:cs typeface="Arial"/>
                <a:sym typeface="Arial"/>
              </a:defRPr>
            </a:lvl4pPr>
            <a:lvl5pPr marL="0" marR="0" lvl="4" indent="0" algn="ctr" rtl="0">
              <a:lnSpc>
                <a:spcPct val="100000"/>
              </a:lnSpc>
              <a:spcBef>
                <a:spcPts val="0"/>
              </a:spcBef>
              <a:spcAft>
                <a:spcPts val="0"/>
              </a:spcAft>
              <a:buClr>
                <a:srgbClr val="93A63A"/>
              </a:buClr>
              <a:buSzPts val="1800"/>
              <a:buFont typeface="Arial"/>
              <a:buNone/>
              <a:defRPr sz="1800" b="0" i="0" u="none" strike="noStrike" cap="none">
                <a:solidFill>
                  <a:srgbClr val="93A63A"/>
                </a:solidFill>
                <a:latin typeface="Arial"/>
                <a:ea typeface="Arial"/>
                <a:cs typeface="Arial"/>
                <a:sym typeface="Arial"/>
              </a:defRPr>
            </a:lvl5pPr>
            <a:lvl6pPr marL="0" marR="0" lvl="5" indent="0" algn="ctr" rtl="0">
              <a:lnSpc>
                <a:spcPct val="100000"/>
              </a:lnSpc>
              <a:spcBef>
                <a:spcPts val="0"/>
              </a:spcBef>
              <a:spcAft>
                <a:spcPts val="0"/>
              </a:spcAft>
              <a:buClr>
                <a:srgbClr val="93A63A"/>
              </a:buClr>
              <a:buSzPts val="1800"/>
              <a:buFont typeface="Arial"/>
              <a:buNone/>
              <a:defRPr sz="1800" b="0" i="0" u="none" strike="noStrike" cap="none">
                <a:solidFill>
                  <a:srgbClr val="93A63A"/>
                </a:solidFill>
                <a:latin typeface="Arial"/>
                <a:ea typeface="Arial"/>
                <a:cs typeface="Arial"/>
                <a:sym typeface="Arial"/>
              </a:defRPr>
            </a:lvl6pPr>
            <a:lvl7pPr marL="0" marR="0" lvl="6" indent="0" algn="ctr" rtl="0">
              <a:lnSpc>
                <a:spcPct val="100000"/>
              </a:lnSpc>
              <a:spcBef>
                <a:spcPts val="0"/>
              </a:spcBef>
              <a:spcAft>
                <a:spcPts val="0"/>
              </a:spcAft>
              <a:buClr>
                <a:srgbClr val="93A63A"/>
              </a:buClr>
              <a:buSzPts val="1800"/>
              <a:buFont typeface="Arial"/>
              <a:buNone/>
              <a:defRPr sz="1800" b="0" i="0" u="none" strike="noStrike" cap="none">
                <a:solidFill>
                  <a:srgbClr val="93A63A"/>
                </a:solidFill>
                <a:latin typeface="Arial"/>
                <a:ea typeface="Arial"/>
                <a:cs typeface="Arial"/>
                <a:sym typeface="Arial"/>
              </a:defRPr>
            </a:lvl7pPr>
            <a:lvl8pPr marL="0" marR="0" lvl="7" indent="0" algn="ctr" rtl="0">
              <a:lnSpc>
                <a:spcPct val="100000"/>
              </a:lnSpc>
              <a:spcBef>
                <a:spcPts val="0"/>
              </a:spcBef>
              <a:spcAft>
                <a:spcPts val="0"/>
              </a:spcAft>
              <a:buClr>
                <a:srgbClr val="93A63A"/>
              </a:buClr>
              <a:buSzPts val="1800"/>
              <a:buFont typeface="Arial"/>
              <a:buNone/>
              <a:defRPr sz="1800" b="0" i="0" u="none" strike="noStrike" cap="none">
                <a:solidFill>
                  <a:srgbClr val="93A63A"/>
                </a:solidFill>
                <a:latin typeface="Arial"/>
                <a:ea typeface="Arial"/>
                <a:cs typeface="Arial"/>
                <a:sym typeface="Arial"/>
              </a:defRPr>
            </a:lvl8pPr>
            <a:lvl9pPr marL="0" marR="0" lvl="8" indent="0" algn="ctr" rtl="0">
              <a:lnSpc>
                <a:spcPct val="100000"/>
              </a:lnSpc>
              <a:spcBef>
                <a:spcPts val="0"/>
              </a:spcBef>
              <a:spcAft>
                <a:spcPts val="0"/>
              </a:spcAft>
              <a:buClr>
                <a:srgbClr val="93A63A"/>
              </a:buClr>
              <a:buSzPts val="1800"/>
              <a:buFont typeface="Arial"/>
              <a:buNone/>
              <a:defRPr sz="1800" b="0" i="0" u="none" strike="noStrike" cap="none">
                <a:solidFill>
                  <a:srgbClr val="93A63A"/>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ZA"/>
              <a:t>‹#›</a:t>
            </a:fld>
            <a:endParaRPr/>
          </a:p>
        </p:txBody>
      </p:sp>
      <p:sp>
        <p:nvSpPr>
          <p:cNvPr id="68" name="Google Shape;68;p16"/>
          <p:cNvSpPr/>
          <p:nvPr/>
        </p:nvSpPr>
        <p:spPr>
          <a:xfrm>
            <a:off x="22867936" y="12430122"/>
            <a:ext cx="508000" cy="508000"/>
          </a:xfrm>
          <a:prstGeom prst="rect">
            <a:avLst/>
          </a:prstGeom>
          <a:noFill/>
          <a:ln w="25400" cap="flat" cmpd="sng">
            <a:solidFill>
              <a:srgbClr val="93A63A"/>
            </a:solidFill>
            <a:prstDash val="solid"/>
            <a:miter lim="400000"/>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1C232B"/>
              </a:buClr>
              <a:buSzPts val="3000"/>
              <a:buFont typeface="Arial"/>
              <a:buNone/>
            </a:pPr>
            <a:endParaRPr sz="3000" b="0" i="0" u="none" strike="noStrike" cap="none" dirty="0">
              <a:solidFill>
                <a:srgbClr val="000000"/>
              </a:solidFill>
              <a:latin typeface="Arial" panose="020B0604020202020204" pitchFamily="34" charset="0"/>
              <a:ea typeface="Helvetica Neue"/>
              <a:cs typeface="Arial" panose="020B0604020202020204" pitchFamily="34" charset="0"/>
              <a:sym typeface="Helvetica Neue"/>
            </a:endParaRPr>
          </a:p>
        </p:txBody>
      </p:sp>
      <p:pic>
        <p:nvPicPr>
          <p:cNvPr id="69" name="Google Shape;69;p1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15058" y="12420600"/>
            <a:ext cx="1373484" cy="508001"/>
          </a:xfrm>
          <a:prstGeom prst="rect">
            <a:avLst/>
          </a:prstGeom>
          <a:noFill/>
          <a:ln>
            <a:noFill/>
          </a:ln>
        </p:spPr>
      </p:pic>
    </p:spTree>
    <p:extLst>
      <p:ext uri="{BB962C8B-B14F-4D97-AF65-F5344CB8AC3E}">
        <p14:creationId xmlns:p14="http://schemas.microsoft.com/office/powerpoint/2010/main" val="32283093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70"/>
        <p:cNvGrpSpPr/>
        <p:nvPr/>
      </p:nvGrpSpPr>
      <p:grpSpPr>
        <a:xfrm>
          <a:off x="0" y="0"/>
          <a:ext cx="0" cy="0"/>
          <a:chOff x="0" y="0"/>
          <a:chExt cx="0" cy="0"/>
        </a:xfrm>
      </p:grpSpPr>
      <p:sp>
        <p:nvSpPr>
          <p:cNvPr id="71" name="Google Shape;71;g29e546a79ec_2_139"/>
          <p:cNvSpPr txBox="1">
            <a:spLocks noGrp="1"/>
          </p:cNvSpPr>
          <p:nvPr>
            <p:ph type="ctrTitle"/>
          </p:nvPr>
        </p:nvSpPr>
        <p:spPr>
          <a:xfrm>
            <a:off x="3048000" y="2244726"/>
            <a:ext cx="18288000" cy="4775100"/>
          </a:xfrm>
          <a:prstGeom prst="rect">
            <a:avLst/>
          </a:prstGeom>
          <a:noFill/>
          <a:ln>
            <a:noFill/>
          </a:ln>
        </p:spPr>
        <p:txBody>
          <a:bodyPr spcFirstLastPara="1" wrap="square" lIns="91425" tIns="45700" rIns="91425" bIns="45700" anchor="b" anchorCtr="0">
            <a:normAutofit/>
          </a:bodyPr>
          <a:lstStyle>
            <a:lvl1pPr marR="0" lvl="0" algn="ctr" rtl="0">
              <a:lnSpc>
                <a:spcPct val="90000"/>
              </a:lnSpc>
              <a:spcBef>
                <a:spcPts val="0"/>
              </a:spcBef>
              <a:spcAft>
                <a:spcPts val="0"/>
              </a:spcAft>
              <a:buClr>
                <a:schemeClr val="dk1"/>
              </a:buClr>
              <a:buSzPts val="12000"/>
              <a:buFont typeface="Play"/>
              <a:buChar char="●"/>
              <a:defRPr sz="120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72" name="Google Shape;72;g29e546a79ec_2_139"/>
          <p:cNvSpPr txBox="1">
            <a:spLocks noGrp="1"/>
          </p:cNvSpPr>
          <p:nvPr>
            <p:ph type="subTitle" idx="1"/>
          </p:nvPr>
        </p:nvSpPr>
        <p:spPr>
          <a:xfrm>
            <a:off x="3048000" y="7204076"/>
            <a:ext cx="18288000" cy="3311400"/>
          </a:xfrm>
          <a:prstGeom prst="rect">
            <a:avLst/>
          </a:prstGeom>
          <a:noFill/>
          <a:ln>
            <a:noFill/>
          </a:ln>
        </p:spPr>
        <p:txBody>
          <a:bodyPr spcFirstLastPara="1" wrap="square" lIns="91425" tIns="45700" rIns="91425" bIns="45700" anchor="t" anchorCtr="0">
            <a:normAutofit/>
          </a:bodyPr>
          <a:lstStyle>
            <a:lvl1pPr marR="0" lvl="0" algn="ctr" rtl="0">
              <a:lnSpc>
                <a:spcPct val="90000"/>
              </a:lnSpc>
              <a:spcBef>
                <a:spcPts val="2000"/>
              </a:spcBef>
              <a:spcAft>
                <a:spcPts val="0"/>
              </a:spcAft>
              <a:buClr>
                <a:schemeClr val="dk1"/>
              </a:buClr>
              <a:buSzPts val="4800"/>
              <a:buFont typeface="Arial"/>
              <a:buNone/>
              <a:defRPr sz="4800" b="0" i="0" u="none" strike="noStrike" cap="none">
                <a:solidFill>
                  <a:srgbClr val="000000"/>
                </a:solidFill>
                <a:latin typeface="Arial"/>
                <a:ea typeface="Arial"/>
                <a:cs typeface="Arial"/>
                <a:sym typeface="Arial"/>
              </a:defRPr>
            </a:lvl1pPr>
            <a:lvl2pPr marR="0" lvl="1" algn="ctr" rtl="0">
              <a:lnSpc>
                <a:spcPct val="90000"/>
              </a:lnSpc>
              <a:spcBef>
                <a:spcPts val="1000"/>
              </a:spcBef>
              <a:spcAft>
                <a:spcPts val="0"/>
              </a:spcAft>
              <a:buClr>
                <a:schemeClr val="dk1"/>
              </a:buClr>
              <a:buSzPts val="4000"/>
              <a:buFont typeface="Arial"/>
              <a:buNone/>
              <a:defRPr sz="4000" b="0" i="0" u="none" strike="noStrike" cap="none">
                <a:solidFill>
                  <a:srgbClr val="000000"/>
                </a:solidFill>
                <a:latin typeface="Arial"/>
                <a:ea typeface="Arial"/>
                <a:cs typeface="Arial"/>
                <a:sym typeface="Arial"/>
              </a:defRPr>
            </a:lvl2pPr>
            <a:lvl3pPr marR="0" lvl="2" algn="ctr" rtl="0">
              <a:lnSpc>
                <a:spcPct val="90000"/>
              </a:lnSpc>
              <a:spcBef>
                <a:spcPts val="1000"/>
              </a:spcBef>
              <a:spcAft>
                <a:spcPts val="0"/>
              </a:spcAft>
              <a:buClr>
                <a:schemeClr val="dk1"/>
              </a:buClr>
              <a:buSzPts val="3600"/>
              <a:buFont typeface="Arial"/>
              <a:buNone/>
              <a:defRPr sz="3600" b="0" i="0" u="none" strike="noStrike" cap="none">
                <a:solidFill>
                  <a:srgbClr val="000000"/>
                </a:solidFill>
                <a:latin typeface="Arial"/>
                <a:ea typeface="Arial"/>
                <a:cs typeface="Arial"/>
                <a:sym typeface="Arial"/>
              </a:defRPr>
            </a:lvl3pPr>
            <a:lvl4pPr marR="0" lvl="3" algn="ctr" rtl="0">
              <a:lnSpc>
                <a:spcPct val="90000"/>
              </a:lnSpc>
              <a:spcBef>
                <a:spcPts val="1000"/>
              </a:spcBef>
              <a:spcAft>
                <a:spcPts val="0"/>
              </a:spcAft>
              <a:buClr>
                <a:schemeClr val="dk1"/>
              </a:buClr>
              <a:buSzPts val="3200"/>
              <a:buFont typeface="Arial"/>
              <a:buNone/>
              <a:defRPr sz="3200" b="0" i="0" u="none" strike="noStrike" cap="none">
                <a:solidFill>
                  <a:srgbClr val="000000"/>
                </a:solidFill>
                <a:latin typeface="Arial"/>
                <a:ea typeface="Arial"/>
                <a:cs typeface="Arial"/>
                <a:sym typeface="Arial"/>
              </a:defRPr>
            </a:lvl4pPr>
            <a:lvl5pPr marR="0" lvl="4" algn="ctr" rtl="0">
              <a:lnSpc>
                <a:spcPct val="90000"/>
              </a:lnSpc>
              <a:spcBef>
                <a:spcPts val="1000"/>
              </a:spcBef>
              <a:spcAft>
                <a:spcPts val="0"/>
              </a:spcAft>
              <a:buClr>
                <a:schemeClr val="dk1"/>
              </a:buClr>
              <a:buSzPts val="3200"/>
              <a:buFont typeface="Arial"/>
              <a:buNone/>
              <a:defRPr sz="3200" b="0" i="0" u="none" strike="noStrike" cap="none">
                <a:solidFill>
                  <a:srgbClr val="000000"/>
                </a:solidFill>
                <a:latin typeface="Arial"/>
                <a:ea typeface="Arial"/>
                <a:cs typeface="Arial"/>
                <a:sym typeface="Arial"/>
              </a:defRPr>
            </a:lvl5pPr>
            <a:lvl6pPr marR="0" lvl="5" algn="ctr" rtl="0">
              <a:lnSpc>
                <a:spcPct val="90000"/>
              </a:lnSpc>
              <a:spcBef>
                <a:spcPts val="1000"/>
              </a:spcBef>
              <a:spcAft>
                <a:spcPts val="0"/>
              </a:spcAft>
              <a:buClr>
                <a:schemeClr val="dk1"/>
              </a:buClr>
              <a:buSzPts val="3200"/>
              <a:buFont typeface="Arial"/>
              <a:buNone/>
              <a:defRPr sz="3200" b="0" i="0" u="none" strike="noStrike" cap="none">
                <a:solidFill>
                  <a:srgbClr val="000000"/>
                </a:solidFill>
                <a:latin typeface="Arial"/>
                <a:ea typeface="Arial"/>
                <a:cs typeface="Arial"/>
                <a:sym typeface="Arial"/>
              </a:defRPr>
            </a:lvl6pPr>
            <a:lvl7pPr marR="0" lvl="6" algn="ctr" rtl="0">
              <a:lnSpc>
                <a:spcPct val="90000"/>
              </a:lnSpc>
              <a:spcBef>
                <a:spcPts val="1000"/>
              </a:spcBef>
              <a:spcAft>
                <a:spcPts val="0"/>
              </a:spcAft>
              <a:buClr>
                <a:schemeClr val="dk1"/>
              </a:buClr>
              <a:buSzPts val="3200"/>
              <a:buFont typeface="Arial"/>
              <a:buNone/>
              <a:defRPr sz="3200" b="0" i="0" u="none" strike="noStrike" cap="none">
                <a:solidFill>
                  <a:srgbClr val="000000"/>
                </a:solidFill>
                <a:latin typeface="Arial"/>
                <a:ea typeface="Arial"/>
                <a:cs typeface="Arial"/>
                <a:sym typeface="Arial"/>
              </a:defRPr>
            </a:lvl7pPr>
            <a:lvl8pPr marR="0" lvl="7" algn="ctr" rtl="0">
              <a:lnSpc>
                <a:spcPct val="90000"/>
              </a:lnSpc>
              <a:spcBef>
                <a:spcPts val="1000"/>
              </a:spcBef>
              <a:spcAft>
                <a:spcPts val="0"/>
              </a:spcAft>
              <a:buClr>
                <a:schemeClr val="dk1"/>
              </a:buClr>
              <a:buSzPts val="3200"/>
              <a:buFont typeface="Arial"/>
              <a:buNone/>
              <a:defRPr sz="3200" b="0" i="0" u="none" strike="noStrike" cap="none">
                <a:solidFill>
                  <a:srgbClr val="000000"/>
                </a:solidFill>
                <a:latin typeface="Arial"/>
                <a:ea typeface="Arial"/>
                <a:cs typeface="Arial"/>
                <a:sym typeface="Arial"/>
              </a:defRPr>
            </a:lvl8pPr>
            <a:lvl9pPr marR="0" lvl="8" algn="ctr" rtl="0">
              <a:lnSpc>
                <a:spcPct val="90000"/>
              </a:lnSpc>
              <a:spcBef>
                <a:spcPts val="1000"/>
              </a:spcBef>
              <a:spcAft>
                <a:spcPts val="0"/>
              </a:spcAft>
              <a:buClr>
                <a:schemeClr val="dk1"/>
              </a:buClr>
              <a:buSzPts val="3200"/>
              <a:buFont typeface="Arial"/>
              <a:buNone/>
              <a:defRPr sz="3200" b="0" i="0" u="none" strike="noStrike" cap="none">
                <a:solidFill>
                  <a:srgbClr val="000000"/>
                </a:solidFill>
                <a:latin typeface="Arial"/>
                <a:ea typeface="Arial"/>
                <a:cs typeface="Arial"/>
                <a:sym typeface="Arial"/>
              </a:defRPr>
            </a:lvl9pPr>
          </a:lstStyle>
          <a:p>
            <a:endParaRPr/>
          </a:p>
        </p:txBody>
      </p:sp>
      <p:sp>
        <p:nvSpPr>
          <p:cNvPr id="73" name="Google Shape;73;g29e546a79ec_2_139"/>
          <p:cNvSpPr txBox="1">
            <a:spLocks noGrp="1"/>
          </p:cNvSpPr>
          <p:nvPr>
            <p:ph type="dt" idx="10"/>
          </p:nvPr>
        </p:nvSpPr>
        <p:spPr>
          <a:xfrm>
            <a:off x="1676400" y="12712701"/>
            <a:ext cx="5486400" cy="7302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74" name="Google Shape;74;g29e546a79ec_2_139"/>
          <p:cNvSpPr txBox="1">
            <a:spLocks noGrp="1"/>
          </p:cNvSpPr>
          <p:nvPr>
            <p:ph type="ftr" idx="11"/>
          </p:nvPr>
        </p:nvSpPr>
        <p:spPr>
          <a:xfrm>
            <a:off x="8077200" y="12712701"/>
            <a:ext cx="8229600" cy="7302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75" name="Google Shape;75;g29e546a79ec_2_139"/>
          <p:cNvSpPr txBox="1">
            <a:spLocks noGrp="1"/>
          </p:cNvSpPr>
          <p:nvPr>
            <p:ph type="sldNum" idx="12"/>
          </p:nvPr>
        </p:nvSpPr>
        <p:spPr>
          <a:xfrm>
            <a:off x="17221200" y="12712701"/>
            <a:ext cx="5486400" cy="7302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83773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 Top">
  <p:cSld name="1_Title - Top">
    <p:spTree>
      <p:nvGrpSpPr>
        <p:cNvPr id="1" name="Shape 11"/>
        <p:cNvGrpSpPr/>
        <p:nvPr/>
      </p:nvGrpSpPr>
      <p:grpSpPr>
        <a:xfrm>
          <a:off x="0" y="0"/>
          <a:ext cx="0" cy="0"/>
          <a:chOff x="0" y="0"/>
          <a:chExt cx="0" cy="0"/>
        </a:xfrm>
      </p:grpSpPr>
      <p:pic>
        <p:nvPicPr>
          <p:cNvPr id="12" name="Google Shape;12;p8"/>
          <p:cNvPicPr preferRelativeResize="0"/>
          <p:nvPr/>
        </p:nvPicPr>
        <p:blipFill rotWithShape="1">
          <a:blip r:embed="rId2">
            <a:alphaModFix/>
          </a:blip>
          <a:srcRect/>
          <a:stretch/>
        </p:blipFill>
        <p:spPr>
          <a:xfrm>
            <a:off x="0" y="0"/>
            <a:ext cx="24384000" cy="13716000"/>
          </a:xfrm>
          <a:prstGeom prst="rect">
            <a:avLst/>
          </a:prstGeom>
          <a:noFill/>
          <a:ln>
            <a:noFill/>
          </a:ln>
        </p:spPr>
      </p:pic>
      <p:sp>
        <p:nvSpPr>
          <p:cNvPr id="13" name="Google Shape;13;p8"/>
          <p:cNvSpPr/>
          <p:nvPr/>
        </p:nvSpPr>
        <p:spPr>
          <a:xfrm>
            <a:off x="22872700" y="12420600"/>
            <a:ext cx="508000" cy="508000"/>
          </a:xfrm>
          <a:prstGeom prst="rect">
            <a:avLst/>
          </a:prstGeom>
          <a:noFill/>
          <a:ln w="25400" cap="flat" cmpd="sng">
            <a:solidFill>
              <a:schemeClr val="lt1"/>
            </a:solidFill>
            <a:prstDash val="solid"/>
            <a:miter lim="400000"/>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1C232B"/>
              </a:buClr>
              <a:buSzPts val="3000"/>
              <a:buFont typeface="Arial"/>
              <a:buNone/>
            </a:pPr>
            <a:endParaRPr sz="3000" b="0" i="0" u="none" strike="noStrike" cap="none" dirty="0">
              <a:solidFill>
                <a:srgbClr val="000000"/>
              </a:solidFill>
              <a:latin typeface="Arial" panose="020B0604020202020204" pitchFamily="34" charset="0"/>
              <a:ea typeface="Helvetica Neue"/>
              <a:cs typeface="Arial" panose="020B0604020202020204" pitchFamily="34" charset="0"/>
              <a:sym typeface="Helvetica Neue"/>
            </a:endParaRPr>
          </a:p>
        </p:txBody>
      </p:sp>
      <p:sp>
        <p:nvSpPr>
          <p:cNvPr id="14" name="Google Shape;14;p8"/>
          <p:cNvSpPr txBox="1">
            <a:spLocks noGrp="1"/>
          </p:cNvSpPr>
          <p:nvPr>
            <p:ph type="sldNum" idx="12"/>
          </p:nvPr>
        </p:nvSpPr>
        <p:spPr>
          <a:xfrm>
            <a:off x="22872700" y="12488839"/>
            <a:ext cx="508000" cy="379591"/>
          </a:xfrm>
          <a:prstGeom prst="rect">
            <a:avLst/>
          </a:prstGeom>
          <a:noFill/>
          <a:ln>
            <a:noFill/>
          </a:ln>
        </p:spPr>
        <p:txBody>
          <a:bodyPr spcFirstLastPara="1" wrap="square" lIns="91425" tIns="45700" rIns="91425" bIns="45700" anchor="t" anchorCtr="0">
            <a:noAutofit/>
          </a:bodyPr>
          <a:lstStyle>
            <a:lvl1pPr marL="0" marR="0" lvl="0" indent="0" algn="ctr" rtl="0">
              <a:lnSpc>
                <a:spcPct val="100000"/>
              </a:lnSpc>
              <a:spcBef>
                <a:spcPts val="0"/>
              </a:spcBef>
              <a:spcAft>
                <a:spcPts val="0"/>
              </a:spcAft>
              <a:buClr>
                <a:srgbClr val="1B6775"/>
              </a:buClr>
              <a:buSzPts val="1800"/>
              <a:buFont typeface="Arial"/>
              <a:buNone/>
              <a:defRPr sz="1800" b="0" i="0" u="none" strike="noStrike" cap="none">
                <a:solidFill>
                  <a:schemeClr val="tx1"/>
                </a:solidFill>
                <a:latin typeface="Arial"/>
                <a:ea typeface="Arial"/>
                <a:cs typeface="Arial"/>
                <a:sym typeface="Arial"/>
              </a:defRPr>
            </a:lvl1pPr>
            <a:lvl2pPr marL="0" marR="0" lvl="1"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2pPr>
            <a:lvl3pPr marL="0" marR="0" lvl="2"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3pPr>
            <a:lvl4pPr marL="0" marR="0" lvl="3"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4pPr>
            <a:lvl5pPr marL="0" marR="0" lvl="4"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5pPr>
            <a:lvl6pPr marL="0" marR="0" lvl="5"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6pPr>
            <a:lvl7pPr marL="0" marR="0" lvl="6"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7pPr>
            <a:lvl8pPr marL="0" marR="0" lvl="7"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8pPr>
            <a:lvl9pPr marL="0" marR="0" lvl="8"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9pPr>
          </a:lstStyle>
          <a:p>
            <a:fld id="{00000000-1234-1234-1234-123412341234}" type="slidenum">
              <a:rPr lang="en-ZA" smtClean="0"/>
              <a:pPr/>
              <a:t>‹#›</a:t>
            </a:fld>
            <a:endParaRPr lang="en-ZA" dirty="0"/>
          </a:p>
        </p:txBody>
      </p:sp>
      <p:sp>
        <p:nvSpPr>
          <p:cNvPr id="15" name="Google Shape;15;p8"/>
          <p:cNvSpPr/>
          <p:nvPr/>
        </p:nvSpPr>
        <p:spPr>
          <a:xfrm>
            <a:off x="22886517" y="12426039"/>
            <a:ext cx="508000" cy="508000"/>
          </a:xfrm>
          <a:prstGeom prst="rect">
            <a:avLst/>
          </a:prstGeom>
          <a:noFill/>
          <a:ln w="25400" cap="flat" cmpd="sng">
            <a:solidFill>
              <a:srgbClr val="1E7A88"/>
            </a:solidFill>
            <a:prstDash val="solid"/>
            <a:miter lim="400000"/>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1C232B"/>
              </a:buClr>
              <a:buSzPts val="3000"/>
              <a:buFont typeface="Arial"/>
              <a:buNone/>
            </a:pPr>
            <a:endParaRPr sz="3000" b="0" i="0" u="none" strike="noStrike" cap="none" dirty="0">
              <a:solidFill>
                <a:srgbClr val="000000"/>
              </a:solidFill>
              <a:latin typeface="Arial" panose="020B0604020202020204" pitchFamily="34" charset="0"/>
              <a:ea typeface="Helvetica Neue"/>
              <a:cs typeface="Arial" panose="020B0604020202020204" pitchFamily="34" charset="0"/>
              <a:sym typeface="Helvetica Neue"/>
            </a:endParaRPr>
          </a:p>
        </p:txBody>
      </p:sp>
      <p:pic>
        <p:nvPicPr>
          <p:cNvPr id="16" name="Google Shape;16;p8" descr="Image"/>
          <p:cNvPicPr preferRelativeResize="0"/>
          <p:nvPr/>
        </p:nvPicPr>
        <p:blipFill rotWithShape="1">
          <a:blip r:embed="rId3">
            <a:alphaModFix/>
          </a:blip>
          <a:srcRect/>
          <a:stretch/>
        </p:blipFill>
        <p:spPr>
          <a:xfrm>
            <a:off x="1011256" y="12420600"/>
            <a:ext cx="1381088" cy="508000"/>
          </a:xfrm>
          <a:prstGeom prst="rect">
            <a:avLst/>
          </a:prstGeom>
          <a:noFill/>
          <a:ln>
            <a:noFill/>
          </a:ln>
        </p:spPr>
      </p:pic>
    </p:spTree>
    <p:extLst>
      <p:ext uri="{BB962C8B-B14F-4D97-AF65-F5344CB8AC3E}">
        <p14:creationId xmlns:p14="http://schemas.microsoft.com/office/powerpoint/2010/main" val="2405402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_Title - Center">
  <p:cSld name="2_Title - Center">
    <p:spTree>
      <p:nvGrpSpPr>
        <p:cNvPr id="1" name="Shape 17"/>
        <p:cNvGrpSpPr/>
        <p:nvPr/>
      </p:nvGrpSpPr>
      <p:grpSpPr>
        <a:xfrm>
          <a:off x="0" y="0"/>
          <a:ext cx="0" cy="0"/>
          <a:chOff x="0" y="0"/>
          <a:chExt cx="0" cy="0"/>
        </a:xfrm>
      </p:grpSpPr>
      <p:sp>
        <p:nvSpPr>
          <p:cNvPr id="3" name="Rectangle 2">
            <a:extLst>
              <a:ext uri="{FF2B5EF4-FFF2-40B4-BE49-F238E27FC236}">
                <a16:creationId xmlns:a16="http://schemas.microsoft.com/office/drawing/2014/main" id="{6343AF5F-1AB5-5F56-CA48-2F19A3F6CEDE}"/>
              </a:ext>
            </a:extLst>
          </p:cNvPr>
          <p:cNvSpPr/>
          <p:nvPr userDrawn="1"/>
        </p:nvSpPr>
        <p:spPr>
          <a:xfrm>
            <a:off x="8051800" y="0"/>
            <a:ext cx="16332200" cy="13716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Google Shape;18;g2a6c8e0be0c_0_128" descr="Image"/>
          <p:cNvPicPr preferRelativeResize="0"/>
          <p:nvPr/>
        </p:nvPicPr>
        <p:blipFill rotWithShape="1">
          <a:blip r:embed="rId2">
            <a:alphaModFix/>
          </a:blip>
          <a:srcRect/>
          <a:stretch/>
        </p:blipFill>
        <p:spPr>
          <a:xfrm>
            <a:off x="1011256" y="12420600"/>
            <a:ext cx="1381088" cy="508000"/>
          </a:xfrm>
          <a:prstGeom prst="rect">
            <a:avLst/>
          </a:prstGeom>
          <a:noFill/>
          <a:ln>
            <a:noFill/>
          </a:ln>
        </p:spPr>
      </p:pic>
      <p:sp>
        <p:nvSpPr>
          <p:cNvPr id="5" name="Rectangle 4">
            <a:extLst>
              <a:ext uri="{FF2B5EF4-FFF2-40B4-BE49-F238E27FC236}">
                <a16:creationId xmlns:a16="http://schemas.microsoft.com/office/drawing/2014/main" id="{88D70620-2D2A-0A39-7A75-3C79F18A43B6}"/>
              </a:ext>
            </a:extLst>
          </p:cNvPr>
          <p:cNvSpPr/>
          <p:nvPr userDrawn="1"/>
        </p:nvSpPr>
        <p:spPr>
          <a:xfrm>
            <a:off x="0" y="0"/>
            <a:ext cx="24384000" cy="116332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2787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Title - Center" preserve="1">
  <p:cSld name="5_Title - Center">
    <p:spTree>
      <p:nvGrpSpPr>
        <p:cNvPr id="1" name="Shape 17"/>
        <p:cNvGrpSpPr/>
        <p:nvPr/>
      </p:nvGrpSpPr>
      <p:grpSpPr>
        <a:xfrm>
          <a:off x="0" y="0"/>
          <a:ext cx="0" cy="0"/>
          <a:chOff x="0" y="0"/>
          <a:chExt cx="0" cy="0"/>
        </a:xfrm>
      </p:grpSpPr>
      <p:sp>
        <p:nvSpPr>
          <p:cNvPr id="3" name="Rectangle 2">
            <a:extLst>
              <a:ext uri="{FF2B5EF4-FFF2-40B4-BE49-F238E27FC236}">
                <a16:creationId xmlns:a16="http://schemas.microsoft.com/office/drawing/2014/main" id="{6343AF5F-1AB5-5F56-CA48-2F19A3F6CEDE}"/>
              </a:ext>
            </a:extLst>
          </p:cNvPr>
          <p:cNvSpPr/>
          <p:nvPr userDrawn="1"/>
        </p:nvSpPr>
        <p:spPr>
          <a:xfrm>
            <a:off x="8051800" y="0"/>
            <a:ext cx="16332200" cy="13716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Google Shape;18;g2a6c8e0be0c_0_128" descr="Image"/>
          <p:cNvPicPr preferRelativeResize="0"/>
          <p:nvPr/>
        </p:nvPicPr>
        <p:blipFill rotWithShape="1">
          <a:blip r:embed="rId2">
            <a:alphaModFix/>
          </a:blip>
          <a:srcRect/>
          <a:stretch/>
        </p:blipFill>
        <p:spPr>
          <a:xfrm>
            <a:off x="1011256" y="12420600"/>
            <a:ext cx="1381088" cy="508000"/>
          </a:xfrm>
          <a:prstGeom prst="rect">
            <a:avLst/>
          </a:prstGeom>
          <a:noFill/>
          <a:ln>
            <a:noFill/>
          </a:ln>
        </p:spPr>
      </p:pic>
      <p:sp>
        <p:nvSpPr>
          <p:cNvPr id="5" name="Rectangle 4">
            <a:extLst>
              <a:ext uri="{FF2B5EF4-FFF2-40B4-BE49-F238E27FC236}">
                <a16:creationId xmlns:a16="http://schemas.microsoft.com/office/drawing/2014/main" id="{88D70620-2D2A-0A39-7A75-3C79F18A43B6}"/>
              </a:ext>
            </a:extLst>
          </p:cNvPr>
          <p:cNvSpPr/>
          <p:nvPr userDrawn="1"/>
        </p:nvSpPr>
        <p:spPr>
          <a:xfrm>
            <a:off x="0" y="0"/>
            <a:ext cx="24384000" cy="116332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oogle Shape;26;p7">
            <a:extLst>
              <a:ext uri="{FF2B5EF4-FFF2-40B4-BE49-F238E27FC236}">
                <a16:creationId xmlns:a16="http://schemas.microsoft.com/office/drawing/2014/main" id="{7CECA97B-CF4F-8C99-1D05-97391AA4362E}"/>
              </a:ext>
            </a:extLst>
          </p:cNvPr>
          <p:cNvPicPr preferRelativeResize="0"/>
          <p:nvPr userDrawn="1"/>
        </p:nvPicPr>
        <p:blipFill rotWithShape="1">
          <a:blip r:embed="rId3">
            <a:alphaModFix/>
          </a:blip>
          <a:srcRect l="77287" b="15185"/>
          <a:stretch/>
        </p:blipFill>
        <p:spPr>
          <a:xfrm>
            <a:off x="18845560" y="0"/>
            <a:ext cx="5538439" cy="11633200"/>
          </a:xfrm>
          <a:prstGeom prst="rect">
            <a:avLst/>
          </a:prstGeom>
          <a:noFill/>
          <a:ln>
            <a:noFill/>
          </a:ln>
        </p:spPr>
      </p:pic>
    </p:spTree>
    <p:extLst>
      <p:ext uri="{BB962C8B-B14F-4D97-AF65-F5344CB8AC3E}">
        <p14:creationId xmlns:p14="http://schemas.microsoft.com/office/powerpoint/2010/main" val="31559364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2_Title - Center" preserve="1">
  <p:cSld name="5_Title - Center">
    <p:spTree>
      <p:nvGrpSpPr>
        <p:cNvPr id="1" name="Shape 17"/>
        <p:cNvGrpSpPr/>
        <p:nvPr/>
      </p:nvGrpSpPr>
      <p:grpSpPr>
        <a:xfrm>
          <a:off x="0" y="0"/>
          <a:ext cx="0" cy="0"/>
          <a:chOff x="0" y="0"/>
          <a:chExt cx="0" cy="0"/>
        </a:xfrm>
      </p:grpSpPr>
      <p:sp>
        <p:nvSpPr>
          <p:cNvPr id="3" name="Rectangle 2">
            <a:extLst>
              <a:ext uri="{FF2B5EF4-FFF2-40B4-BE49-F238E27FC236}">
                <a16:creationId xmlns:a16="http://schemas.microsoft.com/office/drawing/2014/main" id="{6343AF5F-1AB5-5F56-CA48-2F19A3F6CEDE}"/>
              </a:ext>
            </a:extLst>
          </p:cNvPr>
          <p:cNvSpPr/>
          <p:nvPr userDrawn="1"/>
        </p:nvSpPr>
        <p:spPr>
          <a:xfrm>
            <a:off x="8051800" y="0"/>
            <a:ext cx="16332200" cy="13716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CA9DDB6-C321-29DD-0FD8-FFA996FD941F}"/>
              </a:ext>
            </a:extLst>
          </p:cNvPr>
          <p:cNvSpPr/>
          <p:nvPr userDrawn="1"/>
        </p:nvSpPr>
        <p:spPr>
          <a:xfrm>
            <a:off x="0" y="0"/>
            <a:ext cx="24384000" cy="116332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Google Shape;18;g2a6c8e0be0c_0_128" descr="Image"/>
          <p:cNvPicPr preferRelativeResize="0"/>
          <p:nvPr/>
        </p:nvPicPr>
        <p:blipFill rotWithShape="1">
          <a:blip r:embed="rId2">
            <a:alphaModFix/>
          </a:blip>
          <a:srcRect/>
          <a:stretch/>
        </p:blipFill>
        <p:spPr>
          <a:xfrm>
            <a:off x="1011256" y="12420600"/>
            <a:ext cx="1381088" cy="508000"/>
          </a:xfrm>
          <a:prstGeom prst="rect">
            <a:avLst/>
          </a:prstGeom>
          <a:noFill/>
          <a:ln>
            <a:noFill/>
          </a:ln>
        </p:spPr>
      </p:pic>
      <p:sp>
        <p:nvSpPr>
          <p:cNvPr id="4" name="Rectangle 3">
            <a:extLst>
              <a:ext uri="{FF2B5EF4-FFF2-40B4-BE49-F238E27FC236}">
                <a16:creationId xmlns:a16="http://schemas.microsoft.com/office/drawing/2014/main" id="{8CC2C8D0-ED52-82B5-5EFA-081E476BE7D0}"/>
              </a:ext>
            </a:extLst>
          </p:cNvPr>
          <p:cNvSpPr/>
          <p:nvPr userDrawn="1"/>
        </p:nvSpPr>
        <p:spPr>
          <a:xfrm>
            <a:off x="508000" y="457200"/>
            <a:ext cx="23368000" cy="4876800"/>
          </a:xfrm>
          <a:prstGeom prst="rect">
            <a:avLst/>
          </a:prstGeom>
          <a:solidFill>
            <a:srgbClr val="103C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oogle Shape;51;p13">
            <a:extLst>
              <a:ext uri="{FF2B5EF4-FFF2-40B4-BE49-F238E27FC236}">
                <a16:creationId xmlns:a16="http://schemas.microsoft.com/office/drawing/2014/main" id="{53073F07-8F9A-D2D9-2867-A0A1C4E0151F}"/>
              </a:ext>
            </a:extLst>
          </p:cNvPr>
          <p:cNvPicPr preferRelativeResize="0"/>
          <p:nvPr userDrawn="1"/>
        </p:nvPicPr>
        <p:blipFill rotWithShape="1">
          <a:blip r:embed="rId3" cstate="screen">
            <a:grayscl/>
            <a:alphaModFix amt="33000"/>
            <a:extLst>
              <a:ext uri="{28A0092B-C50C-407E-A947-70E740481C1C}">
                <a14:useLocalDpi xmlns:a14="http://schemas.microsoft.com/office/drawing/2010/main"/>
              </a:ext>
            </a:extLst>
          </a:blip>
          <a:srcRect/>
          <a:stretch/>
        </p:blipFill>
        <p:spPr>
          <a:xfrm>
            <a:off x="0" y="0"/>
            <a:ext cx="24384000" cy="5791200"/>
          </a:xfrm>
          <a:prstGeom prst="rect">
            <a:avLst/>
          </a:prstGeom>
          <a:noFill/>
          <a:ln>
            <a:noFill/>
          </a:ln>
        </p:spPr>
      </p:pic>
    </p:spTree>
    <p:extLst>
      <p:ext uri="{BB962C8B-B14F-4D97-AF65-F5344CB8AC3E}">
        <p14:creationId xmlns:p14="http://schemas.microsoft.com/office/powerpoint/2010/main" val="18928648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2_Title - Center" preserve="1">
  <p:cSld name="5_Title - Center">
    <p:spTree>
      <p:nvGrpSpPr>
        <p:cNvPr id="1" name="Shape 17"/>
        <p:cNvGrpSpPr/>
        <p:nvPr/>
      </p:nvGrpSpPr>
      <p:grpSpPr>
        <a:xfrm>
          <a:off x="0" y="0"/>
          <a:ext cx="0" cy="0"/>
          <a:chOff x="0" y="0"/>
          <a:chExt cx="0" cy="0"/>
        </a:xfrm>
      </p:grpSpPr>
      <p:sp>
        <p:nvSpPr>
          <p:cNvPr id="3" name="Rectangle 2">
            <a:extLst>
              <a:ext uri="{FF2B5EF4-FFF2-40B4-BE49-F238E27FC236}">
                <a16:creationId xmlns:a16="http://schemas.microsoft.com/office/drawing/2014/main" id="{6343AF5F-1AB5-5F56-CA48-2F19A3F6CEDE}"/>
              </a:ext>
            </a:extLst>
          </p:cNvPr>
          <p:cNvSpPr/>
          <p:nvPr userDrawn="1"/>
        </p:nvSpPr>
        <p:spPr>
          <a:xfrm>
            <a:off x="8051800" y="0"/>
            <a:ext cx="16332200" cy="13716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CA9DDB6-C321-29DD-0FD8-FFA996FD941F}"/>
              </a:ext>
            </a:extLst>
          </p:cNvPr>
          <p:cNvSpPr/>
          <p:nvPr userDrawn="1"/>
        </p:nvSpPr>
        <p:spPr>
          <a:xfrm>
            <a:off x="0" y="0"/>
            <a:ext cx="24384000" cy="116332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Google Shape;18;g2a6c8e0be0c_0_128" descr="Image"/>
          <p:cNvPicPr preferRelativeResize="0"/>
          <p:nvPr/>
        </p:nvPicPr>
        <p:blipFill rotWithShape="1">
          <a:blip r:embed="rId2">
            <a:alphaModFix/>
          </a:blip>
          <a:srcRect/>
          <a:stretch/>
        </p:blipFill>
        <p:spPr>
          <a:xfrm>
            <a:off x="1011256" y="12420600"/>
            <a:ext cx="1381088" cy="508000"/>
          </a:xfrm>
          <a:prstGeom prst="rect">
            <a:avLst/>
          </a:prstGeom>
          <a:noFill/>
          <a:ln>
            <a:noFill/>
          </a:ln>
        </p:spPr>
      </p:pic>
      <p:sp>
        <p:nvSpPr>
          <p:cNvPr id="4" name="Rectangle 3">
            <a:extLst>
              <a:ext uri="{FF2B5EF4-FFF2-40B4-BE49-F238E27FC236}">
                <a16:creationId xmlns:a16="http://schemas.microsoft.com/office/drawing/2014/main" id="{8CC2C8D0-ED52-82B5-5EFA-081E476BE7D0}"/>
              </a:ext>
            </a:extLst>
          </p:cNvPr>
          <p:cNvSpPr/>
          <p:nvPr userDrawn="1"/>
        </p:nvSpPr>
        <p:spPr>
          <a:xfrm>
            <a:off x="457200" y="457200"/>
            <a:ext cx="6654800" cy="10718800"/>
          </a:xfrm>
          <a:prstGeom prst="rect">
            <a:avLst/>
          </a:prstGeom>
          <a:solidFill>
            <a:srgbClr val="103C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oogle Shape;51;p13">
            <a:extLst>
              <a:ext uri="{FF2B5EF4-FFF2-40B4-BE49-F238E27FC236}">
                <a16:creationId xmlns:a16="http://schemas.microsoft.com/office/drawing/2014/main" id="{53073F07-8F9A-D2D9-2867-A0A1C4E0151F}"/>
              </a:ext>
            </a:extLst>
          </p:cNvPr>
          <p:cNvPicPr preferRelativeResize="0"/>
          <p:nvPr userDrawn="1"/>
        </p:nvPicPr>
        <p:blipFill rotWithShape="1">
          <a:blip r:embed="rId3" cstate="screen">
            <a:grayscl/>
            <a:alphaModFix amt="33000"/>
            <a:extLst>
              <a:ext uri="{28A0092B-C50C-407E-A947-70E740481C1C}">
                <a14:useLocalDpi xmlns:a14="http://schemas.microsoft.com/office/drawing/2010/main"/>
              </a:ext>
            </a:extLst>
          </a:blip>
          <a:srcRect/>
          <a:stretch/>
        </p:blipFill>
        <p:spPr>
          <a:xfrm>
            <a:off x="0" y="0"/>
            <a:ext cx="7569200" cy="11633200"/>
          </a:xfrm>
          <a:prstGeom prst="rect">
            <a:avLst/>
          </a:prstGeom>
          <a:noFill/>
          <a:ln>
            <a:noFill/>
          </a:ln>
        </p:spPr>
      </p:pic>
    </p:spTree>
    <p:extLst>
      <p:ext uri="{BB962C8B-B14F-4D97-AF65-F5344CB8AC3E}">
        <p14:creationId xmlns:p14="http://schemas.microsoft.com/office/powerpoint/2010/main" val="794497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_Title - Center" preserve="1">
  <p:cSld name="5_Title - Center">
    <p:spTree>
      <p:nvGrpSpPr>
        <p:cNvPr id="1" name="Shape 17"/>
        <p:cNvGrpSpPr/>
        <p:nvPr/>
      </p:nvGrpSpPr>
      <p:grpSpPr>
        <a:xfrm>
          <a:off x="0" y="0"/>
          <a:ext cx="0" cy="0"/>
          <a:chOff x="0" y="0"/>
          <a:chExt cx="0" cy="0"/>
        </a:xfrm>
      </p:grpSpPr>
      <p:sp>
        <p:nvSpPr>
          <p:cNvPr id="3" name="Rectangle 2">
            <a:extLst>
              <a:ext uri="{FF2B5EF4-FFF2-40B4-BE49-F238E27FC236}">
                <a16:creationId xmlns:a16="http://schemas.microsoft.com/office/drawing/2014/main" id="{6343AF5F-1AB5-5F56-CA48-2F19A3F6CEDE}"/>
              </a:ext>
            </a:extLst>
          </p:cNvPr>
          <p:cNvSpPr/>
          <p:nvPr userDrawn="1"/>
        </p:nvSpPr>
        <p:spPr>
          <a:xfrm>
            <a:off x="8051800" y="0"/>
            <a:ext cx="16332200" cy="13716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CA9DDB6-C321-29DD-0FD8-FFA996FD941F}"/>
              </a:ext>
            </a:extLst>
          </p:cNvPr>
          <p:cNvSpPr/>
          <p:nvPr userDrawn="1"/>
        </p:nvSpPr>
        <p:spPr>
          <a:xfrm>
            <a:off x="0" y="0"/>
            <a:ext cx="24384000" cy="116332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Google Shape;18;g2a6c8e0be0c_0_128" descr="Image"/>
          <p:cNvPicPr preferRelativeResize="0"/>
          <p:nvPr/>
        </p:nvPicPr>
        <p:blipFill rotWithShape="1">
          <a:blip r:embed="rId2">
            <a:alphaModFix/>
          </a:blip>
          <a:srcRect/>
          <a:stretch/>
        </p:blipFill>
        <p:spPr>
          <a:xfrm>
            <a:off x="1011256" y="12420600"/>
            <a:ext cx="1381088" cy="508000"/>
          </a:xfrm>
          <a:prstGeom prst="rect">
            <a:avLst/>
          </a:prstGeom>
          <a:noFill/>
          <a:ln>
            <a:noFill/>
          </a:ln>
        </p:spPr>
      </p:pic>
      <p:sp>
        <p:nvSpPr>
          <p:cNvPr id="4" name="Rectangle 3">
            <a:extLst>
              <a:ext uri="{FF2B5EF4-FFF2-40B4-BE49-F238E27FC236}">
                <a16:creationId xmlns:a16="http://schemas.microsoft.com/office/drawing/2014/main" id="{8CC2C8D0-ED52-82B5-5EFA-081E476BE7D0}"/>
              </a:ext>
            </a:extLst>
          </p:cNvPr>
          <p:cNvSpPr/>
          <p:nvPr userDrawn="1"/>
        </p:nvSpPr>
        <p:spPr>
          <a:xfrm>
            <a:off x="17272000" y="457200"/>
            <a:ext cx="6654800" cy="107188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oogle Shape;51;p13">
            <a:extLst>
              <a:ext uri="{FF2B5EF4-FFF2-40B4-BE49-F238E27FC236}">
                <a16:creationId xmlns:a16="http://schemas.microsoft.com/office/drawing/2014/main" id="{53073F07-8F9A-D2D9-2867-A0A1C4E0151F}"/>
              </a:ext>
            </a:extLst>
          </p:cNvPr>
          <p:cNvPicPr preferRelativeResize="0"/>
          <p:nvPr userDrawn="1"/>
        </p:nvPicPr>
        <p:blipFill rotWithShape="1">
          <a:blip r:embed="rId3" cstate="screen">
            <a:grayscl/>
            <a:alphaModFix amt="10000"/>
            <a:extLst>
              <a:ext uri="{28A0092B-C50C-407E-A947-70E740481C1C}">
                <a14:useLocalDpi xmlns:a14="http://schemas.microsoft.com/office/drawing/2010/main"/>
              </a:ext>
            </a:extLst>
          </a:blip>
          <a:srcRect/>
          <a:stretch/>
        </p:blipFill>
        <p:spPr>
          <a:xfrm>
            <a:off x="16814800" y="0"/>
            <a:ext cx="7569200" cy="11633200"/>
          </a:xfrm>
          <a:prstGeom prst="rect">
            <a:avLst/>
          </a:prstGeom>
          <a:noFill/>
          <a:ln>
            <a:noFill/>
          </a:ln>
        </p:spPr>
      </p:pic>
    </p:spTree>
    <p:extLst>
      <p:ext uri="{BB962C8B-B14F-4D97-AF65-F5344CB8AC3E}">
        <p14:creationId xmlns:p14="http://schemas.microsoft.com/office/powerpoint/2010/main" val="3098063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Title - Center" preserve="1">
  <p:cSld name="5_Title - Center">
    <p:spTree>
      <p:nvGrpSpPr>
        <p:cNvPr id="1" name="Shape 17"/>
        <p:cNvGrpSpPr/>
        <p:nvPr/>
      </p:nvGrpSpPr>
      <p:grpSpPr>
        <a:xfrm>
          <a:off x="0" y="0"/>
          <a:ext cx="0" cy="0"/>
          <a:chOff x="0" y="0"/>
          <a:chExt cx="0" cy="0"/>
        </a:xfrm>
      </p:grpSpPr>
      <p:sp>
        <p:nvSpPr>
          <p:cNvPr id="3" name="Rectangle 2">
            <a:extLst>
              <a:ext uri="{FF2B5EF4-FFF2-40B4-BE49-F238E27FC236}">
                <a16:creationId xmlns:a16="http://schemas.microsoft.com/office/drawing/2014/main" id="{6343AF5F-1AB5-5F56-CA48-2F19A3F6CEDE}"/>
              </a:ext>
            </a:extLst>
          </p:cNvPr>
          <p:cNvSpPr/>
          <p:nvPr userDrawn="1"/>
        </p:nvSpPr>
        <p:spPr>
          <a:xfrm>
            <a:off x="8051800" y="0"/>
            <a:ext cx="16332200" cy="13716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CA9DDB6-C321-29DD-0FD8-FFA996FD941F}"/>
              </a:ext>
            </a:extLst>
          </p:cNvPr>
          <p:cNvSpPr/>
          <p:nvPr userDrawn="1"/>
        </p:nvSpPr>
        <p:spPr>
          <a:xfrm>
            <a:off x="0" y="0"/>
            <a:ext cx="24384000" cy="116332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Google Shape;18;g2a6c8e0be0c_0_128" descr="Image"/>
          <p:cNvPicPr preferRelativeResize="0"/>
          <p:nvPr/>
        </p:nvPicPr>
        <p:blipFill rotWithShape="1">
          <a:blip r:embed="rId2">
            <a:alphaModFix/>
          </a:blip>
          <a:srcRect/>
          <a:stretch/>
        </p:blipFill>
        <p:spPr>
          <a:xfrm>
            <a:off x="1011256" y="12420600"/>
            <a:ext cx="1381088" cy="508000"/>
          </a:xfrm>
          <a:prstGeom prst="rect">
            <a:avLst/>
          </a:prstGeom>
          <a:noFill/>
          <a:ln>
            <a:noFill/>
          </a:ln>
        </p:spPr>
      </p:pic>
      <p:sp>
        <p:nvSpPr>
          <p:cNvPr id="4" name="Rectangle 3">
            <a:extLst>
              <a:ext uri="{FF2B5EF4-FFF2-40B4-BE49-F238E27FC236}">
                <a16:creationId xmlns:a16="http://schemas.microsoft.com/office/drawing/2014/main" id="{8CC2C8D0-ED52-82B5-5EFA-081E476BE7D0}"/>
              </a:ext>
            </a:extLst>
          </p:cNvPr>
          <p:cNvSpPr/>
          <p:nvPr userDrawn="1"/>
        </p:nvSpPr>
        <p:spPr>
          <a:xfrm>
            <a:off x="17272000" y="457200"/>
            <a:ext cx="6654800" cy="10718800"/>
          </a:xfrm>
          <a:prstGeom prst="rect">
            <a:avLst/>
          </a:prstGeom>
          <a:solidFill>
            <a:srgbClr val="103C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oogle Shape;51;p13">
            <a:extLst>
              <a:ext uri="{FF2B5EF4-FFF2-40B4-BE49-F238E27FC236}">
                <a16:creationId xmlns:a16="http://schemas.microsoft.com/office/drawing/2014/main" id="{53073F07-8F9A-D2D9-2867-A0A1C4E0151F}"/>
              </a:ext>
            </a:extLst>
          </p:cNvPr>
          <p:cNvPicPr preferRelativeResize="0"/>
          <p:nvPr userDrawn="1"/>
        </p:nvPicPr>
        <p:blipFill rotWithShape="1">
          <a:blip r:embed="rId3" cstate="screen">
            <a:grayscl/>
            <a:alphaModFix amt="33000"/>
            <a:extLst>
              <a:ext uri="{28A0092B-C50C-407E-A947-70E740481C1C}">
                <a14:useLocalDpi xmlns:a14="http://schemas.microsoft.com/office/drawing/2010/main"/>
              </a:ext>
            </a:extLst>
          </a:blip>
          <a:srcRect/>
          <a:stretch/>
        </p:blipFill>
        <p:spPr>
          <a:xfrm>
            <a:off x="16814800" y="0"/>
            <a:ext cx="7569200" cy="11633200"/>
          </a:xfrm>
          <a:prstGeom prst="rect">
            <a:avLst/>
          </a:prstGeom>
          <a:noFill/>
          <a:ln>
            <a:noFill/>
          </a:ln>
        </p:spPr>
      </p:pic>
    </p:spTree>
    <p:extLst>
      <p:ext uri="{BB962C8B-B14F-4D97-AF65-F5344CB8AC3E}">
        <p14:creationId xmlns:p14="http://schemas.microsoft.com/office/powerpoint/2010/main" val="3994556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24">
            <a:alphaModFix/>
          </a:blip>
          <a:stretch>
            <a:fillRect/>
          </a:stretch>
        </a:blipFill>
        <a:effectLst/>
      </p:bgPr>
    </p:bg>
    <p:spTree>
      <p:nvGrpSpPr>
        <p:cNvPr id="1" name="Shape 5"/>
        <p:cNvGrpSpPr/>
        <p:nvPr/>
      </p:nvGrpSpPr>
      <p:grpSpPr>
        <a:xfrm>
          <a:off x="0" y="0"/>
          <a:ext cx="0" cy="0"/>
          <a:chOff x="0" y="0"/>
          <a:chExt cx="0" cy="0"/>
        </a:xfrm>
      </p:grpSpPr>
      <p:sp>
        <p:nvSpPr>
          <p:cNvPr id="2" name="Rectangle 1">
            <a:extLst>
              <a:ext uri="{FF2B5EF4-FFF2-40B4-BE49-F238E27FC236}">
                <a16:creationId xmlns:a16="http://schemas.microsoft.com/office/drawing/2014/main" id="{6F24757B-BC9E-7730-C7C9-34A2DE50BD84}"/>
              </a:ext>
            </a:extLst>
          </p:cNvPr>
          <p:cNvSpPr/>
          <p:nvPr userDrawn="1"/>
        </p:nvSpPr>
        <p:spPr>
          <a:xfrm>
            <a:off x="11117179" y="0"/>
            <a:ext cx="13266821" cy="13716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8132443"/>
      </p:ext>
    </p:extLst>
  </p:cSld>
  <p:clrMap bg1="lt1" tx1="dk1" bg2="dk2" tx2="lt2" accent1="accent1" accent2="accent2" accent3="accent3" accent4="accent4" accent5="accent5" accent6="accent6" hlink="hlink" folHlink="folHlink"/>
  <p:sldLayoutIdLst>
    <p:sldLayoutId id="2147483663" r:id="rId1"/>
    <p:sldLayoutId id="2147483681" r:id="rId2"/>
    <p:sldLayoutId id="2147483664" r:id="rId3"/>
    <p:sldLayoutId id="2147483665" r:id="rId4"/>
    <p:sldLayoutId id="2147483684" r:id="rId5"/>
    <p:sldLayoutId id="2147483680" r:id="rId6"/>
    <p:sldLayoutId id="2147483677" r:id="rId7"/>
    <p:sldLayoutId id="2147483682" r:id="rId8"/>
    <p:sldLayoutId id="2147483679" r:id="rId9"/>
    <p:sldLayoutId id="2147483685" r:id="rId10"/>
    <p:sldLayoutId id="2147483683" r:id="rId11"/>
    <p:sldLayoutId id="2147483666" r:id="rId12"/>
    <p:sldLayoutId id="2147483667" r:id="rId13"/>
    <p:sldLayoutId id="2147483668" r:id="rId14"/>
    <p:sldLayoutId id="2147483669" r:id="rId15"/>
    <p:sldLayoutId id="2147483670" r:id="rId16"/>
    <p:sldLayoutId id="2147483671" r:id="rId17"/>
    <p:sldLayoutId id="2147483672" r:id="rId18"/>
    <p:sldLayoutId id="2147483673" r:id="rId19"/>
    <p:sldLayoutId id="2147483674" r:id="rId20"/>
    <p:sldLayoutId id="2147483675" r:id="rId21"/>
    <p:sldLayoutId id="2147483676"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1.svg"/><Relationship Id="rId4" Type="http://schemas.openxmlformats.org/officeDocument/2006/relationships/image" Target="../media/image20.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4.svg"/></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partners.sayouth.org.za/" TargetMode="External"/><Relationship Id="rId7" Type="http://schemas.openxmlformats.org/officeDocument/2006/relationships/hyperlink" Target="http://www.dha.gov.za/index.php/10-immigration-services/1713-trusted-employer-scheme" TargetMode="External"/><Relationship Id="rId2" Type="http://schemas.openxmlformats.org/officeDocument/2006/relationships/hyperlink" Target="https://www.sayouth.mobi/Home/Index/EN" TargetMode="External"/><Relationship Id="rId1" Type="http://schemas.openxmlformats.org/officeDocument/2006/relationships/slideLayout" Target="../slideLayouts/slideLayout4.xml"/><Relationship Id="rId6" Type="http://schemas.openxmlformats.org/officeDocument/2006/relationships/hyperlink" Target="https://www.yes4youth.co.za/" TargetMode="External"/><Relationship Id="rId5" Type="http://schemas.openxmlformats.org/officeDocument/2006/relationships/hyperlink" Target="https://www.harambee.co.za/" TargetMode="External"/><Relationship Id="rId4" Type="http://schemas.openxmlformats.org/officeDocument/2006/relationships/hyperlink" Target="https://jobsboost.org.za/"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21.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pic>
        <p:nvPicPr>
          <p:cNvPr id="4" name="Picture 3" descr="A person talking on a cell phone in a car&#10;&#10;Description automatically generated">
            <a:extLst>
              <a:ext uri="{FF2B5EF4-FFF2-40B4-BE49-F238E27FC236}">
                <a16:creationId xmlns:a16="http://schemas.microsoft.com/office/drawing/2014/main" id="{03B138AA-6401-5303-137B-FE324653407B}"/>
              </a:ext>
            </a:extLst>
          </p:cNvPr>
          <p:cNvPicPr>
            <a:picLocks noChangeAspect="1"/>
          </p:cNvPicPr>
          <p:nvPr/>
        </p:nvPicPr>
        <p:blipFill rotWithShape="1">
          <a:blip r:embed="rId3"/>
          <a:srcRect l="2287" t="7118" r="14448"/>
          <a:stretch/>
        </p:blipFill>
        <p:spPr>
          <a:xfrm>
            <a:off x="8661400" y="0"/>
            <a:ext cx="15722601" cy="11698706"/>
          </a:xfrm>
          <a:prstGeom prst="rect">
            <a:avLst/>
          </a:prstGeom>
        </p:spPr>
      </p:pic>
      <p:sp>
        <p:nvSpPr>
          <p:cNvPr id="7" name="Rectangle 6">
            <a:extLst>
              <a:ext uri="{FF2B5EF4-FFF2-40B4-BE49-F238E27FC236}">
                <a16:creationId xmlns:a16="http://schemas.microsoft.com/office/drawing/2014/main" id="{024D2B4E-220C-B185-DF10-1B8F0B72E5C8}"/>
              </a:ext>
            </a:extLst>
          </p:cNvPr>
          <p:cNvSpPr/>
          <p:nvPr/>
        </p:nvSpPr>
        <p:spPr>
          <a:xfrm>
            <a:off x="0" y="0"/>
            <a:ext cx="16459199" cy="11698706"/>
          </a:xfrm>
          <a:prstGeom prst="rect">
            <a:avLst/>
          </a:prstGeom>
          <a:gradFill>
            <a:gsLst>
              <a:gs pos="0">
                <a:schemeClr val="accent1">
                  <a:lumMod val="5000"/>
                  <a:lumOff val="95000"/>
                  <a:alpha val="0"/>
                </a:schemeClr>
              </a:gs>
              <a:gs pos="44000">
                <a:srgbClr val="103C45"/>
              </a:gs>
            </a:gsLst>
            <a:lin ang="10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Google Shape;151;g1ec292e39a7_0_0"/>
          <p:cNvSpPr txBox="1"/>
          <p:nvPr/>
        </p:nvSpPr>
        <p:spPr>
          <a:xfrm>
            <a:off x="1011255" y="3240339"/>
            <a:ext cx="9069447" cy="5603752"/>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US" sz="7200" b="1" dirty="0">
                <a:solidFill>
                  <a:schemeClr val="lt1"/>
                </a:solidFill>
                <a:latin typeface="Arial Black" panose="020B0604020202020204" pitchFamily="34" charset="0"/>
                <a:ea typeface="Helvetica Neue"/>
                <a:cs typeface="Arial Black" panose="020B0604020202020204" pitchFamily="34" charset="0"/>
                <a:sym typeface="Helvetica Neue"/>
              </a:rPr>
              <a:t>Tackling youth unemployment </a:t>
            </a:r>
            <a:br>
              <a:rPr lang="en-US" sz="7200" dirty="0">
                <a:solidFill>
                  <a:schemeClr val="lt1"/>
                </a:solidFill>
                <a:latin typeface="+mj-lt"/>
                <a:ea typeface="Helvetica Neue"/>
                <a:cs typeface="Arial" panose="020B0604020202020204" pitchFamily="34" charset="0"/>
                <a:sym typeface="Helvetica Neue"/>
              </a:rPr>
            </a:br>
            <a:r>
              <a:rPr lang="en-US" sz="7200" dirty="0">
                <a:solidFill>
                  <a:schemeClr val="lt1"/>
                </a:solidFill>
                <a:latin typeface="+mn-lt"/>
                <a:ea typeface="Helvetica Neue"/>
                <a:cs typeface="Arial" panose="020B0604020202020204" pitchFamily="34" charset="0"/>
                <a:sym typeface="Helvetica Neue"/>
              </a:rPr>
              <a:t>– a business and government initiative</a:t>
            </a:r>
            <a:endParaRPr sz="7200" dirty="0">
              <a:solidFill>
                <a:schemeClr val="lt1"/>
              </a:solidFill>
              <a:latin typeface="+mn-lt"/>
              <a:ea typeface="Helvetica Neue"/>
              <a:cs typeface="Arial" panose="020B0604020202020204" pitchFamily="34" charset="0"/>
              <a:sym typeface="Helvetica Neue"/>
            </a:endParaRPr>
          </a:p>
          <a:p>
            <a:pPr marL="0" marR="0" lvl="0" indent="0" algn="l" rtl="0">
              <a:lnSpc>
                <a:spcPct val="100000"/>
              </a:lnSpc>
              <a:spcBef>
                <a:spcPts val="0"/>
              </a:spcBef>
              <a:spcAft>
                <a:spcPts val="0"/>
              </a:spcAft>
              <a:buClr>
                <a:srgbClr val="000000"/>
              </a:buClr>
              <a:buSzPts val="3200"/>
              <a:buFont typeface="Arial"/>
              <a:buNone/>
            </a:pPr>
            <a:endParaRPr sz="3000" dirty="0">
              <a:solidFill>
                <a:schemeClr val="lt1"/>
              </a:solidFill>
              <a:latin typeface="+mj-lt"/>
              <a:ea typeface="Helvetica Neue"/>
              <a:cs typeface="Arial" panose="020B0604020202020204" pitchFamily="34" charset="0"/>
              <a:sym typeface="Helvetica Neue"/>
            </a:endParaRPr>
          </a:p>
          <a:p>
            <a:pPr marL="0" marR="0" lvl="0" indent="0" algn="l" rtl="0">
              <a:lnSpc>
                <a:spcPct val="100000"/>
              </a:lnSpc>
              <a:spcBef>
                <a:spcPts val="0"/>
              </a:spcBef>
              <a:spcAft>
                <a:spcPts val="0"/>
              </a:spcAft>
              <a:buClr>
                <a:srgbClr val="000000"/>
              </a:buClr>
              <a:buSzPts val="3200"/>
              <a:buFont typeface="Arial"/>
              <a:buNone/>
            </a:pPr>
            <a:r>
              <a:rPr lang="en-ZA" sz="1800" u="none" strike="noStrike" cap="none" dirty="0">
                <a:solidFill>
                  <a:schemeClr val="lt1"/>
                </a:solidFill>
                <a:latin typeface="+mn-lt"/>
                <a:ea typeface="Helvetica Neue"/>
                <a:cs typeface="Arial" panose="020B0604020202020204" pitchFamily="34" charset="0"/>
                <a:sym typeface="Helvetica Neue"/>
              </a:rPr>
              <a:t>29 JANUARY 2024</a:t>
            </a:r>
          </a:p>
        </p:txBody>
      </p:sp>
      <p:pic>
        <p:nvPicPr>
          <p:cNvPr id="3" name="Graphic 2">
            <a:extLst>
              <a:ext uri="{FF2B5EF4-FFF2-40B4-BE49-F238E27FC236}">
                <a16:creationId xmlns:a16="http://schemas.microsoft.com/office/drawing/2014/main" id="{3A4F7CEC-E168-74C5-325D-A3939CED74B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491150" y="11401439"/>
            <a:ext cx="5860899" cy="154816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g1ec292e39a7_0_0"/>
          <p:cNvSpPr txBox="1"/>
          <p:nvPr/>
        </p:nvSpPr>
        <p:spPr>
          <a:xfrm>
            <a:off x="1011254" y="5766971"/>
            <a:ext cx="11810223" cy="1548162"/>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US" sz="6000" b="1" dirty="0">
                <a:solidFill>
                  <a:schemeClr val="lt1"/>
                </a:solidFill>
                <a:latin typeface="Arial Black" panose="020B0604020202020204" pitchFamily="34" charset="0"/>
                <a:ea typeface="Helvetica Neue"/>
                <a:cs typeface="Arial Black" panose="020B0604020202020204" pitchFamily="34" charset="0"/>
                <a:sym typeface="Helvetica Neue"/>
              </a:rPr>
              <a:t>Next Steps </a:t>
            </a:r>
          </a:p>
        </p:txBody>
      </p:sp>
      <p:sp>
        <p:nvSpPr>
          <p:cNvPr id="2" name="Google Shape;14;p8">
            <a:extLst>
              <a:ext uri="{FF2B5EF4-FFF2-40B4-BE49-F238E27FC236}">
                <a16:creationId xmlns:a16="http://schemas.microsoft.com/office/drawing/2014/main" id="{76573199-4F08-1533-F22B-A6B2BF8F1888}"/>
              </a:ext>
            </a:extLst>
          </p:cNvPr>
          <p:cNvSpPr txBox="1">
            <a:spLocks/>
          </p:cNvSpPr>
          <p:nvPr/>
        </p:nvSpPr>
        <p:spPr>
          <a:xfrm>
            <a:off x="22872700" y="12488839"/>
            <a:ext cx="508000" cy="37959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1B6775"/>
              </a:buClr>
              <a:buSzPts val="1800"/>
              <a:buFont typeface="Arial"/>
              <a:buNone/>
              <a:defRPr sz="1800" b="0" i="0" u="none" strike="noStrike" cap="none">
                <a:solidFill>
                  <a:schemeClr val="tx1"/>
                </a:solidFill>
                <a:latin typeface="Arial"/>
                <a:ea typeface="Arial"/>
                <a:cs typeface="Arial"/>
                <a:sym typeface="Arial"/>
              </a:defRPr>
            </a:lvl1pPr>
            <a:lvl2pPr marL="0" marR="0" lvl="1"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2pPr>
            <a:lvl3pPr marL="0" marR="0" lvl="2"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3pPr>
            <a:lvl4pPr marL="0" marR="0" lvl="3"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4pPr>
            <a:lvl5pPr marL="0" marR="0" lvl="4"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5pPr>
            <a:lvl6pPr marL="0" marR="0" lvl="5"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6pPr>
            <a:lvl7pPr marL="0" marR="0" lvl="6"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7pPr>
            <a:lvl8pPr marL="0" marR="0" lvl="7"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8pPr>
            <a:lvl9pPr marL="0" marR="0" lvl="8"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9pPr>
          </a:lstStyle>
          <a:p>
            <a:fld id="{00000000-1234-1234-1234-123412341234}" type="slidenum">
              <a:rPr lang="en-ZA" smtClean="0"/>
              <a:pPr/>
              <a:t>10</a:t>
            </a:fld>
            <a:endParaRPr lang="en-ZA" dirty="0"/>
          </a:p>
        </p:txBody>
      </p:sp>
    </p:spTree>
    <p:extLst>
      <p:ext uri="{BB962C8B-B14F-4D97-AF65-F5344CB8AC3E}">
        <p14:creationId xmlns:p14="http://schemas.microsoft.com/office/powerpoint/2010/main" val="29861923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g1ec292e39a7_0_0"/>
          <p:cNvSpPr txBox="1"/>
          <p:nvPr/>
        </p:nvSpPr>
        <p:spPr>
          <a:xfrm>
            <a:off x="1011255" y="5766971"/>
            <a:ext cx="5905502" cy="1548162"/>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US" sz="7200" b="1" dirty="0">
                <a:solidFill>
                  <a:schemeClr val="lt1"/>
                </a:solidFill>
                <a:latin typeface="Arial Black" panose="020B0604020202020204" pitchFamily="34" charset="0"/>
                <a:ea typeface="Helvetica Neue"/>
                <a:cs typeface="Arial Black" panose="020B0604020202020204" pitchFamily="34" charset="0"/>
                <a:sym typeface="Helvetica Neue"/>
              </a:rPr>
              <a:t>Thank you</a:t>
            </a:r>
          </a:p>
        </p:txBody>
      </p:sp>
      <p:sp>
        <p:nvSpPr>
          <p:cNvPr id="2" name="Google Shape;14;p8">
            <a:extLst>
              <a:ext uri="{FF2B5EF4-FFF2-40B4-BE49-F238E27FC236}">
                <a16:creationId xmlns:a16="http://schemas.microsoft.com/office/drawing/2014/main" id="{76573199-4F08-1533-F22B-A6B2BF8F1888}"/>
              </a:ext>
            </a:extLst>
          </p:cNvPr>
          <p:cNvSpPr txBox="1">
            <a:spLocks/>
          </p:cNvSpPr>
          <p:nvPr/>
        </p:nvSpPr>
        <p:spPr>
          <a:xfrm>
            <a:off x="22872700" y="12488839"/>
            <a:ext cx="508000" cy="37959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1B6775"/>
              </a:buClr>
              <a:buSzPts val="1800"/>
              <a:buFont typeface="Arial"/>
              <a:buNone/>
              <a:defRPr sz="1800" b="0" i="0" u="none" strike="noStrike" cap="none">
                <a:solidFill>
                  <a:schemeClr val="tx1"/>
                </a:solidFill>
                <a:latin typeface="Arial"/>
                <a:ea typeface="Arial"/>
                <a:cs typeface="Arial"/>
                <a:sym typeface="Arial"/>
              </a:defRPr>
            </a:lvl1pPr>
            <a:lvl2pPr marL="0" marR="0" lvl="1"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2pPr>
            <a:lvl3pPr marL="0" marR="0" lvl="2"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3pPr>
            <a:lvl4pPr marL="0" marR="0" lvl="3"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4pPr>
            <a:lvl5pPr marL="0" marR="0" lvl="4"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5pPr>
            <a:lvl6pPr marL="0" marR="0" lvl="5"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6pPr>
            <a:lvl7pPr marL="0" marR="0" lvl="6"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7pPr>
            <a:lvl8pPr marL="0" marR="0" lvl="7"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8pPr>
            <a:lvl9pPr marL="0" marR="0" lvl="8"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9pPr>
          </a:lstStyle>
          <a:p>
            <a:fld id="{00000000-1234-1234-1234-123412341234}" type="slidenum">
              <a:rPr lang="en-ZA" smtClean="0"/>
              <a:pPr/>
              <a:t>11</a:t>
            </a:fld>
            <a:endParaRPr lang="en-ZA" dirty="0"/>
          </a:p>
        </p:txBody>
      </p:sp>
      <p:pic>
        <p:nvPicPr>
          <p:cNvPr id="4" name="Graphic 3">
            <a:extLst>
              <a:ext uri="{FF2B5EF4-FFF2-40B4-BE49-F238E27FC236}">
                <a16:creationId xmlns:a16="http://schemas.microsoft.com/office/drawing/2014/main" id="{FCDCB802-69EF-26DB-514A-CD29656BCE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5858" y="1797208"/>
            <a:ext cx="5860899" cy="1548162"/>
          </a:xfrm>
          <a:prstGeom prst="rect">
            <a:avLst/>
          </a:prstGeom>
        </p:spPr>
      </p:pic>
    </p:spTree>
    <p:extLst>
      <p:ext uri="{BB962C8B-B14F-4D97-AF65-F5344CB8AC3E}">
        <p14:creationId xmlns:p14="http://schemas.microsoft.com/office/powerpoint/2010/main" val="33808644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pic>
        <p:nvPicPr>
          <p:cNvPr id="3" name="Picture 2" descr="A group of people working on a construction site&#10;&#10;Description automatically generated">
            <a:extLst>
              <a:ext uri="{FF2B5EF4-FFF2-40B4-BE49-F238E27FC236}">
                <a16:creationId xmlns:a16="http://schemas.microsoft.com/office/drawing/2014/main" id="{11123092-CDB6-81A9-1CB3-2CA540714CA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
            <a:ext cx="24384000" cy="11646568"/>
          </a:xfrm>
          <a:prstGeom prst="rect">
            <a:avLst/>
          </a:prstGeom>
        </p:spPr>
      </p:pic>
      <p:sp>
        <p:nvSpPr>
          <p:cNvPr id="151" name="Google Shape;151;g1ec292e39a7_0_0"/>
          <p:cNvSpPr txBox="1"/>
          <p:nvPr/>
        </p:nvSpPr>
        <p:spPr>
          <a:xfrm>
            <a:off x="1011255" y="4587876"/>
            <a:ext cx="9069447" cy="2679198"/>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US" sz="7200" b="1" dirty="0">
                <a:solidFill>
                  <a:schemeClr val="lt1"/>
                </a:solidFill>
                <a:latin typeface="Arial Black" panose="020B0604020202020204" pitchFamily="34" charset="0"/>
                <a:ea typeface="Helvetica Neue"/>
                <a:cs typeface="Arial Black" panose="020B0604020202020204" pitchFamily="34" charset="0"/>
                <a:sym typeface="Helvetica Neue"/>
              </a:rPr>
              <a:t>Appendices</a:t>
            </a:r>
          </a:p>
        </p:txBody>
      </p:sp>
      <p:sp>
        <p:nvSpPr>
          <p:cNvPr id="2" name="Google Shape;14;p8">
            <a:extLst>
              <a:ext uri="{FF2B5EF4-FFF2-40B4-BE49-F238E27FC236}">
                <a16:creationId xmlns:a16="http://schemas.microsoft.com/office/drawing/2014/main" id="{2202D52E-6C13-5765-FC77-028009E731D6}"/>
              </a:ext>
            </a:extLst>
          </p:cNvPr>
          <p:cNvSpPr txBox="1">
            <a:spLocks/>
          </p:cNvSpPr>
          <p:nvPr/>
        </p:nvSpPr>
        <p:spPr>
          <a:xfrm>
            <a:off x="22872700" y="12488839"/>
            <a:ext cx="508000" cy="37959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1B6775"/>
              </a:buClr>
              <a:buSzPts val="1800"/>
              <a:buFont typeface="Arial"/>
              <a:buNone/>
              <a:defRPr sz="1800" b="0" i="0" u="none" strike="noStrike" cap="none">
                <a:solidFill>
                  <a:schemeClr val="tx1"/>
                </a:solidFill>
                <a:latin typeface="Arial"/>
                <a:ea typeface="Arial"/>
                <a:cs typeface="Arial"/>
                <a:sym typeface="Arial"/>
              </a:defRPr>
            </a:lvl1pPr>
            <a:lvl2pPr marL="0" marR="0" lvl="1"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2pPr>
            <a:lvl3pPr marL="0" marR="0" lvl="2"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3pPr>
            <a:lvl4pPr marL="0" marR="0" lvl="3"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4pPr>
            <a:lvl5pPr marL="0" marR="0" lvl="4"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5pPr>
            <a:lvl6pPr marL="0" marR="0" lvl="5"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6pPr>
            <a:lvl7pPr marL="0" marR="0" lvl="6"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7pPr>
            <a:lvl8pPr marL="0" marR="0" lvl="7"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8pPr>
            <a:lvl9pPr marL="0" marR="0" lvl="8"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9pPr>
          </a:lstStyle>
          <a:p>
            <a:fld id="{00000000-1234-1234-1234-123412341234}" type="slidenum">
              <a:rPr lang="en-ZA" smtClean="0"/>
              <a:pPr/>
              <a:t>12</a:t>
            </a:fld>
            <a:endParaRPr lang="en-ZA" dirty="0"/>
          </a:p>
        </p:txBody>
      </p:sp>
    </p:spTree>
    <p:extLst>
      <p:ext uri="{BB962C8B-B14F-4D97-AF65-F5344CB8AC3E}">
        <p14:creationId xmlns:p14="http://schemas.microsoft.com/office/powerpoint/2010/main" val="17738429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4;p8">
            <a:extLst>
              <a:ext uri="{FF2B5EF4-FFF2-40B4-BE49-F238E27FC236}">
                <a16:creationId xmlns:a16="http://schemas.microsoft.com/office/drawing/2014/main" id="{60451420-A879-8DD0-6BEE-AB8C8D7499A3}"/>
              </a:ext>
            </a:extLst>
          </p:cNvPr>
          <p:cNvSpPr txBox="1">
            <a:spLocks/>
          </p:cNvSpPr>
          <p:nvPr/>
        </p:nvSpPr>
        <p:spPr>
          <a:xfrm>
            <a:off x="22872700" y="12488839"/>
            <a:ext cx="508000" cy="37959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1B6775"/>
              </a:buClr>
              <a:buSzPts val="1800"/>
              <a:buFont typeface="Arial"/>
              <a:buNone/>
              <a:defRPr sz="1800" b="0" i="0" u="none" strike="noStrike" cap="none">
                <a:solidFill>
                  <a:schemeClr val="tx1"/>
                </a:solidFill>
                <a:latin typeface="Arial"/>
                <a:ea typeface="Arial"/>
                <a:cs typeface="Arial"/>
                <a:sym typeface="Arial"/>
              </a:defRPr>
            </a:lvl1pPr>
            <a:lvl2pPr marL="0" marR="0" lvl="1"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2pPr>
            <a:lvl3pPr marL="0" marR="0" lvl="2"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3pPr>
            <a:lvl4pPr marL="0" marR="0" lvl="3"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4pPr>
            <a:lvl5pPr marL="0" marR="0" lvl="4"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5pPr>
            <a:lvl6pPr marL="0" marR="0" lvl="5"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6pPr>
            <a:lvl7pPr marL="0" marR="0" lvl="6"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7pPr>
            <a:lvl8pPr marL="0" marR="0" lvl="7"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8pPr>
            <a:lvl9pPr marL="0" marR="0" lvl="8"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9pPr>
          </a:lstStyle>
          <a:p>
            <a:fld id="{00000000-1234-1234-1234-123412341234}" type="slidenum">
              <a:rPr lang="en-ZA" smtClean="0"/>
              <a:pPr/>
              <a:t>13</a:t>
            </a:fld>
            <a:endParaRPr lang="en-ZA" dirty="0"/>
          </a:p>
        </p:txBody>
      </p:sp>
      <p:sp>
        <p:nvSpPr>
          <p:cNvPr id="5" name="Google Shape;168;g2a6cd81235b_3_69">
            <a:extLst>
              <a:ext uri="{FF2B5EF4-FFF2-40B4-BE49-F238E27FC236}">
                <a16:creationId xmlns:a16="http://schemas.microsoft.com/office/drawing/2014/main" id="{8578F42F-6F7A-E639-1442-821ADCA53E9F}"/>
              </a:ext>
            </a:extLst>
          </p:cNvPr>
          <p:cNvSpPr txBox="1"/>
          <p:nvPr/>
        </p:nvSpPr>
        <p:spPr>
          <a:xfrm>
            <a:off x="522197" y="662641"/>
            <a:ext cx="22382700" cy="841256"/>
          </a:xfrm>
          <a:prstGeom prst="rect">
            <a:avLst/>
          </a:prstGeom>
          <a:noFill/>
          <a:ln>
            <a:noFill/>
          </a:ln>
        </p:spPr>
        <p:txBody>
          <a:bodyPr spcFirstLastPara="1" wrap="square" lIns="50800" tIns="50800" rIns="50800" bIns="50800" anchor="t" anchorCtr="0">
            <a:spAutoFit/>
          </a:bodyPr>
          <a:lstStyle/>
          <a:p>
            <a:pPr marL="0" marR="0" lvl="0" indent="0" algn="l" defTabSz="914400" rtl="0" eaLnBrk="1" fontAlgn="auto" latinLnBrk="0" hangingPunct="1">
              <a:lnSpc>
                <a:spcPct val="80000"/>
              </a:lnSpc>
              <a:spcBef>
                <a:spcPts val="0"/>
              </a:spcBef>
              <a:spcAft>
                <a:spcPts val="0"/>
              </a:spcAft>
              <a:buClr>
                <a:srgbClr val="1C232B"/>
              </a:buClr>
              <a:buSzPts val="6000"/>
              <a:buFont typeface="Arial"/>
              <a:buNone/>
              <a:tabLst/>
              <a:defRPr/>
            </a:pPr>
            <a:r>
              <a:rPr kumimoji="0" lang="en-ZA" sz="6000" b="1" i="0" u="none" strike="noStrike" kern="0" cap="none" spc="0" normalizeH="0" baseline="0" noProof="0" dirty="0">
                <a:ln>
                  <a:noFill/>
                </a:ln>
                <a:solidFill>
                  <a:srgbClr val="000000"/>
                </a:solidFill>
                <a:effectLst/>
                <a:uLnTx/>
                <a:uFillTx/>
                <a:latin typeface="Arial"/>
                <a:cs typeface="Arial"/>
                <a:sym typeface="Arial"/>
              </a:rPr>
              <a:t>Definitions</a:t>
            </a:r>
          </a:p>
        </p:txBody>
      </p:sp>
      <p:graphicFrame>
        <p:nvGraphicFramePr>
          <p:cNvPr id="6" name="Table 5">
            <a:extLst>
              <a:ext uri="{FF2B5EF4-FFF2-40B4-BE49-F238E27FC236}">
                <a16:creationId xmlns:a16="http://schemas.microsoft.com/office/drawing/2014/main" id="{73CBF04C-5C97-AF61-8B3F-08F0C56887C2}"/>
              </a:ext>
            </a:extLst>
          </p:cNvPr>
          <p:cNvGraphicFramePr>
            <a:graphicFrameLocks noGrp="1"/>
          </p:cNvGraphicFramePr>
          <p:nvPr>
            <p:extLst>
              <p:ext uri="{D42A27DB-BD31-4B8C-83A1-F6EECF244321}">
                <p14:modId xmlns:p14="http://schemas.microsoft.com/office/powerpoint/2010/main" val="3434469718"/>
              </p:ext>
            </p:extLst>
          </p:nvPr>
        </p:nvGraphicFramePr>
        <p:xfrm>
          <a:off x="285971" y="1913371"/>
          <a:ext cx="22586729" cy="9766010"/>
        </p:xfrm>
        <a:graphic>
          <a:graphicData uri="http://schemas.openxmlformats.org/drawingml/2006/table">
            <a:tbl>
              <a:tblPr firstRow="1" firstCol="1"/>
              <a:tblGrid>
                <a:gridCol w="5140940">
                  <a:extLst>
                    <a:ext uri="{9D8B030D-6E8A-4147-A177-3AD203B41FA5}">
                      <a16:colId xmlns:a16="http://schemas.microsoft.com/office/drawing/2014/main" val="715774826"/>
                    </a:ext>
                  </a:extLst>
                </a:gridCol>
                <a:gridCol w="17445789">
                  <a:extLst>
                    <a:ext uri="{9D8B030D-6E8A-4147-A177-3AD203B41FA5}">
                      <a16:colId xmlns:a16="http://schemas.microsoft.com/office/drawing/2014/main" val="255880459"/>
                    </a:ext>
                  </a:extLst>
                </a:gridCol>
              </a:tblGrid>
              <a:tr h="1949180">
                <a:tc>
                  <a:txBody>
                    <a:bodyPr/>
                    <a:lstStyle/>
                    <a:p>
                      <a:pPr>
                        <a:lnSpc>
                          <a:spcPct val="107000"/>
                        </a:lnSpc>
                        <a:spcAft>
                          <a:spcPts val="800"/>
                        </a:spcAft>
                      </a:pPr>
                      <a:r>
                        <a:rPr lang="en-US" sz="24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Presidential Youth Employment Intervention (PYEI)</a:t>
                      </a:r>
                      <a:endParaRPr lang="en-ZA" sz="24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endParaRPr>
                    </a:p>
                  </a:txBody>
                  <a:tcPr marL="284516" marR="9450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schemeClr>
                    </a:solidFill>
                  </a:tcPr>
                </a:tc>
                <a:tc>
                  <a:txBody>
                    <a:bodyPr/>
                    <a:lstStyle/>
                    <a:p>
                      <a:pPr>
                        <a:lnSpc>
                          <a:spcPct val="107000"/>
                        </a:lnSpc>
                        <a:spcAft>
                          <a:spcPts val="800"/>
                        </a:spcAft>
                      </a:pPr>
                      <a:r>
                        <a:rPr lang="en-US" sz="2000" dirty="0">
                          <a:effectLst/>
                          <a:latin typeface="+mn-lt"/>
                          <a:ea typeface="Calibri" panose="020F0502020204030204" pitchFamily="34" charset="0"/>
                          <a:cs typeface="Helvetica" panose="020B0604020202020204" pitchFamily="34" charset="0"/>
                        </a:rPr>
                        <a:t>Announced by the President in his February 2020 State of the Nation address, the </a:t>
                      </a:r>
                      <a:r>
                        <a:rPr lang="en-US" sz="2000" b="1" dirty="0">
                          <a:effectLst/>
                          <a:latin typeface="+mn-lt"/>
                          <a:ea typeface="Calibri" panose="020F0502020204030204" pitchFamily="34" charset="0"/>
                          <a:cs typeface="Helvetica" panose="020B0604020202020204" pitchFamily="34" charset="0"/>
                        </a:rPr>
                        <a:t>Presidential Youth Employment Intervention (PYEI) </a:t>
                      </a:r>
                      <a:r>
                        <a:rPr lang="en-GB" sz="2000" dirty="0"/>
                        <a:t>is South Africa's most comprehensive effort yet to address the youth unemployment crisis. Its goal is to transition young people successfully from learning to earning. To this end, the intervention brings together the strengths of numerous government institutions and social partners to deliver more opportunities for young people. The PYEI integrates with other interventions coordinated by the Project Management Office in the Presidency to drive structural reforms and enable job creation.</a:t>
                      </a:r>
                      <a:endParaRPr lang="en-ZA" sz="2000" u="sng" dirty="0">
                        <a:effectLst/>
                        <a:latin typeface="+mn-lt"/>
                        <a:ea typeface="Calibri" panose="020F0502020204030204" pitchFamily="34" charset="0"/>
                        <a:cs typeface="Helvetica" panose="020B0604020202020204" pitchFamily="34" charset="0"/>
                      </a:endParaRPr>
                    </a:p>
                  </a:txBody>
                  <a:tcPr marL="341419" marR="9450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178253386"/>
                  </a:ext>
                </a:extLst>
              </a:tr>
              <a:tr h="1437419">
                <a:tc>
                  <a:txBody>
                    <a:bodyPr/>
                    <a:lstStyle/>
                    <a:p>
                      <a:pPr>
                        <a:lnSpc>
                          <a:spcPct val="107000"/>
                        </a:lnSpc>
                        <a:spcAft>
                          <a:spcPts val="800"/>
                        </a:spcAft>
                      </a:pPr>
                      <a:r>
                        <a:rPr lang="en-GB" sz="24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SA Youth</a:t>
                      </a:r>
                      <a:endParaRPr lang="en-ZA" sz="24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endParaRPr>
                    </a:p>
                  </a:txBody>
                  <a:tcPr marL="284516" marR="9450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C45"/>
                    </a:solidFill>
                  </a:tcPr>
                </a:tc>
                <a:tc>
                  <a:txBody>
                    <a:bodyPr/>
                    <a:lstStyle/>
                    <a:p>
                      <a:pPr>
                        <a:lnSpc>
                          <a:spcPct val="107000"/>
                        </a:lnSpc>
                        <a:spcAft>
                          <a:spcPts val="800"/>
                        </a:spcAft>
                      </a:pPr>
                      <a:r>
                        <a:rPr lang="en-GB" sz="2000" b="1" dirty="0">
                          <a:effectLst/>
                          <a:latin typeface="+mn-lt"/>
                          <a:ea typeface="Calibri" panose="020F0502020204030204" pitchFamily="34" charset="0"/>
                          <a:cs typeface="Helvetica" panose="020B0604020202020204" pitchFamily="34" charset="0"/>
                        </a:rPr>
                        <a:t>SA Youth </a:t>
                      </a:r>
                      <a:r>
                        <a:rPr lang="en-GB" sz="2000" dirty="0">
                          <a:effectLst/>
                          <a:latin typeface="+mn-lt"/>
                          <a:ea typeface="Calibri" panose="020F0502020204030204" pitchFamily="34" charset="0"/>
                          <a:cs typeface="Helvetica" panose="020B0604020202020204" pitchFamily="34" charset="0"/>
                        </a:rPr>
                        <a:t>is a national network for young people to access learning and earning opportunities for free. It is a collaboration between government, business and civil society and forms part of the PYEI. </a:t>
                      </a:r>
                      <a:r>
                        <a:rPr lang="en-GB" sz="2000" b="1" dirty="0">
                          <a:effectLst/>
                          <a:latin typeface="+mn-lt"/>
                          <a:ea typeface="Calibri" panose="020F0502020204030204" pitchFamily="34" charset="0"/>
                          <a:cs typeface="Helvetica" panose="020B0604020202020204" pitchFamily="34" charset="0"/>
                          <a:hlinkClick r:id="rId2"/>
                        </a:rPr>
                        <a:t>SAYouth.mobi </a:t>
                      </a:r>
                      <a:r>
                        <a:rPr lang="en-GB" sz="2000" dirty="0">
                          <a:effectLst/>
                          <a:latin typeface="+mn-lt"/>
                          <a:ea typeface="Calibri" panose="020F0502020204030204" pitchFamily="34" charset="0"/>
                          <a:cs typeface="Helvetica" panose="020B0604020202020204" pitchFamily="34" charset="0"/>
                        </a:rPr>
                        <a:t>is an innovative zero-rated multi-channel platform that allows works-seekers and employers to connect. As partners on </a:t>
                      </a:r>
                      <a:r>
                        <a:rPr lang="en-GB" sz="2000" b="1" dirty="0">
                          <a:effectLst/>
                          <a:latin typeface="+mn-lt"/>
                          <a:ea typeface="Calibri" panose="020F0502020204030204" pitchFamily="34" charset="0"/>
                          <a:cs typeface="Helvetica" panose="020B0604020202020204" pitchFamily="34" charset="0"/>
                          <a:hlinkClick r:id="rId3"/>
                        </a:rPr>
                        <a:t>sayouth.org.za</a:t>
                      </a:r>
                      <a:r>
                        <a:rPr lang="en-GB" sz="2000" dirty="0">
                          <a:effectLst/>
                          <a:latin typeface="+mn-lt"/>
                          <a:ea typeface="Calibri" panose="020F0502020204030204" pitchFamily="34" charset="0"/>
                          <a:cs typeface="Helvetica" panose="020B0604020202020204" pitchFamily="34" charset="0"/>
                          <a:hlinkClick r:id="rId3"/>
                        </a:rPr>
                        <a:t>, </a:t>
                      </a:r>
                      <a:r>
                        <a:rPr lang="en-GB" sz="2000" dirty="0">
                          <a:effectLst/>
                          <a:latin typeface="+mn-lt"/>
                          <a:ea typeface="Calibri" panose="020F0502020204030204" pitchFamily="34" charset="0"/>
                          <a:cs typeface="Helvetica" panose="020B0604020202020204" pitchFamily="34" charset="0"/>
                        </a:rPr>
                        <a:t>employers can reach a national database of millions of young entry-level work-seekers for free. </a:t>
                      </a:r>
                      <a:endParaRPr lang="en-ZA" sz="2000" dirty="0">
                        <a:effectLst/>
                        <a:latin typeface="+mn-lt"/>
                        <a:ea typeface="Calibri" panose="020F0502020204030204" pitchFamily="34" charset="0"/>
                        <a:cs typeface="Helvetica" panose="020B0604020202020204" pitchFamily="34" charset="0"/>
                      </a:endParaRPr>
                    </a:p>
                  </a:txBody>
                  <a:tcPr marL="341419" marR="9450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53124862"/>
                  </a:ext>
                </a:extLst>
              </a:tr>
              <a:tr h="1598073">
                <a:tc>
                  <a:txBody>
                    <a:bodyPr/>
                    <a:lstStyle/>
                    <a:p>
                      <a:pPr>
                        <a:lnSpc>
                          <a:spcPct val="107000"/>
                        </a:lnSpc>
                        <a:spcAft>
                          <a:spcPts val="800"/>
                        </a:spcAft>
                      </a:pPr>
                      <a:r>
                        <a:rPr lang="en-US" sz="24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Jobs Boost Youth Employment Outcomes Fund</a:t>
                      </a:r>
                      <a:endParaRPr lang="en-ZA" sz="24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endParaRPr>
                    </a:p>
                  </a:txBody>
                  <a:tcPr marL="284516" marR="9450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schemeClr>
                    </a:solidFill>
                  </a:tcPr>
                </a:tc>
                <a:tc>
                  <a:txBody>
                    <a:bodyPr/>
                    <a:lstStyle/>
                    <a:p>
                      <a:pPr>
                        <a:lnSpc>
                          <a:spcPct val="107000"/>
                        </a:lnSpc>
                        <a:spcAft>
                          <a:spcPts val="800"/>
                        </a:spcAft>
                      </a:pPr>
                      <a:r>
                        <a:rPr lang="en-US" sz="2000" b="1" dirty="0">
                          <a:effectLst/>
                          <a:latin typeface="+mn-lt"/>
                          <a:ea typeface="Calibri" panose="020F0502020204030204" pitchFamily="34" charset="0"/>
                          <a:cs typeface="Helvetica" panose="020B0604020202020204" pitchFamily="34" charset="0"/>
                        </a:rPr>
                        <a:t>J</a:t>
                      </a:r>
                      <a:r>
                        <a:rPr lang="en-GB" sz="2000" b="1" dirty="0" err="1">
                          <a:effectLst/>
                          <a:latin typeface="+mn-lt"/>
                          <a:ea typeface="Calibri" panose="020F0502020204030204" pitchFamily="34" charset="0"/>
                          <a:cs typeface="Helvetica" panose="020B0604020202020204" pitchFamily="34" charset="0"/>
                        </a:rPr>
                        <a:t>obs</a:t>
                      </a:r>
                      <a:r>
                        <a:rPr lang="en-GB" sz="2000" b="1" dirty="0">
                          <a:effectLst/>
                          <a:latin typeface="+mn-lt"/>
                          <a:ea typeface="Calibri" panose="020F0502020204030204" pitchFamily="34" charset="0"/>
                          <a:cs typeface="Helvetica" panose="020B0604020202020204" pitchFamily="34" charset="0"/>
                        </a:rPr>
                        <a:t> Boost </a:t>
                      </a:r>
                      <a:r>
                        <a:rPr lang="en-GB" sz="2000" b="0" dirty="0">
                          <a:effectLst/>
                          <a:latin typeface="+mn-lt"/>
                          <a:ea typeface="Calibri" panose="020F0502020204030204" pitchFamily="34" charset="0"/>
                          <a:cs typeface="Helvetica" panose="020B0604020202020204" pitchFamily="34" charset="0"/>
                        </a:rPr>
                        <a:t>is a R300 million pay-for-performance model being piloted in South Africa. It is an outcomes fund that works with implementing partners to secure sustainable, quality jobs for unemployed, excluded youth.  For more information or to sign up go to </a:t>
                      </a:r>
                      <a:r>
                        <a:rPr lang="en-GB" sz="2000" dirty="0">
                          <a:latin typeface="+mn-lt"/>
                          <a:hlinkClick r:id="rId4"/>
                        </a:rPr>
                        <a:t>Jobs Boost - Youth Employment Outcomes Fund</a:t>
                      </a:r>
                      <a:endParaRPr lang="en-ZA" sz="2000" b="0" dirty="0">
                        <a:effectLst/>
                        <a:latin typeface="+mn-lt"/>
                        <a:ea typeface="Calibri" panose="020F0502020204030204" pitchFamily="34" charset="0"/>
                        <a:cs typeface="Helvetica" panose="020B0604020202020204" pitchFamily="34" charset="0"/>
                      </a:endParaRPr>
                    </a:p>
                  </a:txBody>
                  <a:tcPr marL="341419" marR="9450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25744529"/>
                  </a:ext>
                </a:extLst>
              </a:tr>
              <a:tr h="1516335">
                <a:tc>
                  <a:txBody>
                    <a:bodyPr/>
                    <a:lstStyle/>
                    <a:p>
                      <a:pPr>
                        <a:lnSpc>
                          <a:spcPct val="107000"/>
                        </a:lnSpc>
                        <a:spcAft>
                          <a:spcPts val="800"/>
                        </a:spcAft>
                      </a:pPr>
                      <a:r>
                        <a:rPr lang="en-GB" sz="24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Harambee</a:t>
                      </a:r>
                      <a:endParaRPr lang="en-ZA" sz="24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endParaRPr>
                    </a:p>
                  </a:txBody>
                  <a:tcPr marL="284516" marR="9450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C45"/>
                    </a:solidFill>
                  </a:tcPr>
                </a:tc>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GB" sz="2000" b="1" i="0" u="none" strike="noStrike" cap="none" dirty="0">
                          <a:solidFill>
                            <a:schemeClr val="tx1"/>
                          </a:solidFill>
                          <a:effectLst/>
                          <a:latin typeface="+mn-lt"/>
                          <a:ea typeface="Calibri" panose="020F0502020204030204" pitchFamily="34" charset="0"/>
                          <a:cs typeface="Helvetica" panose="020B0604020202020204" pitchFamily="34" charset="0"/>
                          <a:sym typeface="Arial"/>
                        </a:rPr>
                        <a:t>Harambee Youth Employment Accelerator </a:t>
                      </a:r>
                      <a:r>
                        <a:rPr lang="en-GB" sz="2000" b="0" i="0" u="none" strike="noStrike" cap="none" dirty="0">
                          <a:solidFill>
                            <a:schemeClr val="tx1"/>
                          </a:solidFill>
                          <a:effectLst/>
                          <a:latin typeface="+mn-lt"/>
                          <a:ea typeface="Calibri" panose="020F0502020204030204" pitchFamily="34" charset="0"/>
                          <a:cs typeface="Helvetica" panose="020B0604020202020204" pitchFamily="34" charset="0"/>
                          <a:sym typeface="Arial"/>
                        </a:rPr>
                        <a:t>is a not-for-profit social enterprise that works with partners to find solutions for the challenge of youth unemployment. Partners include government, the private sector, civil society, and over 4 million youth. Harambee is an anchor partner in the breakthrough SA Youth platform that brings together many partners to create a single national network to allow young people to access a wide selection of jobs and skilling opportunities, and for employers to access young engaged work-seekers – for free! </a:t>
                      </a:r>
                      <a:r>
                        <a:rPr lang="en-GB" sz="2000" b="0" i="0" u="none" strike="noStrike" cap="none" dirty="0">
                          <a:solidFill>
                            <a:schemeClr val="tx1"/>
                          </a:solidFill>
                          <a:effectLst/>
                          <a:latin typeface="+mn-lt"/>
                          <a:ea typeface="Calibri" panose="020F0502020204030204" pitchFamily="34" charset="0"/>
                          <a:cs typeface="Helvetica" panose="020B0604020202020204" pitchFamily="34" charset="0"/>
                          <a:sym typeface="Arial"/>
                          <a:hlinkClick r:id="rId5"/>
                        </a:rPr>
                        <a:t>https://www.harambee.co.za/</a:t>
                      </a:r>
                      <a:endParaRPr lang="en-ZA" sz="2000" b="0" i="0" u="none" strike="noStrike" cap="none" dirty="0">
                        <a:solidFill>
                          <a:schemeClr val="tx1"/>
                        </a:solidFill>
                        <a:effectLst/>
                        <a:latin typeface="+mn-lt"/>
                        <a:ea typeface="Calibri" panose="020F0502020204030204" pitchFamily="34" charset="0"/>
                        <a:cs typeface="Helvetica" panose="020B0604020202020204" pitchFamily="34" charset="0"/>
                        <a:sym typeface="Arial"/>
                      </a:endParaRPr>
                    </a:p>
                  </a:txBody>
                  <a:tcPr marL="341419" marR="9450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1458970"/>
                  </a:ext>
                </a:extLst>
              </a:tr>
              <a:tr h="1397490">
                <a:tc>
                  <a:txBody>
                    <a:bodyPr/>
                    <a:lstStyle/>
                    <a:p>
                      <a:pPr>
                        <a:lnSpc>
                          <a:spcPct val="107000"/>
                        </a:lnSpc>
                        <a:spcAft>
                          <a:spcPts val="800"/>
                        </a:spcAft>
                      </a:pPr>
                      <a:r>
                        <a:rPr lang="en-ZA" sz="24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YES Initiative</a:t>
                      </a:r>
                    </a:p>
                  </a:txBody>
                  <a:tcPr marL="284516" marR="9450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2626"/>
                    </a:solidFill>
                  </a:tcPr>
                </a:tc>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ZA" sz="2000" b="0" i="0" u="none" strike="noStrike" cap="none" dirty="0">
                          <a:solidFill>
                            <a:schemeClr val="tx1"/>
                          </a:solidFill>
                          <a:effectLst/>
                          <a:latin typeface="+mn-lt"/>
                          <a:ea typeface="Calibri" panose="020F0502020204030204" pitchFamily="34" charset="0"/>
                          <a:cs typeface="Helvetica" panose="020B0604020202020204" pitchFamily="34" charset="0"/>
                          <a:sym typeface="Arial"/>
                        </a:rPr>
                        <a:t>Born out of the CEO Initiative</a:t>
                      </a:r>
                      <a:r>
                        <a:rPr lang="en-ZA" sz="2000" b="1" i="0" u="none" strike="noStrike" cap="none" dirty="0">
                          <a:solidFill>
                            <a:schemeClr val="tx1"/>
                          </a:solidFill>
                          <a:effectLst/>
                          <a:latin typeface="+mn-lt"/>
                          <a:ea typeface="Calibri" panose="020F0502020204030204" pitchFamily="34" charset="0"/>
                          <a:cs typeface="Helvetica" panose="020B0604020202020204" pitchFamily="34" charset="0"/>
                          <a:sym typeface="Arial"/>
                        </a:rPr>
                        <a:t>, YES </a:t>
                      </a:r>
                      <a:r>
                        <a:rPr lang="en-ZA" sz="2000" b="0" i="0" u="none" strike="noStrike" cap="none" dirty="0">
                          <a:solidFill>
                            <a:schemeClr val="tx1"/>
                          </a:solidFill>
                          <a:effectLst/>
                          <a:latin typeface="+mn-lt"/>
                          <a:ea typeface="Calibri" panose="020F0502020204030204" pitchFamily="34" charset="0"/>
                          <a:cs typeface="Helvetica" panose="020B0604020202020204" pitchFamily="34" charset="0"/>
                          <a:sym typeface="Arial"/>
                        </a:rPr>
                        <a:t>is a private sector led movement, working with businesses to provide 12-month quality work experiences (either in their own businesses or sponsored in host placements) for unemployed young people to drive the economy forward. In return, businesses receive one or two levels up on their B-BBEE scorecard and / or integrate into their ESG strategies. </a:t>
                      </a:r>
                      <a:r>
                        <a:rPr lang="en-ZA" sz="2000" b="0" i="0" u="none" strike="noStrike" cap="none" dirty="0">
                          <a:solidFill>
                            <a:schemeClr val="tx1"/>
                          </a:solidFill>
                          <a:effectLst/>
                          <a:latin typeface="+mn-lt"/>
                          <a:ea typeface="Calibri" panose="020F0502020204030204" pitchFamily="34" charset="0"/>
                          <a:cs typeface="Helvetica" panose="020B0604020202020204" pitchFamily="34" charset="0"/>
                          <a:sym typeface="Arial"/>
                          <a:hlinkClick r:id="rId6"/>
                        </a:rPr>
                        <a:t>https://www.yes4youth.co.za/</a:t>
                      </a:r>
                      <a:endParaRPr lang="en-ZA" sz="2000" b="0" i="0" u="none" strike="noStrike" cap="none" dirty="0">
                        <a:solidFill>
                          <a:schemeClr val="tx1"/>
                        </a:solidFill>
                        <a:effectLst/>
                        <a:latin typeface="+mn-lt"/>
                        <a:ea typeface="Calibri" panose="020F0502020204030204" pitchFamily="34" charset="0"/>
                        <a:cs typeface="Helvetica" panose="020B0604020202020204" pitchFamily="34" charset="0"/>
                        <a:sym typeface="Arial"/>
                      </a:endParaRPr>
                    </a:p>
                  </a:txBody>
                  <a:tcPr marL="341419" marR="9450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extLst>
                  <a:ext uri="{0D108BD9-81ED-4DB2-BD59-A6C34878D82A}">
                    <a16:rowId xmlns:a16="http://schemas.microsoft.com/office/drawing/2014/main" val="2706887832"/>
                  </a:ext>
                </a:extLst>
              </a:tr>
              <a:tr h="1867513">
                <a:tc>
                  <a:txBody>
                    <a:bodyPr/>
                    <a:lstStyle/>
                    <a:p>
                      <a:pPr>
                        <a:lnSpc>
                          <a:spcPct val="107000"/>
                        </a:lnSpc>
                        <a:spcAft>
                          <a:spcPts val="800"/>
                        </a:spcAft>
                      </a:pPr>
                      <a:endParaRPr lang="en-GB" sz="24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endParaRPr>
                    </a:p>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GB" sz="24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Trusted Employer Scheme for critical skills visas</a:t>
                      </a:r>
                      <a:endParaRPr lang="en-ZA" sz="24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endParaRPr>
                    </a:p>
                    <a:p>
                      <a:pPr>
                        <a:lnSpc>
                          <a:spcPct val="107000"/>
                        </a:lnSpc>
                        <a:spcAft>
                          <a:spcPts val="800"/>
                        </a:spcAft>
                      </a:pPr>
                      <a:endParaRPr lang="en-ZA" sz="24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endParaRPr>
                    </a:p>
                  </a:txBody>
                  <a:tcPr marL="284516" marR="9450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C45"/>
                    </a:solidFill>
                  </a:tcPr>
                </a:tc>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GB" sz="2000" b="0" dirty="0">
                          <a:effectLst/>
                          <a:latin typeface="+mn-lt"/>
                          <a:ea typeface="Calibri" panose="020F0502020204030204" pitchFamily="34" charset="0"/>
                          <a:cs typeface="Helvetica" panose="020B0604020202020204" pitchFamily="34" charset="0"/>
                        </a:rPr>
                        <a:t>A </a:t>
                      </a:r>
                      <a:r>
                        <a:rPr lang="en-GB" sz="2000" b="1" dirty="0">
                          <a:effectLst/>
                          <a:latin typeface="+mn-lt"/>
                          <a:ea typeface="Calibri" panose="020F0502020204030204" pitchFamily="34" charset="0"/>
                          <a:cs typeface="Helvetica" panose="020B0604020202020204" pitchFamily="34" charset="0"/>
                        </a:rPr>
                        <a:t>Trusted Employer Scheme </a:t>
                      </a:r>
                      <a:r>
                        <a:rPr lang="en-GB" sz="2000" b="0" dirty="0">
                          <a:effectLst/>
                          <a:latin typeface="+mn-lt"/>
                          <a:ea typeface="Calibri" panose="020F0502020204030204" pitchFamily="34" charset="0"/>
                          <a:cs typeface="Helvetica" panose="020B0604020202020204" pitchFamily="34" charset="0"/>
                        </a:rPr>
                        <a:t>system allows a country to more easily attract skills and manage immigration, particularly when they process high volumes of applications. Operation Vulindlela recommended that South Africa should introduce a trusted-employer scheme to allow employers to be vetted and approved in advance and reduce the administrative burden for visa applications. </a:t>
                      </a:r>
                      <a:r>
                        <a:rPr lang="en-GB" sz="2000" b="0" dirty="0">
                          <a:effectLst/>
                          <a:latin typeface="+mn-lt"/>
                          <a:ea typeface="Calibri" panose="020F0502020204030204" pitchFamily="34" charset="0"/>
                          <a:cs typeface="Helvetica" panose="020B0604020202020204" pitchFamily="34" charset="0"/>
                          <a:hlinkClick r:id="rId7"/>
                        </a:rPr>
                        <a:t>http://www.dha.gov.za/index.php/10-immigration-services/1713-trusted-employer-scheme</a:t>
                      </a:r>
                      <a:endParaRPr lang="en-GB" sz="2000" b="0" dirty="0">
                        <a:effectLst/>
                        <a:latin typeface="+mn-lt"/>
                        <a:ea typeface="Calibri" panose="020F0502020204030204" pitchFamily="34" charset="0"/>
                        <a:cs typeface="Helvetica" panose="020B0604020202020204" pitchFamily="34" charset="0"/>
                      </a:endParaRPr>
                    </a:p>
                  </a:txBody>
                  <a:tcPr marL="341419" marR="9450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32569548"/>
                  </a:ext>
                </a:extLst>
              </a:tr>
            </a:tbl>
          </a:graphicData>
        </a:graphic>
      </p:graphicFrame>
      <p:sp>
        <p:nvSpPr>
          <p:cNvPr id="7" name="Google Shape;14;p8">
            <a:extLst>
              <a:ext uri="{FF2B5EF4-FFF2-40B4-BE49-F238E27FC236}">
                <a16:creationId xmlns:a16="http://schemas.microsoft.com/office/drawing/2014/main" id="{AD497BF6-B9A4-A2AF-48B7-6D317AB1A9C3}"/>
              </a:ext>
            </a:extLst>
          </p:cNvPr>
          <p:cNvSpPr txBox="1">
            <a:spLocks/>
          </p:cNvSpPr>
          <p:nvPr/>
        </p:nvSpPr>
        <p:spPr>
          <a:xfrm>
            <a:off x="22904897" y="14652919"/>
            <a:ext cx="508000" cy="37959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1B6775"/>
              </a:buClr>
              <a:buSzPts val="1800"/>
              <a:buFont typeface="Arial"/>
              <a:buNone/>
              <a:defRPr sz="1800" b="0" i="0" u="none" strike="noStrike" cap="none">
                <a:solidFill>
                  <a:schemeClr val="tx1"/>
                </a:solidFill>
                <a:latin typeface="Arial"/>
                <a:ea typeface="Arial"/>
                <a:cs typeface="Arial"/>
                <a:sym typeface="Arial"/>
              </a:defRPr>
            </a:lvl1pPr>
            <a:lvl2pPr marL="0" marR="0" lvl="1"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2pPr>
            <a:lvl3pPr marL="0" marR="0" lvl="2"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3pPr>
            <a:lvl4pPr marL="0" marR="0" lvl="3"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4pPr>
            <a:lvl5pPr marL="0" marR="0" lvl="4"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5pPr>
            <a:lvl6pPr marL="0" marR="0" lvl="5"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6pPr>
            <a:lvl7pPr marL="0" marR="0" lvl="6"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7pPr>
            <a:lvl8pPr marL="0" marR="0" lvl="7"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8pPr>
            <a:lvl9pPr marL="0" marR="0" lvl="8"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9pPr>
          </a:lstStyle>
          <a:p>
            <a:fld id="{00000000-1234-1234-1234-123412341234}" type="slidenum">
              <a:rPr lang="en-ZA" smtClean="0"/>
              <a:pPr/>
              <a:t>13</a:t>
            </a:fld>
            <a:endParaRPr lang="en-ZA" dirty="0"/>
          </a:p>
        </p:txBody>
      </p:sp>
    </p:spTree>
    <p:extLst>
      <p:ext uri="{BB962C8B-B14F-4D97-AF65-F5344CB8AC3E}">
        <p14:creationId xmlns:p14="http://schemas.microsoft.com/office/powerpoint/2010/main" val="36990503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68;g2a6cd81235b_3_69">
            <a:extLst>
              <a:ext uri="{FF2B5EF4-FFF2-40B4-BE49-F238E27FC236}">
                <a16:creationId xmlns:a16="http://schemas.microsoft.com/office/drawing/2014/main" id="{5BF59E3F-5BA0-E111-4145-E69FCFC8777D}"/>
              </a:ext>
            </a:extLst>
          </p:cNvPr>
          <p:cNvSpPr txBox="1"/>
          <p:nvPr/>
        </p:nvSpPr>
        <p:spPr>
          <a:xfrm>
            <a:off x="1187671" y="943873"/>
            <a:ext cx="22382700" cy="841256"/>
          </a:xfrm>
          <a:prstGeom prst="rect">
            <a:avLst/>
          </a:prstGeom>
          <a:noFill/>
          <a:ln>
            <a:noFill/>
          </a:ln>
        </p:spPr>
        <p:txBody>
          <a:bodyPr spcFirstLastPara="1" wrap="square" lIns="50800" tIns="50800" rIns="50800" bIns="50800" anchor="t" anchorCtr="0">
            <a:spAutoFit/>
          </a:bodyPr>
          <a:lstStyle/>
          <a:p>
            <a:pPr marL="0" marR="0" lvl="0" indent="0" algn="l" defTabSz="914400" rtl="0" eaLnBrk="1" fontAlgn="auto" latinLnBrk="0" hangingPunct="1">
              <a:lnSpc>
                <a:spcPct val="80000"/>
              </a:lnSpc>
              <a:spcBef>
                <a:spcPts val="0"/>
              </a:spcBef>
              <a:spcAft>
                <a:spcPts val="0"/>
              </a:spcAft>
              <a:buClr>
                <a:srgbClr val="1C232B"/>
              </a:buClr>
              <a:buSzPts val="6000"/>
              <a:buFont typeface="Arial"/>
              <a:buNone/>
              <a:tabLst/>
              <a:defRPr/>
            </a:pPr>
            <a:r>
              <a:rPr kumimoji="0" lang="en-ZA" sz="6000" b="1" i="0" u="none" strike="noStrike" kern="0" cap="none" spc="0" normalizeH="0" baseline="0" noProof="0" dirty="0">
                <a:ln>
                  <a:noFill/>
                </a:ln>
                <a:solidFill>
                  <a:schemeClr val="bg1"/>
                </a:solidFill>
                <a:effectLst/>
                <a:uLnTx/>
                <a:uFillTx/>
                <a:latin typeface="Arial"/>
                <a:cs typeface="Arial"/>
                <a:sym typeface="Arial"/>
              </a:rPr>
              <a:t>Agenda</a:t>
            </a:r>
            <a:endParaRPr kumimoji="0" sz="6000" b="1" i="0" u="none" strike="noStrike" kern="0" cap="none" spc="0" normalizeH="0" baseline="0" noProof="0" dirty="0">
              <a:ln>
                <a:noFill/>
              </a:ln>
              <a:solidFill>
                <a:schemeClr val="bg1"/>
              </a:solidFill>
              <a:effectLst/>
              <a:uLnTx/>
              <a:uFillTx/>
              <a:latin typeface="Arial"/>
              <a:ea typeface="Arial"/>
              <a:cs typeface="Arial"/>
              <a:sym typeface="Arial"/>
            </a:endParaRPr>
          </a:p>
        </p:txBody>
      </p:sp>
      <p:sp>
        <p:nvSpPr>
          <p:cNvPr id="3" name="TextBox 2">
            <a:extLst>
              <a:ext uri="{FF2B5EF4-FFF2-40B4-BE49-F238E27FC236}">
                <a16:creationId xmlns:a16="http://schemas.microsoft.com/office/drawing/2014/main" id="{A5090C1E-32C2-B3AA-52D5-722D956B80A5}"/>
              </a:ext>
            </a:extLst>
          </p:cNvPr>
          <p:cNvSpPr txBox="1"/>
          <p:nvPr/>
        </p:nvSpPr>
        <p:spPr>
          <a:xfrm>
            <a:off x="1187671" y="2417351"/>
            <a:ext cx="7280799" cy="1200329"/>
          </a:xfrm>
          <a:prstGeom prst="rect">
            <a:avLst/>
          </a:prstGeom>
          <a:noFill/>
        </p:spPr>
        <p:txBody>
          <a:bodyPr wrap="square" rtlCol="0">
            <a:spAutoFit/>
          </a:bodyPr>
          <a:lstStyle/>
          <a:p>
            <a:r>
              <a:rPr lang="en-GB" sz="3600" dirty="0">
                <a:solidFill>
                  <a:schemeClr val="bg1"/>
                </a:solidFill>
              </a:rPr>
              <a:t>29 January, 10am-12pm</a:t>
            </a:r>
          </a:p>
          <a:p>
            <a:endParaRPr lang="en-GB" sz="3600" dirty="0" err="1">
              <a:solidFill>
                <a:schemeClr val="bg1"/>
              </a:solidFill>
            </a:endParaRPr>
          </a:p>
        </p:txBody>
      </p:sp>
      <p:graphicFrame>
        <p:nvGraphicFramePr>
          <p:cNvPr id="4" name="Table 3">
            <a:extLst>
              <a:ext uri="{FF2B5EF4-FFF2-40B4-BE49-F238E27FC236}">
                <a16:creationId xmlns:a16="http://schemas.microsoft.com/office/drawing/2014/main" id="{D9FB2FB9-E580-7D57-31F3-77EDF2FA7F6B}"/>
              </a:ext>
            </a:extLst>
          </p:cNvPr>
          <p:cNvGraphicFramePr>
            <a:graphicFrameLocks noGrp="1"/>
          </p:cNvGraphicFramePr>
          <p:nvPr>
            <p:extLst>
              <p:ext uri="{D42A27DB-BD31-4B8C-83A1-F6EECF244321}">
                <p14:modId xmlns:p14="http://schemas.microsoft.com/office/powerpoint/2010/main" val="3304876420"/>
              </p:ext>
            </p:extLst>
          </p:nvPr>
        </p:nvGraphicFramePr>
        <p:xfrm>
          <a:off x="971103" y="3658556"/>
          <a:ext cx="21506125" cy="7335509"/>
        </p:xfrm>
        <a:graphic>
          <a:graphicData uri="http://schemas.openxmlformats.org/drawingml/2006/table">
            <a:tbl>
              <a:tblPr/>
              <a:tblGrid>
                <a:gridCol w="12919354">
                  <a:extLst>
                    <a:ext uri="{9D8B030D-6E8A-4147-A177-3AD203B41FA5}">
                      <a16:colId xmlns:a16="http://schemas.microsoft.com/office/drawing/2014/main" val="3608674921"/>
                    </a:ext>
                  </a:extLst>
                </a:gridCol>
                <a:gridCol w="8586771">
                  <a:extLst>
                    <a:ext uri="{9D8B030D-6E8A-4147-A177-3AD203B41FA5}">
                      <a16:colId xmlns:a16="http://schemas.microsoft.com/office/drawing/2014/main" val="694000831"/>
                    </a:ext>
                  </a:extLst>
                </a:gridCol>
              </a:tblGrid>
              <a:tr h="1702174">
                <a:tc>
                  <a:txBody>
                    <a:bodyPr/>
                    <a:lstStyle/>
                    <a:p>
                      <a:pPr rtl="0" fontAlgn="t">
                        <a:spcBef>
                          <a:spcPts val="0"/>
                        </a:spcBef>
                        <a:spcAft>
                          <a:spcPts val="0"/>
                        </a:spcAft>
                      </a:pPr>
                      <a:r>
                        <a:rPr lang="en-ZA" sz="3200" b="1" i="0" u="none" strike="noStrike" dirty="0">
                          <a:solidFill>
                            <a:srgbClr val="FFFFFF"/>
                          </a:solidFill>
                          <a:effectLst/>
                          <a:latin typeface="Arial Black" panose="020B0604020202020204" pitchFamily="34" charset="0"/>
                          <a:cs typeface="Arial Black" panose="020B0604020202020204" pitchFamily="34" charset="0"/>
                        </a:rPr>
                        <a:t>Agenda item</a:t>
                      </a:r>
                      <a:endParaRPr lang="en-ZA" b="1" i="0" dirty="0">
                        <a:effectLst/>
                        <a:latin typeface="Arial Black" panose="020B0604020202020204" pitchFamily="34" charset="0"/>
                        <a:cs typeface="Arial Black" panose="020B0604020202020204" pitchFamily="34" charset="0"/>
                      </a:endParaRPr>
                    </a:p>
                  </a:txBody>
                  <a:tcPr marL="360000" marR="95250" marT="95250" marB="9525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103C45"/>
                    </a:solidFill>
                  </a:tcPr>
                </a:tc>
                <a:tc>
                  <a:txBody>
                    <a:bodyPr/>
                    <a:lstStyle/>
                    <a:p>
                      <a:pPr rtl="0" fontAlgn="t">
                        <a:spcBef>
                          <a:spcPts val="0"/>
                        </a:spcBef>
                        <a:spcAft>
                          <a:spcPts val="0"/>
                        </a:spcAft>
                      </a:pPr>
                      <a:r>
                        <a:rPr lang="en-ZA" sz="3200" b="1" i="0" dirty="0">
                          <a:solidFill>
                            <a:schemeClr val="bg1"/>
                          </a:solidFill>
                          <a:effectLst/>
                          <a:latin typeface="Arial Black" panose="020B0604020202020204" pitchFamily="34" charset="0"/>
                          <a:cs typeface="Arial Black" panose="020B0604020202020204" pitchFamily="34" charset="0"/>
                        </a:rPr>
                        <a:t>Responsible</a:t>
                      </a:r>
                    </a:p>
                  </a:txBody>
                  <a:tcPr marL="360000" marR="95250" marT="95250" marB="9525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103C45"/>
                    </a:solidFill>
                  </a:tcPr>
                </a:tc>
                <a:extLst>
                  <a:ext uri="{0D108BD9-81ED-4DB2-BD59-A6C34878D82A}">
                    <a16:rowId xmlns:a16="http://schemas.microsoft.com/office/drawing/2014/main" val="3941976748"/>
                  </a:ext>
                </a:extLst>
              </a:tr>
              <a:tr h="1167490">
                <a:tc>
                  <a:txBody>
                    <a:bodyPr/>
                    <a:lstStyle/>
                    <a:p>
                      <a:pPr rtl="0" fontAlgn="t">
                        <a:spcBef>
                          <a:spcPts val="0"/>
                        </a:spcBef>
                        <a:spcAft>
                          <a:spcPts val="0"/>
                        </a:spcAft>
                      </a:pPr>
                      <a:r>
                        <a:rPr lang="en-ZA" sz="3200" b="0" i="0" u="none" strike="noStrike" dirty="0">
                          <a:solidFill>
                            <a:srgbClr val="000000"/>
                          </a:solidFill>
                          <a:effectLst/>
                          <a:latin typeface="Arial" panose="020B0604020202020204" pitchFamily="34" charset="0"/>
                        </a:rPr>
                        <a:t>Opening and context setting</a:t>
                      </a:r>
                      <a:endParaRPr lang="en-ZA" dirty="0">
                        <a:effectLst/>
                      </a:endParaRPr>
                    </a:p>
                  </a:txBody>
                  <a:tcPr marL="360000" marR="95250" marT="95250" marB="9525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chemeClr val="bg1"/>
                    </a:solidFill>
                  </a:tcPr>
                </a:tc>
                <a:tc>
                  <a:txBody>
                    <a:bodyPr/>
                    <a:lstStyle/>
                    <a:p>
                      <a:pPr rtl="0" fontAlgn="t">
                        <a:spcBef>
                          <a:spcPts val="0"/>
                        </a:spcBef>
                        <a:spcAft>
                          <a:spcPts val="0"/>
                        </a:spcAft>
                      </a:pPr>
                      <a:r>
                        <a:rPr lang="en-ZA" sz="3200" b="1" i="0" u="none" strike="noStrike" cap="none" dirty="0">
                          <a:solidFill>
                            <a:srgbClr val="000000"/>
                          </a:solidFill>
                          <a:effectLst/>
                          <a:latin typeface="Arial" panose="020B0604020202020204" pitchFamily="34" charset="0"/>
                          <a:ea typeface="+mn-ea"/>
                          <a:cs typeface="+mn-cs"/>
                          <a:sym typeface="Arial"/>
                        </a:rPr>
                        <a:t>Cas Coovadia</a:t>
                      </a:r>
                    </a:p>
                  </a:txBody>
                  <a:tcPr marL="360000" marR="95250" marT="95250" marB="9525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chemeClr val="bg1"/>
                    </a:solidFill>
                  </a:tcPr>
                </a:tc>
                <a:extLst>
                  <a:ext uri="{0D108BD9-81ED-4DB2-BD59-A6C34878D82A}">
                    <a16:rowId xmlns:a16="http://schemas.microsoft.com/office/drawing/2014/main" val="2093600007"/>
                  </a:ext>
                </a:extLst>
              </a:tr>
              <a:tr h="1654478">
                <a:tc>
                  <a:txBody>
                    <a:bodyPr/>
                    <a:lstStyle/>
                    <a:p>
                      <a:pPr marL="457200" marR="0" lvl="0" indent="-457200" algn="l" defTabSz="914400" rtl="0" eaLnBrk="1" fontAlgn="t" latinLnBrk="0" hangingPunct="1">
                        <a:lnSpc>
                          <a:spcPct val="100000"/>
                        </a:lnSpc>
                        <a:spcBef>
                          <a:spcPts val="0"/>
                        </a:spcBef>
                        <a:spcAft>
                          <a:spcPts val="0"/>
                        </a:spcAft>
                        <a:buClr>
                          <a:srgbClr val="000000"/>
                        </a:buClr>
                        <a:buSzTx/>
                        <a:buFont typeface="Arial" panose="020B0604020202020204" pitchFamily="34" charset="0"/>
                        <a:buChar char="•"/>
                        <a:tabLst/>
                        <a:defRPr/>
                      </a:pPr>
                      <a:r>
                        <a:rPr lang="en-ZA" sz="2800" b="0" i="0" u="none" strike="noStrike" cap="none" dirty="0">
                          <a:solidFill>
                            <a:srgbClr val="000000"/>
                          </a:solidFill>
                          <a:effectLst/>
                          <a:latin typeface="Arial" panose="020B0604020202020204" pitchFamily="34" charset="0"/>
                          <a:ea typeface="+mn-ea"/>
                          <a:cs typeface="+mn-cs"/>
                          <a:sym typeface="Arial"/>
                        </a:rPr>
                        <a:t>What business can do</a:t>
                      </a:r>
                    </a:p>
                    <a:p>
                      <a:pPr marL="457200" marR="0" lvl="0" indent="-457200" algn="l" defTabSz="914400" rtl="0" eaLnBrk="1" fontAlgn="t" latinLnBrk="0" hangingPunct="1">
                        <a:lnSpc>
                          <a:spcPct val="100000"/>
                        </a:lnSpc>
                        <a:spcBef>
                          <a:spcPts val="0"/>
                        </a:spcBef>
                        <a:spcAft>
                          <a:spcPts val="0"/>
                        </a:spcAft>
                        <a:buClr>
                          <a:srgbClr val="000000"/>
                        </a:buClr>
                        <a:buSzTx/>
                        <a:buFont typeface="Arial" panose="020B0604020202020204" pitchFamily="34" charset="0"/>
                        <a:buChar char="•"/>
                        <a:tabLst/>
                        <a:defRPr/>
                      </a:pPr>
                      <a:r>
                        <a:rPr lang="en-ZA" sz="2800" b="0" i="0" u="none" strike="noStrike" cap="none" dirty="0">
                          <a:solidFill>
                            <a:srgbClr val="000000"/>
                          </a:solidFill>
                          <a:effectLst/>
                          <a:latin typeface="Arial" panose="020B0604020202020204" pitchFamily="34" charset="0"/>
                          <a:ea typeface="+mn-ea"/>
                          <a:cs typeface="+mn-cs"/>
                          <a:sym typeface="Arial"/>
                        </a:rPr>
                        <a:t>How it can be done </a:t>
                      </a:r>
                    </a:p>
                    <a:p>
                      <a:pPr marL="457200" marR="0" lvl="0" indent="-457200" algn="l" defTabSz="914400" rtl="0" eaLnBrk="1" fontAlgn="t" latinLnBrk="0" hangingPunct="1">
                        <a:lnSpc>
                          <a:spcPct val="100000"/>
                        </a:lnSpc>
                        <a:spcBef>
                          <a:spcPts val="0"/>
                        </a:spcBef>
                        <a:spcAft>
                          <a:spcPts val="0"/>
                        </a:spcAft>
                        <a:buClr>
                          <a:srgbClr val="000000"/>
                        </a:buClr>
                        <a:buSzTx/>
                        <a:buFont typeface="Arial" panose="020B0604020202020204" pitchFamily="34" charset="0"/>
                        <a:buChar char="•"/>
                        <a:tabLst/>
                        <a:defRPr/>
                      </a:pPr>
                      <a:r>
                        <a:rPr lang="en-ZA" sz="2800" b="0" i="0" u="none" strike="noStrike" cap="none" dirty="0">
                          <a:solidFill>
                            <a:srgbClr val="000000"/>
                          </a:solidFill>
                          <a:effectLst/>
                          <a:latin typeface="Arial" panose="020B0604020202020204" pitchFamily="34" charset="0"/>
                          <a:ea typeface="+mn-ea"/>
                          <a:cs typeface="+mn-cs"/>
                          <a:sym typeface="Arial"/>
                        </a:rPr>
                        <a:t>What is the impact</a:t>
                      </a:r>
                      <a:endParaRPr lang="en-ZA" dirty="0">
                        <a:effectLst/>
                      </a:endParaRPr>
                    </a:p>
                  </a:txBody>
                  <a:tcPr marL="360000" marR="95250" marT="95250" marB="9525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chemeClr val="bg1">
                        <a:lumMod val="95000"/>
                      </a:schemeClr>
                    </a:solidFill>
                  </a:tcPr>
                </a:tc>
                <a:tc>
                  <a:txBody>
                    <a:bodyPr/>
                    <a:lstStyle/>
                    <a:p>
                      <a:pPr rtl="0" fontAlgn="t">
                        <a:spcBef>
                          <a:spcPts val="0"/>
                        </a:spcBef>
                        <a:spcAft>
                          <a:spcPts val="0"/>
                        </a:spcAft>
                      </a:pPr>
                      <a:r>
                        <a:rPr lang="en-ZA" sz="3200" b="1" i="0" u="none" strike="noStrike" cap="none" dirty="0">
                          <a:solidFill>
                            <a:srgbClr val="000000"/>
                          </a:solidFill>
                          <a:effectLst/>
                          <a:latin typeface="Arial" panose="020B0604020202020204" pitchFamily="34" charset="0"/>
                          <a:ea typeface="+mn-ea"/>
                          <a:cs typeface="+mn-cs"/>
                          <a:sym typeface="Arial"/>
                        </a:rPr>
                        <a:t>Busi Mavuso </a:t>
                      </a:r>
                    </a:p>
                  </a:txBody>
                  <a:tcPr marL="360000" marR="95250" marT="95250" marB="9525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22326237"/>
                  </a:ext>
                </a:extLst>
              </a:tr>
              <a:tr h="1289519">
                <a:tc>
                  <a:txBody>
                    <a:bodyPr/>
                    <a:lstStyle/>
                    <a:p>
                      <a:pPr rtl="0" fontAlgn="t">
                        <a:spcBef>
                          <a:spcPts val="0"/>
                        </a:spcBef>
                        <a:spcAft>
                          <a:spcPts val="0"/>
                        </a:spcAft>
                      </a:pPr>
                      <a:r>
                        <a:rPr lang="en-ZA" sz="3200" b="0" i="0" u="none" strike="noStrike" dirty="0">
                          <a:solidFill>
                            <a:srgbClr val="000000"/>
                          </a:solidFill>
                          <a:effectLst/>
                          <a:latin typeface="Arial" panose="020B0604020202020204" pitchFamily="34" charset="0"/>
                        </a:rPr>
                        <a:t>Discussion and questions </a:t>
                      </a:r>
                      <a:endParaRPr lang="en-ZA" dirty="0">
                        <a:effectLst/>
                      </a:endParaRPr>
                    </a:p>
                  </a:txBody>
                  <a:tcPr marL="360000" marR="95250" marT="95250" marB="9525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chemeClr val="bg1"/>
                    </a:solidFill>
                  </a:tcPr>
                </a:tc>
                <a:tc>
                  <a:txBody>
                    <a:bodyPr/>
                    <a:lstStyle/>
                    <a:p>
                      <a:pPr rtl="0" fontAlgn="t">
                        <a:spcBef>
                          <a:spcPts val="0"/>
                        </a:spcBef>
                        <a:spcAft>
                          <a:spcPts val="0"/>
                        </a:spcAft>
                      </a:pPr>
                      <a:r>
                        <a:rPr lang="en-GB" sz="3200" b="1" i="0" u="none" strike="noStrike" cap="none" dirty="0">
                          <a:solidFill>
                            <a:srgbClr val="000000"/>
                          </a:solidFill>
                          <a:effectLst/>
                          <a:latin typeface="Arial" panose="020B0604020202020204" pitchFamily="34" charset="0"/>
                          <a:ea typeface="+mn-ea"/>
                          <a:cs typeface="+mn-cs"/>
                          <a:sym typeface="Arial"/>
                        </a:rPr>
                        <a:t>BUSA and BLSA members</a:t>
                      </a:r>
                      <a:endParaRPr lang="en-ZA" sz="3200" b="1" i="0" u="none" strike="noStrike" cap="none" dirty="0">
                        <a:solidFill>
                          <a:srgbClr val="000000"/>
                        </a:solidFill>
                        <a:effectLst/>
                        <a:latin typeface="Arial" panose="020B0604020202020204" pitchFamily="34" charset="0"/>
                        <a:ea typeface="+mn-ea"/>
                        <a:cs typeface="+mn-cs"/>
                        <a:sym typeface="Arial"/>
                      </a:endParaRPr>
                    </a:p>
                  </a:txBody>
                  <a:tcPr marL="360000" marR="95250" marT="95250" marB="9525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chemeClr val="bg1"/>
                    </a:solidFill>
                  </a:tcPr>
                </a:tc>
                <a:extLst>
                  <a:ext uri="{0D108BD9-81ED-4DB2-BD59-A6C34878D82A}">
                    <a16:rowId xmlns:a16="http://schemas.microsoft.com/office/drawing/2014/main" val="1673687530"/>
                  </a:ext>
                </a:extLst>
              </a:tr>
              <a:tr h="1521848">
                <a:tc>
                  <a:txBody>
                    <a:bodyPr/>
                    <a:lstStyle/>
                    <a:p>
                      <a:pPr rtl="0" fontAlgn="t">
                        <a:spcBef>
                          <a:spcPts val="0"/>
                        </a:spcBef>
                        <a:spcAft>
                          <a:spcPts val="0"/>
                        </a:spcAft>
                      </a:pPr>
                      <a:r>
                        <a:rPr lang="en-ZA" sz="3200" b="0" i="0" u="none" strike="noStrike" dirty="0">
                          <a:solidFill>
                            <a:srgbClr val="000000"/>
                          </a:solidFill>
                          <a:effectLst/>
                          <a:latin typeface="Arial" panose="020B0604020202020204" pitchFamily="34" charset="0"/>
                        </a:rPr>
                        <a:t>Next steps and closing</a:t>
                      </a:r>
                      <a:endParaRPr lang="en-ZA" dirty="0">
                        <a:effectLst/>
                      </a:endParaRPr>
                    </a:p>
                  </a:txBody>
                  <a:tcPr marL="360000" marR="95250" marT="95250" marB="9525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chemeClr val="bg1">
                        <a:lumMod val="95000"/>
                      </a:schemeClr>
                    </a:solidFill>
                  </a:tcPr>
                </a:tc>
                <a:tc>
                  <a:txBody>
                    <a:bodyPr/>
                    <a:lstStyle/>
                    <a:p>
                      <a:pPr rtl="0" fontAlgn="t">
                        <a:spcBef>
                          <a:spcPts val="0"/>
                        </a:spcBef>
                        <a:spcAft>
                          <a:spcPts val="0"/>
                        </a:spcAft>
                      </a:pPr>
                      <a:r>
                        <a:rPr lang="en-ZA" sz="3200" b="1" i="0" u="none" strike="noStrike" cap="none" dirty="0">
                          <a:solidFill>
                            <a:srgbClr val="000000"/>
                          </a:solidFill>
                          <a:effectLst/>
                          <a:latin typeface="Arial" panose="020B0604020202020204" pitchFamily="34" charset="0"/>
                          <a:ea typeface="+mn-ea"/>
                          <a:cs typeface="+mn-cs"/>
                          <a:sym typeface="Arial"/>
                        </a:rPr>
                        <a:t>Cas Coovadia</a:t>
                      </a:r>
                    </a:p>
                  </a:txBody>
                  <a:tcPr marL="360000" marR="95250" marT="95250" marB="9525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63988824"/>
                  </a:ext>
                </a:extLst>
              </a:tr>
            </a:tbl>
          </a:graphicData>
        </a:graphic>
      </p:graphicFrame>
      <p:sp>
        <p:nvSpPr>
          <p:cNvPr id="5" name="Google Shape;14;p8">
            <a:extLst>
              <a:ext uri="{FF2B5EF4-FFF2-40B4-BE49-F238E27FC236}">
                <a16:creationId xmlns:a16="http://schemas.microsoft.com/office/drawing/2014/main" id="{5CB0CE86-EC73-4DF7-CB3A-A613BB772A5A}"/>
              </a:ext>
            </a:extLst>
          </p:cNvPr>
          <p:cNvSpPr txBox="1">
            <a:spLocks/>
          </p:cNvSpPr>
          <p:nvPr/>
        </p:nvSpPr>
        <p:spPr>
          <a:xfrm>
            <a:off x="22872700" y="12488839"/>
            <a:ext cx="508000" cy="37959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1B6775"/>
              </a:buClr>
              <a:buSzPts val="1800"/>
              <a:buFont typeface="Arial"/>
              <a:buNone/>
              <a:defRPr sz="1800" b="0" i="0" u="none" strike="noStrike" cap="none">
                <a:solidFill>
                  <a:schemeClr val="tx1"/>
                </a:solidFill>
                <a:latin typeface="Arial"/>
                <a:ea typeface="Arial"/>
                <a:cs typeface="Arial"/>
                <a:sym typeface="Arial"/>
              </a:defRPr>
            </a:lvl1pPr>
            <a:lvl2pPr marL="0" marR="0" lvl="1"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2pPr>
            <a:lvl3pPr marL="0" marR="0" lvl="2"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3pPr>
            <a:lvl4pPr marL="0" marR="0" lvl="3"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4pPr>
            <a:lvl5pPr marL="0" marR="0" lvl="4"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5pPr>
            <a:lvl6pPr marL="0" marR="0" lvl="5"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6pPr>
            <a:lvl7pPr marL="0" marR="0" lvl="6"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7pPr>
            <a:lvl8pPr marL="0" marR="0" lvl="7"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8pPr>
            <a:lvl9pPr marL="0" marR="0" lvl="8"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9pPr>
          </a:lstStyle>
          <a:p>
            <a:fld id="{00000000-1234-1234-1234-123412341234}" type="slidenum">
              <a:rPr lang="en-ZA" smtClean="0"/>
              <a:pPr/>
              <a:t>2</a:t>
            </a:fld>
            <a:endParaRPr lang="en-ZA" dirty="0"/>
          </a:p>
        </p:txBody>
      </p:sp>
    </p:spTree>
    <p:extLst>
      <p:ext uri="{BB962C8B-B14F-4D97-AF65-F5344CB8AC3E}">
        <p14:creationId xmlns:p14="http://schemas.microsoft.com/office/powerpoint/2010/main" val="2464453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1D35362-0F59-A167-346B-416AFD7EE8DE}"/>
              </a:ext>
            </a:extLst>
          </p:cNvPr>
          <p:cNvSpPr txBox="1"/>
          <p:nvPr/>
        </p:nvSpPr>
        <p:spPr>
          <a:xfrm>
            <a:off x="1810871" y="2671482"/>
            <a:ext cx="7263527" cy="923330"/>
          </a:xfrm>
          <a:prstGeom prst="rect">
            <a:avLst/>
          </a:prstGeom>
          <a:noFill/>
        </p:spPr>
        <p:txBody>
          <a:bodyPr wrap="none" rtlCol="0">
            <a:spAutoFit/>
          </a:bodyPr>
          <a:lstStyle/>
          <a:p>
            <a:r>
              <a:rPr lang="en-ZA" sz="5400" b="1" dirty="0">
                <a:solidFill>
                  <a:schemeClr val="bg1"/>
                </a:solidFill>
                <a:latin typeface="Helvetica" panose="020B0604020202020204" pitchFamily="34" charset="0"/>
                <a:cs typeface="Helvetica" panose="020B0604020202020204" pitchFamily="34" charset="0"/>
              </a:rPr>
              <a:t>Opening and context </a:t>
            </a:r>
          </a:p>
        </p:txBody>
      </p:sp>
      <p:sp>
        <p:nvSpPr>
          <p:cNvPr id="4" name="TextBox 3">
            <a:extLst>
              <a:ext uri="{FF2B5EF4-FFF2-40B4-BE49-F238E27FC236}">
                <a16:creationId xmlns:a16="http://schemas.microsoft.com/office/drawing/2014/main" id="{45B7CEE4-BDE8-7C67-EE78-6DC3297AF8D3}"/>
              </a:ext>
            </a:extLst>
          </p:cNvPr>
          <p:cNvSpPr txBox="1"/>
          <p:nvPr/>
        </p:nvSpPr>
        <p:spPr>
          <a:xfrm>
            <a:off x="1075380" y="6520203"/>
            <a:ext cx="22233239" cy="4524315"/>
          </a:xfrm>
          <a:prstGeom prst="rect">
            <a:avLst/>
          </a:prstGeom>
          <a:noFill/>
        </p:spPr>
        <p:txBody>
          <a:bodyPr wrap="square" rtlCol="0">
            <a:spAutoFit/>
          </a:bodyPr>
          <a:lstStyle/>
          <a:p>
            <a:pPr marL="457200" indent="-457200">
              <a:buFont typeface="Arial" panose="020B0604020202020204" pitchFamily="34" charset="0"/>
              <a:buChar char="•"/>
            </a:pPr>
            <a:r>
              <a:rPr lang="en-US" sz="3200" dirty="0">
                <a:latin typeface="Helvetica" panose="020B0604020202020204" pitchFamily="34" charset="0"/>
                <a:cs typeface="Helvetica" panose="020B0604020202020204" pitchFamily="34" charset="0"/>
              </a:rPr>
              <a:t>B4SA is dedicated to achieving medium to long-term economic growth by addressing binding constraints such as energy, logistics and crime.</a:t>
            </a:r>
          </a:p>
          <a:p>
            <a:pPr marL="457200" indent="-457200">
              <a:buFont typeface="Arial" panose="020B0604020202020204" pitchFamily="34" charset="0"/>
              <a:buChar char="•"/>
            </a:pPr>
            <a:endParaRPr lang="en-US" sz="3200" dirty="0">
              <a:latin typeface="Helvetica" panose="020B0604020202020204" pitchFamily="34" charset="0"/>
              <a:cs typeface="Helvetica" panose="020B0604020202020204" pitchFamily="34" charset="0"/>
            </a:endParaRPr>
          </a:p>
          <a:p>
            <a:pPr marL="457200" indent="-457200">
              <a:buFont typeface="Arial" panose="020B0604020202020204" pitchFamily="34" charset="0"/>
              <a:buChar char="•"/>
            </a:pPr>
            <a:r>
              <a:rPr lang="en-US" sz="3200" dirty="0">
                <a:latin typeface="Helvetica" panose="020B0604020202020204" pitchFamily="34" charset="0"/>
                <a:cs typeface="Helvetica" panose="020B0604020202020204" pitchFamily="34" charset="0"/>
              </a:rPr>
              <a:t>The Business-Government initiative on unemployment aims to address unemployment, specifically youth unemployment in the short term. </a:t>
            </a:r>
          </a:p>
          <a:p>
            <a:pPr marL="457200" indent="-457200">
              <a:buFont typeface="Arial" panose="020B0604020202020204" pitchFamily="34" charset="0"/>
              <a:buChar char="•"/>
            </a:pPr>
            <a:endParaRPr lang="en-US" sz="3200" dirty="0">
              <a:latin typeface="Helvetica" panose="020B0604020202020204" pitchFamily="34" charset="0"/>
              <a:cs typeface="Helvetica" panose="020B0604020202020204" pitchFamily="34" charset="0"/>
            </a:endParaRPr>
          </a:p>
          <a:p>
            <a:pPr marL="457200" indent="-457200">
              <a:buFont typeface="Arial" panose="020B0604020202020204" pitchFamily="34" charset="0"/>
              <a:buChar char="•"/>
            </a:pPr>
            <a:r>
              <a:rPr lang="en-US" sz="3200" dirty="0">
                <a:latin typeface="Helvetica" panose="020B0604020202020204" pitchFamily="34" charset="0"/>
                <a:cs typeface="Helvetica" panose="020B0604020202020204" pitchFamily="34" charset="0"/>
              </a:rPr>
              <a:t>This session offers an introduction to the initiative and explores opportunities for businesses to </a:t>
            </a:r>
            <a:r>
              <a:rPr lang="en-US" sz="3200" dirty="0" err="1">
                <a:latin typeface="Helvetica" panose="020B0604020202020204" pitchFamily="34" charset="0"/>
                <a:cs typeface="Helvetica" panose="020B0604020202020204" pitchFamily="34" charset="0"/>
              </a:rPr>
              <a:t>maximise</a:t>
            </a:r>
            <a:r>
              <a:rPr lang="en-US" sz="3200" dirty="0">
                <a:latin typeface="Helvetica" panose="020B0604020202020204" pitchFamily="34" charset="0"/>
                <a:cs typeface="Helvetica" panose="020B0604020202020204" pitchFamily="34" charset="0"/>
              </a:rPr>
              <a:t> their impact.</a:t>
            </a:r>
          </a:p>
          <a:p>
            <a:pPr marL="457200" indent="-457200">
              <a:buFont typeface="Arial" panose="020B0604020202020204" pitchFamily="34" charset="0"/>
              <a:buChar char="•"/>
            </a:pPr>
            <a:endParaRPr lang="en-US" sz="3200" dirty="0">
              <a:latin typeface="Helvetica" panose="020B0604020202020204" pitchFamily="34" charset="0"/>
              <a:cs typeface="Helvetica" panose="020B0604020202020204" pitchFamily="34" charset="0"/>
            </a:endParaRPr>
          </a:p>
          <a:p>
            <a:pPr marL="457200" indent="-457200">
              <a:buFont typeface="Arial" panose="020B0604020202020204" pitchFamily="34" charset="0"/>
              <a:buChar char="•"/>
            </a:pPr>
            <a:r>
              <a:rPr lang="en-US" sz="3200" dirty="0">
                <a:latin typeface="Helvetica" panose="020B0604020202020204" pitchFamily="34" charset="0"/>
                <a:cs typeface="Helvetica" panose="020B0604020202020204" pitchFamily="34" charset="0"/>
              </a:rPr>
              <a:t>Following today, the BUSA team will engage in in-depth discussions with priority sector associations and businesses.</a:t>
            </a:r>
            <a:endParaRPr lang="en-ZA" sz="32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6209688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68;g2a6cd81235b_3_69">
            <a:extLst>
              <a:ext uri="{FF2B5EF4-FFF2-40B4-BE49-F238E27FC236}">
                <a16:creationId xmlns:a16="http://schemas.microsoft.com/office/drawing/2014/main" id="{20F25A81-7F5D-8E8D-1313-0B88D3A9690C}"/>
              </a:ext>
            </a:extLst>
          </p:cNvPr>
          <p:cNvSpPr txBox="1"/>
          <p:nvPr/>
        </p:nvSpPr>
        <p:spPr>
          <a:xfrm>
            <a:off x="971103" y="1221642"/>
            <a:ext cx="9424181" cy="1579920"/>
          </a:xfrm>
          <a:prstGeom prst="rect">
            <a:avLst/>
          </a:prstGeom>
          <a:noFill/>
          <a:ln>
            <a:noFill/>
          </a:ln>
        </p:spPr>
        <p:txBody>
          <a:bodyPr spcFirstLastPara="1" wrap="square" lIns="50800" tIns="50800" rIns="50800" bIns="50800" anchor="t" anchorCtr="0">
            <a:spAutoFit/>
          </a:bodyPr>
          <a:lstStyle/>
          <a:p>
            <a:pPr marL="0" marR="0" lvl="0" indent="0" algn="l" defTabSz="914400" rtl="0" eaLnBrk="1" fontAlgn="auto" latinLnBrk="0" hangingPunct="1">
              <a:lnSpc>
                <a:spcPct val="80000"/>
              </a:lnSpc>
              <a:spcBef>
                <a:spcPts val="0"/>
              </a:spcBef>
              <a:spcAft>
                <a:spcPts val="0"/>
              </a:spcAft>
              <a:buClr>
                <a:srgbClr val="1C232B"/>
              </a:buClr>
              <a:buSzPts val="6000"/>
              <a:buFont typeface="Arial"/>
              <a:buNone/>
              <a:tabLst/>
              <a:defRPr/>
            </a:pPr>
            <a:r>
              <a:rPr kumimoji="0" lang="en-GB" sz="6000" b="1" i="0" u="none" strike="noStrike" kern="0" cap="none" spc="0" normalizeH="0" baseline="0" noProof="0" dirty="0">
                <a:ln>
                  <a:noFill/>
                </a:ln>
                <a:solidFill>
                  <a:srgbClr val="000000"/>
                </a:solidFill>
                <a:effectLst/>
                <a:uLnTx/>
                <a:uFillTx/>
                <a:latin typeface="Arial"/>
                <a:cs typeface="Arial"/>
                <a:sym typeface="Arial"/>
              </a:rPr>
              <a:t>Why business involvement matters</a:t>
            </a:r>
            <a:endParaRPr kumimoji="0" sz="6000" b="1"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4" name="TextBox 3">
            <a:extLst>
              <a:ext uri="{FF2B5EF4-FFF2-40B4-BE49-F238E27FC236}">
                <a16:creationId xmlns:a16="http://schemas.microsoft.com/office/drawing/2014/main" id="{EAF06AFC-3E31-1DCE-021F-39A0174F7D7B}"/>
              </a:ext>
            </a:extLst>
          </p:cNvPr>
          <p:cNvSpPr txBox="1"/>
          <p:nvPr/>
        </p:nvSpPr>
        <p:spPr>
          <a:xfrm>
            <a:off x="922978" y="3441036"/>
            <a:ext cx="10458896" cy="5632311"/>
          </a:xfrm>
          <a:prstGeom prst="rect">
            <a:avLst/>
          </a:prstGeom>
          <a:noFill/>
        </p:spPr>
        <p:txBody>
          <a:bodyPr wrap="square" rtlCol="0">
            <a:spAutoFit/>
          </a:bodyPr>
          <a:lstStyle/>
          <a:p>
            <a:r>
              <a:rPr lang="en-GB" sz="3600" dirty="0">
                <a:latin typeface="Arial" panose="020B0604020202020204" pitchFamily="34" charset="0"/>
                <a:cs typeface="Arial" panose="020B0604020202020204" pitchFamily="34" charset="0"/>
              </a:rPr>
              <a:t>Business is facing significant economic challenges in a highly uncertain economic environment, but youth unemployment poses the most significant risk to social stability. This poses a significant risk to business if not addressed. </a:t>
            </a:r>
          </a:p>
          <a:p>
            <a:endParaRPr lang="en-GB" sz="3600" dirty="0">
              <a:latin typeface="Arial" panose="020B0604020202020204" pitchFamily="34" charset="0"/>
              <a:cs typeface="Arial" panose="020B0604020202020204" pitchFamily="34" charset="0"/>
            </a:endParaRPr>
          </a:p>
          <a:p>
            <a:r>
              <a:rPr lang="en-GB" sz="3600" dirty="0">
                <a:latin typeface="Arial" panose="020B0604020202020204" pitchFamily="34" charset="0"/>
                <a:cs typeface="Arial" panose="020B0604020202020204" pitchFamily="34" charset="0"/>
              </a:rPr>
              <a:t>Achieving quick wins on unemployment, especially youth unemployment, will contribute to social cohesion and support medium-term growth in the domestic economy. </a:t>
            </a:r>
          </a:p>
        </p:txBody>
      </p:sp>
      <p:sp>
        <p:nvSpPr>
          <p:cNvPr id="15" name="Rectangle 14">
            <a:extLst>
              <a:ext uri="{FF2B5EF4-FFF2-40B4-BE49-F238E27FC236}">
                <a16:creationId xmlns:a16="http://schemas.microsoft.com/office/drawing/2014/main" id="{FA46DA77-7317-5AC6-79A5-960C6CC6E6BB}"/>
              </a:ext>
            </a:extLst>
          </p:cNvPr>
          <p:cNvSpPr/>
          <p:nvPr/>
        </p:nvSpPr>
        <p:spPr>
          <a:xfrm>
            <a:off x="12536905" y="3441036"/>
            <a:ext cx="11405937" cy="6456243"/>
          </a:xfrm>
          <a:prstGeom prst="rect">
            <a:avLst/>
          </a:prstGeom>
          <a:solidFill>
            <a:schemeClr val="bg1"/>
          </a:solidFill>
          <a:ln>
            <a:solidFill>
              <a:schemeClr val="bg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A624B86-D158-126E-9097-0E774858DFB4}"/>
              </a:ext>
            </a:extLst>
          </p:cNvPr>
          <p:cNvSpPr/>
          <p:nvPr/>
        </p:nvSpPr>
        <p:spPr>
          <a:xfrm>
            <a:off x="12242800" y="3441036"/>
            <a:ext cx="11963399" cy="2213811"/>
          </a:xfrm>
          <a:prstGeom prst="rect">
            <a:avLst/>
          </a:prstGeom>
          <a:solidFill>
            <a:srgbClr val="103C45"/>
          </a:solidFill>
          <a:ln>
            <a:solidFill>
              <a:schemeClr val="bg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oogle Shape;14;p8">
            <a:extLst>
              <a:ext uri="{FF2B5EF4-FFF2-40B4-BE49-F238E27FC236}">
                <a16:creationId xmlns:a16="http://schemas.microsoft.com/office/drawing/2014/main" id="{50559943-EBFA-D4D0-1C23-8EB4F20B42E6}"/>
              </a:ext>
            </a:extLst>
          </p:cNvPr>
          <p:cNvSpPr txBox="1">
            <a:spLocks/>
          </p:cNvSpPr>
          <p:nvPr/>
        </p:nvSpPr>
        <p:spPr>
          <a:xfrm>
            <a:off x="22872700" y="12488839"/>
            <a:ext cx="508000" cy="37959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1B6775"/>
              </a:buClr>
              <a:buSzPts val="1800"/>
              <a:buFont typeface="Arial"/>
              <a:buNone/>
              <a:defRPr sz="1800" b="0" i="0" u="none" strike="noStrike" cap="none">
                <a:solidFill>
                  <a:schemeClr val="tx1"/>
                </a:solidFill>
                <a:latin typeface="Arial"/>
                <a:ea typeface="Arial"/>
                <a:cs typeface="Arial"/>
                <a:sym typeface="Arial"/>
              </a:defRPr>
            </a:lvl1pPr>
            <a:lvl2pPr marL="0" marR="0" lvl="1"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2pPr>
            <a:lvl3pPr marL="0" marR="0" lvl="2"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3pPr>
            <a:lvl4pPr marL="0" marR="0" lvl="3"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4pPr>
            <a:lvl5pPr marL="0" marR="0" lvl="4"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5pPr>
            <a:lvl6pPr marL="0" marR="0" lvl="5"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6pPr>
            <a:lvl7pPr marL="0" marR="0" lvl="6"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7pPr>
            <a:lvl8pPr marL="0" marR="0" lvl="7"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8pPr>
            <a:lvl9pPr marL="0" marR="0" lvl="8"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9pPr>
          </a:lstStyle>
          <a:p>
            <a:fld id="{00000000-1234-1234-1234-123412341234}" type="slidenum">
              <a:rPr lang="en-ZA" smtClean="0"/>
              <a:pPr/>
              <a:t>4</a:t>
            </a:fld>
            <a:endParaRPr lang="en-ZA" dirty="0"/>
          </a:p>
        </p:txBody>
      </p:sp>
      <p:sp>
        <p:nvSpPr>
          <p:cNvPr id="13" name="Rectangle 12">
            <a:extLst>
              <a:ext uri="{FF2B5EF4-FFF2-40B4-BE49-F238E27FC236}">
                <a16:creationId xmlns:a16="http://schemas.microsoft.com/office/drawing/2014/main" id="{53A8D628-295B-08DE-9732-BE5870918A59}"/>
              </a:ext>
            </a:extLst>
          </p:cNvPr>
          <p:cNvSpPr/>
          <p:nvPr/>
        </p:nvSpPr>
        <p:spPr>
          <a:xfrm>
            <a:off x="12242801" y="5775165"/>
            <a:ext cx="11963398" cy="2039108"/>
          </a:xfrm>
          <a:prstGeom prst="rect">
            <a:avLst/>
          </a:prstGeom>
          <a:solidFill>
            <a:srgbClr val="103C45"/>
          </a:solidFill>
          <a:ln>
            <a:solidFill>
              <a:schemeClr val="bg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6F1B0C4-4E0C-C5AB-3FAB-08F595304DDA}"/>
              </a:ext>
            </a:extLst>
          </p:cNvPr>
          <p:cNvSpPr/>
          <p:nvPr/>
        </p:nvSpPr>
        <p:spPr>
          <a:xfrm>
            <a:off x="12242801" y="7916787"/>
            <a:ext cx="11963398" cy="2039108"/>
          </a:xfrm>
          <a:prstGeom prst="rect">
            <a:avLst/>
          </a:prstGeom>
          <a:solidFill>
            <a:srgbClr val="103C45"/>
          </a:solidFill>
          <a:ln>
            <a:solidFill>
              <a:schemeClr val="bg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BC626CDA-E10A-E10A-C2E9-EDB68B7D96C9}"/>
              </a:ext>
            </a:extLst>
          </p:cNvPr>
          <p:cNvSpPr txBox="1"/>
          <p:nvPr/>
        </p:nvSpPr>
        <p:spPr>
          <a:xfrm>
            <a:off x="12954001" y="943873"/>
            <a:ext cx="10458896" cy="9325630"/>
          </a:xfrm>
          <a:prstGeom prst="rect">
            <a:avLst/>
          </a:prstGeom>
          <a:noFill/>
        </p:spPr>
        <p:txBody>
          <a:bodyPr wrap="square" rtlCol="0">
            <a:spAutoFit/>
          </a:bodyPr>
          <a:lstStyle/>
          <a:p>
            <a:r>
              <a:rPr lang="en-GB" sz="3600" b="1" dirty="0"/>
              <a:t>Doing more in three key delivery areas </a:t>
            </a:r>
            <a:br>
              <a:rPr lang="en-GB" sz="3600" b="1" dirty="0"/>
            </a:br>
            <a:r>
              <a:rPr lang="en-GB" sz="3600" b="1" dirty="0"/>
              <a:t>will have the biggest impact on </a:t>
            </a:r>
            <a:br>
              <a:rPr lang="en-GB" sz="3600" b="1" dirty="0"/>
            </a:br>
            <a:r>
              <a:rPr lang="en-GB" sz="3600" b="1" dirty="0"/>
              <a:t>employment in the short term:</a:t>
            </a:r>
          </a:p>
          <a:p>
            <a:endParaRPr lang="en-GB" sz="3600" b="1" dirty="0"/>
          </a:p>
          <a:p>
            <a:endParaRPr lang="en-GB" sz="3600" b="1" dirty="0"/>
          </a:p>
          <a:p>
            <a:pPr marL="514350" indent="-514350">
              <a:buClr>
                <a:schemeClr val="bg1"/>
              </a:buClr>
              <a:buFont typeface="+mj-lt"/>
              <a:buAutoNum type="arabicPeriod"/>
            </a:pPr>
            <a:r>
              <a:rPr lang="en-GB" sz="3200" b="1" dirty="0">
                <a:solidFill>
                  <a:schemeClr val="bg1"/>
                </a:solidFill>
              </a:rPr>
              <a:t>Hiring and work experience for excluded youth </a:t>
            </a:r>
            <a:r>
              <a:rPr lang="en-GB" sz="3200" dirty="0">
                <a:solidFill>
                  <a:schemeClr val="bg1"/>
                </a:solidFill>
              </a:rPr>
              <a:t>– ensuring young people from excluded households can access job and work experience opportunities</a:t>
            </a:r>
          </a:p>
          <a:p>
            <a:pPr marL="514350" indent="-514350">
              <a:buClr>
                <a:schemeClr val="bg1"/>
              </a:buClr>
              <a:buFont typeface="+mj-lt"/>
              <a:buAutoNum type="arabicPeriod"/>
            </a:pPr>
            <a:endParaRPr lang="en-GB" sz="3200" dirty="0">
              <a:solidFill>
                <a:schemeClr val="bg1"/>
              </a:solidFill>
            </a:endParaRPr>
          </a:p>
          <a:p>
            <a:pPr marL="514350" indent="-514350">
              <a:buClr>
                <a:schemeClr val="bg1"/>
              </a:buClr>
              <a:buFont typeface="+mj-lt"/>
              <a:buAutoNum type="arabicPeriod"/>
            </a:pPr>
            <a:endParaRPr lang="en-GB" sz="3200" dirty="0">
              <a:solidFill>
                <a:schemeClr val="bg1"/>
              </a:solidFill>
            </a:endParaRPr>
          </a:p>
          <a:p>
            <a:pPr marL="514350" indent="-514350">
              <a:buClr>
                <a:schemeClr val="bg1"/>
              </a:buClr>
              <a:buFont typeface="+mj-lt"/>
              <a:buAutoNum type="arabicPeriod"/>
            </a:pPr>
            <a:r>
              <a:rPr lang="en-GB" sz="3200" b="1" dirty="0">
                <a:solidFill>
                  <a:schemeClr val="bg1"/>
                </a:solidFill>
              </a:rPr>
              <a:t>Skilling that unlocks jobs </a:t>
            </a:r>
            <a:r>
              <a:rPr lang="en-GB" sz="3200" dirty="0">
                <a:solidFill>
                  <a:schemeClr val="bg1"/>
                </a:solidFill>
              </a:rPr>
              <a:t>– latent demand for jobs is unlocked by prioritising skilling that creates work-ready talent</a:t>
            </a:r>
            <a:br>
              <a:rPr lang="en-GB" sz="3200" dirty="0">
                <a:solidFill>
                  <a:schemeClr val="bg1"/>
                </a:solidFill>
              </a:rPr>
            </a:br>
            <a:endParaRPr lang="en-GB" sz="3200" dirty="0">
              <a:solidFill>
                <a:schemeClr val="bg1"/>
              </a:solidFill>
            </a:endParaRPr>
          </a:p>
          <a:p>
            <a:pPr marL="514350" indent="-514350">
              <a:buClr>
                <a:schemeClr val="bg1"/>
              </a:buClr>
              <a:buFont typeface="+mj-lt"/>
              <a:buAutoNum type="arabicPeriod"/>
            </a:pPr>
            <a:r>
              <a:rPr lang="en-GB" sz="3200" b="1" dirty="0">
                <a:solidFill>
                  <a:schemeClr val="bg1"/>
                </a:solidFill>
              </a:rPr>
              <a:t>Supporting SMMEs and the township economy </a:t>
            </a:r>
            <a:r>
              <a:rPr lang="en-GB" sz="3200" dirty="0">
                <a:solidFill>
                  <a:schemeClr val="bg1"/>
                </a:solidFill>
              </a:rPr>
              <a:t>– scaling self-employment opportunities in the informal economy</a:t>
            </a:r>
          </a:p>
          <a:p>
            <a:endParaRPr lang="en-GB" sz="3600" b="1" dirty="0"/>
          </a:p>
        </p:txBody>
      </p:sp>
      <p:pic>
        <p:nvPicPr>
          <p:cNvPr id="5" name="Graphic 4">
            <a:extLst>
              <a:ext uri="{FF2B5EF4-FFF2-40B4-BE49-F238E27FC236}">
                <a16:creationId xmlns:a16="http://schemas.microsoft.com/office/drawing/2014/main" id="{B56DB7D1-C7B0-1C47-EE56-C79AAB5016C4}"/>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70904" t="-4653" r="-51" b="-104657"/>
          <a:stretch/>
        </p:blipFill>
        <p:spPr>
          <a:xfrm>
            <a:off x="21341070" y="504543"/>
            <a:ext cx="2438400" cy="4625354"/>
          </a:xfrm>
          <a:prstGeom prst="rect">
            <a:avLst/>
          </a:prstGeom>
        </p:spPr>
      </p:pic>
    </p:spTree>
    <p:extLst>
      <p:ext uri="{BB962C8B-B14F-4D97-AF65-F5344CB8AC3E}">
        <p14:creationId xmlns:p14="http://schemas.microsoft.com/office/powerpoint/2010/main" val="4142432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68;g2a6cd81235b_3_69">
            <a:extLst>
              <a:ext uri="{FF2B5EF4-FFF2-40B4-BE49-F238E27FC236}">
                <a16:creationId xmlns:a16="http://schemas.microsoft.com/office/drawing/2014/main" id="{20F25A81-7F5D-8E8D-1313-0B88D3A9690C}"/>
              </a:ext>
            </a:extLst>
          </p:cNvPr>
          <p:cNvSpPr txBox="1"/>
          <p:nvPr/>
        </p:nvSpPr>
        <p:spPr>
          <a:xfrm>
            <a:off x="971103" y="943873"/>
            <a:ext cx="14597760" cy="1579920"/>
          </a:xfrm>
          <a:prstGeom prst="rect">
            <a:avLst/>
          </a:prstGeom>
          <a:noFill/>
          <a:ln>
            <a:noFill/>
          </a:ln>
        </p:spPr>
        <p:txBody>
          <a:bodyPr spcFirstLastPara="1" wrap="square" lIns="50800" tIns="50800" rIns="50800" bIns="50800" anchor="t" anchorCtr="0">
            <a:spAutoFit/>
          </a:bodyPr>
          <a:lstStyle/>
          <a:p>
            <a:pPr marL="0" marR="0" lvl="0" indent="0" algn="l" defTabSz="914400" rtl="0" eaLnBrk="1" fontAlgn="auto" latinLnBrk="0" hangingPunct="1">
              <a:lnSpc>
                <a:spcPct val="80000"/>
              </a:lnSpc>
              <a:spcBef>
                <a:spcPts val="0"/>
              </a:spcBef>
              <a:spcAft>
                <a:spcPts val="0"/>
              </a:spcAft>
              <a:buClr>
                <a:srgbClr val="1C232B"/>
              </a:buClr>
              <a:buSzPts val="6000"/>
              <a:buFont typeface="Arial"/>
              <a:buNone/>
              <a:tabLst/>
              <a:defRPr/>
            </a:pPr>
            <a:r>
              <a:rPr kumimoji="0" lang="en-GB" sz="6000" b="1" i="0" u="none" strike="noStrike" kern="0" cap="none" spc="0" normalizeH="0" baseline="0" noProof="0" dirty="0">
                <a:ln>
                  <a:noFill/>
                </a:ln>
                <a:solidFill>
                  <a:srgbClr val="000000"/>
                </a:solidFill>
                <a:effectLst/>
                <a:uLnTx/>
                <a:uFillTx/>
                <a:latin typeface="Arial"/>
                <a:cs typeface="Arial"/>
                <a:sym typeface="Arial"/>
              </a:rPr>
              <a:t>Hiring and work experience for excluded youth</a:t>
            </a:r>
          </a:p>
        </p:txBody>
      </p:sp>
      <p:sp>
        <p:nvSpPr>
          <p:cNvPr id="4" name="TextBox 3">
            <a:extLst>
              <a:ext uri="{FF2B5EF4-FFF2-40B4-BE49-F238E27FC236}">
                <a16:creationId xmlns:a16="http://schemas.microsoft.com/office/drawing/2014/main" id="{EAF06AFC-3E31-1DCE-021F-39A0174F7D7B}"/>
              </a:ext>
            </a:extLst>
          </p:cNvPr>
          <p:cNvSpPr txBox="1"/>
          <p:nvPr/>
        </p:nvSpPr>
        <p:spPr>
          <a:xfrm>
            <a:off x="971104" y="3210535"/>
            <a:ext cx="15127149" cy="8032968"/>
          </a:xfrm>
          <a:prstGeom prst="rect">
            <a:avLst/>
          </a:prstGeom>
          <a:noFill/>
        </p:spPr>
        <p:txBody>
          <a:bodyPr wrap="square" rtlCol="0">
            <a:spAutoFit/>
          </a:bodyPr>
          <a:lstStyle/>
          <a:p>
            <a:pPr>
              <a:spcBef>
                <a:spcPts val="1200"/>
              </a:spcBef>
              <a:spcAft>
                <a:spcPts val="1200"/>
              </a:spcAft>
            </a:pPr>
            <a:r>
              <a:rPr lang="en-GB" sz="3600" b="1" dirty="0"/>
              <a:t>Business already makes a large contribution to entry-level hiring and is the biggest contributor to on-the-job training. </a:t>
            </a:r>
          </a:p>
          <a:p>
            <a:pPr>
              <a:spcBef>
                <a:spcPts val="1200"/>
              </a:spcBef>
              <a:spcAft>
                <a:spcPts val="1200"/>
              </a:spcAft>
            </a:pPr>
            <a:r>
              <a:rPr lang="en-GB" sz="3600" b="1" dirty="0"/>
              <a:t>But together we can </a:t>
            </a:r>
            <a:r>
              <a:rPr lang="en-GB" sz="3600" b="1" dirty="0">
                <a:solidFill>
                  <a:srgbClr val="103C45"/>
                </a:solidFill>
                <a:latin typeface="Arial Black" panose="020B0604020202020204" pitchFamily="34" charset="0"/>
                <a:cs typeface="Arial Black" panose="020B0604020202020204" pitchFamily="34" charset="0"/>
              </a:rPr>
              <a:t>DO MORE.</a:t>
            </a:r>
          </a:p>
          <a:p>
            <a:pPr marL="457200" indent="-457200">
              <a:spcBef>
                <a:spcPts val="1200"/>
              </a:spcBef>
              <a:spcAft>
                <a:spcPts val="1200"/>
              </a:spcAft>
              <a:buFont typeface="Arial" panose="020B0604020202020204" pitchFamily="34" charset="0"/>
              <a:buChar char="•"/>
            </a:pPr>
            <a:r>
              <a:rPr lang="en-GB" sz="2400" b="1" dirty="0"/>
              <a:t>Our goal</a:t>
            </a:r>
            <a:r>
              <a:rPr lang="en-GB" sz="2400" dirty="0"/>
              <a:t>: Increase the number of new labour market entrants that are productively engaged in learning and earning opportunities. This will be achieved by growing jobs and supporting growth in local sectors that are growing ahead of the economy. </a:t>
            </a:r>
            <a:endParaRPr lang="en-GB" sz="2400" b="1" dirty="0"/>
          </a:p>
          <a:p>
            <a:pPr marL="457200" indent="-457200">
              <a:spcBef>
                <a:spcPts val="1200"/>
              </a:spcBef>
              <a:spcAft>
                <a:spcPts val="1200"/>
              </a:spcAft>
              <a:buFont typeface="Arial" panose="020B0604020202020204" pitchFamily="34" charset="0"/>
              <a:buChar char="•"/>
            </a:pPr>
            <a:r>
              <a:rPr lang="en-GB" sz="2400" b="1" dirty="0"/>
              <a:t>Where business and government are already making progress:</a:t>
            </a:r>
            <a:r>
              <a:rPr lang="en-GB" sz="2400" dirty="0"/>
              <a:t> </a:t>
            </a:r>
            <a:r>
              <a:rPr lang="en-GB" sz="2400" b="1" dirty="0"/>
              <a:t>Presidential Youth Employment Initiative (PYEI)</a:t>
            </a:r>
            <a:r>
              <a:rPr lang="en-GB" sz="2400" dirty="0"/>
              <a:t> and scaling of </a:t>
            </a:r>
            <a:r>
              <a:rPr lang="en-GB" sz="2400" b="1" dirty="0"/>
              <a:t>SA Youth </a:t>
            </a:r>
            <a:r>
              <a:rPr lang="en-GB" sz="2400" dirty="0"/>
              <a:t>platform; optimising youth employment incentives to work better for business </a:t>
            </a:r>
          </a:p>
          <a:p>
            <a:pPr marL="457200" indent="-457200">
              <a:spcBef>
                <a:spcPts val="1200"/>
              </a:spcBef>
              <a:spcAft>
                <a:spcPts val="1200"/>
              </a:spcAft>
              <a:buFont typeface="Arial" panose="020B0604020202020204" pitchFamily="34" charset="0"/>
              <a:buChar char="•"/>
            </a:pPr>
            <a:r>
              <a:rPr lang="en-GB" sz="2400" b="1" dirty="0"/>
              <a:t>How business can do more, or reallocate what is already being done, for more impact:</a:t>
            </a:r>
          </a:p>
          <a:p>
            <a:pPr marL="1335088" lvl="7" indent="-438150">
              <a:spcBef>
                <a:spcPts val="1200"/>
              </a:spcBef>
              <a:spcAft>
                <a:spcPts val="1200"/>
              </a:spcAft>
              <a:buFont typeface="Arial" panose="020B0604020202020204" pitchFamily="34" charset="0"/>
              <a:buChar char="•"/>
            </a:pPr>
            <a:r>
              <a:rPr lang="en-GB" sz="2400" dirty="0"/>
              <a:t>Use </a:t>
            </a:r>
            <a:r>
              <a:rPr lang="en-GB" sz="2400" b="1" dirty="0" err="1"/>
              <a:t>SAYouth</a:t>
            </a:r>
            <a:r>
              <a:rPr lang="en-GB" sz="2400" dirty="0"/>
              <a:t>, operated by </a:t>
            </a:r>
            <a:r>
              <a:rPr lang="en-GB" sz="2400" b="1" dirty="0"/>
              <a:t>Harambee</a:t>
            </a:r>
            <a:r>
              <a:rPr lang="en-GB" sz="2400" dirty="0"/>
              <a:t> – an easy and efficient way to recruit candidates for entry-level roles, while contributing to the inclusion of excluded youth</a:t>
            </a:r>
          </a:p>
          <a:p>
            <a:pPr marL="1335088" lvl="7" indent="-438150">
              <a:spcBef>
                <a:spcPts val="1200"/>
              </a:spcBef>
              <a:spcAft>
                <a:spcPts val="1200"/>
              </a:spcAft>
              <a:buFont typeface="Arial" panose="020B0604020202020204" pitchFamily="34" charset="0"/>
              <a:buChar char="•"/>
            </a:pPr>
            <a:r>
              <a:rPr lang="en-GB" sz="2400" dirty="0"/>
              <a:t>Participate in the </a:t>
            </a:r>
            <a:r>
              <a:rPr lang="en-GB" sz="2400" b="1" dirty="0"/>
              <a:t>YES initiative </a:t>
            </a:r>
            <a:r>
              <a:rPr lang="en-GB" sz="2400" dirty="0"/>
              <a:t>to provide workplace experience opportunities to unemployed young people, or sponsor their placement in other businesses, while benefitting in terms of BBBEE scorecard</a:t>
            </a:r>
          </a:p>
        </p:txBody>
      </p:sp>
      <p:sp>
        <p:nvSpPr>
          <p:cNvPr id="5" name="TextBox 4">
            <a:extLst>
              <a:ext uri="{FF2B5EF4-FFF2-40B4-BE49-F238E27FC236}">
                <a16:creationId xmlns:a16="http://schemas.microsoft.com/office/drawing/2014/main" id="{5AA0BE69-8923-7832-AD9F-1AC50C1748D2}"/>
              </a:ext>
            </a:extLst>
          </p:cNvPr>
          <p:cNvSpPr txBox="1"/>
          <p:nvPr/>
        </p:nvSpPr>
        <p:spPr>
          <a:xfrm>
            <a:off x="15857622" y="1268249"/>
            <a:ext cx="7844590" cy="9079409"/>
          </a:xfrm>
          <a:prstGeom prst="rect">
            <a:avLst/>
          </a:prstGeom>
          <a:noFill/>
        </p:spPr>
        <p:txBody>
          <a:bodyPr wrap="square" rtlCol="0">
            <a:spAutoFit/>
          </a:bodyPr>
          <a:lstStyle/>
          <a:p>
            <a:pPr marL="2012950">
              <a:buClr>
                <a:schemeClr val="bg1"/>
              </a:buClr>
            </a:pPr>
            <a:r>
              <a:rPr lang="en-GB" sz="2400" dirty="0">
                <a:solidFill>
                  <a:schemeClr val="tx1"/>
                </a:solidFill>
              </a:rPr>
              <a:t>An excluded youth is…. </a:t>
            </a:r>
          </a:p>
          <a:p>
            <a:pPr marL="2012950">
              <a:buClr>
                <a:schemeClr val="bg1"/>
              </a:buClr>
            </a:pPr>
            <a:endParaRPr lang="en-GB" sz="2400" dirty="0">
              <a:solidFill>
                <a:schemeClr val="tx1"/>
              </a:solidFill>
            </a:endParaRPr>
          </a:p>
          <a:p>
            <a:pPr marL="2012950">
              <a:buClr>
                <a:schemeClr val="bg1"/>
              </a:buClr>
            </a:pPr>
            <a:r>
              <a:rPr lang="en-GB" sz="2400" dirty="0">
                <a:solidFill>
                  <a:schemeClr val="tx1"/>
                </a:solidFill>
              </a:rPr>
              <a:t>Aged 18-35 years old</a:t>
            </a:r>
          </a:p>
          <a:p>
            <a:pPr marL="2012950">
              <a:buClr>
                <a:schemeClr val="bg1"/>
              </a:buClr>
            </a:pPr>
            <a:endParaRPr lang="en-GB" sz="2400" dirty="0">
              <a:solidFill>
                <a:schemeClr val="tx1"/>
              </a:solidFill>
            </a:endParaRPr>
          </a:p>
          <a:p>
            <a:pPr marL="2012950">
              <a:buClr>
                <a:schemeClr val="bg1"/>
              </a:buClr>
            </a:pPr>
            <a:r>
              <a:rPr lang="en-GB" sz="2400" i="1" dirty="0">
                <a:solidFill>
                  <a:schemeClr val="tx1"/>
                </a:solidFill>
              </a:rPr>
              <a:t>and </a:t>
            </a:r>
          </a:p>
          <a:p>
            <a:pPr marL="2012950">
              <a:buClr>
                <a:schemeClr val="bg1"/>
              </a:buClr>
            </a:pPr>
            <a:endParaRPr lang="en-GB" sz="2400" dirty="0">
              <a:solidFill>
                <a:schemeClr val="tx1"/>
              </a:solidFill>
            </a:endParaRPr>
          </a:p>
          <a:p>
            <a:pPr marL="2012950">
              <a:buClr>
                <a:schemeClr val="bg1"/>
              </a:buClr>
            </a:pPr>
            <a:r>
              <a:rPr lang="en-GB" sz="2400" dirty="0">
                <a:solidFill>
                  <a:schemeClr val="tx1"/>
                </a:solidFill>
              </a:rPr>
              <a:t>Comes from a household receiving a social grant </a:t>
            </a:r>
          </a:p>
          <a:p>
            <a:pPr marL="2012950">
              <a:buClr>
                <a:schemeClr val="bg1"/>
              </a:buClr>
            </a:pPr>
            <a:endParaRPr lang="en-GB" sz="2400" dirty="0">
              <a:solidFill>
                <a:schemeClr val="tx1"/>
              </a:solidFill>
            </a:endParaRPr>
          </a:p>
          <a:p>
            <a:pPr marL="2012950">
              <a:buClr>
                <a:schemeClr val="bg1"/>
              </a:buClr>
            </a:pPr>
            <a:r>
              <a:rPr lang="en-GB" sz="2400" i="1" dirty="0">
                <a:solidFill>
                  <a:schemeClr val="tx1"/>
                </a:solidFill>
              </a:rPr>
              <a:t>or </a:t>
            </a:r>
          </a:p>
          <a:p>
            <a:pPr marL="2012950">
              <a:buClr>
                <a:schemeClr val="bg1"/>
              </a:buClr>
            </a:pPr>
            <a:endParaRPr lang="en-GB" sz="2400" dirty="0">
              <a:solidFill>
                <a:schemeClr val="tx1"/>
              </a:solidFill>
            </a:endParaRPr>
          </a:p>
          <a:p>
            <a:pPr marL="2012950">
              <a:buClr>
                <a:schemeClr val="bg1"/>
              </a:buClr>
            </a:pPr>
            <a:r>
              <a:rPr lang="en-GB" sz="2400" dirty="0">
                <a:solidFill>
                  <a:schemeClr val="tx1"/>
                </a:solidFill>
              </a:rPr>
              <a:t>From rural or township-based households </a:t>
            </a:r>
          </a:p>
          <a:p>
            <a:pPr marL="2012950">
              <a:buClr>
                <a:schemeClr val="bg1"/>
              </a:buClr>
            </a:pPr>
            <a:endParaRPr lang="en-GB" sz="2400" dirty="0">
              <a:solidFill>
                <a:schemeClr val="tx1"/>
              </a:solidFill>
            </a:endParaRPr>
          </a:p>
          <a:p>
            <a:pPr marL="2012950">
              <a:buClr>
                <a:schemeClr val="bg1"/>
              </a:buClr>
            </a:pPr>
            <a:r>
              <a:rPr lang="en-GB" sz="2400" i="1" dirty="0">
                <a:solidFill>
                  <a:schemeClr val="tx1"/>
                </a:solidFill>
              </a:rPr>
              <a:t>or </a:t>
            </a:r>
            <a:r>
              <a:rPr lang="en-GB" sz="2400" dirty="0">
                <a:solidFill>
                  <a:schemeClr val="tx1"/>
                </a:solidFill>
              </a:rPr>
              <a:t> </a:t>
            </a:r>
          </a:p>
          <a:p>
            <a:pPr marL="2012950">
              <a:buClr>
                <a:schemeClr val="bg1"/>
              </a:buClr>
            </a:pPr>
            <a:endParaRPr lang="en-GB" sz="2400" dirty="0">
              <a:solidFill>
                <a:schemeClr val="tx1"/>
              </a:solidFill>
            </a:endParaRPr>
          </a:p>
          <a:p>
            <a:pPr marL="2012950">
              <a:buClr>
                <a:schemeClr val="bg1"/>
              </a:buClr>
            </a:pPr>
            <a:r>
              <a:rPr lang="en-GB" sz="2400" dirty="0">
                <a:solidFill>
                  <a:schemeClr val="tx1"/>
                </a:solidFill>
              </a:rPr>
              <a:t>Has been unemployed for a long time</a:t>
            </a:r>
          </a:p>
          <a:p>
            <a:pPr marL="2012950">
              <a:buClr>
                <a:schemeClr val="bg1"/>
              </a:buClr>
            </a:pPr>
            <a:endParaRPr lang="en-GB" sz="2400" dirty="0">
              <a:solidFill>
                <a:schemeClr val="tx1"/>
              </a:solidFill>
            </a:endParaRPr>
          </a:p>
          <a:p>
            <a:pPr marL="2012950">
              <a:buClr>
                <a:schemeClr val="bg1"/>
              </a:buClr>
            </a:pPr>
            <a:r>
              <a:rPr lang="en-GB" sz="2400" i="1" dirty="0">
                <a:solidFill>
                  <a:schemeClr val="tx1"/>
                </a:solidFill>
              </a:rPr>
              <a:t>or </a:t>
            </a:r>
          </a:p>
          <a:p>
            <a:pPr marL="2012950">
              <a:buClr>
                <a:schemeClr val="bg1"/>
              </a:buClr>
            </a:pPr>
            <a:endParaRPr lang="en-GB" sz="2400" dirty="0">
              <a:solidFill>
                <a:schemeClr val="tx1"/>
              </a:solidFill>
            </a:endParaRPr>
          </a:p>
          <a:p>
            <a:pPr marL="2012950">
              <a:buClr>
                <a:schemeClr val="bg1"/>
              </a:buClr>
            </a:pPr>
            <a:r>
              <a:rPr lang="en-GB" sz="2400" dirty="0">
                <a:solidFill>
                  <a:schemeClr val="tx1"/>
                </a:solidFill>
              </a:rPr>
              <a:t>Attended quintile 1 to 3 schools </a:t>
            </a:r>
          </a:p>
          <a:p>
            <a:pPr marL="2012950">
              <a:buClr>
                <a:schemeClr val="bg1"/>
              </a:buClr>
            </a:pPr>
            <a:endParaRPr lang="en-GB" sz="2400" dirty="0">
              <a:solidFill>
                <a:schemeClr val="tx1"/>
              </a:solidFill>
            </a:endParaRPr>
          </a:p>
          <a:p>
            <a:pPr marL="2012950">
              <a:buClr>
                <a:schemeClr val="bg1"/>
              </a:buClr>
            </a:pPr>
            <a:r>
              <a:rPr lang="en-GB" sz="2400" i="1" dirty="0">
                <a:solidFill>
                  <a:schemeClr val="tx1"/>
                </a:solidFill>
              </a:rPr>
              <a:t>or </a:t>
            </a:r>
          </a:p>
          <a:p>
            <a:pPr marL="2012950">
              <a:buClr>
                <a:schemeClr val="bg1"/>
              </a:buClr>
            </a:pPr>
            <a:endParaRPr lang="en-GB" sz="2400" dirty="0">
              <a:solidFill>
                <a:schemeClr val="tx1"/>
              </a:solidFill>
            </a:endParaRPr>
          </a:p>
          <a:p>
            <a:pPr marL="2012950">
              <a:buClr>
                <a:schemeClr val="bg1"/>
              </a:buClr>
            </a:pPr>
            <a:r>
              <a:rPr lang="en-GB" sz="2400" dirty="0">
                <a:solidFill>
                  <a:schemeClr val="tx1"/>
                </a:solidFill>
              </a:rPr>
              <a:t>No prior work experience</a:t>
            </a:r>
          </a:p>
        </p:txBody>
      </p:sp>
      <p:sp>
        <p:nvSpPr>
          <p:cNvPr id="6" name="Google Shape;14;p8">
            <a:extLst>
              <a:ext uri="{FF2B5EF4-FFF2-40B4-BE49-F238E27FC236}">
                <a16:creationId xmlns:a16="http://schemas.microsoft.com/office/drawing/2014/main" id="{8BB79046-343E-9A91-622C-588B2436F236}"/>
              </a:ext>
            </a:extLst>
          </p:cNvPr>
          <p:cNvSpPr txBox="1">
            <a:spLocks/>
          </p:cNvSpPr>
          <p:nvPr/>
        </p:nvSpPr>
        <p:spPr>
          <a:xfrm>
            <a:off x="22872700" y="12488839"/>
            <a:ext cx="508000" cy="37959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1B6775"/>
              </a:buClr>
              <a:buSzPts val="1800"/>
              <a:buFont typeface="Arial"/>
              <a:buNone/>
              <a:defRPr sz="1800" b="0" i="0" u="none" strike="noStrike" cap="none">
                <a:solidFill>
                  <a:schemeClr val="tx1"/>
                </a:solidFill>
                <a:latin typeface="Arial"/>
                <a:ea typeface="Arial"/>
                <a:cs typeface="Arial"/>
                <a:sym typeface="Arial"/>
              </a:defRPr>
            </a:lvl1pPr>
            <a:lvl2pPr marL="0" marR="0" lvl="1"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2pPr>
            <a:lvl3pPr marL="0" marR="0" lvl="2"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3pPr>
            <a:lvl4pPr marL="0" marR="0" lvl="3"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4pPr>
            <a:lvl5pPr marL="0" marR="0" lvl="4"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5pPr>
            <a:lvl6pPr marL="0" marR="0" lvl="5"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6pPr>
            <a:lvl7pPr marL="0" marR="0" lvl="6"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7pPr>
            <a:lvl8pPr marL="0" marR="0" lvl="7"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8pPr>
            <a:lvl9pPr marL="0" marR="0" lvl="8"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9pPr>
          </a:lstStyle>
          <a:p>
            <a:fld id="{00000000-1234-1234-1234-123412341234}" type="slidenum">
              <a:rPr lang="en-ZA" smtClean="0"/>
              <a:pPr/>
              <a:t>5</a:t>
            </a:fld>
            <a:endParaRPr lang="en-ZA" dirty="0"/>
          </a:p>
        </p:txBody>
      </p:sp>
    </p:spTree>
    <p:extLst>
      <p:ext uri="{BB962C8B-B14F-4D97-AF65-F5344CB8AC3E}">
        <p14:creationId xmlns:p14="http://schemas.microsoft.com/office/powerpoint/2010/main" val="302955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68;g2a6cd81235b_3_69">
            <a:extLst>
              <a:ext uri="{FF2B5EF4-FFF2-40B4-BE49-F238E27FC236}">
                <a16:creationId xmlns:a16="http://schemas.microsoft.com/office/drawing/2014/main" id="{51BAC822-EEEB-9F92-6568-27211DF5FA8C}"/>
              </a:ext>
            </a:extLst>
          </p:cNvPr>
          <p:cNvSpPr txBox="1"/>
          <p:nvPr/>
        </p:nvSpPr>
        <p:spPr>
          <a:xfrm>
            <a:off x="971103" y="1088251"/>
            <a:ext cx="22382700" cy="841256"/>
          </a:xfrm>
          <a:prstGeom prst="rect">
            <a:avLst/>
          </a:prstGeom>
          <a:noFill/>
          <a:ln>
            <a:noFill/>
          </a:ln>
        </p:spPr>
        <p:txBody>
          <a:bodyPr spcFirstLastPara="1" wrap="square" lIns="50800" tIns="50800" rIns="50800" bIns="50800" anchor="t" anchorCtr="0">
            <a:spAutoFit/>
          </a:bodyPr>
          <a:lstStyle/>
          <a:p>
            <a:pPr marL="0" marR="0" lvl="0" indent="0" algn="l" defTabSz="914400" rtl="0" eaLnBrk="1" fontAlgn="auto" latinLnBrk="0" hangingPunct="1">
              <a:lnSpc>
                <a:spcPct val="80000"/>
              </a:lnSpc>
              <a:spcBef>
                <a:spcPts val="0"/>
              </a:spcBef>
              <a:spcAft>
                <a:spcPts val="0"/>
              </a:spcAft>
              <a:buClr>
                <a:srgbClr val="1C232B"/>
              </a:buClr>
              <a:buSzPts val="6000"/>
              <a:buFont typeface="Arial"/>
              <a:buNone/>
              <a:tabLst/>
              <a:defRPr/>
            </a:pPr>
            <a:r>
              <a:rPr kumimoji="0" lang="en-ZA" sz="6000" b="1" i="0" u="none" strike="noStrike" kern="0" cap="none" spc="0" normalizeH="0" baseline="0" noProof="0" dirty="0">
                <a:ln>
                  <a:noFill/>
                </a:ln>
                <a:solidFill>
                  <a:srgbClr val="000000"/>
                </a:solidFill>
                <a:effectLst/>
                <a:uLnTx/>
                <a:uFillTx/>
                <a:latin typeface="Arial"/>
                <a:cs typeface="Arial"/>
                <a:sym typeface="Arial"/>
              </a:rPr>
              <a:t>Skilling that actually unlocks jobs</a:t>
            </a:r>
            <a:endParaRPr kumimoji="0" sz="6000" b="1"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3" name="TextBox 2">
            <a:extLst>
              <a:ext uri="{FF2B5EF4-FFF2-40B4-BE49-F238E27FC236}">
                <a16:creationId xmlns:a16="http://schemas.microsoft.com/office/drawing/2014/main" id="{CE61682C-F03B-DC91-6F74-0E7F1350FDCB}"/>
              </a:ext>
            </a:extLst>
          </p:cNvPr>
          <p:cNvSpPr txBox="1"/>
          <p:nvPr/>
        </p:nvSpPr>
        <p:spPr>
          <a:xfrm>
            <a:off x="971104" y="2749183"/>
            <a:ext cx="16835634" cy="8340745"/>
          </a:xfrm>
          <a:prstGeom prst="rect">
            <a:avLst/>
          </a:prstGeom>
          <a:noFill/>
        </p:spPr>
        <p:txBody>
          <a:bodyPr wrap="square" rtlCol="0">
            <a:spAutoFit/>
          </a:bodyPr>
          <a:lstStyle/>
          <a:p>
            <a:pPr>
              <a:spcBef>
                <a:spcPts val="1200"/>
              </a:spcBef>
              <a:spcAft>
                <a:spcPts val="1200"/>
              </a:spcAft>
            </a:pPr>
            <a:r>
              <a:rPr lang="en-GB" sz="3600" b="1" dirty="0"/>
              <a:t>Despite the huge amount South Africa spends on skills development, both directly and through the skills levy, there is a shortage of adequately trained work-ready talent, particularly for technical and high-skilled roles. </a:t>
            </a:r>
          </a:p>
          <a:p>
            <a:pPr marL="457200" indent="-457200">
              <a:spcBef>
                <a:spcPts val="1200"/>
              </a:spcBef>
              <a:spcAft>
                <a:spcPts val="1200"/>
              </a:spcAft>
              <a:buFont typeface="Arial" panose="020B0604020202020204" pitchFamily="34" charset="0"/>
              <a:buChar char="•"/>
            </a:pPr>
            <a:r>
              <a:rPr lang="en-GB" sz="2400" b="1" dirty="0"/>
              <a:t>Our goal: </a:t>
            </a:r>
            <a:r>
              <a:rPr lang="en-GB" sz="2400" dirty="0"/>
              <a:t>Reprioritising existing skills funding towards existing jobs in the economy that are not currently being filled</a:t>
            </a:r>
          </a:p>
          <a:p>
            <a:pPr marL="457200" indent="-457200">
              <a:spcBef>
                <a:spcPts val="1200"/>
              </a:spcBef>
              <a:spcAft>
                <a:spcPts val="1200"/>
              </a:spcAft>
              <a:buFont typeface="Arial" panose="020B0604020202020204" pitchFamily="34" charset="0"/>
              <a:buChar char="•"/>
            </a:pPr>
            <a:r>
              <a:rPr lang="en-GB" sz="2400" b="1" dirty="0"/>
              <a:t>Where business and government are already making progress:</a:t>
            </a:r>
            <a:r>
              <a:rPr lang="en-GB" sz="2400" dirty="0"/>
              <a:t> Jobs Boost Outcomes Fund, Trusted Employer Scheme for critical skills visas</a:t>
            </a:r>
          </a:p>
          <a:p>
            <a:pPr marL="457200" indent="-457200">
              <a:spcBef>
                <a:spcPts val="1200"/>
              </a:spcBef>
              <a:spcAft>
                <a:spcPts val="1200"/>
              </a:spcAft>
              <a:buFont typeface="Arial" panose="020B0604020202020204" pitchFamily="34" charset="0"/>
              <a:buChar char="•"/>
            </a:pPr>
            <a:r>
              <a:rPr lang="en-GB" sz="2400" b="1" dirty="0"/>
              <a:t>Where businesses can do more, or reallocate what they’re already doing for more impact:</a:t>
            </a:r>
          </a:p>
          <a:p>
            <a:pPr marL="1335088" marR="0" lvl="7" indent="-438150" algn="l" defTabSz="914400" rtl="0" eaLnBrk="1" fontAlgn="auto" latinLnBrk="0" hangingPunct="1">
              <a:lnSpc>
                <a:spcPct val="100000"/>
              </a:lnSpc>
              <a:spcBef>
                <a:spcPts val="1200"/>
              </a:spcBef>
              <a:spcAft>
                <a:spcPts val="1200"/>
              </a:spcAft>
              <a:buClr>
                <a:srgbClr val="000000"/>
              </a:buClr>
              <a:buSzTx/>
              <a:buFont typeface="Arial" panose="020B0604020202020204" pitchFamily="34" charset="0"/>
              <a:buChar char="•"/>
              <a:tabLst/>
              <a:defRPr/>
            </a:pPr>
            <a:r>
              <a:rPr kumimoji="0" lang="en-GB" sz="2400" b="1" i="0" u="none" strike="noStrike" kern="0" cap="none" spc="0" normalizeH="0" baseline="0" noProof="0" dirty="0">
                <a:ln>
                  <a:noFill/>
                </a:ln>
                <a:solidFill>
                  <a:srgbClr val="000000"/>
                </a:solidFill>
                <a:effectLst/>
                <a:uLnTx/>
                <a:uFillTx/>
                <a:latin typeface="Arial"/>
                <a:cs typeface="Arial"/>
                <a:sym typeface="Arial"/>
              </a:rPr>
              <a:t>DIGITAL SKILLS </a:t>
            </a:r>
            <a:r>
              <a:rPr kumimoji="0" lang="en-GB" sz="2400" b="0" i="0" u="none" strike="noStrike" kern="0" cap="none" spc="0" normalizeH="0" baseline="0" noProof="0" dirty="0">
                <a:ln>
                  <a:noFill/>
                </a:ln>
                <a:solidFill>
                  <a:srgbClr val="000000"/>
                </a:solidFill>
                <a:effectLst/>
                <a:uLnTx/>
                <a:uFillTx/>
                <a:latin typeface="Arial"/>
                <a:cs typeface="Arial"/>
                <a:sym typeface="Arial"/>
              </a:rPr>
              <a:t>– participate in </a:t>
            </a:r>
            <a:r>
              <a:rPr kumimoji="0" lang="en-GB" sz="2400" b="0" i="0" u="none" strike="noStrike" kern="0" cap="none" spc="0" normalizeH="0" baseline="0" noProof="0" dirty="0" err="1">
                <a:ln>
                  <a:noFill/>
                </a:ln>
                <a:solidFill>
                  <a:srgbClr val="000000"/>
                </a:solidFill>
                <a:effectLst/>
                <a:uLnTx/>
                <a:uFillTx/>
                <a:latin typeface="Arial"/>
                <a:cs typeface="Arial"/>
                <a:sym typeface="Arial"/>
              </a:rPr>
              <a:t>CollectiveX</a:t>
            </a:r>
            <a:r>
              <a:rPr kumimoji="0" lang="en-GB" sz="2400" b="0" i="0" u="none" strike="noStrike" kern="0" cap="none" spc="0" normalizeH="0" baseline="0" noProof="0" dirty="0">
                <a:ln>
                  <a:noFill/>
                </a:ln>
                <a:solidFill>
                  <a:srgbClr val="000000"/>
                </a:solidFill>
                <a:effectLst/>
                <a:uLnTx/>
                <a:uFillTx/>
                <a:latin typeface="Arial"/>
                <a:cs typeface="Arial"/>
                <a:sym typeface="Arial"/>
              </a:rPr>
              <a:t> initiative (safe, smart digital ecosystem that connects employers with the digitally skilled talent needed to grow their unique workforce, and business, from strength to strength)</a:t>
            </a:r>
          </a:p>
          <a:p>
            <a:pPr marL="1335088" marR="0" lvl="7" indent="-438150" algn="l" defTabSz="914400" rtl="0" eaLnBrk="1" fontAlgn="auto" latinLnBrk="0" hangingPunct="1">
              <a:lnSpc>
                <a:spcPct val="100000"/>
              </a:lnSpc>
              <a:spcBef>
                <a:spcPts val="1200"/>
              </a:spcBef>
              <a:spcAft>
                <a:spcPts val="1200"/>
              </a:spcAft>
              <a:buClr>
                <a:srgbClr val="000000"/>
              </a:buClr>
              <a:buSzTx/>
              <a:buFont typeface="Arial" panose="020B0604020202020204" pitchFamily="34" charset="0"/>
              <a:buChar char="•"/>
              <a:tabLst/>
              <a:defRPr/>
            </a:pPr>
            <a:r>
              <a:rPr kumimoji="0" lang="en-GB" sz="2400" b="1" i="0" u="none" strike="noStrike" kern="0" cap="none" spc="0" normalizeH="0" baseline="0" noProof="0" dirty="0">
                <a:ln>
                  <a:noFill/>
                </a:ln>
                <a:solidFill>
                  <a:srgbClr val="000000"/>
                </a:solidFill>
                <a:effectLst/>
                <a:uLnTx/>
                <a:uFillTx/>
                <a:latin typeface="Arial"/>
                <a:cs typeface="Arial"/>
                <a:sym typeface="Arial"/>
              </a:rPr>
              <a:t>TECHNICAL SKILLS </a:t>
            </a:r>
            <a:r>
              <a:rPr kumimoji="0" lang="en-GB" sz="2400" b="0" i="0" u="none" strike="noStrike" kern="0" cap="none" spc="0" normalizeH="0" baseline="0" noProof="0" dirty="0">
                <a:ln>
                  <a:noFill/>
                </a:ln>
                <a:solidFill>
                  <a:srgbClr val="000000"/>
                </a:solidFill>
                <a:effectLst/>
                <a:uLnTx/>
                <a:uFillTx/>
                <a:latin typeface="Arial"/>
                <a:cs typeface="Arial"/>
                <a:sym typeface="Arial"/>
              </a:rPr>
              <a:t>- support the NBI initiative with government partners to support Installation Repairs and Maintenance (IRM) technicians  </a:t>
            </a:r>
          </a:p>
          <a:p>
            <a:pPr marL="1335088" marR="0" lvl="7" indent="-438150" algn="l" defTabSz="914400" rtl="0" eaLnBrk="1" fontAlgn="auto" latinLnBrk="0" hangingPunct="1">
              <a:lnSpc>
                <a:spcPct val="100000"/>
              </a:lnSpc>
              <a:spcBef>
                <a:spcPts val="1200"/>
              </a:spcBef>
              <a:spcAft>
                <a:spcPts val="1200"/>
              </a:spcAft>
              <a:buClr>
                <a:srgbClr val="000000"/>
              </a:buClr>
              <a:buSzTx/>
              <a:buFont typeface="Arial" panose="020B0604020202020204" pitchFamily="34" charset="0"/>
              <a:buChar char="•"/>
              <a:tabLst/>
              <a:defRPr/>
            </a:pPr>
            <a:r>
              <a:rPr kumimoji="0" lang="en-GB" sz="2400" b="1" i="0" u="none" strike="noStrike" kern="0" cap="none" spc="0" normalizeH="0" baseline="0" noProof="0" dirty="0">
                <a:ln>
                  <a:noFill/>
                </a:ln>
                <a:solidFill>
                  <a:srgbClr val="000000"/>
                </a:solidFill>
                <a:effectLst/>
                <a:uLnTx/>
                <a:uFillTx/>
                <a:latin typeface="Arial"/>
                <a:cs typeface="Arial"/>
                <a:sym typeface="Arial"/>
              </a:rPr>
              <a:t>WORK-READINESS</a:t>
            </a:r>
            <a:r>
              <a:rPr kumimoji="0" lang="en-GB" sz="2400" b="0" i="0" u="none" strike="noStrike" kern="0" cap="none" spc="0" normalizeH="0" baseline="0" noProof="0" dirty="0">
                <a:ln>
                  <a:noFill/>
                </a:ln>
                <a:solidFill>
                  <a:srgbClr val="000000"/>
                </a:solidFill>
                <a:effectLst/>
                <a:uLnTx/>
                <a:uFillTx/>
                <a:latin typeface="Arial"/>
                <a:cs typeface="Arial"/>
                <a:sym typeface="Arial"/>
              </a:rPr>
              <a:t> - invest further in your own or 3rd party programmes (whether accredited or not) to prepare first time work-seekers with the key skills for the world of work</a:t>
            </a:r>
          </a:p>
          <a:p>
            <a:pPr marL="1335088" marR="0" lvl="7" indent="-438150" algn="l" defTabSz="914400" rtl="0" eaLnBrk="1" fontAlgn="auto" latinLnBrk="0" hangingPunct="1">
              <a:lnSpc>
                <a:spcPct val="100000"/>
              </a:lnSpc>
              <a:spcBef>
                <a:spcPts val="1200"/>
              </a:spcBef>
              <a:spcAft>
                <a:spcPts val="1200"/>
              </a:spcAft>
              <a:buClr>
                <a:srgbClr val="000000"/>
              </a:buClr>
              <a:buSzTx/>
              <a:buFont typeface="Arial" panose="020B0604020202020204" pitchFamily="34" charset="0"/>
              <a:buChar char="•"/>
              <a:tabLst/>
              <a:defRPr/>
            </a:pPr>
            <a:r>
              <a:rPr kumimoji="0" lang="en-GB" sz="2400" b="1" i="0" u="none" strike="noStrike" kern="0" cap="none" spc="0" normalizeH="0" baseline="0" noProof="0" dirty="0">
                <a:ln>
                  <a:noFill/>
                </a:ln>
                <a:solidFill>
                  <a:srgbClr val="000000"/>
                </a:solidFill>
                <a:effectLst/>
                <a:uLnTx/>
                <a:uFillTx/>
                <a:latin typeface="Arial"/>
                <a:cs typeface="Arial"/>
                <a:sym typeface="Arial"/>
              </a:rPr>
              <a:t>CRITICAL SKILLS </a:t>
            </a:r>
            <a:r>
              <a:rPr kumimoji="0" lang="en-GB" sz="2400" b="0" i="0" u="none" strike="noStrike" kern="0" cap="none" spc="0" normalizeH="0" baseline="0" noProof="0" dirty="0">
                <a:ln>
                  <a:noFill/>
                </a:ln>
                <a:solidFill>
                  <a:srgbClr val="000000"/>
                </a:solidFill>
                <a:effectLst/>
                <a:uLnTx/>
                <a:uFillTx/>
                <a:latin typeface="Arial"/>
                <a:cs typeface="Arial"/>
                <a:sym typeface="Arial"/>
              </a:rPr>
              <a:t>- contribute to a private sector initiative to support the DHA with the unblocking of critical skills and residency visa backlogs needed to grow and create jobs </a:t>
            </a:r>
          </a:p>
        </p:txBody>
      </p:sp>
      <p:sp>
        <p:nvSpPr>
          <p:cNvPr id="4" name="Google Shape;14;p8">
            <a:extLst>
              <a:ext uri="{FF2B5EF4-FFF2-40B4-BE49-F238E27FC236}">
                <a16:creationId xmlns:a16="http://schemas.microsoft.com/office/drawing/2014/main" id="{DC71DB0E-E46C-894A-9DC0-F51D1CED2B5B}"/>
              </a:ext>
            </a:extLst>
          </p:cNvPr>
          <p:cNvSpPr txBox="1">
            <a:spLocks/>
          </p:cNvSpPr>
          <p:nvPr/>
        </p:nvSpPr>
        <p:spPr>
          <a:xfrm>
            <a:off x="22872700" y="12488839"/>
            <a:ext cx="508000" cy="37959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1B6775"/>
              </a:buClr>
              <a:buSzPts val="1800"/>
              <a:buFont typeface="Arial"/>
              <a:buNone/>
              <a:defRPr sz="1800" b="0" i="0" u="none" strike="noStrike" cap="none">
                <a:solidFill>
                  <a:schemeClr val="tx1"/>
                </a:solidFill>
                <a:latin typeface="Arial"/>
                <a:ea typeface="Arial"/>
                <a:cs typeface="Arial"/>
                <a:sym typeface="Arial"/>
              </a:defRPr>
            </a:lvl1pPr>
            <a:lvl2pPr marL="0" marR="0" lvl="1"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2pPr>
            <a:lvl3pPr marL="0" marR="0" lvl="2"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3pPr>
            <a:lvl4pPr marL="0" marR="0" lvl="3"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4pPr>
            <a:lvl5pPr marL="0" marR="0" lvl="4"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5pPr>
            <a:lvl6pPr marL="0" marR="0" lvl="5"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6pPr>
            <a:lvl7pPr marL="0" marR="0" lvl="6"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7pPr>
            <a:lvl8pPr marL="0" marR="0" lvl="7"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8pPr>
            <a:lvl9pPr marL="0" marR="0" lvl="8"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9pPr>
          </a:lstStyle>
          <a:p>
            <a:fld id="{00000000-1234-1234-1234-123412341234}" type="slidenum">
              <a:rPr lang="en-ZA" smtClean="0"/>
              <a:pPr/>
              <a:t>6</a:t>
            </a:fld>
            <a:endParaRPr lang="en-ZA" dirty="0"/>
          </a:p>
        </p:txBody>
      </p:sp>
    </p:spTree>
    <p:extLst>
      <p:ext uri="{BB962C8B-B14F-4D97-AF65-F5344CB8AC3E}">
        <p14:creationId xmlns:p14="http://schemas.microsoft.com/office/powerpoint/2010/main" val="943061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68;g2a6cd81235b_3_69">
            <a:extLst>
              <a:ext uri="{FF2B5EF4-FFF2-40B4-BE49-F238E27FC236}">
                <a16:creationId xmlns:a16="http://schemas.microsoft.com/office/drawing/2014/main" id="{5BF59E3F-5BA0-E111-4145-E69FCFC8777D}"/>
              </a:ext>
            </a:extLst>
          </p:cNvPr>
          <p:cNvSpPr txBox="1"/>
          <p:nvPr/>
        </p:nvSpPr>
        <p:spPr>
          <a:xfrm>
            <a:off x="1187670" y="1396512"/>
            <a:ext cx="24343340" cy="841256"/>
          </a:xfrm>
          <a:prstGeom prst="rect">
            <a:avLst/>
          </a:prstGeom>
          <a:noFill/>
          <a:ln>
            <a:noFill/>
          </a:ln>
        </p:spPr>
        <p:txBody>
          <a:bodyPr spcFirstLastPara="1" wrap="square" lIns="50800" tIns="50800" rIns="50800" bIns="50800" anchor="t" anchorCtr="0">
            <a:spAutoFit/>
          </a:bodyPr>
          <a:lstStyle/>
          <a:p>
            <a:pPr marL="0" marR="0" lvl="0" indent="0" algn="l" defTabSz="914400" rtl="0" eaLnBrk="1" fontAlgn="auto" latinLnBrk="0" hangingPunct="1">
              <a:lnSpc>
                <a:spcPct val="80000"/>
              </a:lnSpc>
              <a:spcBef>
                <a:spcPts val="0"/>
              </a:spcBef>
              <a:spcAft>
                <a:spcPts val="0"/>
              </a:spcAft>
              <a:buClr>
                <a:srgbClr val="1C232B"/>
              </a:buClr>
              <a:buSzPts val="6000"/>
              <a:buFont typeface="Arial"/>
              <a:buNone/>
              <a:tabLst/>
              <a:defRPr/>
            </a:pPr>
            <a:r>
              <a:rPr kumimoji="0" lang="en-ZA" sz="6000" b="1" i="0" u="none" strike="noStrike" kern="0" cap="none" spc="-150" normalizeH="0" baseline="0" noProof="0" dirty="0">
                <a:ln>
                  <a:noFill/>
                </a:ln>
                <a:solidFill>
                  <a:schemeClr val="bg1"/>
                </a:solidFill>
                <a:effectLst/>
                <a:uLnTx/>
                <a:uFillTx/>
                <a:latin typeface="Arial"/>
                <a:cs typeface="Arial"/>
                <a:sym typeface="Arial"/>
              </a:rPr>
              <a:t>Scaling self-employment through SMMEs &amp; township economy</a:t>
            </a:r>
          </a:p>
        </p:txBody>
      </p:sp>
      <p:sp>
        <p:nvSpPr>
          <p:cNvPr id="5" name="TextBox 4">
            <a:extLst>
              <a:ext uri="{FF2B5EF4-FFF2-40B4-BE49-F238E27FC236}">
                <a16:creationId xmlns:a16="http://schemas.microsoft.com/office/drawing/2014/main" id="{E419E084-2747-1129-6E67-2220D44191C0}"/>
              </a:ext>
            </a:extLst>
          </p:cNvPr>
          <p:cNvSpPr txBox="1"/>
          <p:nvPr/>
        </p:nvSpPr>
        <p:spPr>
          <a:xfrm>
            <a:off x="1361851" y="2871614"/>
            <a:ext cx="21660297" cy="2554545"/>
          </a:xfrm>
          <a:prstGeom prst="rect">
            <a:avLst/>
          </a:prstGeom>
          <a:noFill/>
        </p:spPr>
        <p:txBody>
          <a:bodyPr wrap="square" rtlCol="0">
            <a:spAutoFit/>
          </a:bodyPr>
          <a:lstStyle/>
          <a:p>
            <a:pPr marL="457200" indent="-457200">
              <a:spcBef>
                <a:spcPts val="1200"/>
              </a:spcBef>
              <a:spcAft>
                <a:spcPts val="1200"/>
              </a:spcAft>
              <a:buClr>
                <a:schemeClr val="bg1"/>
              </a:buClr>
              <a:buFont typeface="Arial" panose="020B0604020202020204" pitchFamily="34" charset="0"/>
              <a:buChar char="•"/>
            </a:pPr>
            <a:r>
              <a:rPr lang="en-GB" sz="2400" b="1" dirty="0">
                <a:solidFill>
                  <a:schemeClr val="bg1"/>
                </a:solidFill>
              </a:rPr>
              <a:t>Most South Africans won’t earn an income in the formal economy, and there are too few opportunities for income generation in the informal and township economy.  Business already supports SMMEs through their ED spending, many businesses have place-based and township economy initiatives. </a:t>
            </a:r>
          </a:p>
          <a:p>
            <a:pPr marL="457200" indent="-457200">
              <a:spcBef>
                <a:spcPts val="1200"/>
              </a:spcBef>
              <a:spcAft>
                <a:spcPts val="1200"/>
              </a:spcAft>
              <a:buClr>
                <a:schemeClr val="bg1"/>
              </a:buClr>
              <a:buFont typeface="Arial" panose="020B0604020202020204" pitchFamily="34" charset="0"/>
              <a:buChar char="•"/>
            </a:pPr>
            <a:r>
              <a:rPr lang="en-GB" sz="2400" b="1" dirty="0">
                <a:solidFill>
                  <a:schemeClr val="bg1"/>
                </a:solidFill>
              </a:rPr>
              <a:t>Our goal: </a:t>
            </a:r>
            <a:r>
              <a:rPr lang="en-US" sz="2400" dirty="0">
                <a:solidFill>
                  <a:schemeClr val="bg1"/>
                </a:solidFill>
              </a:rPr>
              <a:t>Stimulate the growth of the informal sector, the number of SMMEs and their success rates in South Africa </a:t>
            </a:r>
          </a:p>
          <a:p>
            <a:pPr marL="457200" indent="-457200">
              <a:spcBef>
                <a:spcPts val="1200"/>
              </a:spcBef>
              <a:spcAft>
                <a:spcPts val="1200"/>
              </a:spcAft>
              <a:buClr>
                <a:schemeClr val="bg1"/>
              </a:buClr>
              <a:buFont typeface="Arial" panose="020B0604020202020204" pitchFamily="34" charset="0"/>
              <a:buChar char="•"/>
            </a:pPr>
            <a:endParaRPr lang="en-GB" sz="2400" b="1" dirty="0">
              <a:solidFill>
                <a:schemeClr val="bg1"/>
              </a:solidFill>
            </a:endParaRPr>
          </a:p>
        </p:txBody>
      </p:sp>
      <p:sp>
        <p:nvSpPr>
          <p:cNvPr id="6" name="TextBox 5">
            <a:extLst>
              <a:ext uri="{FF2B5EF4-FFF2-40B4-BE49-F238E27FC236}">
                <a16:creationId xmlns:a16="http://schemas.microsoft.com/office/drawing/2014/main" id="{E7618765-172F-3C55-BF21-EBFB9913C65E}"/>
              </a:ext>
            </a:extLst>
          </p:cNvPr>
          <p:cNvSpPr txBox="1"/>
          <p:nvPr/>
        </p:nvSpPr>
        <p:spPr>
          <a:xfrm>
            <a:off x="1694278" y="6271127"/>
            <a:ext cx="18001542" cy="523220"/>
          </a:xfrm>
          <a:prstGeom prst="rect">
            <a:avLst/>
          </a:prstGeom>
          <a:noFill/>
        </p:spPr>
        <p:txBody>
          <a:bodyPr wrap="square" rtlCol="0">
            <a:spAutoFit/>
          </a:bodyPr>
          <a:lstStyle/>
          <a:p>
            <a:pPr>
              <a:spcBef>
                <a:spcPts val="1200"/>
              </a:spcBef>
              <a:spcAft>
                <a:spcPts val="1200"/>
              </a:spcAft>
              <a:buClr>
                <a:schemeClr val="tx1"/>
              </a:buClr>
            </a:pPr>
            <a:r>
              <a:rPr lang="en-US" sz="2800" b="1" dirty="0">
                <a:solidFill>
                  <a:schemeClr val="tx1"/>
                </a:solidFill>
              </a:rPr>
              <a:t>How businesses can do more, or reallocate what they’re already doing for more impact:</a:t>
            </a:r>
          </a:p>
        </p:txBody>
      </p:sp>
      <p:sp>
        <p:nvSpPr>
          <p:cNvPr id="3" name="Google Shape;14;p8">
            <a:extLst>
              <a:ext uri="{FF2B5EF4-FFF2-40B4-BE49-F238E27FC236}">
                <a16:creationId xmlns:a16="http://schemas.microsoft.com/office/drawing/2014/main" id="{977F76F4-FDF1-1AF0-A3FC-81641AF34EF4}"/>
              </a:ext>
            </a:extLst>
          </p:cNvPr>
          <p:cNvSpPr txBox="1">
            <a:spLocks/>
          </p:cNvSpPr>
          <p:nvPr/>
        </p:nvSpPr>
        <p:spPr>
          <a:xfrm>
            <a:off x="22872700" y="12488839"/>
            <a:ext cx="508000" cy="37959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1B6775"/>
              </a:buClr>
              <a:buSzPts val="1800"/>
              <a:buFont typeface="Arial"/>
              <a:buNone/>
              <a:defRPr sz="1800" b="0" i="0" u="none" strike="noStrike" cap="none">
                <a:solidFill>
                  <a:schemeClr val="tx1"/>
                </a:solidFill>
                <a:latin typeface="Arial"/>
                <a:ea typeface="Arial"/>
                <a:cs typeface="Arial"/>
                <a:sym typeface="Arial"/>
              </a:defRPr>
            </a:lvl1pPr>
            <a:lvl2pPr marL="0" marR="0" lvl="1"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2pPr>
            <a:lvl3pPr marL="0" marR="0" lvl="2"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3pPr>
            <a:lvl4pPr marL="0" marR="0" lvl="3"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4pPr>
            <a:lvl5pPr marL="0" marR="0" lvl="4"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5pPr>
            <a:lvl6pPr marL="0" marR="0" lvl="5"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6pPr>
            <a:lvl7pPr marL="0" marR="0" lvl="6"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7pPr>
            <a:lvl8pPr marL="0" marR="0" lvl="7"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8pPr>
            <a:lvl9pPr marL="0" marR="0" lvl="8"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9pPr>
          </a:lstStyle>
          <a:p>
            <a:fld id="{00000000-1234-1234-1234-123412341234}" type="slidenum">
              <a:rPr lang="en-ZA" smtClean="0"/>
              <a:pPr/>
              <a:t>7</a:t>
            </a:fld>
            <a:endParaRPr lang="en-ZA" dirty="0"/>
          </a:p>
        </p:txBody>
      </p:sp>
      <p:sp>
        <p:nvSpPr>
          <p:cNvPr id="9" name="TextBox 8">
            <a:extLst>
              <a:ext uri="{FF2B5EF4-FFF2-40B4-BE49-F238E27FC236}">
                <a16:creationId xmlns:a16="http://schemas.microsoft.com/office/drawing/2014/main" id="{71296243-615C-7049-6223-069FB0AA40F8}"/>
              </a:ext>
            </a:extLst>
          </p:cNvPr>
          <p:cNvSpPr txBox="1"/>
          <p:nvPr/>
        </p:nvSpPr>
        <p:spPr>
          <a:xfrm>
            <a:off x="1883458" y="7639315"/>
            <a:ext cx="20617082" cy="3539430"/>
          </a:xfrm>
          <a:prstGeom prst="rect">
            <a:avLst/>
          </a:prstGeom>
          <a:noFill/>
        </p:spPr>
        <p:txBody>
          <a:bodyPr wrap="square" rtlCol="0">
            <a:spAutoFit/>
          </a:bodyPr>
          <a:lstStyle/>
          <a:p>
            <a:pPr marL="457200" indent="-457200">
              <a:buFont typeface="Arial" panose="020B0604020202020204" pitchFamily="34" charset="0"/>
              <a:buChar char="•"/>
            </a:pPr>
            <a:r>
              <a:rPr lang="en-ZA" sz="2800" dirty="0"/>
              <a:t>Support funds that are enabling SMMEs &amp; the township economy, such as the SA SME FUND </a:t>
            </a:r>
          </a:p>
          <a:p>
            <a:pPr marL="457200" indent="-457200">
              <a:buFont typeface="Arial" panose="020B0604020202020204" pitchFamily="34" charset="0"/>
              <a:buChar char="•"/>
            </a:pPr>
            <a:endParaRPr lang="en-ZA" sz="2800" dirty="0"/>
          </a:p>
          <a:p>
            <a:pPr marL="457200" indent="-457200">
              <a:buFont typeface="Arial" panose="020B0604020202020204" pitchFamily="34" charset="0"/>
              <a:buChar char="•"/>
            </a:pPr>
            <a:r>
              <a:rPr lang="en-ZA" sz="2800" dirty="0"/>
              <a:t>Re-allocate existing funding and programmes to maximise impact for SMMEs and the informal sector</a:t>
            </a:r>
          </a:p>
          <a:p>
            <a:pPr marL="457200" indent="-457200">
              <a:buFont typeface="Arial" panose="020B0604020202020204" pitchFamily="34" charset="0"/>
              <a:buChar char="•"/>
            </a:pPr>
            <a:endParaRPr lang="en-ZA" sz="2800" dirty="0"/>
          </a:p>
          <a:p>
            <a:endParaRPr lang="en-ZA" sz="2800" dirty="0"/>
          </a:p>
          <a:p>
            <a:pPr marL="457200" indent="-457200">
              <a:buFont typeface="Arial" panose="020B0604020202020204" pitchFamily="34" charset="0"/>
              <a:buChar char="•"/>
            </a:pPr>
            <a:endParaRPr lang="en-ZA" sz="2800" dirty="0"/>
          </a:p>
          <a:p>
            <a:r>
              <a:rPr lang="en-ZA" sz="2800" i="1" dirty="0"/>
              <a:t>Specific sector recommendations to be shared in the detailed follow-up sessions  </a:t>
            </a:r>
          </a:p>
          <a:p>
            <a:endParaRPr lang="en-ZA" sz="2800" dirty="0"/>
          </a:p>
        </p:txBody>
      </p:sp>
    </p:spTree>
    <p:extLst>
      <p:ext uri="{BB962C8B-B14F-4D97-AF65-F5344CB8AC3E}">
        <p14:creationId xmlns:p14="http://schemas.microsoft.com/office/powerpoint/2010/main" val="2410949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68;g2a6cd81235b_3_69">
            <a:extLst>
              <a:ext uri="{FF2B5EF4-FFF2-40B4-BE49-F238E27FC236}">
                <a16:creationId xmlns:a16="http://schemas.microsoft.com/office/drawing/2014/main" id="{51BAC822-EEEB-9F92-6568-27211DF5FA8C}"/>
              </a:ext>
            </a:extLst>
          </p:cNvPr>
          <p:cNvSpPr txBox="1"/>
          <p:nvPr/>
        </p:nvSpPr>
        <p:spPr>
          <a:xfrm>
            <a:off x="971103" y="1088251"/>
            <a:ext cx="13250224" cy="2318583"/>
          </a:xfrm>
          <a:prstGeom prst="rect">
            <a:avLst/>
          </a:prstGeom>
          <a:noFill/>
          <a:ln>
            <a:noFill/>
          </a:ln>
        </p:spPr>
        <p:txBody>
          <a:bodyPr spcFirstLastPara="1" wrap="square" lIns="50800" tIns="50800" rIns="50800" bIns="50800" anchor="t" anchorCtr="0">
            <a:spAutoFit/>
          </a:bodyPr>
          <a:lstStyle/>
          <a:p>
            <a:pPr marL="0" marR="0" lvl="0" indent="0" algn="l" defTabSz="914400" rtl="0" eaLnBrk="1" fontAlgn="auto" latinLnBrk="0" hangingPunct="1">
              <a:lnSpc>
                <a:spcPct val="80000"/>
              </a:lnSpc>
              <a:spcBef>
                <a:spcPts val="0"/>
              </a:spcBef>
              <a:spcAft>
                <a:spcPts val="0"/>
              </a:spcAft>
              <a:buClr>
                <a:srgbClr val="1C232B"/>
              </a:buClr>
              <a:buSzPts val="6000"/>
              <a:buFont typeface="Arial"/>
              <a:buNone/>
              <a:tabLst/>
              <a:defRPr/>
            </a:pPr>
            <a:r>
              <a:rPr kumimoji="0" lang="en-ZA" sz="6000" b="1" i="0" u="none" strike="noStrike" kern="0" cap="none" spc="0" normalizeH="0" baseline="0" noProof="0" dirty="0">
                <a:ln>
                  <a:noFill/>
                </a:ln>
                <a:solidFill>
                  <a:srgbClr val="000000"/>
                </a:solidFill>
                <a:effectLst/>
                <a:uLnTx/>
                <a:uFillTx/>
                <a:latin typeface="Arial"/>
                <a:cs typeface="Arial"/>
                <a:sym typeface="Arial"/>
              </a:rPr>
              <a:t>If we </a:t>
            </a:r>
            <a:r>
              <a:rPr kumimoji="0" lang="en-ZA" sz="6000" b="1" i="0" u="none" strike="noStrike" kern="0" cap="none" spc="0" normalizeH="0" baseline="0" noProof="0" dirty="0">
                <a:ln>
                  <a:noFill/>
                </a:ln>
                <a:solidFill>
                  <a:srgbClr val="103C45"/>
                </a:solidFill>
                <a:effectLst/>
                <a:uLnTx/>
                <a:uFillTx/>
                <a:latin typeface="Arial"/>
                <a:cs typeface="Arial"/>
                <a:sym typeface="Arial"/>
              </a:rPr>
              <a:t>Do More </a:t>
            </a:r>
            <a:r>
              <a:rPr kumimoji="0" lang="en-ZA" sz="6000" b="1" i="0" u="none" strike="noStrike" kern="0" cap="none" spc="0" normalizeH="0" baseline="0" noProof="0" dirty="0">
                <a:ln>
                  <a:noFill/>
                </a:ln>
                <a:solidFill>
                  <a:srgbClr val="000000"/>
                </a:solidFill>
                <a:effectLst/>
                <a:uLnTx/>
                <a:uFillTx/>
                <a:latin typeface="Arial"/>
                <a:cs typeface="Arial"/>
                <a:sym typeface="Arial"/>
              </a:rPr>
              <a:t>and work collectively, we can achieve real short-term wins and impact on employment</a:t>
            </a:r>
          </a:p>
        </p:txBody>
      </p:sp>
      <p:sp>
        <p:nvSpPr>
          <p:cNvPr id="4" name="TextBox 3">
            <a:extLst>
              <a:ext uri="{FF2B5EF4-FFF2-40B4-BE49-F238E27FC236}">
                <a16:creationId xmlns:a16="http://schemas.microsoft.com/office/drawing/2014/main" id="{1105DEC9-7373-4A27-D75B-94CC1CCE5B8F}"/>
              </a:ext>
            </a:extLst>
          </p:cNvPr>
          <p:cNvSpPr txBox="1"/>
          <p:nvPr/>
        </p:nvSpPr>
        <p:spPr>
          <a:xfrm>
            <a:off x="971102" y="4178384"/>
            <a:ext cx="13099461" cy="5570756"/>
          </a:xfrm>
          <a:prstGeom prst="rect">
            <a:avLst/>
          </a:prstGeom>
          <a:noFill/>
        </p:spPr>
        <p:txBody>
          <a:bodyPr wrap="square" rtlCol="0">
            <a:spAutoFit/>
          </a:bodyPr>
          <a:lstStyle/>
          <a:p>
            <a:pPr>
              <a:spcBef>
                <a:spcPts val="1200"/>
              </a:spcBef>
              <a:spcAft>
                <a:spcPts val="1200"/>
              </a:spcAft>
            </a:pPr>
            <a:r>
              <a:rPr lang="en-GB" sz="3600" b="1" dirty="0"/>
              <a:t>By focusing business efforts where they can have the most impact, and working collaboratively with government, we can achieve real wins between now and 2026:</a:t>
            </a:r>
          </a:p>
          <a:p>
            <a:pPr marL="717550" lvl="1" indent="-622300">
              <a:spcBef>
                <a:spcPts val="1200"/>
              </a:spcBef>
              <a:spcAft>
                <a:spcPts val="1200"/>
              </a:spcAft>
              <a:buFont typeface="Arial" panose="020B0604020202020204" pitchFamily="34" charset="0"/>
              <a:buChar char="•"/>
            </a:pPr>
            <a:r>
              <a:rPr lang="en-GB" sz="2400" b="1" dirty="0"/>
              <a:t>Unlock at least 150,000 new jobs</a:t>
            </a:r>
            <a:r>
              <a:rPr lang="en-GB" sz="2400" dirty="0"/>
              <a:t>, above the organic pace of job growth in the economy, in sectors like digital, business services, agriculture, tourism and the green economy</a:t>
            </a:r>
          </a:p>
          <a:p>
            <a:pPr marL="717550" lvl="1" indent="-622300">
              <a:spcBef>
                <a:spcPts val="1200"/>
              </a:spcBef>
              <a:spcAft>
                <a:spcPts val="1200"/>
              </a:spcAft>
              <a:buFont typeface="Arial" panose="020B0604020202020204" pitchFamily="34" charset="0"/>
              <a:buChar char="•"/>
            </a:pPr>
            <a:r>
              <a:rPr lang="en-GB" sz="2400" b="1" dirty="0"/>
              <a:t>Stimulate</a:t>
            </a:r>
            <a:r>
              <a:rPr lang="en-GB" sz="2400" dirty="0"/>
              <a:t> </a:t>
            </a:r>
            <a:r>
              <a:rPr lang="en-GB" sz="2400" b="1" dirty="0"/>
              <a:t>the growth </a:t>
            </a:r>
            <a:r>
              <a:rPr lang="en-GB" sz="2400" dirty="0"/>
              <a:t>of the informal sector and </a:t>
            </a:r>
            <a:r>
              <a:rPr lang="en-GB" sz="2400" b="1" dirty="0"/>
              <a:t>improve</a:t>
            </a:r>
            <a:r>
              <a:rPr lang="en-GB" sz="2400" dirty="0"/>
              <a:t> </a:t>
            </a:r>
            <a:r>
              <a:rPr lang="en-GB" sz="2400" b="1" dirty="0"/>
              <a:t>the success </a:t>
            </a:r>
            <a:r>
              <a:rPr lang="en-GB" sz="2400" dirty="0"/>
              <a:t>of SMMEs in South Africa </a:t>
            </a:r>
          </a:p>
          <a:p>
            <a:pPr marL="717550" lvl="1" indent="-622300">
              <a:spcBef>
                <a:spcPts val="1200"/>
              </a:spcBef>
              <a:spcAft>
                <a:spcPts val="1200"/>
              </a:spcAft>
              <a:buFont typeface="Arial" panose="020B0604020202020204" pitchFamily="34" charset="0"/>
              <a:buChar char="•"/>
            </a:pPr>
            <a:r>
              <a:rPr lang="en-GB" sz="2400" dirty="0"/>
              <a:t>Channel existing skills funding to the </a:t>
            </a:r>
            <a:r>
              <a:rPr lang="en-GB" sz="2400" b="1" dirty="0"/>
              <a:t>skilling that is most likely to unlock job creation</a:t>
            </a:r>
          </a:p>
          <a:p>
            <a:pPr marL="717550" lvl="1" indent="-622300">
              <a:spcBef>
                <a:spcPts val="1200"/>
              </a:spcBef>
              <a:spcAft>
                <a:spcPts val="1200"/>
              </a:spcAft>
              <a:buFont typeface="Arial" panose="020B0604020202020204" pitchFamily="34" charset="0"/>
              <a:buChar char="•"/>
            </a:pPr>
            <a:r>
              <a:rPr lang="en-GB" sz="2400" dirty="0"/>
              <a:t>Ensure that at least </a:t>
            </a:r>
            <a:r>
              <a:rPr lang="en-GB" sz="2400" b="1" dirty="0"/>
              <a:t>half of new labour market entrants </a:t>
            </a:r>
            <a:r>
              <a:rPr lang="en-GB" sz="2400" dirty="0"/>
              <a:t>each year are productively </a:t>
            </a:r>
            <a:r>
              <a:rPr lang="en-GB" sz="2400" b="1" dirty="0"/>
              <a:t>engaged in learning and earning opportunities  </a:t>
            </a:r>
          </a:p>
        </p:txBody>
      </p:sp>
      <p:pic>
        <p:nvPicPr>
          <p:cNvPr id="8" name="Picture 7" descr="A person smiling at a computer&#10;&#10;Description automatically generated">
            <a:extLst>
              <a:ext uri="{FF2B5EF4-FFF2-40B4-BE49-F238E27FC236}">
                <a16:creationId xmlns:a16="http://schemas.microsoft.com/office/drawing/2014/main" id="{277C2408-E6CC-71CC-53EC-05289E0CB3B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4999368" y="0"/>
            <a:ext cx="9384632" cy="11622505"/>
          </a:xfrm>
          <a:prstGeom prst="rect">
            <a:avLst/>
          </a:prstGeom>
        </p:spPr>
      </p:pic>
      <p:sp>
        <p:nvSpPr>
          <p:cNvPr id="3" name="Google Shape;14;p8">
            <a:extLst>
              <a:ext uri="{FF2B5EF4-FFF2-40B4-BE49-F238E27FC236}">
                <a16:creationId xmlns:a16="http://schemas.microsoft.com/office/drawing/2014/main" id="{591CE5A1-DCAF-3B34-0BBF-138B8E9B8A1C}"/>
              </a:ext>
            </a:extLst>
          </p:cNvPr>
          <p:cNvSpPr txBox="1">
            <a:spLocks/>
          </p:cNvSpPr>
          <p:nvPr/>
        </p:nvSpPr>
        <p:spPr>
          <a:xfrm>
            <a:off x="22872700" y="12488839"/>
            <a:ext cx="508000" cy="37959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1B6775"/>
              </a:buClr>
              <a:buSzPts val="1800"/>
              <a:buFont typeface="Arial"/>
              <a:buNone/>
              <a:defRPr sz="1800" b="0" i="0" u="none" strike="noStrike" cap="none">
                <a:solidFill>
                  <a:schemeClr val="tx1"/>
                </a:solidFill>
                <a:latin typeface="Arial"/>
                <a:ea typeface="Arial"/>
                <a:cs typeface="Arial"/>
                <a:sym typeface="Arial"/>
              </a:defRPr>
            </a:lvl1pPr>
            <a:lvl2pPr marL="0" marR="0" lvl="1"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2pPr>
            <a:lvl3pPr marL="0" marR="0" lvl="2"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3pPr>
            <a:lvl4pPr marL="0" marR="0" lvl="3"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4pPr>
            <a:lvl5pPr marL="0" marR="0" lvl="4"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5pPr>
            <a:lvl6pPr marL="0" marR="0" lvl="5"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6pPr>
            <a:lvl7pPr marL="0" marR="0" lvl="6"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7pPr>
            <a:lvl8pPr marL="0" marR="0" lvl="7"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8pPr>
            <a:lvl9pPr marL="0" marR="0" lvl="8"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9pPr>
          </a:lstStyle>
          <a:p>
            <a:fld id="{00000000-1234-1234-1234-123412341234}" type="slidenum">
              <a:rPr lang="en-ZA" smtClean="0"/>
              <a:pPr/>
              <a:t>8</a:t>
            </a:fld>
            <a:endParaRPr lang="en-ZA" dirty="0"/>
          </a:p>
        </p:txBody>
      </p:sp>
    </p:spTree>
    <p:extLst>
      <p:ext uri="{BB962C8B-B14F-4D97-AF65-F5344CB8AC3E}">
        <p14:creationId xmlns:p14="http://schemas.microsoft.com/office/powerpoint/2010/main" val="943873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g1ec292e39a7_0_0"/>
          <p:cNvSpPr txBox="1"/>
          <p:nvPr/>
        </p:nvSpPr>
        <p:spPr>
          <a:xfrm>
            <a:off x="1011254" y="5766971"/>
            <a:ext cx="11810223" cy="1548162"/>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US" sz="6000" b="1" dirty="0">
                <a:solidFill>
                  <a:schemeClr val="lt1"/>
                </a:solidFill>
                <a:latin typeface="Arial Black" panose="020B0604020202020204" pitchFamily="34" charset="0"/>
                <a:ea typeface="Helvetica Neue"/>
                <a:cs typeface="Arial Black" panose="020B0604020202020204" pitchFamily="34" charset="0"/>
                <a:sym typeface="Helvetica Neue"/>
              </a:rPr>
              <a:t>Discussion and Questions </a:t>
            </a:r>
          </a:p>
        </p:txBody>
      </p:sp>
      <p:sp>
        <p:nvSpPr>
          <p:cNvPr id="2" name="Google Shape;14;p8">
            <a:extLst>
              <a:ext uri="{FF2B5EF4-FFF2-40B4-BE49-F238E27FC236}">
                <a16:creationId xmlns:a16="http://schemas.microsoft.com/office/drawing/2014/main" id="{76573199-4F08-1533-F22B-A6B2BF8F1888}"/>
              </a:ext>
            </a:extLst>
          </p:cNvPr>
          <p:cNvSpPr txBox="1">
            <a:spLocks/>
          </p:cNvSpPr>
          <p:nvPr/>
        </p:nvSpPr>
        <p:spPr>
          <a:xfrm>
            <a:off x="22872700" y="12488839"/>
            <a:ext cx="508000" cy="37959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1B6775"/>
              </a:buClr>
              <a:buSzPts val="1800"/>
              <a:buFont typeface="Arial"/>
              <a:buNone/>
              <a:defRPr sz="1800" b="0" i="0" u="none" strike="noStrike" cap="none">
                <a:solidFill>
                  <a:schemeClr val="tx1"/>
                </a:solidFill>
                <a:latin typeface="Arial"/>
                <a:ea typeface="Arial"/>
                <a:cs typeface="Arial"/>
                <a:sym typeface="Arial"/>
              </a:defRPr>
            </a:lvl1pPr>
            <a:lvl2pPr marL="0" marR="0" lvl="1"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2pPr>
            <a:lvl3pPr marL="0" marR="0" lvl="2"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3pPr>
            <a:lvl4pPr marL="0" marR="0" lvl="3"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4pPr>
            <a:lvl5pPr marL="0" marR="0" lvl="4"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5pPr>
            <a:lvl6pPr marL="0" marR="0" lvl="5"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6pPr>
            <a:lvl7pPr marL="0" marR="0" lvl="6"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7pPr>
            <a:lvl8pPr marL="0" marR="0" lvl="7"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8pPr>
            <a:lvl9pPr marL="0" marR="0" lvl="8" indent="0" algn="ctr" rtl="0">
              <a:lnSpc>
                <a:spcPct val="100000"/>
              </a:lnSpc>
              <a:spcBef>
                <a:spcPts val="0"/>
              </a:spcBef>
              <a:spcAft>
                <a:spcPts val="0"/>
              </a:spcAft>
              <a:buClr>
                <a:srgbClr val="1B6775"/>
              </a:buClr>
              <a:buSzPts val="1800"/>
              <a:buFont typeface="Arial"/>
              <a:buNone/>
              <a:defRPr sz="1800" b="0" i="0" u="none" strike="noStrike" cap="none">
                <a:solidFill>
                  <a:srgbClr val="1B6775"/>
                </a:solidFill>
                <a:latin typeface="Arial"/>
                <a:ea typeface="Arial"/>
                <a:cs typeface="Arial"/>
                <a:sym typeface="Arial"/>
              </a:defRPr>
            </a:lvl9pPr>
          </a:lstStyle>
          <a:p>
            <a:fld id="{00000000-1234-1234-1234-123412341234}" type="slidenum">
              <a:rPr lang="en-ZA" smtClean="0"/>
              <a:pPr/>
              <a:t>9</a:t>
            </a:fld>
            <a:endParaRPr lang="en-ZA" dirty="0"/>
          </a:p>
        </p:txBody>
      </p:sp>
    </p:spTree>
    <p:extLst>
      <p:ext uri="{BB962C8B-B14F-4D97-AF65-F5344CB8AC3E}">
        <p14:creationId xmlns:p14="http://schemas.microsoft.com/office/powerpoint/2010/main" val="3514682191"/>
      </p:ext>
    </p:extLst>
  </p:cSld>
  <p:clrMapOvr>
    <a:masterClrMapping/>
  </p:clrMapOvr>
</p:sld>
</file>

<file path=ppt/theme/theme1.xml><?xml version="1.0" encoding="utf-8"?>
<a:theme xmlns:a="http://schemas.openxmlformats.org/drawingml/2006/main" name="1_White">
  <a:themeElements>
    <a:clrScheme name="Custom 32">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3184BC"/>
      </a:hlink>
      <a:folHlink>
        <a:srgbClr val="768A9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TotalTime>
  <Words>1500</Words>
  <Application>Microsoft Office PowerPoint</Application>
  <PresentationFormat>Custom</PresentationFormat>
  <Paragraphs>125</Paragraphs>
  <Slides>13</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Helvetica</vt:lpstr>
      <vt:lpstr>Arial Black</vt:lpstr>
      <vt:lpstr>Arial</vt:lpstr>
      <vt:lpstr>Helvetica Neue</vt:lpstr>
      <vt:lpstr>Play</vt:lpstr>
      <vt:lpstr>1_White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Ceri Scott</dc:creator>
  <cp:lastModifiedBy>Julian Gwillim</cp:lastModifiedBy>
  <cp:revision>65</cp:revision>
  <dcterms:modified xsi:type="dcterms:W3CDTF">2024-02-28T12:04:29Z</dcterms:modified>
</cp:coreProperties>
</file>